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1" r:id="rId2"/>
    <p:sldMasterId id="2147483673" r:id="rId3"/>
  </p:sldMasterIdLst>
  <p:notesMasterIdLst>
    <p:notesMasterId r:id="rId62"/>
  </p:notesMasterIdLst>
  <p:sldIdLst>
    <p:sldId id="347" r:id="rId4"/>
    <p:sldId id="257" r:id="rId5"/>
    <p:sldId id="258" r:id="rId6"/>
    <p:sldId id="342" r:id="rId7"/>
    <p:sldId id="260" r:id="rId8"/>
    <p:sldId id="312" r:id="rId9"/>
    <p:sldId id="307" r:id="rId10"/>
    <p:sldId id="308" r:id="rId11"/>
    <p:sldId id="315" r:id="rId12"/>
    <p:sldId id="318" r:id="rId13"/>
    <p:sldId id="311" r:id="rId14"/>
    <p:sldId id="322" r:id="rId15"/>
    <p:sldId id="313" r:id="rId16"/>
    <p:sldId id="341" r:id="rId17"/>
    <p:sldId id="316" r:id="rId18"/>
    <p:sldId id="319" r:id="rId19"/>
    <p:sldId id="317" r:id="rId20"/>
    <p:sldId id="310" r:id="rId21"/>
    <p:sldId id="309" r:id="rId22"/>
    <p:sldId id="343" r:id="rId23"/>
    <p:sldId id="298" r:id="rId24"/>
    <p:sldId id="321" r:id="rId25"/>
    <p:sldId id="323" r:id="rId26"/>
    <p:sldId id="324" r:id="rId27"/>
    <p:sldId id="325" r:id="rId28"/>
    <p:sldId id="344" r:id="rId29"/>
    <p:sldId id="327" r:id="rId30"/>
    <p:sldId id="328" r:id="rId31"/>
    <p:sldId id="329" r:id="rId32"/>
    <p:sldId id="330" r:id="rId33"/>
    <p:sldId id="331" r:id="rId34"/>
    <p:sldId id="332" r:id="rId35"/>
    <p:sldId id="334" r:id="rId36"/>
    <p:sldId id="339" r:id="rId37"/>
    <p:sldId id="345" r:id="rId38"/>
    <p:sldId id="336" r:id="rId39"/>
    <p:sldId id="340" r:id="rId40"/>
    <p:sldId id="271" r:id="rId41"/>
    <p:sldId id="333" r:id="rId42"/>
    <p:sldId id="337" r:id="rId43"/>
    <p:sldId id="300" r:id="rId44"/>
    <p:sldId id="299" r:id="rId45"/>
    <p:sldId id="301" r:id="rId46"/>
    <p:sldId id="302" r:id="rId47"/>
    <p:sldId id="346" r:id="rId48"/>
    <p:sldId id="368" r:id="rId49"/>
    <p:sldId id="370" r:id="rId50"/>
    <p:sldId id="369" r:id="rId51"/>
    <p:sldId id="371" r:id="rId52"/>
    <p:sldId id="287" r:id="rId53"/>
    <p:sldId id="288" r:id="rId54"/>
    <p:sldId id="373" r:id="rId55"/>
    <p:sldId id="374" r:id="rId56"/>
    <p:sldId id="296" r:id="rId57"/>
    <p:sldId id="375" r:id="rId58"/>
    <p:sldId id="1744" r:id="rId59"/>
    <p:sldId id="289" r:id="rId60"/>
    <p:sldId id="174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061" autoAdjust="0"/>
  </p:normalViewPr>
  <p:slideViewPr>
    <p:cSldViewPr snapToGrid="0" showGuides="1">
      <p:cViewPr varScale="1">
        <p:scale>
          <a:sx n="62" d="100"/>
          <a:sy n="62" d="100"/>
        </p:scale>
        <p:origin x="888" y="84"/>
      </p:cViewPr>
      <p:guideLst>
        <p:guide orient="horz" pos="2208"/>
        <p:guide pos="3840"/>
      </p:guideLst>
    </p:cSldViewPr>
  </p:slideViewPr>
  <p:notesTextViewPr>
    <p:cViewPr>
      <p:scale>
        <a:sx n="1" d="1"/>
        <a:sy n="1" d="1"/>
      </p:scale>
      <p:origin x="0" y="0"/>
    </p:cViewPr>
  </p:notesTextViewPr>
  <p:sorterViewPr>
    <p:cViewPr>
      <p:scale>
        <a:sx n="58" d="100"/>
        <a:sy n="58"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4"/>
              </a:solidFill>
            </c:spPr>
            <c:extLst>
              <c:ext xmlns:c16="http://schemas.microsoft.com/office/drawing/2014/chart" uri="{C3380CC4-5D6E-409C-BE32-E72D297353CC}">
                <c16:uniqueId val="{00000001-F5A4-45B2-9378-3FF6484261D3}"/>
              </c:ext>
            </c:extLst>
          </c:dPt>
          <c:dPt>
            <c:idx val="1"/>
            <c:bubble3D val="0"/>
            <c:spPr>
              <a:solidFill>
                <a:schemeClr val="accent3"/>
              </a:solidFill>
            </c:spPr>
            <c:extLst>
              <c:ext xmlns:c16="http://schemas.microsoft.com/office/drawing/2014/chart" uri="{C3380CC4-5D6E-409C-BE32-E72D297353CC}">
                <c16:uniqueId val="{00000003-F5A4-45B2-9378-3FF6484261D3}"/>
              </c:ext>
            </c:extLst>
          </c:dPt>
          <c:dPt>
            <c:idx val="2"/>
            <c:bubble3D val="0"/>
            <c:spPr>
              <a:solidFill>
                <a:schemeClr val="accent2"/>
              </a:solidFill>
            </c:spPr>
            <c:extLst>
              <c:ext xmlns:c16="http://schemas.microsoft.com/office/drawing/2014/chart" uri="{C3380CC4-5D6E-409C-BE32-E72D297353CC}">
                <c16:uniqueId val="{00000005-F5A4-45B2-9378-3FF6484261D3}"/>
              </c:ext>
            </c:extLst>
          </c:dPt>
          <c:dPt>
            <c:idx val="3"/>
            <c:bubble3D val="0"/>
            <c:spPr>
              <a:solidFill>
                <a:schemeClr val="accent1"/>
              </a:solidFill>
            </c:spPr>
            <c:extLst>
              <c:ext xmlns:c16="http://schemas.microsoft.com/office/drawing/2014/chart" uri="{C3380CC4-5D6E-409C-BE32-E72D297353CC}">
                <c16:uniqueId val="{00000007-F5A4-45B2-9378-3FF6484261D3}"/>
              </c:ext>
            </c:extLst>
          </c:dPt>
          <c:val>
            <c:numRef>
              <c:f>Sheet1!$B$2:$B$5</c:f>
              <c:numCache>
                <c:formatCode>General</c:formatCode>
                <c:ptCount val="4"/>
                <c:pt idx="0">
                  <c:v>8.1999999999999993</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08-F5A4-45B2-9378-3FF6484261D3}"/>
            </c:ext>
          </c:extLst>
        </c:ser>
        <c:dLbls>
          <c:showLegendKey val="0"/>
          <c:showVal val="0"/>
          <c:showCatName val="0"/>
          <c:showSerName val="0"/>
          <c:showPercent val="0"/>
          <c:showBubbleSize val="0"/>
          <c:showLeaderLines val="1"/>
        </c:dLbls>
        <c:firstSliceAng val="0"/>
        <c:holeSize val="50"/>
      </c:doughnutChart>
      <c:spPr>
        <a:solidFill>
          <a:schemeClr val="bg1"/>
        </a:solidFill>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922211369930827E-2"/>
          <c:y val="3.1242778211210812E-2"/>
          <c:w val="0.90914758967634901"/>
          <c:h val="0.95343119064556969"/>
        </c:manualLayout>
      </c:layout>
      <c:barChart>
        <c:barDir val="col"/>
        <c:grouping val="stacked"/>
        <c:varyColors val="0"/>
        <c:ser>
          <c:idx val="0"/>
          <c:order val="0"/>
          <c:spPr>
            <a:solidFill>
              <a:schemeClr val="accent4"/>
            </a:solidFill>
          </c:spPr>
          <c:invertIfNegative val="0"/>
          <c:dPt>
            <c:idx val="0"/>
            <c:invertIfNegative val="0"/>
            <c:bubble3D val="0"/>
            <c:extLst>
              <c:ext xmlns:c16="http://schemas.microsoft.com/office/drawing/2014/chart" uri="{C3380CC4-5D6E-409C-BE32-E72D297353CC}">
                <c16:uniqueId val="{00000000-53E9-4960-8DDC-776FCCDCE7BD}"/>
              </c:ext>
            </c:extLst>
          </c:dPt>
          <c:val>
            <c:numRef>
              <c:f>Sheet1!$B$2</c:f>
              <c:numCache>
                <c:formatCode>General</c:formatCode>
                <c:ptCount val="1"/>
                <c:pt idx="0">
                  <c:v>25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Text 1</c:v>
                      </c:pt>
                    </c:strCache>
                  </c:strRef>
                </c15:cat>
              </c15:filteredCategoryTitle>
            </c:ext>
            <c:ext xmlns:c16="http://schemas.microsoft.com/office/drawing/2014/chart" uri="{C3380CC4-5D6E-409C-BE32-E72D297353CC}">
              <c16:uniqueId val="{00000001-53E9-4960-8DDC-776FCCDCE7BD}"/>
            </c:ext>
          </c:extLst>
        </c:ser>
        <c:ser>
          <c:idx val="1"/>
          <c:order val="1"/>
          <c:spPr>
            <a:solidFill>
              <a:schemeClr val="accent3"/>
            </a:solidFill>
          </c:spPr>
          <c:invertIfNegative val="0"/>
          <c:dPt>
            <c:idx val="0"/>
            <c:invertIfNegative val="0"/>
            <c:bubble3D val="0"/>
            <c:extLst>
              <c:ext xmlns:c16="http://schemas.microsoft.com/office/drawing/2014/chart" uri="{C3380CC4-5D6E-409C-BE32-E72D297353CC}">
                <c16:uniqueId val="{00000002-53E9-4960-8DDC-776FCCDCE7BD}"/>
              </c:ext>
            </c:extLst>
          </c:dPt>
          <c:val>
            <c:numRef>
              <c:f>Sheet1!$C$2</c:f>
              <c:numCache>
                <c:formatCode>General</c:formatCode>
                <c:ptCount val="1"/>
                <c:pt idx="0">
                  <c:v>35</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Text 1</c:v>
                      </c:pt>
                    </c:strCache>
                  </c:strRef>
                </c15:cat>
              </c15:filteredCategoryTitle>
            </c:ext>
            <c:ext xmlns:c16="http://schemas.microsoft.com/office/drawing/2014/chart" uri="{C3380CC4-5D6E-409C-BE32-E72D297353CC}">
              <c16:uniqueId val="{00000003-53E9-4960-8DDC-776FCCDCE7BD}"/>
            </c:ext>
          </c:extLst>
        </c:ser>
        <c:ser>
          <c:idx val="2"/>
          <c:order val="2"/>
          <c:spPr>
            <a:solidFill>
              <a:schemeClr val="accent2"/>
            </a:solidFill>
          </c:spPr>
          <c:invertIfNegative val="0"/>
          <c:dPt>
            <c:idx val="0"/>
            <c:invertIfNegative val="0"/>
            <c:bubble3D val="0"/>
            <c:extLst>
              <c:ext xmlns:c16="http://schemas.microsoft.com/office/drawing/2014/chart" uri="{C3380CC4-5D6E-409C-BE32-E72D297353CC}">
                <c16:uniqueId val="{00000004-53E9-4960-8DDC-776FCCDCE7BD}"/>
              </c:ext>
            </c:extLst>
          </c:dPt>
          <c:val>
            <c:numRef>
              <c:f>Sheet1!$D$2</c:f>
              <c:numCache>
                <c:formatCode>General</c:formatCode>
                <c:ptCount val="1"/>
                <c:pt idx="0">
                  <c:v>25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Text 1</c:v>
                      </c:pt>
                    </c:strCache>
                  </c:strRef>
                </c15:cat>
              </c15:filteredCategoryTitle>
            </c:ext>
            <c:ext xmlns:c16="http://schemas.microsoft.com/office/drawing/2014/chart" uri="{C3380CC4-5D6E-409C-BE32-E72D297353CC}">
              <c16:uniqueId val="{00000005-53E9-4960-8DDC-776FCCDCE7BD}"/>
            </c:ext>
          </c:extLst>
        </c:ser>
        <c:ser>
          <c:idx val="3"/>
          <c:order val="3"/>
          <c:spPr>
            <a:solidFill>
              <a:schemeClr val="accent1"/>
            </a:solidFill>
          </c:spPr>
          <c:invertIfNegative val="0"/>
          <c:dPt>
            <c:idx val="0"/>
            <c:invertIfNegative val="0"/>
            <c:bubble3D val="0"/>
            <c:extLst>
              <c:ext xmlns:c16="http://schemas.microsoft.com/office/drawing/2014/chart" uri="{C3380CC4-5D6E-409C-BE32-E72D297353CC}">
                <c16:uniqueId val="{00000006-53E9-4960-8DDC-776FCCDCE7BD}"/>
              </c:ext>
            </c:extLst>
          </c:dPt>
          <c:val>
            <c:numRef>
              <c:f>Sheet1!$E$2</c:f>
              <c:numCache>
                <c:formatCode>General</c:formatCode>
                <c:ptCount val="1"/>
                <c:pt idx="0">
                  <c:v>15</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4</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Text 1</c:v>
                      </c:pt>
                    </c:strCache>
                  </c:strRef>
                </c15:cat>
              </c15:filteredCategoryTitle>
            </c:ext>
            <c:ext xmlns:c16="http://schemas.microsoft.com/office/drawing/2014/chart" uri="{C3380CC4-5D6E-409C-BE32-E72D297353CC}">
              <c16:uniqueId val="{00000007-53E9-4960-8DDC-776FCCDCE7BD}"/>
            </c:ext>
          </c:extLst>
        </c:ser>
        <c:dLbls>
          <c:showLegendKey val="0"/>
          <c:showVal val="0"/>
          <c:showCatName val="0"/>
          <c:showSerName val="0"/>
          <c:showPercent val="0"/>
          <c:showBubbleSize val="0"/>
        </c:dLbls>
        <c:gapWidth val="170"/>
        <c:overlap val="100"/>
        <c:axId val="143333248"/>
        <c:axId val="143334784"/>
      </c:barChart>
      <c:catAx>
        <c:axId val="143333248"/>
        <c:scaling>
          <c:orientation val="minMax"/>
        </c:scaling>
        <c:delete val="1"/>
        <c:axPos val="b"/>
        <c:numFmt formatCode="General" sourceLinked="0"/>
        <c:majorTickMark val="out"/>
        <c:minorTickMark val="none"/>
        <c:tickLblPos val="nextTo"/>
        <c:crossAx val="143334784"/>
        <c:crosses val="autoZero"/>
        <c:auto val="1"/>
        <c:lblAlgn val="ctr"/>
        <c:lblOffset val="100"/>
        <c:noMultiLvlLbl val="0"/>
      </c:catAx>
      <c:valAx>
        <c:axId val="143334784"/>
        <c:scaling>
          <c:orientation val="minMax"/>
        </c:scaling>
        <c:delete val="1"/>
        <c:axPos val="l"/>
        <c:majorGridlines>
          <c:spPr>
            <a:ln>
              <a:noFill/>
            </a:ln>
          </c:spPr>
        </c:majorGridlines>
        <c:numFmt formatCode="General" sourceLinked="1"/>
        <c:majorTickMark val="out"/>
        <c:minorTickMark val="none"/>
        <c:tickLblPos val="nextTo"/>
        <c:crossAx val="143333248"/>
        <c:crosses val="autoZero"/>
        <c:crossBetween val="between"/>
      </c:valAx>
      <c:spPr>
        <a:noFill/>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70990552706619E-2"/>
          <c:y val="1.0689468503937007E-2"/>
          <c:w val="0.9642522663173877"/>
          <c:h val="0.9738511318897638"/>
        </c:manualLayout>
      </c:layout>
      <c:doughnutChart>
        <c:varyColors val="1"/>
        <c:ser>
          <c:idx val="0"/>
          <c:order val="0"/>
          <c:dPt>
            <c:idx val="0"/>
            <c:bubble3D val="0"/>
            <c:spPr>
              <a:noFill/>
            </c:spPr>
            <c:extLst>
              <c:ext xmlns:c16="http://schemas.microsoft.com/office/drawing/2014/chart" uri="{C3380CC4-5D6E-409C-BE32-E72D297353CC}">
                <c16:uniqueId val="{00000001-78B0-4B26-BB20-F9D6C0EEFECE}"/>
              </c:ext>
            </c:extLst>
          </c:dPt>
          <c:dPt>
            <c:idx val="1"/>
            <c:bubble3D val="0"/>
            <c:spPr>
              <a:solidFill>
                <a:schemeClr val="accent4"/>
              </a:solidFill>
            </c:spPr>
            <c:extLst>
              <c:ext xmlns:c16="http://schemas.microsoft.com/office/drawing/2014/chart" uri="{C3380CC4-5D6E-409C-BE32-E72D297353CC}">
                <c16:uniqueId val="{00000003-78B0-4B26-BB20-F9D6C0EEFECE}"/>
              </c:ext>
            </c:extLst>
          </c:dPt>
          <c:val>
            <c:numRef>
              <c:f>Sheet1!$B$2:$B$3</c:f>
              <c:numCache>
                <c:formatCode>General</c:formatCode>
                <c:ptCount val="2"/>
                <c:pt idx="0">
                  <c:v>15</c:v>
                </c:pt>
                <c:pt idx="1">
                  <c:v>85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78B0-4B26-BB20-F9D6C0EEFECE}"/>
            </c:ext>
          </c:extLst>
        </c:ser>
        <c:dLbls>
          <c:showLegendKey val="0"/>
          <c:showVal val="0"/>
          <c:showCatName val="0"/>
          <c:showSerName val="0"/>
          <c:showPercent val="0"/>
          <c:showBubbleSize val="0"/>
          <c:showLeaderLines val="1"/>
        </c:dLbls>
        <c:firstSliceAng val="0"/>
        <c:holeSize val="87"/>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70990552706619E-2"/>
          <c:y val="1.0689468503937007E-2"/>
          <c:w val="0.9642522663173877"/>
          <c:h val="0.9738511318897638"/>
        </c:manualLayout>
      </c:layout>
      <c:doughnutChart>
        <c:varyColors val="1"/>
        <c:ser>
          <c:idx val="0"/>
          <c:order val="0"/>
          <c:dPt>
            <c:idx val="0"/>
            <c:bubble3D val="0"/>
            <c:spPr>
              <a:noFill/>
            </c:spPr>
            <c:extLst>
              <c:ext xmlns:c16="http://schemas.microsoft.com/office/drawing/2014/chart" uri="{C3380CC4-5D6E-409C-BE32-E72D297353CC}">
                <c16:uniqueId val="{00000001-F99A-475B-BC6A-D29D64D51FF8}"/>
              </c:ext>
            </c:extLst>
          </c:dPt>
          <c:dPt>
            <c:idx val="1"/>
            <c:bubble3D val="0"/>
            <c:spPr>
              <a:solidFill>
                <a:schemeClr val="accent3"/>
              </a:solidFill>
            </c:spPr>
            <c:extLst>
              <c:ext xmlns:c16="http://schemas.microsoft.com/office/drawing/2014/chart" uri="{C3380CC4-5D6E-409C-BE32-E72D297353CC}">
                <c16:uniqueId val="{00000003-F99A-475B-BC6A-D29D64D51FF8}"/>
              </c:ext>
            </c:extLst>
          </c:dPt>
          <c:val>
            <c:numRef>
              <c:f>Sheet1!$B$2:$B$3</c:f>
              <c:numCache>
                <c:formatCode>General</c:formatCode>
                <c:ptCount val="2"/>
                <c:pt idx="0">
                  <c:v>15</c:v>
                </c:pt>
                <c:pt idx="1">
                  <c:v>85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F99A-475B-BC6A-D29D64D51FF8}"/>
            </c:ext>
          </c:extLst>
        </c:ser>
        <c:dLbls>
          <c:showLegendKey val="0"/>
          <c:showVal val="0"/>
          <c:showCatName val="0"/>
          <c:showSerName val="0"/>
          <c:showPercent val="0"/>
          <c:showBubbleSize val="0"/>
          <c:showLeaderLines val="1"/>
        </c:dLbls>
        <c:firstSliceAng val="0"/>
        <c:holeSize val="84"/>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70990552706619E-2"/>
          <c:y val="1.0689468503937007E-2"/>
          <c:w val="0.9642522663173877"/>
          <c:h val="0.9738511318897638"/>
        </c:manualLayout>
      </c:layout>
      <c:doughnutChart>
        <c:varyColors val="1"/>
        <c:ser>
          <c:idx val="0"/>
          <c:order val="0"/>
          <c:dPt>
            <c:idx val="0"/>
            <c:bubble3D val="0"/>
            <c:spPr>
              <a:noFill/>
            </c:spPr>
            <c:extLst>
              <c:ext xmlns:c16="http://schemas.microsoft.com/office/drawing/2014/chart" uri="{C3380CC4-5D6E-409C-BE32-E72D297353CC}">
                <c16:uniqueId val="{00000001-BA01-486A-913F-83EA3BDF85FD}"/>
              </c:ext>
            </c:extLst>
          </c:dPt>
          <c:dPt>
            <c:idx val="1"/>
            <c:bubble3D val="0"/>
            <c:spPr>
              <a:solidFill>
                <a:schemeClr val="accent2"/>
              </a:solidFill>
            </c:spPr>
            <c:extLst>
              <c:ext xmlns:c16="http://schemas.microsoft.com/office/drawing/2014/chart" uri="{C3380CC4-5D6E-409C-BE32-E72D297353CC}">
                <c16:uniqueId val="{00000003-BA01-486A-913F-83EA3BDF85FD}"/>
              </c:ext>
            </c:extLst>
          </c:dPt>
          <c:val>
            <c:numRef>
              <c:f>Sheet1!$B$2:$B$3</c:f>
              <c:numCache>
                <c:formatCode>General</c:formatCode>
                <c:ptCount val="2"/>
                <c:pt idx="0">
                  <c:v>15</c:v>
                </c:pt>
                <c:pt idx="1">
                  <c:v>85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BA01-486A-913F-83EA3BDF85FD}"/>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70990552706619E-2"/>
          <c:y val="1.0689468503937007E-2"/>
          <c:w val="0.9642522663173877"/>
          <c:h val="0.9738511318897638"/>
        </c:manualLayout>
      </c:layout>
      <c:doughnutChart>
        <c:varyColors val="1"/>
        <c:ser>
          <c:idx val="0"/>
          <c:order val="0"/>
          <c:dPt>
            <c:idx val="0"/>
            <c:bubble3D val="0"/>
            <c:spPr>
              <a:noFill/>
            </c:spPr>
            <c:extLst>
              <c:ext xmlns:c16="http://schemas.microsoft.com/office/drawing/2014/chart" uri="{C3380CC4-5D6E-409C-BE32-E72D297353CC}">
                <c16:uniqueId val="{00000001-5ADC-4E13-B666-804BA6481829}"/>
              </c:ext>
            </c:extLst>
          </c:dPt>
          <c:dPt>
            <c:idx val="1"/>
            <c:bubble3D val="0"/>
            <c:spPr>
              <a:solidFill>
                <a:schemeClr val="accent1"/>
              </a:solidFill>
            </c:spPr>
            <c:extLst>
              <c:ext xmlns:c16="http://schemas.microsoft.com/office/drawing/2014/chart" uri="{C3380CC4-5D6E-409C-BE32-E72D297353CC}">
                <c16:uniqueId val="{00000003-5ADC-4E13-B666-804BA6481829}"/>
              </c:ext>
            </c:extLst>
          </c:dPt>
          <c:val>
            <c:numRef>
              <c:f>Sheet1!$B$2:$B$3</c:f>
              <c:numCache>
                <c:formatCode>General</c:formatCode>
                <c:ptCount val="2"/>
                <c:pt idx="0">
                  <c:v>15</c:v>
                </c:pt>
                <c:pt idx="1">
                  <c:v>85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5ADC-4E13-B666-804BA6481829}"/>
            </c:ext>
          </c:extLst>
        </c:ser>
        <c:dLbls>
          <c:showLegendKey val="0"/>
          <c:showVal val="0"/>
          <c:showCatName val="0"/>
          <c:showSerName val="0"/>
          <c:showPercent val="0"/>
          <c:showBubbleSize val="0"/>
          <c:showLeaderLines val="1"/>
        </c:dLbls>
        <c:firstSliceAng val="0"/>
        <c:holeSize val="74"/>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7594964195897427"/>
          <c:h val="0.94163490479966572"/>
        </c:manualLayout>
      </c:layout>
      <c:doughnutChart>
        <c:varyColors val="1"/>
        <c:ser>
          <c:idx val="0"/>
          <c:order val="0"/>
          <c:dPt>
            <c:idx val="0"/>
            <c:bubble3D val="0"/>
            <c:spPr>
              <a:solidFill>
                <a:schemeClr val="accent2"/>
              </a:solidFill>
            </c:spPr>
            <c:extLst>
              <c:ext xmlns:c16="http://schemas.microsoft.com/office/drawing/2014/chart" uri="{C3380CC4-5D6E-409C-BE32-E72D297353CC}">
                <c16:uniqueId val="{00000001-866C-4540-A061-2FFCBEE7C069}"/>
              </c:ext>
            </c:extLst>
          </c:dPt>
          <c:dPt>
            <c:idx val="1"/>
            <c:bubble3D val="0"/>
            <c:spPr>
              <a:solidFill>
                <a:schemeClr val="bg1">
                  <a:lumMod val="85000"/>
                </a:schemeClr>
              </a:solidFill>
            </c:spPr>
            <c:extLst>
              <c:ext xmlns:c16="http://schemas.microsoft.com/office/drawing/2014/chart" uri="{C3380CC4-5D6E-409C-BE32-E72D297353CC}">
                <c16:uniqueId val="{00000003-866C-4540-A061-2FFCBEE7C069}"/>
              </c:ext>
            </c:extLst>
          </c:dPt>
          <c:val>
            <c:numRef>
              <c:f>Sheet1!$B$2:$B$3</c:f>
              <c:numCache>
                <c:formatCode>General</c:formatCode>
                <c:ptCount val="2"/>
                <c:pt idx="0">
                  <c:v>60</c:v>
                </c:pt>
                <c:pt idx="1">
                  <c:v>40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colored</c:v>
                      </c:pt>
                      <c:pt idx="1">
                        <c:v>blank</c:v>
                      </c:pt>
                    </c:strCache>
                  </c:strRef>
                </c15:cat>
              </c15:filteredCategoryTitle>
            </c:ext>
            <c:ext xmlns:c16="http://schemas.microsoft.com/office/drawing/2014/chart" uri="{C3380CC4-5D6E-409C-BE32-E72D297353CC}">
              <c16:uniqueId val="{00000004-866C-4540-A061-2FFCBEE7C069}"/>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7594964195897427"/>
          <c:h val="0.94163490479966572"/>
        </c:manualLayout>
      </c:layout>
      <c:doughnutChart>
        <c:varyColors val="1"/>
        <c:ser>
          <c:idx val="0"/>
          <c:order val="0"/>
          <c:dPt>
            <c:idx val="0"/>
            <c:bubble3D val="0"/>
            <c:spPr>
              <a:solidFill>
                <a:schemeClr val="accent1"/>
              </a:solidFill>
            </c:spPr>
            <c:extLst>
              <c:ext xmlns:c16="http://schemas.microsoft.com/office/drawing/2014/chart" uri="{C3380CC4-5D6E-409C-BE32-E72D297353CC}">
                <c16:uniqueId val="{00000001-A156-4CBC-BB5B-475EC92C85FC}"/>
              </c:ext>
            </c:extLst>
          </c:dPt>
          <c:dPt>
            <c:idx val="1"/>
            <c:bubble3D val="0"/>
            <c:spPr>
              <a:solidFill>
                <a:schemeClr val="bg1">
                  <a:lumMod val="85000"/>
                </a:schemeClr>
              </a:solidFill>
            </c:spPr>
            <c:extLst>
              <c:ext xmlns:c16="http://schemas.microsoft.com/office/drawing/2014/chart" uri="{C3380CC4-5D6E-409C-BE32-E72D297353CC}">
                <c16:uniqueId val="{00000003-A156-4CBC-BB5B-475EC92C85FC}"/>
              </c:ext>
            </c:extLst>
          </c:dPt>
          <c:val>
            <c:numRef>
              <c:f>Sheet1!$B$2:$B$3</c:f>
              <c:numCache>
                <c:formatCode>General</c:formatCode>
                <c:ptCount val="2"/>
                <c:pt idx="0">
                  <c:v>50</c:v>
                </c:pt>
                <c:pt idx="1">
                  <c:v>50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colored</c:v>
                      </c:pt>
                      <c:pt idx="1">
                        <c:v>blank</c:v>
                      </c:pt>
                    </c:strCache>
                  </c:strRef>
                </c15:cat>
              </c15:filteredCategoryTitle>
            </c:ext>
            <c:ext xmlns:c16="http://schemas.microsoft.com/office/drawing/2014/chart" uri="{C3380CC4-5D6E-409C-BE32-E72D297353CC}">
              <c16:uniqueId val="{00000004-A156-4CBC-BB5B-475EC92C85FC}"/>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2CFA5-0F06-4C03-B884-27BA8BDAA537}"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8CD65-590E-4848-B212-6A842C833C13}" type="slidenum">
              <a:rPr lang="en-US" smtClean="0"/>
              <a:t>‹#›</a:t>
            </a:fld>
            <a:endParaRPr lang="en-US"/>
          </a:p>
        </p:txBody>
      </p:sp>
    </p:spTree>
    <p:extLst>
      <p:ext uri="{BB962C8B-B14F-4D97-AF65-F5344CB8AC3E}">
        <p14:creationId xmlns:p14="http://schemas.microsoft.com/office/powerpoint/2010/main" val="353187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BA002-EE9D-4AAD-95D8-611292D92FD3}" type="slidenum">
              <a:rPr lang="en-US" smtClean="0"/>
              <a:t>46</a:t>
            </a:fld>
            <a:endParaRPr lang="en-US"/>
          </a:p>
        </p:txBody>
      </p:sp>
    </p:spTree>
    <p:extLst>
      <p:ext uri="{BB962C8B-B14F-4D97-AF65-F5344CB8AC3E}">
        <p14:creationId xmlns:p14="http://schemas.microsoft.com/office/powerpoint/2010/main" val="2543955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6"/>
        <p:cNvGrpSpPr/>
        <p:nvPr/>
      </p:nvGrpSpPr>
      <p:grpSpPr>
        <a:xfrm>
          <a:off x="0" y="0"/>
          <a:ext cx="0" cy="0"/>
          <a:chOff x="0" y="0"/>
          <a:chExt cx="0" cy="0"/>
        </a:xfrm>
      </p:grpSpPr>
      <p:sp>
        <p:nvSpPr>
          <p:cNvPr id="8437" name="Google Shape;8437;g176abbfc273_2_21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8" name="Google Shape;8438;g176abbfc273_2_2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a:xfrm>
            <a:off x="381000" y="685800"/>
            <a:ext cx="6096000" cy="3429000"/>
          </a:xfrm>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fld id="{6B8CD501-6BB7-45B6-B183-6435F0E3813A}" type="slidenum">
              <a:rPr lang="th-TH" smtClean="0"/>
              <a:t>56</a:t>
            </a:fld>
            <a:endParaRPr lang="th-TH"/>
          </a:p>
        </p:txBody>
      </p:sp>
    </p:spTree>
    <p:extLst>
      <p:ext uri="{BB962C8B-B14F-4D97-AF65-F5344CB8AC3E}">
        <p14:creationId xmlns:p14="http://schemas.microsoft.com/office/powerpoint/2010/main" val="1545912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2"/>
        <p:cNvGrpSpPr/>
        <p:nvPr/>
      </p:nvGrpSpPr>
      <p:grpSpPr>
        <a:xfrm>
          <a:off x="0" y="0"/>
          <a:ext cx="0" cy="0"/>
          <a:chOff x="0" y="0"/>
          <a:chExt cx="0" cy="0"/>
        </a:xfrm>
      </p:grpSpPr>
      <p:sp>
        <p:nvSpPr>
          <p:cNvPr id="12403" name="Google Shape;12403;ge25dcd4bc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4" name="Google Shape;12404;ge25dcd4bc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0"/>
        <p:cNvGrpSpPr/>
        <p:nvPr/>
      </p:nvGrpSpPr>
      <p:grpSpPr>
        <a:xfrm>
          <a:off x="0" y="0"/>
          <a:ext cx="0" cy="0"/>
          <a:chOff x="0" y="0"/>
          <a:chExt cx="0" cy="0"/>
        </a:xfrm>
      </p:grpSpPr>
      <p:sp>
        <p:nvSpPr>
          <p:cNvPr id="13881" name="Google Shape;13881;ge25dcd4bc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82" name="Google Shape;13882;ge25dcd4bc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47</a:t>
            </a:fld>
            <a:endParaRPr lang="en-US"/>
          </a:p>
        </p:txBody>
      </p:sp>
    </p:spTree>
    <p:extLst>
      <p:ext uri="{BB962C8B-B14F-4D97-AF65-F5344CB8AC3E}">
        <p14:creationId xmlns:p14="http://schemas.microsoft.com/office/powerpoint/2010/main" val="116609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48</a:t>
            </a:fld>
            <a:endParaRPr lang="en-US"/>
          </a:p>
        </p:txBody>
      </p:sp>
    </p:spTree>
    <p:extLst>
      <p:ext uri="{BB962C8B-B14F-4D97-AF65-F5344CB8AC3E}">
        <p14:creationId xmlns:p14="http://schemas.microsoft.com/office/powerpoint/2010/main" val="3391943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176abbfc273_2_13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176abbfc273_2_13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5"/>
        <p:cNvGrpSpPr/>
        <p:nvPr/>
      </p:nvGrpSpPr>
      <p:grpSpPr>
        <a:xfrm>
          <a:off x="0" y="0"/>
          <a:ext cx="0" cy="0"/>
          <a:chOff x="0" y="0"/>
          <a:chExt cx="0" cy="0"/>
        </a:xfrm>
      </p:grpSpPr>
      <p:sp>
        <p:nvSpPr>
          <p:cNvPr id="12246" name="Google Shape;12246;ge25dcd4b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7" name="Google Shape;12247;ge25dcd4b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9"/>
        <p:cNvGrpSpPr/>
        <p:nvPr/>
      </p:nvGrpSpPr>
      <p:grpSpPr>
        <a:xfrm>
          <a:off x="0" y="0"/>
          <a:ext cx="0" cy="0"/>
          <a:chOff x="0" y="0"/>
          <a:chExt cx="0" cy="0"/>
        </a:xfrm>
      </p:grpSpPr>
      <p:sp>
        <p:nvSpPr>
          <p:cNvPr id="12360" name="Google Shape;12360;ge25dcd4bc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1" name="Google Shape;12361;ge25dcd4bc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4"/>
        <p:cNvGrpSpPr/>
        <p:nvPr/>
      </p:nvGrpSpPr>
      <p:grpSpPr>
        <a:xfrm>
          <a:off x="0" y="0"/>
          <a:ext cx="0" cy="0"/>
          <a:chOff x="0" y="0"/>
          <a:chExt cx="0" cy="0"/>
        </a:xfrm>
      </p:grpSpPr>
      <p:sp>
        <p:nvSpPr>
          <p:cNvPr id="7445" name="Google Shape;7445;g176abbfc273_2_20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6" name="Google Shape;7446;g176abbfc273_2_20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1"/>
        <p:cNvGrpSpPr/>
        <p:nvPr/>
      </p:nvGrpSpPr>
      <p:grpSpPr>
        <a:xfrm>
          <a:off x="0" y="0"/>
          <a:ext cx="0" cy="0"/>
          <a:chOff x="0" y="0"/>
          <a:chExt cx="0" cy="0"/>
        </a:xfrm>
      </p:grpSpPr>
      <p:sp>
        <p:nvSpPr>
          <p:cNvPr id="7872" name="Google Shape;7872;g176abbfc273_2_20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3" name="Google Shape;7873;g176abbfc273_2_20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4"/>
        <p:cNvGrpSpPr/>
        <p:nvPr/>
      </p:nvGrpSpPr>
      <p:grpSpPr>
        <a:xfrm>
          <a:off x="0" y="0"/>
          <a:ext cx="0" cy="0"/>
          <a:chOff x="0" y="0"/>
          <a:chExt cx="0" cy="0"/>
        </a:xfrm>
      </p:grpSpPr>
      <p:sp>
        <p:nvSpPr>
          <p:cNvPr id="8035" name="Google Shape;8035;g176abbfc273_2_20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6" name="Google Shape;8036;g176abbfc273_2_20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85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Images &amp; Contents Layout">
    <p:bg>
      <p:bgPr>
        <a:solidFill>
          <a:schemeClr val="bg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77D0EB80-5ACB-4B75-B1FE-BC47C43D1404}"/>
              </a:ext>
            </a:extLst>
          </p:cNvPr>
          <p:cNvSpPr>
            <a:spLocks noGrp="1"/>
          </p:cNvSpPr>
          <p:nvPr>
            <p:ph type="pic" sz="quarter" idx="11" hasCustomPrompt="1"/>
          </p:nvPr>
        </p:nvSpPr>
        <p:spPr>
          <a:xfrm>
            <a:off x="-4616" y="-10133"/>
            <a:ext cx="12196616" cy="3570514"/>
          </a:xfrm>
          <a:prstGeom prst="rect">
            <a:avLst/>
          </a:prstGeom>
          <a:solidFill>
            <a:schemeClr val="bg1">
              <a:lumMod val="95000"/>
            </a:schemeClr>
          </a:solidFill>
          <a:ln w="25400">
            <a:noFill/>
          </a:ln>
          <a:effectLst/>
        </p:spPr>
        <p:txBody>
          <a:bodyPr anchor="ctr"/>
          <a:lstStyle>
            <a:lvl1pPr marL="0" indent="0" algn="ctr">
              <a:buNone/>
              <a:defRPr lang="ko-KR" altLang="en-US" sz="1200" dirty="0">
                <a:solidFill>
                  <a:schemeClr val="tx1">
                    <a:lumMod val="75000"/>
                    <a:lumOff val="25000"/>
                  </a:schemeClr>
                </a:solidFill>
                <a:latin typeface="Arial" pitchFamily="34" charset="0"/>
                <a:cs typeface="Arial" pitchFamily="34" charset="0"/>
              </a:defRPr>
            </a:lvl1pPr>
          </a:lstStyle>
          <a:p>
            <a:r>
              <a:rPr lang="en-US" altLang="ko-KR" dirty="0"/>
              <a:t>Place Your Picture Here And Send To Back</a:t>
            </a:r>
            <a:endParaRPr lang="ko-KR" altLang="en-US" dirty="0"/>
          </a:p>
        </p:txBody>
      </p:sp>
      <p:sp>
        <p:nvSpPr>
          <p:cNvPr id="30" name="Picture Placeholder 9">
            <a:extLst>
              <a:ext uri="{FF2B5EF4-FFF2-40B4-BE49-F238E27FC236}">
                <a16:creationId xmlns:a16="http://schemas.microsoft.com/office/drawing/2014/main" id="{C2375C0B-9A4C-42FF-991E-CA66F2BCF797}"/>
              </a:ext>
            </a:extLst>
          </p:cNvPr>
          <p:cNvSpPr>
            <a:spLocks noGrp="1"/>
          </p:cNvSpPr>
          <p:nvPr>
            <p:ph type="pic" sz="quarter" idx="10" hasCustomPrompt="1"/>
          </p:nvPr>
        </p:nvSpPr>
        <p:spPr>
          <a:xfrm>
            <a:off x="930616" y="1740800"/>
            <a:ext cx="2025659" cy="3511142"/>
          </a:xfrm>
          <a:prstGeom prst="rect">
            <a:avLst/>
          </a:prstGeom>
          <a:solidFill>
            <a:schemeClr val="bg1">
              <a:lumMod val="95000"/>
            </a:schemeClr>
          </a:solidFill>
          <a:ln w="25400">
            <a:noFill/>
          </a:ln>
          <a:effectLst/>
        </p:spPr>
        <p:txBody>
          <a:bodyPr anchor="ctr"/>
          <a:lstStyle>
            <a:lvl1pPr marL="0" indent="0" algn="ctr">
              <a:buNone/>
              <a:defRPr lang="ko-KR" altLang="en-US" sz="1200" dirty="0">
                <a:solidFill>
                  <a:schemeClr val="tx1">
                    <a:lumMod val="75000"/>
                    <a:lumOff val="25000"/>
                  </a:schemeClr>
                </a:solidFill>
                <a:latin typeface="Arial" pitchFamily="34" charset="0"/>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506777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Image slide layout">
    <p:spTree>
      <p:nvGrpSpPr>
        <p:cNvPr id="1" name=""/>
        <p:cNvGrpSpPr/>
        <p:nvPr/>
      </p:nvGrpSpPr>
      <p:grpSpPr>
        <a:xfrm>
          <a:off x="0" y="0"/>
          <a:ext cx="0" cy="0"/>
          <a:chOff x="0" y="0"/>
          <a:chExt cx="0" cy="0"/>
        </a:xfrm>
      </p:grpSpPr>
      <p:sp>
        <p:nvSpPr>
          <p:cNvPr id="6" name="그림 개체 틀 2">
            <a:extLst>
              <a:ext uri="{FF2B5EF4-FFF2-40B4-BE49-F238E27FC236}">
                <a16:creationId xmlns:a16="http://schemas.microsoft.com/office/drawing/2014/main" id="{F9074EBC-1F15-45F9-A91E-E5C4D64C8180}"/>
              </a:ext>
            </a:extLst>
          </p:cNvPr>
          <p:cNvSpPr>
            <a:spLocks noGrp="1"/>
          </p:cNvSpPr>
          <p:nvPr>
            <p:ph type="pic" sz="quarter" idx="17" hasCustomPrompt="1"/>
          </p:nvPr>
        </p:nvSpPr>
        <p:spPr>
          <a:xfrm>
            <a:off x="3267390" y="2672859"/>
            <a:ext cx="8924610" cy="2924636"/>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latin typeface="Arial" pitchFamily="34" charset="0"/>
              </a:defRPr>
            </a:lvl1pPr>
          </a:lstStyle>
          <a:p>
            <a:r>
              <a:rPr lang="en-US" altLang="ko-KR" dirty="0"/>
              <a:t>Place Your Picture Here</a:t>
            </a:r>
            <a:endParaRPr lang="ko-KR" altLang="en-US" dirty="0"/>
          </a:p>
        </p:txBody>
      </p:sp>
      <p:sp>
        <p:nvSpPr>
          <p:cNvPr id="5" name="Frame 4">
            <a:extLst>
              <a:ext uri="{FF2B5EF4-FFF2-40B4-BE49-F238E27FC236}">
                <a16:creationId xmlns:a16="http://schemas.microsoft.com/office/drawing/2014/main" id="{68FC2D2C-E288-4655-B149-7FDC6019F189}"/>
              </a:ext>
            </a:extLst>
          </p:cNvPr>
          <p:cNvSpPr/>
          <p:nvPr userDrawn="1"/>
        </p:nvSpPr>
        <p:spPr>
          <a:xfrm>
            <a:off x="1065125" y="615462"/>
            <a:ext cx="10061750" cy="5627077"/>
          </a:xfrm>
          <a:prstGeom prst="frame">
            <a:avLst>
              <a:gd name="adj1" fmla="val 12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endParaRPr>
          </a:p>
        </p:txBody>
      </p:sp>
    </p:spTree>
    <p:extLst>
      <p:ext uri="{BB962C8B-B14F-4D97-AF65-F5344CB8AC3E}">
        <p14:creationId xmlns:p14="http://schemas.microsoft.com/office/powerpoint/2010/main" val="3828470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AND CONTENTS LAYOUT_23">
    <p:spTree>
      <p:nvGrpSpPr>
        <p:cNvPr id="1" name=""/>
        <p:cNvGrpSpPr/>
        <p:nvPr/>
      </p:nvGrpSpPr>
      <p:grpSpPr>
        <a:xfrm>
          <a:off x="0" y="0"/>
          <a:ext cx="0" cy="0"/>
          <a:chOff x="0" y="0"/>
          <a:chExt cx="0" cy="0"/>
        </a:xfrm>
      </p:grpSpPr>
      <p:sp>
        <p:nvSpPr>
          <p:cNvPr id="23" name="Rectangle 22"/>
          <p:cNvSpPr/>
          <p:nvPr userDrawn="1"/>
        </p:nvSpPr>
        <p:spPr>
          <a:xfrm>
            <a:off x="-3" y="-1"/>
            <a:ext cx="12192003" cy="3555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itchFamily="34" charset="0"/>
            </a:endParaRPr>
          </a:p>
        </p:txBody>
      </p:sp>
      <p:sp>
        <p:nvSpPr>
          <p:cNvPr id="11" name="그림 개체 틀 2"/>
          <p:cNvSpPr>
            <a:spLocks noGrp="1"/>
          </p:cNvSpPr>
          <p:nvPr>
            <p:ph type="pic" sz="quarter" idx="65" hasCustomPrompt="1"/>
          </p:nvPr>
        </p:nvSpPr>
        <p:spPr>
          <a:xfrm>
            <a:off x="5100846"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latin typeface="Arial" pitchFamily="34" charset="0"/>
              </a:defRPr>
            </a:lvl1pPr>
          </a:lstStyle>
          <a:p>
            <a:pPr marL="0" lvl="0" algn="ctr"/>
            <a:r>
              <a:rPr lang="en-US" altLang="ko-KR" dirty="0"/>
              <a:t>Place Your Picture Here</a:t>
            </a:r>
            <a:endParaRPr lang="ko-KR" altLang="en-US" dirty="0"/>
          </a:p>
        </p:txBody>
      </p:sp>
      <p:sp>
        <p:nvSpPr>
          <p:cNvPr id="13" name="그림 개체 틀 2"/>
          <p:cNvSpPr>
            <a:spLocks noGrp="1"/>
          </p:cNvSpPr>
          <p:nvPr>
            <p:ph type="pic" sz="quarter" idx="66" hasCustomPrompt="1"/>
          </p:nvPr>
        </p:nvSpPr>
        <p:spPr>
          <a:xfrm>
            <a:off x="8480425"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latin typeface="Arial" pitchFamily="34" charset="0"/>
              </a:defRPr>
            </a:lvl1pPr>
          </a:lstStyle>
          <a:p>
            <a:pPr marL="0" lvl="0" algn="ctr"/>
            <a:r>
              <a:rPr lang="en-US" altLang="ko-KR" dirty="0"/>
              <a:t>Place Your Picture Here</a:t>
            </a:r>
            <a:endParaRPr lang="ko-KR" altLang="en-US" dirty="0"/>
          </a:p>
        </p:txBody>
      </p:sp>
      <p:sp>
        <p:nvSpPr>
          <p:cNvPr id="17" name="Text Placeholder 9">
            <a:extLst>
              <a:ext uri="{FF2B5EF4-FFF2-40B4-BE49-F238E27FC236}">
                <a16:creationId xmlns:a16="http://schemas.microsoft.com/office/drawing/2014/main" id="{F51F16FC-ECF9-4C12-8D72-49B470CFAA38}"/>
              </a:ext>
            </a:extLst>
          </p:cNvPr>
          <p:cNvSpPr>
            <a:spLocks noGrp="1"/>
          </p:cNvSpPr>
          <p:nvPr>
            <p:ph type="body" sz="quarter" idx="10" hasCustomPrompt="1"/>
          </p:nvPr>
        </p:nvSpPr>
        <p:spPr>
          <a:xfrm>
            <a:off x="467833" y="328764"/>
            <a:ext cx="10037135" cy="724247"/>
          </a:xfrm>
          <a:prstGeom prst="rect">
            <a:avLst/>
          </a:prstGeom>
        </p:spPr>
        <p:txBody>
          <a:bodyPr anchor="ctr"/>
          <a:lstStyle>
            <a:lvl1pPr marL="0" indent="0" algn="l">
              <a:buNone/>
              <a:defRPr sz="5400" b="0" baseline="0">
                <a:solidFill>
                  <a:schemeClr val="bg1"/>
                </a:solidFill>
                <a:latin typeface="Arial" pitchFamily="34" charset="0"/>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2797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554FB4E-E79F-4FCD-B373-1990A7E51642}"/>
              </a:ext>
            </a:extLst>
          </p:cNvPr>
          <p:cNvSpPr>
            <a:spLocks noGrp="1"/>
          </p:cNvSpPr>
          <p:nvPr>
            <p:ph type="pic" sz="quarter" idx="65" hasCustomPrompt="1"/>
          </p:nvPr>
        </p:nvSpPr>
        <p:spPr>
          <a:xfrm>
            <a:off x="-1" y="0"/>
            <a:ext cx="10203255" cy="6858000"/>
          </a:xfrm>
          <a:custGeom>
            <a:avLst/>
            <a:gdLst>
              <a:gd name="connsiteX0" fmla="*/ 0 w 8908610"/>
              <a:gd name="connsiteY0" fmla="*/ 0 h 6858000"/>
              <a:gd name="connsiteX1" fmla="*/ 8908610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725909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330673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610" h="6858000">
                <a:moveTo>
                  <a:pt x="0" y="0"/>
                </a:moveTo>
                <a:lnTo>
                  <a:pt x="4330673" y="0"/>
                </a:lnTo>
                <a:lnTo>
                  <a:pt x="8908610" y="6858000"/>
                </a:ln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latin typeface="Arial" pitchFamily="34" charset="0"/>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26455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2" name="Picture Placeholder 2"/>
          <p:cNvSpPr>
            <a:spLocks noGrp="1"/>
          </p:cNvSpPr>
          <p:nvPr>
            <p:ph type="pic" idx="12" hasCustomPrompt="1"/>
          </p:nvPr>
        </p:nvSpPr>
        <p:spPr>
          <a:xfrm>
            <a:off x="3095449" y="3660"/>
            <a:ext cx="3600000" cy="3672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3" hasCustomPrompt="1"/>
          </p:nvPr>
        </p:nvSpPr>
        <p:spPr>
          <a:xfrm>
            <a:off x="397585" y="3870000"/>
            <a:ext cx="3600000" cy="298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4" hasCustomPrompt="1"/>
          </p:nvPr>
        </p:nvSpPr>
        <p:spPr>
          <a:xfrm>
            <a:off x="4175449" y="3870000"/>
            <a:ext cx="2520000" cy="190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5" hasCustomPrompt="1"/>
          </p:nvPr>
        </p:nvSpPr>
        <p:spPr>
          <a:xfrm>
            <a:off x="397585" y="1733388"/>
            <a:ext cx="2520000" cy="1942272"/>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5693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25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6" name="원형: 비어 있음 1">
            <a:extLst>
              <a:ext uri="{FF2B5EF4-FFF2-40B4-BE49-F238E27FC236}">
                <a16:creationId xmlns:a16="http://schemas.microsoft.com/office/drawing/2014/main" id="{B7CABA81-0BBC-49FB-B863-E9687338898B}"/>
              </a:ext>
            </a:extLst>
          </p:cNvPr>
          <p:cNvSpPr/>
          <p:nvPr userDrawn="1"/>
        </p:nvSpPr>
        <p:spPr>
          <a:xfrm>
            <a:off x="6392164" y="1281975"/>
            <a:ext cx="4759542" cy="4759542"/>
          </a:xfrm>
          <a:prstGeom prst="donut">
            <a:avLst>
              <a:gd name="adj" fmla="val 18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endParaRPr>
          </a:p>
        </p:txBody>
      </p:sp>
      <p:sp>
        <p:nvSpPr>
          <p:cNvPr id="20" name="자유형: 도형 19">
            <a:extLst>
              <a:ext uri="{FF2B5EF4-FFF2-40B4-BE49-F238E27FC236}">
                <a16:creationId xmlns:a16="http://schemas.microsoft.com/office/drawing/2014/main" id="{586A9378-5329-4795-BD81-E4B63FD478EE}"/>
              </a:ext>
            </a:extLst>
          </p:cNvPr>
          <p:cNvSpPr>
            <a:spLocks noGrp="1"/>
          </p:cNvSpPr>
          <p:nvPr>
            <p:ph type="pic" sz="quarter" idx="10" hasCustomPrompt="1"/>
          </p:nvPr>
        </p:nvSpPr>
        <p:spPr>
          <a:xfrm>
            <a:off x="9030709"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atin typeface="Arial" pitchFamily="34" charset="0"/>
              </a:defRPr>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417FB495-1718-4B12-A0EC-D01DB876E6E2}"/>
              </a:ext>
            </a:extLst>
          </p:cNvPr>
          <p:cNvSpPr>
            <a:spLocks noGrp="1"/>
          </p:cNvSpPr>
          <p:nvPr>
            <p:ph type="pic" sz="quarter" idx="11" hasCustomPrompt="1"/>
          </p:nvPr>
        </p:nvSpPr>
        <p:spPr>
          <a:xfrm>
            <a:off x="7118317" y="932349"/>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atin typeface="Arial" pitchFamily="34" charset="0"/>
              </a:defRPr>
            </a:lvl1pPr>
          </a:lstStyle>
          <a:p>
            <a:r>
              <a:rPr lang="en-US" altLang="ko-KR" dirty="0"/>
              <a:t>Your Picture Here And Send To Back</a:t>
            </a:r>
            <a:endParaRPr lang="ko-KR" altLang="en-US" dirty="0"/>
          </a:p>
        </p:txBody>
      </p:sp>
      <p:sp>
        <p:nvSpPr>
          <p:cNvPr id="24" name="자유형: 도형 23">
            <a:extLst>
              <a:ext uri="{FF2B5EF4-FFF2-40B4-BE49-F238E27FC236}">
                <a16:creationId xmlns:a16="http://schemas.microsoft.com/office/drawing/2014/main" id="{4FE3062D-0FB9-425A-A589-68F4CEA8D726}"/>
              </a:ext>
            </a:extLst>
          </p:cNvPr>
          <p:cNvSpPr>
            <a:spLocks noGrp="1"/>
          </p:cNvSpPr>
          <p:nvPr>
            <p:ph type="pic" sz="quarter" idx="12" hasCustomPrompt="1"/>
          </p:nvPr>
        </p:nvSpPr>
        <p:spPr>
          <a:xfrm>
            <a:off x="8112013"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atin typeface="Arial" pitchFamily="34" charset="0"/>
              </a:defRPr>
            </a:lvl1pPr>
          </a:lstStyle>
          <a:p>
            <a:r>
              <a:rPr lang="en-US" altLang="ko-KR" dirty="0"/>
              <a:t>Your Picture Here</a:t>
            </a:r>
            <a:endParaRPr lang="ko-KR" altLang="en-US" dirty="0"/>
          </a:p>
        </p:txBody>
      </p:sp>
      <p:sp>
        <p:nvSpPr>
          <p:cNvPr id="26" name="자유형: 도형 25">
            <a:extLst>
              <a:ext uri="{FF2B5EF4-FFF2-40B4-BE49-F238E27FC236}">
                <a16:creationId xmlns:a16="http://schemas.microsoft.com/office/drawing/2014/main" id="{C4C57A6F-87E6-418B-8AAD-B2B59AF316B2}"/>
              </a:ext>
            </a:extLst>
          </p:cNvPr>
          <p:cNvSpPr>
            <a:spLocks noGrp="1"/>
          </p:cNvSpPr>
          <p:nvPr>
            <p:ph type="pic" sz="quarter" idx="14" hasCustomPrompt="1"/>
          </p:nvPr>
        </p:nvSpPr>
        <p:spPr>
          <a:xfrm>
            <a:off x="6392163" y="3145586"/>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atin typeface="Arial" pitchFamily="34" charset="0"/>
              </a:defRPr>
            </a:lvl1pPr>
          </a:lstStyle>
          <a:p>
            <a:r>
              <a:rPr lang="en-US" altLang="ko-KR" dirty="0"/>
              <a:t>Your Picture Here</a:t>
            </a:r>
            <a:endParaRPr lang="ko-KR" altLang="en-US" dirty="0"/>
          </a:p>
        </p:txBody>
      </p:sp>
    </p:spTree>
    <p:extLst>
      <p:ext uri="{BB962C8B-B14F-4D97-AF65-F5344CB8AC3E}">
        <p14:creationId xmlns:p14="http://schemas.microsoft.com/office/powerpoint/2010/main" val="1818112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id="{C0AD03F6-15F2-4D54-8634-F2FD4B876D5D}"/>
              </a:ext>
            </a:extLst>
          </p:cNvPr>
          <p:cNvSpPr/>
          <p:nvPr userDrawn="1"/>
        </p:nvSpPr>
        <p:spPr>
          <a:xfrm>
            <a:off x="0" y="1894646"/>
            <a:ext cx="12191999" cy="3068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endParaRPr>
          </a:p>
        </p:txBody>
      </p:sp>
      <p:sp>
        <p:nvSpPr>
          <p:cNvPr id="35" name="Picture Placeholder 34">
            <a:extLst>
              <a:ext uri="{FF2B5EF4-FFF2-40B4-BE49-F238E27FC236}">
                <a16:creationId xmlns:a16="http://schemas.microsoft.com/office/drawing/2014/main" id="{A60AF8CF-91F6-47AF-9506-4473DAA9AA63}"/>
              </a:ext>
            </a:extLst>
          </p:cNvPr>
          <p:cNvSpPr>
            <a:spLocks noGrp="1"/>
          </p:cNvSpPr>
          <p:nvPr>
            <p:ph type="pic" idx="12" hasCustomPrompt="1"/>
          </p:nvPr>
        </p:nvSpPr>
        <p:spPr>
          <a:xfrm>
            <a:off x="472612" y="504855"/>
            <a:ext cx="6441943" cy="5959540"/>
          </a:xfrm>
          <a:custGeom>
            <a:avLst/>
            <a:gdLst>
              <a:gd name="connsiteX0" fmla="*/ 3930341 w 6441943"/>
              <a:gd name="connsiteY0" fmla="*/ 5551462 h 5959540"/>
              <a:gd name="connsiteX1" fmla="*/ 3930470 w 6441943"/>
              <a:gd name="connsiteY1" fmla="*/ 5553792 h 5959540"/>
              <a:gd name="connsiteX2" fmla="*/ 3930728 w 6441943"/>
              <a:gd name="connsiteY2" fmla="*/ 5581396 h 5959540"/>
              <a:gd name="connsiteX3" fmla="*/ 3101215 w 6441943"/>
              <a:gd name="connsiteY3" fmla="*/ 5522950 h 5959540"/>
              <a:gd name="connsiteX4" fmla="*/ 3096254 w 6441943"/>
              <a:gd name="connsiteY4" fmla="*/ 5540606 h 5959540"/>
              <a:gd name="connsiteX5" fmla="*/ 3100089 w 6441943"/>
              <a:gd name="connsiteY5" fmla="*/ 5529112 h 5959540"/>
              <a:gd name="connsiteX6" fmla="*/ 3179633 w 6441943"/>
              <a:gd name="connsiteY6" fmla="*/ 5436354 h 5959540"/>
              <a:gd name="connsiteX7" fmla="*/ 3179855 w 6441943"/>
              <a:gd name="connsiteY7" fmla="*/ 5457522 h 5959540"/>
              <a:gd name="connsiteX8" fmla="*/ 3179738 w 6441943"/>
              <a:gd name="connsiteY8" fmla="*/ 5446344 h 5959540"/>
              <a:gd name="connsiteX9" fmla="*/ 3798364 w 6441943"/>
              <a:gd name="connsiteY9" fmla="*/ 5116122 h 5959540"/>
              <a:gd name="connsiteX10" fmla="*/ 3835318 w 6441943"/>
              <a:gd name="connsiteY10" fmla="*/ 5181705 h 5959540"/>
              <a:gd name="connsiteX11" fmla="*/ 3838161 w 6441943"/>
              <a:gd name="connsiteY11" fmla="*/ 5187944 h 5959540"/>
              <a:gd name="connsiteX12" fmla="*/ 3772668 w 6441943"/>
              <a:gd name="connsiteY12" fmla="*/ 5021018 h 5959540"/>
              <a:gd name="connsiteX13" fmla="*/ 3772670 w 6441943"/>
              <a:gd name="connsiteY13" fmla="*/ 5021035 h 5959540"/>
              <a:gd name="connsiteX14" fmla="*/ 3772673 w 6441943"/>
              <a:gd name="connsiteY14" fmla="*/ 5021047 h 5959540"/>
              <a:gd name="connsiteX15" fmla="*/ 3772670 w 6441943"/>
              <a:gd name="connsiteY15" fmla="*/ 5021034 h 5959540"/>
              <a:gd name="connsiteX16" fmla="*/ 3761032 w 6441943"/>
              <a:gd name="connsiteY16" fmla="*/ 4843434 h 5959540"/>
              <a:gd name="connsiteX17" fmla="*/ 3760631 w 6441943"/>
              <a:gd name="connsiteY17" fmla="*/ 4854130 h 5959540"/>
              <a:gd name="connsiteX18" fmla="*/ 3761287 w 6441943"/>
              <a:gd name="connsiteY18" fmla="*/ 4871798 h 5959540"/>
              <a:gd name="connsiteX19" fmla="*/ 3384337 w 6441943"/>
              <a:gd name="connsiteY19" fmla="*/ 3767524 h 5959540"/>
              <a:gd name="connsiteX20" fmla="*/ 3346103 w 6441943"/>
              <a:gd name="connsiteY20" fmla="*/ 3782585 h 5959540"/>
              <a:gd name="connsiteX21" fmla="*/ 3160723 w 6441943"/>
              <a:gd name="connsiteY21" fmla="*/ 3891497 h 5959540"/>
              <a:gd name="connsiteX22" fmla="*/ 2789975 w 6441943"/>
              <a:gd name="connsiteY22" fmla="*/ 4375909 h 5959540"/>
              <a:gd name="connsiteX23" fmla="*/ 2780135 w 6441943"/>
              <a:gd name="connsiteY23" fmla="*/ 4386371 h 5959540"/>
              <a:gd name="connsiteX24" fmla="*/ 2777987 w 6441943"/>
              <a:gd name="connsiteY24" fmla="*/ 4376117 h 5959540"/>
              <a:gd name="connsiteX25" fmla="*/ 2780259 w 6441943"/>
              <a:gd name="connsiteY25" fmla="*/ 4386964 h 5959540"/>
              <a:gd name="connsiteX26" fmla="*/ 2813776 w 6441943"/>
              <a:gd name="connsiteY26" fmla="*/ 4528044 h 5959540"/>
              <a:gd name="connsiteX27" fmla="*/ 2780260 w 6441943"/>
              <a:gd name="connsiteY27" fmla="*/ 4386966 h 5959540"/>
              <a:gd name="connsiteX28" fmla="*/ 2780140 w 6441943"/>
              <a:gd name="connsiteY28" fmla="*/ 4386393 h 5959540"/>
              <a:gd name="connsiteX29" fmla="*/ 2780260 w 6441943"/>
              <a:gd name="connsiteY29" fmla="*/ 4386964 h 5959540"/>
              <a:gd name="connsiteX30" fmla="*/ 2827406 w 6441943"/>
              <a:gd name="connsiteY30" fmla="*/ 4585415 h 5959540"/>
              <a:gd name="connsiteX31" fmla="*/ 2980344 w 6441943"/>
              <a:gd name="connsiteY31" fmla="*/ 4916780 h 5959540"/>
              <a:gd name="connsiteX32" fmla="*/ 3179627 w 6441943"/>
              <a:gd name="connsiteY32" fmla="*/ 5435843 h 5959540"/>
              <a:gd name="connsiteX33" fmla="*/ 3179738 w 6441943"/>
              <a:gd name="connsiteY33" fmla="*/ 5446344 h 5959540"/>
              <a:gd name="connsiteX34" fmla="*/ 3179858 w 6441943"/>
              <a:gd name="connsiteY34" fmla="*/ 5457884 h 5959540"/>
              <a:gd name="connsiteX35" fmla="*/ 3177050 w 6441943"/>
              <a:gd name="connsiteY35" fmla="*/ 5492431 h 5959540"/>
              <a:gd name="connsiteX36" fmla="*/ 2859847 w 6441943"/>
              <a:gd name="connsiteY36" fmla="*/ 5869169 h 5959540"/>
              <a:gd name="connsiteX37" fmla="*/ 2850578 w 6441943"/>
              <a:gd name="connsiteY37" fmla="*/ 5871485 h 5959540"/>
              <a:gd name="connsiteX38" fmla="*/ 2723128 w 6441943"/>
              <a:gd name="connsiteY38" fmla="*/ 5887707 h 5959540"/>
              <a:gd name="connsiteX39" fmla="*/ 2723137 w 6441943"/>
              <a:gd name="connsiteY39" fmla="*/ 5887707 h 5959540"/>
              <a:gd name="connsiteX40" fmla="*/ 2730081 w 6441943"/>
              <a:gd name="connsiteY40" fmla="*/ 5887707 h 5959540"/>
              <a:gd name="connsiteX41" fmla="*/ 3527214 w 6441943"/>
              <a:gd name="connsiteY41" fmla="*/ 5883072 h 5959540"/>
              <a:gd name="connsiteX42" fmla="*/ 3860898 w 6441943"/>
              <a:gd name="connsiteY42" fmla="*/ 5593415 h 5959540"/>
              <a:gd name="connsiteX43" fmla="*/ 3861133 w 6441943"/>
              <a:gd name="connsiteY43" fmla="*/ 5581911 h 5959540"/>
              <a:gd name="connsiteX44" fmla="*/ 3861133 w 6441943"/>
              <a:gd name="connsiteY44" fmla="*/ 5581912 h 5959540"/>
              <a:gd name="connsiteX45" fmla="*/ 3861134 w 6441943"/>
              <a:gd name="connsiteY45" fmla="*/ 5581911 h 5959540"/>
              <a:gd name="connsiteX46" fmla="*/ 3738082 w 6441943"/>
              <a:gd name="connsiteY46" fmla="*/ 5153139 h 5959540"/>
              <a:gd name="connsiteX47" fmla="*/ 3732433 w 6441943"/>
              <a:gd name="connsiteY47" fmla="*/ 5140760 h 5959540"/>
              <a:gd name="connsiteX48" fmla="*/ 3732384 w 6441943"/>
              <a:gd name="connsiteY48" fmla="*/ 5140652 h 5959540"/>
              <a:gd name="connsiteX49" fmla="*/ 3731127 w 6441943"/>
              <a:gd name="connsiteY49" fmla="*/ 5137087 h 5959540"/>
              <a:gd name="connsiteX50" fmla="*/ 3731128 w 6441943"/>
              <a:gd name="connsiteY50" fmla="*/ 5137089 h 5959540"/>
              <a:gd name="connsiteX51" fmla="*/ 3721174 w 6441943"/>
              <a:gd name="connsiteY51" fmla="*/ 5108858 h 5959540"/>
              <a:gd name="connsiteX52" fmla="*/ 3720583 w 6441943"/>
              <a:gd name="connsiteY52" fmla="*/ 5106469 h 5959540"/>
              <a:gd name="connsiteX53" fmla="*/ 3720154 w 6441943"/>
              <a:gd name="connsiteY53" fmla="*/ 5104735 h 5959540"/>
              <a:gd name="connsiteX54" fmla="*/ 3720155 w 6441943"/>
              <a:gd name="connsiteY54" fmla="*/ 5104739 h 5959540"/>
              <a:gd name="connsiteX55" fmla="*/ 3708063 w 6441943"/>
              <a:gd name="connsiteY55" fmla="*/ 5055829 h 5959540"/>
              <a:gd name="connsiteX56" fmla="*/ 3696662 w 6441943"/>
              <a:gd name="connsiteY56" fmla="*/ 4979636 h 5959540"/>
              <a:gd name="connsiteX57" fmla="*/ 3691720 w 6441943"/>
              <a:gd name="connsiteY57" fmla="*/ 4897282 h 5959540"/>
              <a:gd name="connsiteX58" fmla="*/ 3691720 w 6441943"/>
              <a:gd name="connsiteY58" fmla="*/ 4897290 h 5959540"/>
              <a:gd name="connsiteX59" fmla="*/ 3691169 w 6441943"/>
              <a:gd name="connsiteY59" fmla="*/ 4888099 h 5959540"/>
              <a:gd name="connsiteX60" fmla="*/ 3690584 w 6441943"/>
              <a:gd name="connsiteY60" fmla="*/ 4878351 h 5959540"/>
              <a:gd name="connsiteX61" fmla="*/ 3693440 w 6441943"/>
              <a:gd name="connsiteY61" fmla="*/ 4750059 h 5959540"/>
              <a:gd name="connsiteX62" fmla="*/ 3693439 w 6441943"/>
              <a:gd name="connsiteY62" fmla="*/ 4750071 h 5959540"/>
              <a:gd name="connsiteX63" fmla="*/ 3693440 w 6441943"/>
              <a:gd name="connsiteY63" fmla="*/ 4750058 h 5959540"/>
              <a:gd name="connsiteX64" fmla="*/ 3693440 w 6441943"/>
              <a:gd name="connsiteY64" fmla="*/ 4750048 h 5959540"/>
              <a:gd name="connsiteX65" fmla="*/ 3740401 w 6441943"/>
              <a:gd name="connsiteY65" fmla="*/ 4404670 h 5959540"/>
              <a:gd name="connsiteX66" fmla="*/ 3740571 w 6441943"/>
              <a:gd name="connsiteY66" fmla="*/ 4404435 h 5959540"/>
              <a:gd name="connsiteX67" fmla="*/ 3706071 w 6441943"/>
              <a:gd name="connsiteY67" fmla="*/ 4362586 h 5959540"/>
              <a:gd name="connsiteX68" fmla="*/ 3422570 w 6441943"/>
              <a:gd name="connsiteY68" fmla="*/ 3821979 h 5959540"/>
              <a:gd name="connsiteX69" fmla="*/ 3384337 w 6441943"/>
              <a:gd name="connsiteY69" fmla="*/ 3767524 h 5959540"/>
              <a:gd name="connsiteX70" fmla="*/ 2542383 w 6441943"/>
              <a:gd name="connsiteY70" fmla="*/ 3241413 h 5959540"/>
              <a:gd name="connsiteX71" fmla="*/ 2512260 w 6441943"/>
              <a:gd name="connsiteY71" fmla="*/ 3280805 h 5959540"/>
              <a:gd name="connsiteX72" fmla="*/ 2712294 w 6441943"/>
              <a:gd name="connsiteY72" fmla="*/ 4403775 h 5959540"/>
              <a:gd name="connsiteX73" fmla="*/ 2720978 w 6441943"/>
              <a:gd name="connsiteY73" fmla="*/ 4440058 h 5959540"/>
              <a:gd name="connsiteX74" fmla="*/ 2776921 w 6441943"/>
              <a:gd name="connsiteY74" fmla="*/ 4371033 h 5959540"/>
              <a:gd name="connsiteX75" fmla="*/ 2735259 w 6441943"/>
              <a:gd name="connsiteY75" fmla="*/ 4172222 h 5959540"/>
              <a:gd name="connsiteX76" fmla="*/ 2581778 w 6441943"/>
              <a:gd name="connsiteY76" fmla="*/ 3271536 h 5959540"/>
              <a:gd name="connsiteX77" fmla="*/ 2542383 w 6441943"/>
              <a:gd name="connsiteY77" fmla="*/ 3241413 h 5959540"/>
              <a:gd name="connsiteX78" fmla="*/ 2168787 w 6441943"/>
              <a:gd name="connsiteY78" fmla="*/ 3080089 h 5959540"/>
              <a:gd name="connsiteX79" fmla="*/ 2101741 w 6441943"/>
              <a:gd name="connsiteY79" fmla="*/ 3124488 h 5959540"/>
              <a:gd name="connsiteX80" fmla="*/ 1992831 w 6441943"/>
              <a:gd name="connsiteY80" fmla="*/ 3386337 h 5959540"/>
              <a:gd name="connsiteX81" fmla="*/ 1819037 w 6441943"/>
              <a:gd name="connsiteY81" fmla="*/ 3520738 h 5959540"/>
              <a:gd name="connsiteX82" fmla="*/ 1814402 w 6441943"/>
              <a:gd name="connsiteY82" fmla="*/ 3652819 h 5959540"/>
              <a:gd name="connsiteX83" fmla="*/ 1888554 w 6441943"/>
              <a:gd name="connsiteY83" fmla="*/ 3669041 h 5959540"/>
              <a:gd name="connsiteX84" fmla="*/ 1939533 w 6441943"/>
              <a:gd name="connsiteY84" fmla="*/ 3722337 h 5959540"/>
              <a:gd name="connsiteX85" fmla="*/ 2009051 w 6441943"/>
              <a:gd name="connsiteY85" fmla="*/ 3710752 h 5959540"/>
              <a:gd name="connsiteX86" fmla="*/ 2108693 w 6441943"/>
              <a:gd name="connsiteY86" fmla="*/ 3622696 h 5959540"/>
              <a:gd name="connsiteX87" fmla="*/ 2166623 w 6441943"/>
              <a:gd name="connsiteY87" fmla="*/ 3564764 h 5959540"/>
              <a:gd name="connsiteX88" fmla="*/ 2217603 w 6441943"/>
              <a:gd name="connsiteY88" fmla="*/ 3476709 h 5959540"/>
              <a:gd name="connsiteX89" fmla="*/ 2419204 w 6441943"/>
              <a:gd name="connsiteY89" fmla="*/ 3326089 h 5959540"/>
              <a:gd name="connsiteX90" fmla="*/ 2210652 w 6441943"/>
              <a:gd name="connsiteY90" fmla="*/ 3112903 h 5959540"/>
              <a:gd name="connsiteX91" fmla="*/ 2168787 w 6441943"/>
              <a:gd name="connsiteY91" fmla="*/ 3080089 h 5959540"/>
              <a:gd name="connsiteX92" fmla="*/ 4736448 w 6441943"/>
              <a:gd name="connsiteY92" fmla="*/ 2146033 h 5959540"/>
              <a:gd name="connsiteX93" fmla="*/ 4759619 w 6441943"/>
              <a:gd name="connsiteY93" fmla="*/ 2155880 h 5959540"/>
              <a:gd name="connsiteX94" fmla="*/ 4766572 w 6441943"/>
              <a:gd name="connsiteY94" fmla="*/ 2255523 h 5959540"/>
              <a:gd name="connsiteX95" fmla="*/ 4422563 w 6441943"/>
              <a:gd name="connsiteY95" fmla="*/ 2763414 h 5959540"/>
              <a:gd name="connsiteX96" fmla="*/ 4399870 w 6441943"/>
              <a:gd name="connsiteY96" fmla="*/ 2748805 h 5959540"/>
              <a:gd name="connsiteX97" fmla="*/ 4361056 w 6441943"/>
              <a:gd name="connsiteY97" fmla="*/ 2693480 h 5959540"/>
              <a:gd name="connsiteX98" fmla="*/ 4298489 w 6441943"/>
              <a:gd name="connsiteY98" fmla="*/ 2605425 h 5959540"/>
              <a:gd name="connsiteX99" fmla="*/ 4236902 w 6441943"/>
              <a:gd name="connsiteY99" fmla="*/ 2622045 h 5959540"/>
              <a:gd name="connsiteX100" fmla="*/ 4205003 w 6441943"/>
              <a:gd name="connsiteY100" fmla="*/ 2639946 h 5959540"/>
              <a:gd name="connsiteX101" fmla="*/ 4213619 w 6441943"/>
              <a:gd name="connsiteY101" fmla="*/ 2615853 h 5959540"/>
              <a:gd name="connsiteX102" fmla="*/ 4233606 w 6441943"/>
              <a:gd name="connsiteY102" fmla="*/ 2591522 h 5959540"/>
              <a:gd name="connsiteX103" fmla="*/ 4678517 w 6441943"/>
              <a:gd name="connsiteY103" fmla="*/ 2167467 h 5959540"/>
              <a:gd name="connsiteX104" fmla="*/ 4736448 w 6441943"/>
              <a:gd name="connsiteY104" fmla="*/ 2146033 h 5959540"/>
              <a:gd name="connsiteX105" fmla="*/ 2679023 w 6441943"/>
              <a:gd name="connsiteY105" fmla="*/ 1316748 h 5959540"/>
              <a:gd name="connsiteX106" fmla="*/ 2660196 w 6441943"/>
              <a:gd name="connsiteY106" fmla="*/ 1335577 h 5959540"/>
              <a:gd name="connsiteX107" fmla="*/ 2599948 w 6441943"/>
              <a:gd name="connsiteY107" fmla="*/ 1592789 h 5959540"/>
              <a:gd name="connsiteX108" fmla="*/ 2727395 w 6441943"/>
              <a:gd name="connsiteY108" fmla="*/ 1942694 h 5959540"/>
              <a:gd name="connsiteX109" fmla="*/ 2796913 w 6441943"/>
              <a:gd name="connsiteY109" fmla="*/ 2220763 h 5959540"/>
              <a:gd name="connsiteX110" fmla="*/ 2831673 w 6441943"/>
              <a:gd name="connsiteY110" fmla="*/ 2255521 h 5959540"/>
              <a:gd name="connsiteX111" fmla="*/ 2866430 w 6441943"/>
              <a:gd name="connsiteY111" fmla="*/ 2223079 h 5959540"/>
              <a:gd name="connsiteX112" fmla="*/ 2787644 w 6441943"/>
              <a:gd name="connsiteY112" fmla="*/ 1905618 h 5959540"/>
              <a:gd name="connsiteX113" fmla="*/ 2669465 w 6441943"/>
              <a:gd name="connsiteY113" fmla="*/ 1588155 h 5959540"/>
              <a:gd name="connsiteX114" fmla="*/ 2725077 w 6441943"/>
              <a:gd name="connsiteY114" fmla="*/ 1363383 h 5959540"/>
              <a:gd name="connsiteX115" fmla="*/ 2706541 w 6441943"/>
              <a:gd name="connsiteY115" fmla="*/ 1317039 h 5959540"/>
              <a:gd name="connsiteX116" fmla="*/ 2679023 w 6441943"/>
              <a:gd name="connsiteY116" fmla="*/ 1316748 h 5959540"/>
              <a:gd name="connsiteX117" fmla="*/ 3661900 w 6441943"/>
              <a:gd name="connsiteY117" fmla="*/ 43514 h 5959540"/>
              <a:gd name="connsiteX118" fmla="*/ 3700637 w 6441943"/>
              <a:gd name="connsiteY118" fmla="*/ 51823 h 5959540"/>
              <a:gd name="connsiteX119" fmla="*/ 3967122 w 6441943"/>
              <a:gd name="connsiteY119" fmla="*/ 290498 h 5959540"/>
              <a:gd name="connsiteX120" fmla="*/ 3955534 w 6441943"/>
              <a:gd name="connsiteY120" fmla="*/ 436486 h 5959540"/>
              <a:gd name="connsiteX121" fmla="*/ 3917409 w 6441943"/>
              <a:gd name="connsiteY121" fmla="*/ 423225 h 5959540"/>
              <a:gd name="connsiteX122" fmla="*/ 3915737 w 6441943"/>
              <a:gd name="connsiteY122" fmla="*/ 421250 h 5959540"/>
              <a:gd name="connsiteX123" fmla="*/ 3559208 w 6441943"/>
              <a:gd name="connsiteY123" fmla="*/ 129965 h 5959540"/>
              <a:gd name="connsiteX124" fmla="*/ 3496142 w 6441943"/>
              <a:gd name="connsiteY124" fmla="*/ 100266 h 5959540"/>
              <a:gd name="connsiteX125" fmla="*/ 3547157 w 6441943"/>
              <a:gd name="connsiteY125" fmla="*/ 71375 h 5959540"/>
              <a:gd name="connsiteX126" fmla="*/ 3661900 w 6441943"/>
              <a:gd name="connsiteY126" fmla="*/ 43514 h 5959540"/>
              <a:gd name="connsiteX127" fmla="*/ 3052075 w 6441943"/>
              <a:gd name="connsiteY127" fmla="*/ 570 h 5959540"/>
              <a:gd name="connsiteX128" fmla="*/ 3058764 w 6441943"/>
              <a:gd name="connsiteY128" fmla="*/ 841 h 5959540"/>
              <a:gd name="connsiteX129" fmla="*/ 3410334 w 6441943"/>
              <a:gd name="connsiteY129" fmla="*/ 59859 h 5959540"/>
              <a:gd name="connsiteX130" fmla="*/ 3496142 w 6441943"/>
              <a:gd name="connsiteY130" fmla="*/ 100266 h 5959540"/>
              <a:gd name="connsiteX131" fmla="*/ 3492399 w 6441943"/>
              <a:gd name="connsiteY131" fmla="*/ 102386 h 5959540"/>
              <a:gd name="connsiteX132" fmla="*/ 3429521 w 6441943"/>
              <a:gd name="connsiteY132" fmla="*/ 149148 h 5959540"/>
              <a:gd name="connsiteX133" fmla="*/ 3290487 w 6441943"/>
              <a:gd name="connsiteY133" fmla="*/ 283548 h 5959540"/>
              <a:gd name="connsiteX134" fmla="*/ 3306706 w 6441943"/>
              <a:gd name="connsiteY134" fmla="*/ 325258 h 5959540"/>
              <a:gd name="connsiteX135" fmla="*/ 3302072 w 6441943"/>
              <a:gd name="connsiteY135" fmla="*/ 366969 h 5959540"/>
              <a:gd name="connsiteX136" fmla="*/ 3248776 w 6441943"/>
              <a:gd name="connsiteY136" fmla="*/ 441121 h 5959540"/>
              <a:gd name="connsiteX137" fmla="*/ 3202431 w 6441943"/>
              <a:gd name="connsiteY137" fmla="*/ 448071 h 5959540"/>
              <a:gd name="connsiteX138" fmla="*/ 3163037 w 6441943"/>
              <a:gd name="connsiteY138" fmla="*/ 420264 h 5959540"/>
              <a:gd name="connsiteX139" fmla="*/ 3112058 w 6441943"/>
              <a:gd name="connsiteY139" fmla="*/ 431852 h 5959540"/>
              <a:gd name="connsiteX140" fmla="*/ 3024002 w 6441943"/>
              <a:gd name="connsiteY140" fmla="*/ 554664 h 5959540"/>
              <a:gd name="connsiteX141" fmla="*/ 2961438 w 6441943"/>
              <a:gd name="connsiteY141" fmla="*/ 594059 h 5959540"/>
              <a:gd name="connsiteX142" fmla="*/ 2609215 w 6441943"/>
              <a:gd name="connsiteY142" fmla="*/ 992625 h 5959540"/>
              <a:gd name="connsiteX143" fmla="*/ 2928997 w 6441943"/>
              <a:gd name="connsiteY143" fmla="*/ 1321673 h 5959540"/>
              <a:gd name="connsiteX144" fmla="*/ 3315975 w 6441943"/>
              <a:gd name="connsiteY144" fmla="*/ 992625 h 5959540"/>
              <a:gd name="connsiteX145" fmla="*/ 3253411 w 6441943"/>
              <a:gd name="connsiteY145" fmla="*/ 749313 h 5959540"/>
              <a:gd name="connsiteX146" fmla="*/ 3248776 w 6441943"/>
              <a:gd name="connsiteY146" fmla="*/ 698333 h 5959540"/>
              <a:gd name="connsiteX147" fmla="*/ 3334513 w 6441943"/>
              <a:gd name="connsiteY147" fmla="*/ 605644 h 5959540"/>
              <a:gd name="connsiteX148" fmla="*/ 3334513 w 6441943"/>
              <a:gd name="connsiteY148" fmla="*/ 559299 h 5959540"/>
              <a:gd name="connsiteX149" fmla="*/ 3304390 w 6441943"/>
              <a:gd name="connsiteY149" fmla="*/ 519907 h 5959540"/>
              <a:gd name="connsiteX150" fmla="*/ 3373907 w 6441943"/>
              <a:gd name="connsiteY150" fmla="*/ 434168 h 5959540"/>
              <a:gd name="connsiteX151" fmla="*/ 3415618 w 6441943"/>
              <a:gd name="connsiteY151" fmla="*/ 415630 h 5959540"/>
              <a:gd name="connsiteX152" fmla="*/ 3457328 w 6441943"/>
              <a:gd name="connsiteY152" fmla="*/ 445755 h 5959540"/>
              <a:gd name="connsiteX153" fmla="*/ 3508307 w 6441943"/>
              <a:gd name="connsiteY153" fmla="*/ 417948 h 5959540"/>
              <a:gd name="connsiteX154" fmla="*/ 3744666 w 6441943"/>
              <a:gd name="connsiteY154" fmla="*/ 271960 h 5959540"/>
              <a:gd name="connsiteX155" fmla="*/ 3902239 w 6441943"/>
              <a:gd name="connsiteY155" fmla="*/ 417948 h 5959540"/>
              <a:gd name="connsiteX156" fmla="*/ 3917409 w 6441943"/>
              <a:gd name="connsiteY156" fmla="*/ 423225 h 5959540"/>
              <a:gd name="connsiteX157" fmla="*/ 3928155 w 6441943"/>
              <a:gd name="connsiteY157" fmla="*/ 435919 h 5959540"/>
              <a:gd name="connsiteX158" fmla="*/ 3932365 w 6441943"/>
              <a:gd name="connsiteY158" fmla="*/ 441118 h 5959540"/>
              <a:gd name="connsiteX159" fmla="*/ 4226656 w 6441943"/>
              <a:gd name="connsiteY159" fmla="*/ 772485 h 5959540"/>
              <a:gd name="connsiteX160" fmla="*/ 4307758 w 6441943"/>
              <a:gd name="connsiteY160" fmla="*/ 1043602 h 5959540"/>
              <a:gd name="connsiteX161" fmla="*/ 4284586 w 6441943"/>
              <a:gd name="connsiteY161" fmla="*/ 1326305 h 5959540"/>
              <a:gd name="connsiteX162" fmla="*/ 4238241 w 6441943"/>
              <a:gd name="connsiteY162" fmla="*/ 1133975 h 5959540"/>
              <a:gd name="connsiteX163" fmla="*/ 4164089 w 6441943"/>
              <a:gd name="connsiteY163" fmla="*/ 1326305 h 5959540"/>
              <a:gd name="connsiteX164" fmla="*/ 4113110 w 6441943"/>
              <a:gd name="connsiteY164" fmla="*/ 1226665 h 5959540"/>
              <a:gd name="connsiteX165" fmla="*/ 4055180 w 6441943"/>
              <a:gd name="connsiteY165" fmla="*/ 1388872 h 5959540"/>
              <a:gd name="connsiteX166" fmla="*/ 4038958 w 6441943"/>
              <a:gd name="connsiteY166" fmla="*/ 1300817 h 5959540"/>
              <a:gd name="connsiteX167" fmla="*/ 3779426 w 6441943"/>
              <a:gd name="connsiteY167" fmla="*/ 1574252 h 5959540"/>
              <a:gd name="connsiteX168" fmla="*/ 3682102 w 6441943"/>
              <a:gd name="connsiteY168" fmla="*/ 1655354 h 5959540"/>
              <a:gd name="connsiteX169" fmla="*/ 3665882 w 6441943"/>
              <a:gd name="connsiteY169" fmla="*/ 1921839 h 5959540"/>
              <a:gd name="connsiteX170" fmla="*/ 3626488 w 6441943"/>
              <a:gd name="connsiteY170" fmla="*/ 1991356 h 5959540"/>
              <a:gd name="connsiteX171" fmla="*/ 3515260 w 6441943"/>
              <a:gd name="connsiteY171" fmla="*/ 2002941 h 5959540"/>
              <a:gd name="connsiteX172" fmla="*/ 3487453 w 6441943"/>
              <a:gd name="connsiteY172" fmla="*/ 2077093 h 5959540"/>
              <a:gd name="connsiteX173" fmla="*/ 3417936 w 6441943"/>
              <a:gd name="connsiteY173" fmla="*/ 2088680 h 5959540"/>
              <a:gd name="connsiteX174" fmla="*/ 3387813 w 6441943"/>
              <a:gd name="connsiteY174" fmla="*/ 2146610 h 5959540"/>
              <a:gd name="connsiteX175" fmla="*/ 3306708 w 6441943"/>
              <a:gd name="connsiteY175" fmla="*/ 2141976 h 5959540"/>
              <a:gd name="connsiteX176" fmla="*/ 3288170 w 6441943"/>
              <a:gd name="connsiteY176" fmla="*/ 2211493 h 5959540"/>
              <a:gd name="connsiteX177" fmla="*/ 3144501 w 6441943"/>
              <a:gd name="connsiteY177" fmla="*/ 2223080 h 5959540"/>
              <a:gd name="connsiteX178" fmla="*/ 3051811 w 6441943"/>
              <a:gd name="connsiteY178" fmla="*/ 2169783 h 5959540"/>
              <a:gd name="connsiteX179" fmla="*/ 2959121 w 6441943"/>
              <a:gd name="connsiteY179" fmla="*/ 2313452 h 5959540"/>
              <a:gd name="connsiteX180" fmla="*/ 3040226 w 6441943"/>
              <a:gd name="connsiteY180" fmla="*/ 2445536 h 5959540"/>
              <a:gd name="connsiteX181" fmla="*/ 3241825 w 6441943"/>
              <a:gd name="connsiteY181" fmla="*/ 2614694 h 5959540"/>
              <a:gd name="connsiteX182" fmla="*/ 3276585 w 6441943"/>
              <a:gd name="connsiteY182" fmla="*/ 2656404 h 5959540"/>
              <a:gd name="connsiteX183" fmla="*/ 3531482 w 6441943"/>
              <a:gd name="connsiteY183" fmla="*/ 2563714 h 5959540"/>
              <a:gd name="connsiteX184" fmla="*/ 3967124 w 6441943"/>
              <a:gd name="connsiteY184" fmla="*/ 2869591 h 5959540"/>
              <a:gd name="connsiteX185" fmla="*/ 4006516 w 6441943"/>
              <a:gd name="connsiteY185" fmla="*/ 2869591 h 5959540"/>
              <a:gd name="connsiteX186" fmla="*/ 4175677 w 6441943"/>
              <a:gd name="connsiteY186" fmla="*/ 2656404 h 5959540"/>
              <a:gd name="connsiteX187" fmla="*/ 4205003 w 6441943"/>
              <a:gd name="connsiteY187" fmla="*/ 2639946 h 5959540"/>
              <a:gd name="connsiteX188" fmla="*/ 4201345 w 6441943"/>
              <a:gd name="connsiteY188" fmla="*/ 2650177 h 5959540"/>
              <a:gd name="connsiteX189" fmla="*/ 4198846 w 6441943"/>
              <a:gd name="connsiteY189" fmla="*/ 2702749 h 5959540"/>
              <a:gd name="connsiteX190" fmla="*/ 4187261 w 6441943"/>
              <a:gd name="connsiteY190" fmla="*/ 2848737 h 5959540"/>
              <a:gd name="connsiteX191" fmla="*/ 4082983 w 6441943"/>
              <a:gd name="connsiteY191" fmla="*/ 2969234 h 5959540"/>
              <a:gd name="connsiteX192" fmla="*/ 4078349 w 6441943"/>
              <a:gd name="connsiteY192" fmla="*/ 3092046 h 5959540"/>
              <a:gd name="connsiteX193" fmla="*/ 4117743 w 6441943"/>
              <a:gd name="connsiteY193" fmla="*/ 3138391 h 5959540"/>
              <a:gd name="connsiteX194" fmla="*/ 4226653 w 6441943"/>
              <a:gd name="connsiteY194" fmla="*/ 3052654 h 5959540"/>
              <a:gd name="connsiteX195" fmla="*/ 4422563 w 6441943"/>
              <a:gd name="connsiteY195" fmla="*/ 2763414 h 5959540"/>
              <a:gd name="connsiteX196" fmla="*/ 4428835 w 6441943"/>
              <a:gd name="connsiteY196" fmla="*/ 2767452 h 5959540"/>
              <a:gd name="connsiteX197" fmla="*/ 4442159 w 6441943"/>
              <a:gd name="connsiteY197" fmla="*/ 2774585 h 5959540"/>
              <a:gd name="connsiteX198" fmla="*/ 4446793 w 6441943"/>
              <a:gd name="connsiteY198" fmla="*/ 2874225 h 5959540"/>
              <a:gd name="connsiteX199" fmla="*/ 4463015 w 6441943"/>
              <a:gd name="connsiteY199" fmla="*/ 2950695 h 5959540"/>
              <a:gd name="connsiteX200" fmla="*/ 4493138 w 6441943"/>
              <a:gd name="connsiteY200" fmla="*/ 3036432 h 5959540"/>
              <a:gd name="connsiteX201" fmla="*/ 4428255 w 6441943"/>
              <a:gd name="connsiteY201" fmla="*/ 3145344 h 5959540"/>
              <a:gd name="connsiteX202" fmla="*/ 4312393 w 6441943"/>
              <a:gd name="connsiteY202" fmla="*/ 3307551 h 5959540"/>
              <a:gd name="connsiteX203" fmla="*/ 4887070 w 6441943"/>
              <a:gd name="connsiteY203" fmla="*/ 3949429 h 5959540"/>
              <a:gd name="connsiteX204" fmla="*/ 4914877 w 6441943"/>
              <a:gd name="connsiteY204" fmla="*/ 4141759 h 5959540"/>
              <a:gd name="connsiteX205" fmla="*/ 4845359 w 6441943"/>
              <a:gd name="connsiteY205" fmla="*/ 4598258 h 5959540"/>
              <a:gd name="connsiteX206" fmla="*/ 5095622 w 6441943"/>
              <a:gd name="connsiteY206" fmla="*/ 4938892 h 5959540"/>
              <a:gd name="connsiteX207" fmla="*/ 5230022 w 6441943"/>
              <a:gd name="connsiteY207" fmla="*/ 4874009 h 5959540"/>
              <a:gd name="connsiteX208" fmla="*/ 5408451 w 6441943"/>
              <a:gd name="connsiteY208" fmla="*/ 4890228 h 5959540"/>
              <a:gd name="connsiteX209" fmla="*/ 5658714 w 6441943"/>
              <a:gd name="connsiteY209" fmla="*/ 4836933 h 5959540"/>
              <a:gd name="connsiteX210" fmla="*/ 5793114 w 6441943"/>
              <a:gd name="connsiteY210" fmla="*/ 4853155 h 5959540"/>
              <a:gd name="connsiteX211" fmla="*/ 5742135 w 6441943"/>
              <a:gd name="connsiteY211" fmla="*/ 4992190 h 5959540"/>
              <a:gd name="connsiteX212" fmla="*/ 5943734 w 6441943"/>
              <a:gd name="connsiteY212" fmla="*/ 4938892 h 5959540"/>
              <a:gd name="connsiteX213" fmla="*/ 6249610 w 6441943"/>
              <a:gd name="connsiteY213" fmla="*/ 4834614 h 5959540"/>
              <a:gd name="connsiteX214" fmla="*/ 6358521 w 6441943"/>
              <a:gd name="connsiteY214" fmla="*/ 4920354 h 5959540"/>
              <a:gd name="connsiteX215" fmla="*/ 6377059 w 6441943"/>
              <a:gd name="connsiteY215" fmla="*/ 4927304 h 5959540"/>
              <a:gd name="connsiteX216" fmla="*/ 6388645 w 6441943"/>
              <a:gd name="connsiteY216" fmla="*/ 4943526 h 5959540"/>
              <a:gd name="connsiteX217" fmla="*/ 6381694 w 6441943"/>
              <a:gd name="connsiteY217" fmla="*/ 4982918 h 5959540"/>
              <a:gd name="connsiteX218" fmla="*/ 6416451 w 6441943"/>
              <a:gd name="connsiteY218" fmla="*/ 5001456 h 5959540"/>
              <a:gd name="connsiteX219" fmla="*/ 6428039 w 6441943"/>
              <a:gd name="connsiteY219" fmla="*/ 5019994 h 5959540"/>
              <a:gd name="connsiteX220" fmla="*/ 6416451 w 6441943"/>
              <a:gd name="connsiteY220" fmla="*/ 5077926 h 5959540"/>
              <a:gd name="connsiteX221" fmla="*/ 6428039 w 6441943"/>
              <a:gd name="connsiteY221" fmla="*/ 5105733 h 5959540"/>
              <a:gd name="connsiteX222" fmla="*/ 6441943 w 6441943"/>
              <a:gd name="connsiteY222" fmla="*/ 5168298 h 5959540"/>
              <a:gd name="connsiteX223" fmla="*/ 6423405 w 6441943"/>
              <a:gd name="connsiteY223" fmla="*/ 5198423 h 5959540"/>
              <a:gd name="connsiteX224" fmla="*/ 6423405 w 6441943"/>
              <a:gd name="connsiteY224" fmla="*/ 5240133 h 5959540"/>
              <a:gd name="connsiteX225" fmla="*/ 6381694 w 6441943"/>
              <a:gd name="connsiteY225" fmla="*/ 5267940 h 5959540"/>
              <a:gd name="connsiteX226" fmla="*/ 6177777 w 6441943"/>
              <a:gd name="connsiteY226" fmla="*/ 5402341 h 5959540"/>
              <a:gd name="connsiteX227" fmla="*/ 5906658 w 6441943"/>
              <a:gd name="connsiteY227" fmla="*/ 5536741 h 5959540"/>
              <a:gd name="connsiteX228" fmla="*/ 5408451 w 6441943"/>
              <a:gd name="connsiteY228" fmla="*/ 5733708 h 5959540"/>
              <a:gd name="connsiteX229" fmla="*/ 5079402 w 6441943"/>
              <a:gd name="connsiteY229" fmla="*/ 5895915 h 5959540"/>
              <a:gd name="connsiteX230" fmla="*/ 4870850 w 6441943"/>
              <a:gd name="connsiteY230" fmla="*/ 5694314 h 5959540"/>
              <a:gd name="connsiteX231" fmla="*/ 4748035 w 6441943"/>
              <a:gd name="connsiteY231" fmla="*/ 5620162 h 5959540"/>
              <a:gd name="connsiteX232" fmla="*/ 4666933 w 6441943"/>
              <a:gd name="connsiteY232" fmla="*/ 5701264 h 5959540"/>
              <a:gd name="connsiteX233" fmla="*/ 4372641 w 6441943"/>
              <a:gd name="connsiteY233" fmla="*/ 5752243 h 5959540"/>
              <a:gd name="connsiteX234" fmla="*/ 4284586 w 6441943"/>
              <a:gd name="connsiteY234" fmla="*/ 5381484 h 5959540"/>
              <a:gd name="connsiteX235" fmla="*/ 3913827 w 6441943"/>
              <a:gd name="connsiteY235" fmla="*/ 4582036 h 5959540"/>
              <a:gd name="connsiteX236" fmla="*/ 3803568 w 6441943"/>
              <a:gd name="connsiteY236" fmla="*/ 4480852 h 5959540"/>
              <a:gd name="connsiteX237" fmla="*/ 3800007 w 6441943"/>
              <a:gd name="connsiteY237" fmla="*/ 4476532 h 5959540"/>
              <a:gd name="connsiteX238" fmla="*/ 3780527 w 6441943"/>
              <a:gd name="connsiteY238" fmla="*/ 4590443 h 5959540"/>
              <a:gd name="connsiteX239" fmla="*/ 3780525 w 6441943"/>
              <a:gd name="connsiteY239" fmla="*/ 4590467 h 5959540"/>
              <a:gd name="connsiteX240" fmla="*/ 3765094 w 6441943"/>
              <a:gd name="connsiteY240" fmla="*/ 4735131 h 5959540"/>
              <a:gd name="connsiteX241" fmla="*/ 3765092 w 6441943"/>
              <a:gd name="connsiteY241" fmla="*/ 4735183 h 5959540"/>
              <a:gd name="connsiteX242" fmla="*/ 3765094 w 6441943"/>
              <a:gd name="connsiteY242" fmla="*/ 4735132 h 5959540"/>
              <a:gd name="connsiteX243" fmla="*/ 3765902 w 6441943"/>
              <a:gd name="connsiteY243" fmla="*/ 4727558 h 5959540"/>
              <a:gd name="connsiteX244" fmla="*/ 3763880 w 6441943"/>
              <a:gd name="connsiteY244" fmla="*/ 4767502 h 5959540"/>
              <a:gd name="connsiteX245" fmla="*/ 3761087 w 6441943"/>
              <a:gd name="connsiteY245" fmla="*/ 4841968 h 5959540"/>
              <a:gd name="connsiteX246" fmla="*/ 3761604 w 6441943"/>
              <a:gd name="connsiteY246" fmla="*/ 4880319 h 5959540"/>
              <a:gd name="connsiteX247" fmla="*/ 3764152 w 6441943"/>
              <a:gd name="connsiteY247" fmla="*/ 4948933 h 5959540"/>
              <a:gd name="connsiteX248" fmla="*/ 3765139 w 6441943"/>
              <a:gd name="connsiteY248" fmla="*/ 4957284 h 5959540"/>
              <a:gd name="connsiteX249" fmla="*/ 3763636 w 6441943"/>
              <a:gd name="connsiteY249" fmla="*/ 4934981 h 5959540"/>
              <a:gd name="connsiteX250" fmla="*/ 3766230 w 6441943"/>
              <a:gd name="connsiteY250" fmla="*/ 4966518 h 5959540"/>
              <a:gd name="connsiteX251" fmla="*/ 3771090 w 6441943"/>
              <a:gd name="connsiteY251" fmla="*/ 5007656 h 5959540"/>
              <a:gd name="connsiteX252" fmla="*/ 3774769 w 6441943"/>
              <a:gd name="connsiteY252" fmla="*/ 5031180 h 5959540"/>
              <a:gd name="connsiteX253" fmla="*/ 3781007 w 6441943"/>
              <a:gd name="connsiteY253" fmla="*/ 5061338 h 5959540"/>
              <a:gd name="connsiteX254" fmla="*/ 3784037 w 6441943"/>
              <a:gd name="connsiteY254" fmla="*/ 5074110 h 5959540"/>
              <a:gd name="connsiteX255" fmla="*/ 3782356 w 6441943"/>
              <a:gd name="connsiteY255" fmla="*/ 5067859 h 5959540"/>
              <a:gd name="connsiteX256" fmla="*/ 3783197 w 6441943"/>
              <a:gd name="connsiteY256" fmla="*/ 5071928 h 5959540"/>
              <a:gd name="connsiteX257" fmla="*/ 3790925 w 6441943"/>
              <a:gd name="connsiteY257" fmla="*/ 5097158 h 5959540"/>
              <a:gd name="connsiteX258" fmla="*/ 3792279 w 6441943"/>
              <a:gd name="connsiteY258" fmla="*/ 5101288 h 5959540"/>
              <a:gd name="connsiteX259" fmla="*/ 3791572 w 6441943"/>
              <a:gd name="connsiteY259" fmla="*/ 5099273 h 5959540"/>
              <a:gd name="connsiteX260" fmla="*/ 3792746 w 6441943"/>
              <a:gd name="connsiteY260" fmla="*/ 5103106 h 5959540"/>
              <a:gd name="connsiteX261" fmla="*/ 3798331 w 6441943"/>
              <a:gd name="connsiteY261" fmla="*/ 5116063 h 5959540"/>
              <a:gd name="connsiteX262" fmla="*/ 3798364 w 6441943"/>
              <a:gd name="connsiteY262" fmla="*/ 5116122 h 5959540"/>
              <a:gd name="connsiteX263" fmla="*/ 3798347 w 6441943"/>
              <a:gd name="connsiteY263" fmla="*/ 5116093 h 5959540"/>
              <a:gd name="connsiteX264" fmla="*/ 3841530 w 6441943"/>
              <a:gd name="connsiteY264" fmla="*/ 5195336 h 5959540"/>
              <a:gd name="connsiteX265" fmla="*/ 3838161 w 6441943"/>
              <a:gd name="connsiteY265" fmla="*/ 5187944 h 5959540"/>
              <a:gd name="connsiteX266" fmla="*/ 3840723 w 6441943"/>
              <a:gd name="connsiteY266" fmla="*/ 5192568 h 5959540"/>
              <a:gd name="connsiteX267" fmla="*/ 3843401 w 6441943"/>
              <a:gd name="connsiteY267" fmla="*/ 5198769 h 5959540"/>
              <a:gd name="connsiteX268" fmla="*/ 3845921 w 6441943"/>
              <a:gd name="connsiteY268" fmla="*/ 5203395 h 5959540"/>
              <a:gd name="connsiteX269" fmla="*/ 3852185 w 6441943"/>
              <a:gd name="connsiteY269" fmla="*/ 5218716 h 5959540"/>
              <a:gd name="connsiteX270" fmla="*/ 3864731 w 6441943"/>
              <a:gd name="connsiteY270" fmla="*/ 5246247 h 5959540"/>
              <a:gd name="connsiteX271" fmla="*/ 3867285 w 6441943"/>
              <a:gd name="connsiteY271" fmla="*/ 5254086 h 5959540"/>
              <a:gd name="connsiteX272" fmla="*/ 3855237 w 6441943"/>
              <a:gd name="connsiteY272" fmla="*/ 5226182 h 5959540"/>
              <a:gd name="connsiteX273" fmla="*/ 3869801 w 6441943"/>
              <a:gd name="connsiteY273" fmla="*/ 5261806 h 5959540"/>
              <a:gd name="connsiteX274" fmla="*/ 3867285 w 6441943"/>
              <a:gd name="connsiteY274" fmla="*/ 5254086 h 5959540"/>
              <a:gd name="connsiteX275" fmla="*/ 3873002 w 6441943"/>
              <a:gd name="connsiteY275" fmla="*/ 5267325 h 5959540"/>
              <a:gd name="connsiteX276" fmla="*/ 3876971 w 6441943"/>
              <a:gd name="connsiteY276" fmla="*/ 5279345 h 5959540"/>
              <a:gd name="connsiteX277" fmla="*/ 3880558 w 6441943"/>
              <a:gd name="connsiteY277" fmla="*/ 5288119 h 5959540"/>
              <a:gd name="connsiteX278" fmla="*/ 3887016 w 6441943"/>
              <a:gd name="connsiteY278" fmla="*/ 5309765 h 5959540"/>
              <a:gd name="connsiteX279" fmla="*/ 3896534 w 6441943"/>
              <a:gd name="connsiteY279" fmla="*/ 5338590 h 5959540"/>
              <a:gd name="connsiteX280" fmla="*/ 3900713 w 6441943"/>
              <a:gd name="connsiteY280" fmla="*/ 5355679 h 5959540"/>
              <a:gd name="connsiteX281" fmla="*/ 3904278 w 6441943"/>
              <a:gd name="connsiteY281" fmla="*/ 5367630 h 5959540"/>
              <a:gd name="connsiteX282" fmla="*/ 3907819 w 6441943"/>
              <a:gd name="connsiteY282" fmla="*/ 5384732 h 5959540"/>
              <a:gd name="connsiteX283" fmla="*/ 3912682 w 6441943"/>
              <a:gd name="connsiteY283" fmla="*/ 5404615 h 5959540"/>
              <a:gd name="connsiteX284" fmla="*/ 3916297 w 6441943"/>
              <a:gd name="connsiteY284" fmla="*/ 5425687 h 5959540"/>
              <a:gd name="connsiteX285" fmla="*/ 3919119 w 6441943"/>
              <a:gd name="connsiteY285" fmla="*/ 5439319 h 5959540"/>
              <a:gd name="connsiteX286" fmla="*/ 3920656 w 6441943"/>
              <a:gd name="connsiteY286" fmla="*/ 5451099 h 5959540"/>
              <a:gd name="connsiteX287" fmla="*/ 3922811 w 6441943"/>
              <a:gd name="connsiteY287" fmla="*/ 5463655 h 5959540"/>
              <a:gd name="connsiteX288" fmla="*/ 3923396 w 6441943"/>
              <a:gd name="connsiteY288" fmla="*/ 5469029 h 5959540"/>
              <a:gd name="connsiteX289" fmla="*/ 3922100 w 6441943"/>
              <a:gd name="connsiteY289" fmla="*/ 5462160 h 5959540"/>
              <a:gd name="connsiteX290" fmla="*/ 3925391 w 6441943"/>
              <a:gd name="connsiteY290" fmla="*/ 5487370 h 5959540"/>
              <a:gd name="connsiteX291" fmla="*/ 3923396 w 6441943"/>
              <a:gd name="connsiteY291" fmla="*/ 5469029 h 5959540"/>
              <a:gd name="connsiteX292" fmla="*/ 3923846 w 6441943"/>
              <a:gd name="connsiteY292" fmla="*/ 5471418 h 5959540"/>
              <a:gd name="connsiteX293" fmla="*/ 3925984 w 6441943"/>
              <a:gd name="connsiteY293" fmla="*/ 5491912 h 5959540"/>
              <a:gd name="connsiteX294" fmla="*/ 3927116 w 6441943"/>
              <a:gd name="connsiteY294" fmla="*/ 5500582 h 5959540"/>
              <a:gd name="connsiteX295" fmla="*/ 3927510 w 6441943"/>
              <a:gd name="connsiteY295" fmla="*/ 5506529 h 5959540"/>
              <a:gd name="connsiteX296" fmla="*/ 3928283 w 6441943"/>
              <a:gd name="connsiteY296" fmla="*/ 5513946 h 5959540"/>
              <a:gd name="connsiteX297" fmla="*/ 3927561 w 6441943"/>
              <a:gd name="connsiteY297" fmla="*/ 5507308 h 5959540"/>
              <a:gd name="connsiteX298" fmla="*/ 3929661 w 6441943"/>
              <a:gd name="connsiteY298" fmla="*/ 5539050 h 5959540"/>
              <a:gd name="connsiteX299" fmla="*/ 3928286 w 6441943"/>
              <a:gd name="connsiteY299" fmla="*/ 5513976 h 5959540"/>
              <a:gd name="connsiteX300" fmla="*/ 3930307 w 6441943"/>
              <a:gd name="connsiteY300" fmla="*/ 5548810 h 5959540"/>
              <a:gd name="connsiteX301" fmla="*/ 3930341 w 6441943"/>
              <a:gd name="connsiteY301" fmla="*/ 5551457 h 5959540"/>
              <a:gd name="connsiteX302" fmla="*/ 3930341 w 6441943"/>
              <a:gd name="connsiteY302" fmla="*/ 5551462 h 5959540"/>
              <a:gd name="connsiteX303" fmla="*/ 3930341 w 6441943"/>
              <a:gd name="connsiteY303" fmla="*/ 5551461 h 5959540"/>
              <a:gd name="connsiteX304" fmla="*/ 3930728 w 6441943"/>
              <a:gd name="connsiteY304" fmla="*/ 5581396 h 5959540"/>
              <a:gd name="connsiteX305" fmla="*/ 3930415 w 6441943"/>
              <a:gd name="connsiteY305" fmla="*/ 5595734 h 5959540"/>
              <a:gd name="connsiteX306" fmla="*/ 3531849 w 6441943"/>
              <a:gd name="connsiteY306" fmla="*/ 5952590 h 5959540"/>
              <a:gd name="connsiteX307" fmla="*/ 3527214 w 6441943"/>
              <a:gd name="connsiteY307" fmla="*/ 5952590 h 5959540"/>
              <a:gd name="connsiteX308" fmla="*/ 2732397 w 6441943"/>
              <a:gd name="connsiteY308" fmla="*/ 5959540 h 5959540"/>
              <a:gd name="connsiteX309" fmla="*/ 2579459 w 6441943"/>
              <a:gd name="connsiteY309" fmla="*/ 5906245 h 5959540"/>
              <a:gd name="connsiteX310" fmla="*/ 2597129 w 6441943"/>
              <a:gd name="connsiteY310" fmla="*/ 5859320 h 5959540"/>
              <a:gd name="connsiteX311" fmla="*/ 2603445 w 6441943"/>
              <a:gd name="connsiteY311" fmla="*/ 5855368 h 5959540"/>
              <a:gd name="connsiteX312" fmla="*/ 2607725 w 6441943"/>
              <a:gd name="connsiteY312" fmla="*/ 5850306 h 5959540"/>
              <a:gd name="connsiteX313" fmla="*/ 2644327 w 6441943"/>
              <a:gd name="connsiteY313" fmla="*/ 5829784 h 5959540"/>
              <a:gd name="connsiteX314" fmla="*/ 2644342 w 6441943"/>
              <a:gd name="connsiteY314" fmla="*/ 5829774 h 5959540"/>
              <a:gd name="connsiteX315" fmla="*/ 2648977 w 6441943"/>
              <a:gd name="connsiteY315" fmla="*/ 5827458 h 5959540"/>
              <a:gd name="connsiteX316" fmla="*/ 2838991 w 6441943"/>
              <a:gd name="connsiteY316" fmla="*/ 5804286 h 5959540"/>
              <a:gd name="connsiteX317" fmla="*/ 2924459 w 6441943"/>
              <a:gd name="connsiteY317" fmla="*/ 5760242 h 5959540"/>
              <a:gd name="connsiteX318" fmla="*/ 2939190 w 6441943"/>
              <a:gd name="connsiteY318" fmla="*/ 5750127 h 5959540"/>
              <a:gd name="connsiteX319" fmla="*/ 2928157 w 6441943"/>
              <a:gd name="connsiteY319" fmla="*/ 5758336 h 5959540"/>
              <a:gd name="connsiteX320" fmla="*/ 2933138 w 6441943"/>
              <a:gd name="connsiteY320" fmla="*/ 5755769 h 5959540"/>
              <a:gd name="connsiteX321" fmla="*/ 2945690 w 6441943"/>
              <a:gd name="connsiteY321" fmla="*/ 5745664 h 5959540"/>
              <a:gd name="connsiteX322" fmla="*/ 2939190 w 6441943"/>
              <a:gd name="connsiteY322" fmla="*/ 5750127 h 5959540"/>
              <a:gd name="connsiteX323" fmla="*/ 2951805 w 6441943"/>
              <a:gd name="connsiteY323" fmla="*/ 5740741 h 5959540"/>
              <a:gd name="connsiteX324" fmla="*/ 2991960 w 6441943"/>
              <a:gd name="connsiteY324" fmla="*/ 5708411 h 5959540"/>
              <a:gd name="connsiteX325" fmla="*/ 2999083 w 6441943"/>
              <a:gd name="connsiteY325" fmla="*/ 5701683 h 5959540"/>
              <a:gd name="connsiteX326" fmla="*/ 2995389 w 6441943"/>
              <a:gd name="connsiteY326" fmla="*/ 5705651 h 5959540"/>
              <a:gd name="connsiteX327" fmla="*/ 3002574 w 6441943"/>
              <a:gd name="connsiteY327" fmla="*/ 5699865 h 5959540"/>
              <a:gd name="connsiteX328" fmla="*/ 3007940 w 6441943"/>
              <a:gd name="connsiteY328" fmla="*/ 5693316 h 5959540"/>
              <a:gd name="connsiteX329" fmla="*/ 2999083 w 6441943"/>
              <a:gd name="connsiteY329" fmla="*/ 5701683 h 5959540"/>
              <a:gd name="connsiteX330" fmla="*/ 3015770 w 6441943"/>
              <a:gd name="connsiteY330" fmla="*/ 5683760 h 5959540"/>
              <a:gd name="connsiteX331" fmla="*/ 3043765 w 6441943"/>
              <a:gd name="connsiteY331" fmla="*/ 5649590 h 5959540"/>
              <a:gd name="connsiteX332" fmla="*/ 3058504 w 6441943"/>
              <a:gd name="connsiteY332" fmla="*/ 5626794 h 5959540"/>
              <a:gd name="connsiteX333" fmla="*/ 3076362 w 6441943"/>
              <a:gd name="connsiteY333" fmla="*/ 5593489 h 5959540"/>
              <a:gd name="connsiteX334" fmla="*/ 3085707 w 6441943"/>
              <a:gd name="connsiteY334" fmla="*/ 5572196 h 5959540"/>
              <a:gd name="connsiteX335" fmla="*/ 3079581 w 6441943"/>
              <a:gd name="connsiteY335" fmla="*/ 5587486 h 5959540"/>
              <a:gd name="connsiteX336" fmla="*/ 3082303 w 6441943"/>
              <a:gd name="connsiteY336" fmla="*/ 5582409 h 5959540"/>
              <a:gd name="connsiteX337" fmla="*/ 3085724 w 6441943"/>
              <a:gd name="connsiteY337" fmla="*/ 5572159 h 5959540"/>
              <a:gd name="connsiteX338" fmla="*/ 3085707 w 6441943"/>
              <a:gd name="connsiteY338" fmla="*/ 5572196 h 5959540"/>
              <a:gd name="connsiteX339" fmla="*/ 3085731 w 6441943"/>
              <a:gd name="connsiteY339" fmla="*/ 5572137 h 5959540"/>
              <a:gd name="connsiteX340" fmla="*/ 3094935 w 6441943"/>
              <a:gd name="connsiteY340" fmla="*/ 5544559 h 5959540"/>
              <a:gd name="connsiteX341" fmla="*/ 3107378 w 6441943"/>
              <a:gd name="connsiteY341" fmla="*/ 5488445 h 5959540"/>
              <a:gd name="connsiteX342" fmla="*/ 3106519 w 6441943"/>
              <a:gd name="connsiteY342" fmla="*/ 5493901 h 5959540"/>
              <a:gd name="connsiteX343" fmla="*/ 3108152 w 6441943"/>
              <a:gd name="connsiteY343" fmla="*/ 5484955 h 5959540"/>
              <a:gd name="connsiteX344" fmla="*/ 3107378 w 6441943"/>
              <a:gd name="connsiteY344" fmla="*/ 5488445 h 5959540"/>
              <a:gd name="connsiteX345" fmla="*/ 3108324 w 6441943"/>
              <a:gd name="connsiteY345" fmla="*/ 5482442 h 5959540"/>
              <a:gd name="connsiteX346" fmla="*/ 3110246 w 6441943"/>
              <a:gd name="connsiteY346" fmla="*/ 5454019 h 5959540"/>
              <a:gd name="connsiteX347" fmla="*/ 3110110 w 6441943"/>
              <a:gd name="connsiteY347" fmla="*/ 5440477 h 5959540"/>
              <a:gd name="connsiteX348" fmla="*/ 3110110 w 6441943"/>
              <a:gd name="connsiteY348" fmla="*/ 5438161 h 5959540"/>
              <a:gd name="connsiteX349" fmla="*/ 3110110 w 6441943"/>
              <a:gd name="connsiteY349" fmla="*/ 5435843 h 5959540"/>
              <a:gd name="connsiteX350" fmla="*/ 2924730 w 6441943"/>
              <a:gd name="connsiteY350" fmla="*/ 4960809 h 5959540"/>
              <a:gd name="connsiteX351" fmla="*/ 2922412 w 6441943"/>
              <a:gd name="connsiteY351" fmla="*/ 4958490 h 5959540"/>
              <a:gd name="connsiteX352" fmla="*/ 2760204 w 6441943"/>
              <a:gd name="connsiteY352" fmla="*/ 4603953 h 5959540"/>
              <a:gd name="connsiteX353" fmla="*/ 2722191 w 6441943"/>
              <a:gd name="connsiteY353" fmla="*/ 4445126 h 5959540"/>
              <a:gd name="connsiteX354" fmla="*/ 2698632 w 6441943"/>
              <a:gd name="connsiteY354" fmla="*/ 4468138 h 5959540"/>
              <a:gd name="connsiteX355" fmla="*/ 2627756 w 6441943"/>
              <a:gd name="connsiteY355" fmla="*/ 4524104 h 5959540"/>
              <a:gd name="connsiteX356" fmla="*/ 2565190 w 6441943"/>
              <a:gd name="connsiteY356" fmla="*/ 4679360 h 5959540"/>
              <a:gd name="connsiteX357" fmla="*/ 2542017 w 6441943"/>
              <a:gd name="connsiteY357" fmla="*/ 4904132 h 5959540"/>
              <a:gd name="connsiteX358" fmla="*/ 2518845 w 6441943"/>
              <a:gd name="connsiteY358" fmla="*/ 5066339 h 5959540"/>
              <a:gd name="connsiteX359" fmla="*/ 2495672 w 6441943"/>
              <a:gd name="connsiteY359" fmla="*/ 5198423 h 5959540"/>
              <a:gd name="connsiteX360" fmla="*/ 2442377 w 6441943"/>
              <a:gd name="connsiteY360" fmla="*/ 5237815 h 5959540"/>
              <a:gd name="connsiteX361" fmla="*/ 2402982 w 6441943"/>
              <a:gd name="connsiteY361" fmla="*/ 5400022 h 5959540"/>
              <a:gd name="connsiteX362" fmla="*/ 2270901 w 6441943"/>
              <a:gd name="connsiteY362" fmla="*/ 5439417 h 5959540"/>
              <a:gd name="connsiteX363" fmla="*/ 2148085 w 6441943"/>
              <a:gd name="connsiteY363" fmla="*/ 5492712 h 5959540"/>
              <a:gd name="connsiteX364" fmla="*/ 1969659 w 6441943"/>
              <a:gd name="connsiteY364" fmla="*/ 5631747 h 5959540"/>
              <a:gd name="connsiteX365" fmla="*/ 1730981 w 6441943"/>
              <a:gd name="connsiteY365" fmla="*/ 5800907 h 5959540"/>
              <a:gd name="connsiteX366" fmla="*/ 827256 w 6441943"/>
              <a:gd name="connsiteY366" fmla="*/ 5893597 h 5959540"/>
              <a:gd name="connsiteX367" fmla="*/ 340634 w 6441943"/>
              <a:gd name="connsiteY367" fmla="*/ 5274893 h 5959540"/>
              <a:gd name="connsiteX368" fmla="*/ 148304 w 6441943"/>
              <a:gd name="connsiteY368" fmla="*/ 5298066 h 5959540"/>
              <a:gd name="connsiteX369" fmla="*/ 62564 w 6441943"/>
              <a:gd name="connsiteY369" fmla="*/ 4850836 h 5959540"/>
              <a:gd name="connsiteX370" fmla="*/ 139035 w 6441943"/>
              <a:gd name="connsiteY370" fmla="*/ 4341042 h 5959540"/>
              <a:gd name="connsiteX371" fmla="*/ 6951 w 6441943"/>
              <a:gd name="connsiteY371" fmla="*/ 4579717 h 5959540"/>
              <a:gd name="connsiteX372" fmla="*/ 122813 w 6441943"/>
              <a:gd name="connsiteY372" fmla="*/ 4109318 h 5959540"/>
              <a:gd name="connsiteX373" fmla="*/ 0 w 6441943"/>
              <a:gd name="connsiteY373" fmla="*/ 4287745 h 5959540"/>
              <a:gd name="connsiteX374" fmla="*/ 76468 w 6441943"/>
              <a:gd name="connsiteY374" fmla="*/ 3738559 h 5959540"/>
              <a:gd name="connsiteX375" fmla="*/ 139035 w 6441943"/>
              <a:gd name="connsiteY375" fmla="*/ 3390972 h 5959540"/>
              <a:gd name="connsiteX376" fmla="*/ 23173 w 6441943"/>
              <a:gd name="connsiteY376" fmla="*/ 3499881 h 5959540"/>
              <a:gd name="connsiteX377" fmla="*/ 308193 w 6441943"/>
              <a:gd name="connsiteY377" fmla="*/ 2811661 h 5959540"/>
              <a:gd name="connsiteX378" fmla="*/ 203918 w 6441943"/>
              <a:gd name="connsiteY378" fmla="*/ 2839468 h 5959540"/>
              <a:gd name="connsiteX379" fmla="*/ 495891 w 6441943"/>
              <a:gd name="connsiteY379" fmla="*/ 2582252 h 5959540"/>
              <a:gd name="connsiteX380" fmla="*/ 780911 w 6441943"/>
              <a:gd name="connsiteY380" fmla="*/ 2102584 h 5959540"/>
              <a:gd name="connsiteX381" fmla="*/ 1035808 w 6441943"/>
              <a:gd name="connsiteY381" fmla="*/ 1646085 h 5959540"/>
              <a:gd name="connsiteX382" fmla="*/ 1622072 w 6441943"/>
              <a:gd name="connsiteY382" fmla="*/ 1235934 h 5959540"/>
              <a:gd name="connsiteX383" fmla="*/ 2039176 w 6441943"/>
              <a:gd name="connsiteY383" fmla="*/ 974084 h 5959540"/>
              <a:gd name="connsiteX384" fmla="*/ 3052075 w 6441943"/>
              <a:gd name="connsiteY384" fmla="*/ 570 h 595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Lst>
            <a:rect l="l" t="t" r="r" b="b"/>
            <a:pathLst>
              <a:path w="6441943" h="5959540">
                <a:moveTo>
                  <a:pt x="3930341" y="5551462"/>
                </a:moveTo>
                <a:lnTo>
                  <a:pt x="3930470" y="5553792"/>
                </a:lnTo>
                <a:cubicBezTo>
                  <a:pt x="3930801" y="5565128"/>
                  <a:pt x="3930811" y="5574426"/>
                  <a:pt x="3930728" y="5581396"/>
                </a:cubicBezTo>
                <a:close/>
                <a:moveTo>
                  <a:pt x="3101215" y="5522950"/>
                </a:moveTo>
                <a:lnTo>
                  <a:pt x="3096254" y="5540606"/>
                </a:lnTo>
                <a:lnTo>
                  <a:pt x="3100089" y="5529112"/>
                </a:lnTo>
                <a:close/>
                <a:moveTo>
                  <a:pt x="3179633" y="5436354"/>
                </a:moveTo>
                <a:lnTo>
                  <a:pt x="3179855" y="5457522"/>
                </a:lnTo>
                <a:lnTo>
                  <a:pt x="3179738" y="5446344"/>
                </a:lnTo>
                <a:close/>
                <a:moveTo>
                  <a:pt x="3798364" y="5116122"/>
                </a:moveTo>
                <a:lnTo>
                  <a:pt x="3835318" y="5181705"/>
                </a:lnTo>
                <a:lnTo>
                  <a:pt x="3838161" y="5187944"/>
                </a:lnTo>
                <a:close/>
                <a:moveTo>
                  <a:pt x="3772668" y="5021018"/>
                </a:moveTo>
                <a:lnTo>
                  <a:pt x="3772670" y="5021035"/>
                </a:lnTo>
                <a:lnTo>
                  <a:pt x="3772673" y="5021047"/>
                </a:lnTo>
                <a:lnTo>
                  <a:pt x="3772670" y="5021034"/>
                </a:lnTo>
                <a:close/>
                <a:moveTo>
                  <a:pt x="3761032" y="4843434"/>
                </a:moveTo>
                <a:lnTo>
                  <a:pt x="3760631" y="4854130"/>
                </a:lnTo>
                <a:lnTo>
                  <a:pt x="3761287" y="4871798"/>
                </a:lnTo>
                <a:close/>
                <a:moveTo>
                  <a:pt x="3384337" y="3767524"/>
                </a:moveTo>
                <a:cubicBezTo>
                  <a:pt x="3365220" y="3769262"/>
                  <a:pt x="3346103" y="3782585"/>
                  <a:pt x="3346103" y="3782585"/>
                </a:cubicBezTo>
                <a:cubicBezTo>
                  <a:pt x="3269632" y="3759413"/>
                  <a:pt x="3160723" y="3891497"/>
                  <a:pt x="3160723" y="3891497"/>
                </a:cubicBezTo>
                <a:cubicBezTo>
                  <a:pt x="2998516" y="4130753"/>
                  <a:pt x="2876227" y="4281745"/>
                  <a:pt x="2789975" y="4375909"/>
                </a:cubicBezTo>
                <a:lnTo>
                  <a:pt x="2780135" y="4386371"/>
                </a:lnTo>
                <a:lnTo>
                  <a:pt x="2777987" y="4376117"/>
                </a:lnTo>
                <a:lnTo>
                  <a:pt x="2780259" y="4386964"/>
                </a:lnTo>
                <a:lnTo>
                  <a:pt x="2813776" y="4528044"/>
                </a:lnTo>
                <a:lnTo>
                  <a:pt x="2780260" y="4386966"/>
                </a:lnTo>
                <a:lnTo>
                  <a:pt x="2780140" y="4386393"/>
                </a:lnTo>
                <a:lnTo>
                  <a:pt x="2780260" y="4386964"/>
                </a:lnTo>
                <a:cubicBezTo>
                  <a:pt x="2795688" y="4456554"/>
                  <a:pt x="2811475" y="4523428"/>
                  <a:pt x="2827406" y="4585415"/>
                </a:cubicBezTo>
                <a:cubicBezTo>
                  <a:pt x="2827406" y="4585415"/>
                  <a:pt x="2887654" y="4784698"/>
                  <a:pt x="2980344" y="4916780"/>
                </a:cubicBezTo>
                <a:cubicBezTo>
                  <a:pt x="2996564" y="4937636"/>
                  <a:pt x="3186578" y="5183264"/>
                  <a:pt x="3179627" y="5435843"/>
                </a:cubicBezTo>
                <a:lnTo>
                  <a:pt x="3179738" y="5446344"/>
                </a:lnTo>
                <a:lnTo>
                  <a:pt x="3179858" y="5457884"/>
                </a:lnTo>
                <a:lnTo>
                  <a:pt x="3177050" y="5492431"/>
                </a:lnTo>
                <a:cubicBezTo>
                  <a:pt x="3165083" y="5587080"/>
                  <a:pt x="3108227" y="5771590"/>
                  <a:pt x="2859847" y="5869169"/>
                </a:cubicBezTo>
                <a:lnTo>
                  <a:pt x="2850578" y="5871485"/>
                </a:lnTo>
                <a:lnTo>
                  <a:pt x="2723128" y="5887707"/>
                </a:lnTo>
                <a:lnTo>
                  <a:pt x="2723137" y="5887707"/>
                </a:lnTo>
                <a:lnTo>
                  <a:pt x="2730081" y="5887707"/>
                </a:lnTo>
                <a:lnTo>
                  <a:pt x="3527214" y="5883072"/>
                </a:lnTo>
                <a:cubicBezTo>
                  <a:pt x="3557337" y="5878438"/>
                  <a:pt x="3860898" y="5834409"/>
                  <a:pt x="3860898" y="5593415"/>
                </a:cubicBezTo>
                <a:lnTo>
                  <a:pt x="3861133" y="5581911"/>
                </a:lnTo>
                <a:lnTo>
                  <a:pt x="3861133" y="5581912"/>
                </a:lnTo>
                <a:lnTo>
                  <a:pt x="3861134" y="5581911"/>
                </a:lnTo>
                <a:cubicBezTo>
                  <a:pt x="3861513" y="5533312"/>
                  <a:pt x="3855683" y="5339677"/>
                  <a:pt x="3738082" y="5153139"/>
                </a:cubicBezTo>
                <a:lnTo>
                  <a:pt x="3732433" y="5140760"/>
                </a:lnTo>
                <a:lnTo>
                  <a:pt x="3732384" y="5140652"/>
                </a:lnTo>
                <a:lnTo>
                  <a:pt x="3731127" y="5137087"/>
                </a:lnTo>
                <a:lnTo>
                  <a:pt x="3731128" y="5137089"/>
                </a:lnTo>
                <a:lnTo>
                  <a:pt x="3721174" y="5108858"/>
                </a:lnTo>
                <a:lnTo>
                  <a:pt x="3720583" y="5106469"/>
                </a:lnTo>
                <a:lnTo>
                  <a:pt x="3720154" y="5104735"/>
                </a:lnTo>
                <a:lnTo>
                  <a:pt x="3720155" y="5104739"/>
                </a:lnTo>
                <a:lnTo>
                  <a:pt x="3708063" y="5055829"/>
                </a:lnTo>
                <a:cubicBezTo>
                  <a:pt x="3703777" y="5034399"/>
                  <a:pt x="3699776" y="5009108"/>
                  <a:pt x="3696662" y="4979636"/>
                </a:cubicBezTo>
                <a:lnTo>
                  <a:pt x="3691720" y="4897282"/>
                </a:lnTo>
                <a:lnTo>
                  <a:pt x="3691720" y="4897290"/>
                </a:lnTo>
                <a:lnTo>
                  <a:pt x="3691169" y="4888099"/>
                </a:lnTo>
                <a:lnTo>
                  <a:pt x="3690584" y="4878351"/>
                </a:lnTo>
                <a:lnTo>
                  <a:pt x="3693440" y="4750059"/>
                </a:lnTo>
                <a:lnTo>
                  <a:pt x="3693439" y="4750071"/>
                </a:lnTo>
                <a:lnTo>
                  <a:pt x="3693440" y="4750058"/>
                </a:lnTo>
                <a:lnTo>
                  <a:pt x="3693440" y="4750048"/>
                </a:lnTo>
                <a:cubicBezTo>
                  <a:pt x="3699125" y="4655077"/>
                  <a:pt x="3713173" y="4540808"/>
                  <a:pt x="3740401" y="4404670"/>
                </a:cubicBezTo>
                <a:lnTo>
                  <a:pt x="3740571" y="4404435"/>
                </a:lnTo>
                <a:lnTo>
                  <a:pt x="3706071" y="4362586"/>
                </a:lnTo>
                <a:cubicBezTo>
                  <a:pt x="3524240" y="4115257"/>
                  <a:pt x="3422570" y="3821979"/>
                  <a:pt x="3422570" y="3821979"/>
                </a:cubicBezTo>
                <a:cubicBezTo>
                  <a:pt x="3422570" y="3775635"/>
                  <a:pt x="3403453" y="3765786"/>
                  <a:pt x="3384337" y="3767524"/>
                </a:cubicBezTo>
                <a:close/>
                <a:moveTo>
                  <a:pt x="2542383" y="3241413"/>
                </a:moveTo>
                <a:cubicBezTo>
                  <a:pt x="2523845" y="3243729"/>
                  <a:pt x="2509942" y="3262267"/>
                  <a:pt x="2512260" y="3280805"/>
                </a:cubicBezTo>
                <a:cubicBezTo>
                  <a:pt x="2512260" y="3288915"/>
                  <a:pt x="2602741" y="3912654"/>
                  <a:pt x="2712294" y="4403775"/>
                </a:cubicBezTo>
                <a:lnTo>
                  <a:pt x="2720978" y="4440058"/>
                </a:lnTo>
                <a:lnTo>
                  <a:pt x="2776921" y="4371033"/>
                </a:lnTo>
                <a:lnTo>
                  <a:pt x="2735259" y="4172222"/>
                </a:lnTo>
                <a:cubicBezTo>
                  <a:pt x="2648253" y="3735131"/>
                  <a:pt x="2581778" y="3278488"/>
                  <a:pt x="2581778" y="3271536"/>
                </a:cubicBezTo>
                <a:cubicBezTo>
                  <a:pt x="2579459" y="3252998"/>
                  <a:pt x="2560921" y="3239095"/>
                  <a:pt x="2542383" y="3241413"/>
                </a:cubicBezTo>
                <a:close/>
                <a:moveTo>
                  <a:pt x="2168787" y="3080089"/>
                </a:moveTo>
                <a:cubicBezTo>
                  <a:pt x="2151815" y="3079410"/>
                  <a:pt x="2129548" y="3089729"/>
                  <a:pt x="2101741" y="3124488"/>
                </a:cubicBezTo>
                <a:cubicBezTo>
                  <a:pt x="2101741" y="3124488"/>
                  <a:pt x="2057714" y="3316820"/>
                  <a:pt x="1992831" y="3386337"/>
                </a:cubicBezTo>
                <a:cubicBezTo>
                  <a:pt x="1992831" y="3386337"/>
                  <a:pt x="1951121" y="3474393"/>
                  <a:pt x="1819037" y="3520738"/>
                </a:cubicBezTo>
                <a:lnTo>
                  <a:pt x="1814402" y="3652819"/>
                </a:lnTo>
                <a:lnTo>
                  <a:pt x="1888554" y="3669041"/>
                </a:lnTo>
                <a:lnTo>
                  <a:pt x="1939533" y="3722337"/>
                </a:lnTo>
                <a:cubicBezTo>
                  <a:pt x="1939533" y="3722337"/>
                  <a:pt x="1981244" y="3757097"/>
                  <a:pt x="2009051" y="3710752"/>
                </a:cubicBezTo>
                <a:cubicBezTo>
                  <a:pt x="2009051" y="3710752"/>
                  <a:pt x="2009051" y="3615743"/>
                  <a:pt x="2108693" y="3622696"/>
                </a:cubicBezTo>
                <a:cubicBezTo>
                  <a:pt x="2108693" y="3622696"/>
                  <a:pt x="2161989" y="3629647"/>
                  <a:pt x="2166623" y="3564764"/>
                </a:cubicBezTo>
                <a:cubicBezTo>
                  <a:pt x="2166623" y="3564764"/>
                  <a:pt x="2159673" y="3523054"/>
                  <a:pt x="2217603" y="3476709"/>
                </a:cubicBezTo>
                <a:lnTo>
                  <a:pt x="2419204" y="3326089"/>
                </a:lnTo>
                <a:cubicBezTo>
                  <a:pt x="2419204" y="3326089"/>
                  <a:pt x="2215287" y="3159247"/>
                  <a:pt x="2210652" y="3112903"/>
                </a:cubicBezTo>
                <a:cubicBezTo>
                  <a:pt x="2210652" y="3112903"/>
                  <a:pt x="2197074" y="3081221"/>
                  <a:pt x="2168787" y="3080089"/>
                </a:cubicBezTo>
                <a:close/>
                <a:moveTo>
                  <a:pt x="4736448" y="2146033"/>
                </a:moveTo>
                <a:cubicBezTo>
                  <a:pt x="4750930" y="2148349"/>
                  <a:pt x="4759619" y="2155880"/>
                  <a:pt x="4759619" y="2155880"/>
                </a:cubicBezTo>
                <a:cubicBezTo>
                  <a:pt x="4824502" y="2197591"/>
                  <a:pt x="4766572" y="2255523"/>
                  <a:pt x="4766572" y="2255523"/>
                </a:cubicBezTo>
                <a:lnTo>
                  <a:pt x="4422563" y="2763414"/>
                </a:lnTo>
                <a:lnTo>
                  <a:pt x="4399870" y="2748805"/>
                </a:lnTo>
                <a:cubicBezTo>
                  <a:pt x="4379015" y="2733453"/>
                  <a:pt x="4358739" y="2713177"/>
                  <a:pt x="4361056" y="2693480"/>
                </a:cubicBezTo>
                <a:cubicBezTo>
                  <a:pt x="4361056" y="2693480"/>
                  <a:pt x="4395814" y="2593840"/>
                  <a:pt x="4298489" y="2605425"/>
                </a:cubicBezTo>
                <a:cubicBezTo>
                  <a:pt x="4298489" y="2605425"/>
                  <a:pt x="4285455" y="2598909"/>
                  <a:pt x="4236902" y="2622045"/>
                </a:cubicBezTo>
                <a:lnTo>
                  <a:pt x="4205003" y="2639946"/>
                </a:lnTo>
                <a:lnTo>
                  <a:pt x="4213619" y="2615853"/>
                </a:lnTo>
                <a:cubicBezTo>
                  <a:pt x="4223178" y="2598474"/>
                  <a:pt x="4233606" y="2591522"/>
                  <a:pt x="4233606" y="2591522"/>
                </a:cubicBezTo>
                <a:lnTo>
                  <a:pt x="4678517" y="2167467"/>
                </a:lnTo>
                <a:cubicBezTo>
                  <a:pt x="4701690" y="2146612"/>
                  <a:pt x="4721965" y="2143716"/>
                  <a:pt x="4736448" y="2146033"/>
                </a:cubicBezTo>
                <a:close/>
                <a:moveTo>
                  <a:pt x="2679023" y="1316748"/>
                </a:moveTo>
                <a:cubicBezTo>
                  <a:pt x="2670623" y="1319935"/>
                  <a:pt x="2663672" y="1326308"/>
                  <a:pt x="2660196" y="1335577"/>
                </a:cubicBezTo>
                <a:cubicBezTo>
                  <a:pt x="2657878" y="1342527"/>
                  <a:pt x="2595313" y="1488515"/>
                  <a:pt x="2599948" y="1592789"/>
                </a:cubicBezTo>
                <a:cubicBezTo>
                  <a:pt x="2599948" y="1599742"/>
                  <a:pt x="2616167" y="1785122"/>
                  <a:pt x="2727395" y="1942694"/>
                </a:cubicBezTo>
                <a:cubicBezTo>
                  <a:pt x="2729714" y="1942694"/>
                  <a:pt x="2801547" y="2063191"/>
                  <a:pt x="2796913" y="2220763"/>
                </a:cubicBezTo>
                <a:cubicBezTo>
                  <a:pt x="2796913" y="2239301"/>
                  <a:pt x="2810816" y="2255521"/>
                  <a:pt x="2831673" y="2255521"/>
                </a:cubicBezTo>
                <a:cubicBezTo>
                  <a:pt x="2850210" y="2255521"/>
                  <a:pt x="2866430" y="2241617"/>
                  <a:pt x="2866430" y="2223079"/>
                </a:cubicBezTo>
                <a:cubicBezTo>
                  <a:pt x="2871064" y="2044653"/>
                  <a:pt x="2792278" y="1912569"/>
                  <a:pt x="2787644" y="1905618"/>
                </a:cubicBezTo>
                <a:cubicBezTo>
                  <a:pt x="2685685" y="1761949"/>
                  <a:pt x="2669465" y="1588155"/>
                  <a:pt x="2669465" y="1588155"/>
                </a:cubicBezTo>
                <a:cubicBezTo>
                  <a:pt x="2667147" y="1500100"/>
                  <a:pt x="2725077" y="1365699"/>
                  <a:pt x="2725077" y="1363383"/>
                </a:cubicBezTo>
                <a:cubicBezTo>
                  <a:pt x="2732030" y="1344845"/>
                  <a:pt x="2725077" y="1323989"/>
                  <a:pt x="2706541" y="1317039"/>
                </a:cubicBezTo>
                <a:cubicBezTo>
                  <a:pt x="2697272" y="1313562"/>
                  <a:pt x="2687424" y="1313562"/>
                  <a:pt x="2679023" y="1316748"/>
                </a:cubicBezTo>
                <a:close/>
                <a:moveTo>
                  <a:pt x="3661900" y="43514"/>
                </a:moveTo>
                <a:cubicBezTo>
                  <a:pt x="3687603" y="44654"/>
                  <a:pt x="3700637" y="51823"/>
                  <a:pt x="3700637" y="51823"/>
                </a:cubicBezTo>
                <a:cubicBezTo>
                  <a:pt x="3916142" y="151464"/>
                  <a:pt x="3967122" y="290498"/>
                  <a:pt x="3967122" y="290498"/>
                </a:cubicBezTo>
                <a:lnTo>
                  <a:pt x="3955534" y="436486"/>
                </a:lnTo>
                <a:lnTo>
                  <a:pt x="3917409" y="423225"/>
                </a:lnTo>
                <a:lnTo>
                  <a:pt x="3915737" y="421250"/>
                </a:lnTo>
                <a:cubicBezTo>
                  <a:pt x="3871963" y="370741"/>
                  <a:pt x="3744044" y="234060"/>
                  <a:pt x="3559208" y="129965"/>
                </a:cubicBezTo>
                <a:lnTo>
                  <a:pt x="3496142" y="100266"/>
                </a:lnTo>
                <a:lnTo>
                  <a:pt x="3547157" y="71375"/>
                </a:lnTo>
                <a:cubicBezTo>
                  <a:pt x="3597828" y="47261"/>
                  <a:pt x="3636198" y="42373"/>
                  <a:pt x="3661900" y="43514"/>
                </a:cubicBezTo>
                <a:close/>
                <a:moveTo>
                  <a:pt x="3052075" y="570"/>
                </a:moveTo>
                <a:cubicBezTo>
                  <a:pt x="3056474" y="660"/>
                  <a:pt x="3058764" y="841"/>
                  <a:pt x="3058764" y="841"/>
                </a:cubicBezTo>
                <a:cubicBezTo>
                  <a:pt x="3186213" y="-4952"/>
                  <a:pt x="3304537" y="19669"/>
                  <a:pt x="3410334" y="59859"/>
                </a:cubicBezTo>
                <a:lnTo>
                  <a:pt x="3496142" y="100266"/>
                </a:lnTo>
                <a:lnTo>
                  <a:pt x="3492399" y="102386"/>
                </a:lnTo>
                <a:cubicBezTo>
                  <a:pt x="3472788" y="115186"/>
                  <a:pt x="3451825" y="130610"/>
                  <a:pt x="3429521" y="149148"/>
                </a:cubicBezTo>
                <a:lnTo>
                  <a:pt x="3290487" y="283548"/>
                </a:lnTo>
                <a:lnTo>
                  <a:pt x="3306706" y="325258"/>
                </a:lnTo>
                <a:lnTo>
                  <a:pt x="3302072" y="366969"/>
                </a:lnTo>
                <a:lnTo>
                  <a:pt x="3248776" y="441121"/>
                </a:lnTo>
                <a:lnTo>
                  <a:pt x="3202431" y="448071"/>
                </a:lnTo>
                <a:lnTo>
                  <a:pt x="3163037" y="420264"/>
                </a:lnTo>
                <a:cubicBezTo>
                  <a:pt x="3163037" y="420264"/>
                  <a:pt x="3135230" y="401726"/>
                  <a:pt x="3112058" y="431852"/>
                </a:cubicBezTo>
                <a:lnTo>
                  <a:pt x="3024002" y="554664"/>
                </a:lnTo>
                <a:cubicBezTo>
                  <a:pt x="3024002" y="554664"/>
                  <a:pt x="3012417" y="589424"/>
                  <a:pt x="2961438" y="594059"/>
                </a:cubicBezTo>
                <a:cubicBezTo>
                  <a:pt x="2961438" y="594059"/>
                  <a:pt x="2595314" y="589424"/>
                  <a:pt x="2609215" y="992625"/>
                </a:cubicBezTo>
                <a:cubicBezTo>
                  <a:pt x="2609215" y="992625"/>
                  <a:pt x="2604583" y="1298501"/>
                  <a:pt x="2928997" y="1321673"/>
                </a:cubicBezTo>
                <a:cubicBezTo>
                  <a:pt x="2928997" y="1321673"/>
                  <a:pt x="3281218" y="1328624"/>
                  <a:pt x="3315975" y="992625"/>
                </a:cubicBezTo>
                <a:cubicBezTo>
                  <a:pt x="3315975" y="992625"/>
                  <a:pt x="3339147" y="846637"/>
                  <a:pt x="3253411" y="749313"/>
                </a:cubicBezTo>
                <a:cubicBezTo>
                  <a:pt x="3253411" y="749313"/>
                  <a:pt x="3225604" y="719190"/>
                  <a:pt x="3248776" y="698333"/>
                </a:cubicBezTo>
                <a:lnTo>
                  <a:pt x="3334513" y="605644"/>
                </a:lnTo>
                <a:cubicBezTo>
                  <a:pt x="3334513" y="605644"/>
                  <a:pt x="3350735" y="594059"/>
                  <a:pt x="3334513" y="559299"/>
                </a:cubicBezTo>
                <a:lnTo>
                  <a:pt x="3304390" y="519907"/>
                </a:lnTo>
                <a:lnTo>
                  <a:pt x="3373907" y="434168"/>
                </a:lnTo>
                <a:lnTo>
                  <a:pt x="3415618" y="415630"/>
                </a:lnTo>
                <a:lnTo>
                  <a:pt x="3457328" y="445755"/>
                </a:lnTo>
                <a:cubicBezTo>
                  <a:pt x="3457328" y="445755"/>
                  <a:pt x="3441106" y="457340"/>
                  <a:pt x="3508307" y="417948"/>
                </a:cubicBezTo>
                <a:lnTo>
                  <a:pt x="3744666" y="271960"/>
                </a:lnTo>
                <a:lnTo>
                  <a:pt x="3902239" y="417948"/>
                </a:lnTo>
                <a:lnTo>
                  <a:pt x="3917409" y="423225"/>
                </a:lnTo>
                <a:lnTo>
                  <a:pt x="3928155" y="435919"/>
                </a:lnTo>
                <a:cubicBezTo>
                  <a:pt x="3930944" y="439308"/>
                  <a:pt x="3932365" y="441118"/>
                  <a:pt x="3932365" y="441118"/>
                </a:cubicBezTo>
                <a:cubicBezTo>
                  <a:pt x="4034323" y="429533"/>
                  <a:pt x="4226656" y="772485"/>
                  <a:pt x="4226656" y="772485"/>
                </a:cubicBezTo>
                <a:cubicBezTo>
                  <a:pt x="4273001" y="839684"/>
                  <a:pt x="4307758" y="1043602"/>
                  <a:pt x="4307758" y="1043602"/>
                </a:cubicBezTo>
                <a:cubicBezTo>
                  <a:pt x="4349469" y="1194224"/>
                  <a:pt x="4284586" y="1326305"/>
                  <a:pt x="4284586" y="1326305"/>
                </a:cubicBezTo>
                <a:cubicBezTo>
                  <a:pt x="4335565" y="1117754"/>
                  <a:pt x="4238241" y="1133975"/>
                  <a:pt x="4238241" y="1133975"/>
                </a:cubicBezTo>
                <a:cubicBezTo>
                  <a:pt x="4240560" y="1215078"/>
                  <a:pt x="4164089" y="1326305"/>
                  <a:pt x="4164089" y="1326305"/>
                </a:cubicBezTo>
                <a:cubicBezTo>
                  <a:pt x="4171042" y="1233616"/>
                  <a:pt x="4113110" y="1226665"/>
                  <a:pt x="4113110" y="1226665"/>
                </a:cubicBezTo>
                <a:cubicBezTo>
                  <a:pt x="4113110" y="1349478"/>
                  <a:pt x="4055180" y="1388872"/>
                  <a:pt x="4055180" y="1388872"/>
                </a:cubicBezTo>
                <a:cubicBezTo>
                  <a:pt x="4085303" y="1323990"/>
                  <a:pt x="4038958" y="1300817"/>
                  <a:pt x="4038958" y="1300817"/>
                </a:cubicBezTo>
                <a:cubicBezTo>
                  <a:pt x="3981028" y="1453755"/>
                  <a:pt x="3779426" y="1574252"/>
                  <a:pt x="3779426" y="1574252"/>
                </a:cubicBezTo>
                <a:cubicBezTo>
                  <a:pt x="3712227" y="1615962"/>
                  <a:pt x="3682102" y="1655354"/>
                  <a:pt x="3682102" y="1655354"/>
                </a:cubicBezTo>
                <a:cubicBezTo>
                  <a:pt x="3647345" y="1713287"/>
                  <a:pt x="3665882" y="1921839"/>
                  <a:pt x="3665882" y="1921839"/>
                </a:cubicBezTo>
                <a:cubicBezTo>
                  <a:pt x="3668199" y="1995991"/>
                  <a:pt x="3626488" y="1991356"/>
                  <a:pt x="3626488" y="1991356"/>
                </a:cubicBezTo>
                <a:lnTo>
                  <a:pt x="3515260" y="2002941"/>
                </a:lnTo>
                <a:cubicBezTo>
                  <a:pt x="3510626" y="2088680"/>
                  <a:pt x="3487453" y="2077093"/>
                  <a:pt x="3487453" y="2077093"/>
                </a:cubicBezTo>
                <a:cubicBezTo>
                  <a:pt x="3429523" y="2060873"/>
                  <a:pt x="3417936" y="2088680"/>
                  <a:pt x="3417936" y="2088680"/>
                </a:cubicBezTo>
                <a:cubicBezTo>
                  <a:pt x="3417936" y="2135025"/>
                  <a:pt x="3387813" y="2146610"/>
                  <a:pt x="3387813" y="2146610"/>
                </a:cubicBezTo>
                <a:cubicBezTo>
                  <a:pt x="3346103" y="2165148"/>
                  <a:pt x="3306708" y="2141976"/>
                  <a:pt x="3306708" y="2141976"/>
                </a:cubicBezTo>
                <a:cubicBezTo>
                  <a:pt x="3295123" y="2172101"/>
                  <a:pt x="3288170" y="2211493"/>
                  <a:pt x="3288170" y="2211493"/>
                </a:cubicBezTo>
                <a:cubicBezTo>
                  <a:pt x="3230240" y="2304183"/>
                  <a:pt x="3144501" y="2223080"/>
                  <a:pt x="3144501" y="2223080"/>
                </a:cubicBezTo>
                <a:cubicBezTo>
                  <a:pt x="3109744" y="2162832"/>
                  <a:pt x="3051811" y="2169783"/>
                  <a:pt x="3051811" y="2169783"/>
                </a:cubicBezTo>
                <a:cubicBezTo>
                  <a:pt x="2942902" y="2190639"/>
                  <a:pt x="2959121" y="2313452"/>
                  <a:pt x="2959121" y="2313452"/>
                </a:cubicBezTo>
                <a:cubicBezTo>
                  <a:pt x="2959121" y="2429314"/>
                  <a:pt x="3040226" y="2445536"/>
                  <a:pt x="3040226" y="2445536"/>
                </a:cubicBezTo>
                <a:lnTo>
                  <a:pt x="3241825" y="2614694"/>
                </a:lnTo>
                <a:lnTo>
                  <a:pt x="3276585" y="2656404"/>
                </a:lnTo>
                <a:cubicBezTo>
                  <a:pt x="3410985" y="2540542"/>
                  <a:pt x="3531482" y="2563714"/>
                  <a:pt x="3531482" y="2563714"/>
                </a:cubicBezTo>
                <a:cubicBezTo>
                  <a:pt x="3867482" y="2596156"/>
                  <a:pt x="3967124" y="2869591"/>
                  <a:pt x="3967124" y="2869591"/>
                </a:cubicBezTo>
                <a:lnTo>
                  <a:pt x="4006516" y="2869591"/>
                </a:lnTo>
                <a:cubicBezTo>
                  <a:pt x="4041276" y="2783854"/>
                  <a:pt x="4175677" y="2656404"/>
                  <a:pt x="4175677" y="2656404"/>
                </a:cubicBezTo>
                <a:lnTo>
                  <a:pt x="4205003" y="2639946"/>
                </a:lnTo>
                <a:lnTo>
                  <a:pt x="4201345" y="2650177"/>
                </a:lnTo>
                <a:cubicBezTo>
                  <a:pt x="4198412" y="2664515"/>
                  <a:pt x="4197108" y="2681894"/>
                  <a:pt x="4198846" y="2702749"/>
                </a:cubicBezTo>
                <a:cubicBezTo>
                  <a:pt x="4198846" y="2702749"/>
                  <a:pt x="4240556" y="2783854"/>
                  <a:pt x="4187261" y="2848737"/>
                </a:cubicBezTo>
                <a:lnTo>
                  <a:pt x="4082983" y="2969234"/>
                </a:lnTo>
                <a:cubicBezTo>
                  <a:pt x="4082983" y="2969234"/>
                  <a:pt x="4036638" y="3031798"/>
                  <a:pt x="4078349" y="3092046"/>
                </a:cubicBezTo>
                <a:lnTo>
                  <a:pt x="4117743" y="3138391"/>
                </a:lnTo>
                <a:cubicBezTo>
                  <a:pt x="4117743" y="3138391"/>
                  <a:pt x="4147866" y="3177786"/>
                  <a:pt x="4226653" y="3052654"/>
                </a:cubicBezTo>
                <a:lnTo>
                  <a:pt x="4422563" y="2763414"/>
                </a:lnTo>
                <a:lnTo>
                  <a:pt x="4428835" y="2767452"/>
                </a:lnTo>
                <a:cubicBezTo>
                  <a:pt x="4436801" y="2771978"/>
                  <a:pt x="4442159" y="2774585"/>
                  <a:pt x="4442159" y="2774585"/>
                </a:cubicBezTo>
                <a:cubicBezTo>
                  <a:pt x="4488504" y="2774585"/>
                  <a:pt x="4446793" y="2874225"/>
                  <a:pt x="4446793" y="2874225"/>
                </a:cubicBezTo>
                <a:cubicBezTo>
                  <a:pt x="4432890" y="2904350"/>
                  <a:pt x="4463015" y="2950695"/>
                  <a:pt x="4463015" y="2950695"/>
                </a:cubicBezTo>
                <a:cubicBezTo>
                  <a:pt x="4527898" y="2978502"/>
                  <a:pt x="4493138" y="3036432"/>
                  <a:pt x="4493138" y="3036432"/>
                </a:cubicBezTo>
                <a:cubicBezTo>
                  <a:pt x="4446793" y="3071192"/>
                  <a:pt x="4428255" y="3145344"/>
                  <a:pt x="4428255" y="3145344"/>
                </a:cubicBezTo>
                <a:cubicBezTo>
                  <a:pt x="4386545" y="3265841"/>
                  <a:pt x="4312393" y="3307551"/>
                  <a:pt x="4312393" y="3307551"/>
                </a:cubicBezTo>
                <a:cubicBezTo>
                  <a:pt x="4578877" y="3516103"/>
                  <a:pt x="4887070" y="3949429"/>
                  <a:pt x="4887070" y="3949429"/>
                </a:cubicBezTo>
                <a:cubicBezTo>
                  <a:pt x="4907926" y="4056020"/>
                  <a:pt x="4914877" y="4141759"/>
                  <a:pt x="4914877" y="4141759"/>
                </a:cubicBezTo>
                <a:cubicBezTo>
                  <a:pt x="4910242" y="4382753"/>
                  <a:pt x="4845359" y="4598258"/>
                  <a:pt x="4845359" y="4598258"/>
                </a:cubicBezTo>
                <a:cubicBezTo>
                  <a:pt x="4898657" y="4776685"/>
                  <a:pt x="5095622" y="4938892"/>
                  <a:pt x="5095622" y="4938892"/>
                </a:cubicBezTo>
                <a:cubicBezTo>
                  <a:pt x="5160505" y="4880959"/>
                  <a:pt x="5230022" y="4874009"/>
                  <a:pt x="5230022" y="4874009"/>
                </a:cubicBezTo>
                <a:cubicBezTo>
                  <a:pt x="5320396" y="4885594"/>
                  <a:pt x="5408451" y="4890228"/>
                  <a:pt x="5408451" y="4890228"/>
                </a:cubicBezTo>
                <a:cubicBezTo>
                  <a:pt x="5554436" y="4899500"/>
                  <a:pt x="5658714" y="4836933"/>
                  <a:pt x="5658714" y="4836933"/>
                </a:cubicBezTo>
                <a:cubicBezTo>
                  <a:pt x="5765307" y="4776685"/>
                  <a:pt x="5793114" y="4853155"/>
                  <a:pt x="5793114" y="4853155"/>
                </a:cubicBezTo>
                <a:cubicBezTo>
                  <a:pt x="5816286" y="4911085"/>
                  <a:pt x="5742135" y="4992190"/>
                  <a:pt x="5742135" y="4992190"/>
                </a:cubicBezTo>
                <a:cubicBezTo>
                  <a:pt x="5832506" y="4989871"/>
                  <a:pt x="5943734" y="4938892"/>
                  <a:pt x="5943734" y="4938892"/>
                </a:cubicBezTo>
                <a:cubicBezTo>
                  <a:pt x="6048011" y="4864740"/>
                  <a:pt x="6249610" y="4834614"/>
                  <a:pt x="6249610" y="4834614"/>
                </a:cubicBezTo>
                <a:cubicBezTo>
                  <a:pt x="6377059" y="4799857"/>
                  <a:pt x="6358521" y="4920354"/>
                  <a:pt x="6358521" y="4920354"/>
                </a:cubicBezTo>
                <a:lnTo>
                  <a:pt x="6377059" y="4927304"/>
                </a:lnTo>
                <a:lnTo>
                  <a:pt x="6388645" y="4943526"/>
                </a:lnTo>
                <a:lnTo>
                  <a:pt x="6381694" y="4982918"/>
                </a:lnTo>
                <a:lnTo>
                  <a:pt x="6416451" y="5001456"/>
                </a:lnTo>
                <a:lnTo>
                  <a:pt x="6428039" y="5019994"/>
                </a:lnTo>
                <a:lnTo>
                  <a:pt x="6416451" y="5077926"/>
                </a:lnTo>
                <a:lnTo>
                  <a:pt x="6428039" y="5105733"/>
                </a:lnTo>
                <a:lnTo>
                  <a:pt x="6441943" y="5168298"/>
                </a:lnTo>
                <a:lnTo>
                  <a:pt x="6423405" y="5198423"/>
                </a:lnTo>
                <a:lnTo>
                  <a:pt x="6423405" y="5240133"/>
                </a:lnTo>
                <a:lnTo>
                  <a:pt x="6381694" y="5267940"/>
                </a:lnTo>
                <a:cubicBezTo>
                  <a:pt x="6316811" y="5291113"/>
                  <a:pt x="6177777" y="5402341"/>
                  <a:pt x="6177777" y="5402341"/>
                </a:cubicBezTo>
                <a:cubicBezTo>
                  <a:pt x="6075818" y="5513568"/>
                  <a:pt x="5906658" y="5536741"/>
                  <a:pt x="5906658" y="5536741"/>
                </a:cubicBezTo>
                <a:cubicBezTo>
                  <a:pt x="5605416" y="5578451"/>
                  <a:pt x="5408451" y="5733708"/>
                  <a:pt x="5408451" y="5733708"/>
                </a:cubicBezTo>
                <a:cubicBezTo>
                  <a:pt x="5223072" y="5937623"/>
                  <a:pt x="5079402" y="5895915"/>
                  <a:pt x="5079402" y="5895915"/>
                </a:cubicBezTo>
                <a:cubicBezTo>
                  <a:pt x="4928780" y="5898231"/>
                  <a:pt x="4870850" y="5694314"/>
                  <a:pt x="4870850" y="5694314"/>
                </a:cubicBezTo>
                <a:cubicBezTo>
                  <a:pt x="4856947" y="5546010"/>
                  <a:pt x="4748035" y="5620162"/>
                  <a:pt x="4748035" y="5620162"/>
                </a:cubicBezTo>
                <a:lnTo>
                  <a:pt x="4666933" y="5701264"/>
                </a:lnTo>
                <a:cubicBezTo>
                  <a:pt x="4534848" y="5851886"/>
                  <a:pt x="4372641" y="5752243"/>
                  <a:pt x="4372641" y="5752243"/>
                </a:cubicBezTo>
                <a:cubicBezTo>
                  <a:pt x="4254463" y="5682726"/>
                  <a:pt x="4284586" y="5381484"/>
                  <a:pt x="4284586" y="5381484"/>
                </a:cubicBezTo>
                <a:cubicBezTo>
                  <a:pt x="4191896" y="4994506"/>
                  <a:pt x="3913827" y="4582036"/>
                  <a:pt x="3913827" y="4582036"/>
                </a:cubicBezTo>
                <a:cubicBezTo>
                  <a:pt x="3875013" y="4552202"/>
                  <a:pt x="3838227" y="4517950"/>
                  <a:pt x="3803568" y="4480852"/>
                </a:cubicBezTo>
                <a:lnTo>
                  <a:pt x="3800007" y="4476532"/>
                </a:lnTo>
                <a:lnTo>
                  <a:pt x="3780527" y="4590443"/>
                </a:lnTo>
                <a:lnTo>
                  <a:pt x="3780525" y="4590467"/>
                </a:lnTo>
                <a:lnTo>
                  <a:pt x="3765094" y="4735131"/>
                </a:lnTo>
                <a:lnTo>
                  <a:pt x="3765092" y="4735183"/>
                </a:lnTo>
                <a:lnTo>
                  <a:pt x="3765094" y="4735132"/>
                </a:lnTo>
                <a:lnTo>
                  <a:pt x="3765902" y="4727558"/>
                </a:lnTo>
                <a:lnTo>
                  <a:pt x="3763880" y="4767502"/>
                </a:lnTo>
                <a:lnTo>
                  <a:pt x="3761087" y="4841968"/>
                </a:lnTo>
                <a:lnTo>
                  <a:pt x="3761604" y="4880319"/>
                </a:lnTo>
                <a:lnTo>
                  <a:pt x="3764152" y="4948933"/>
                </a:lnTo>
                <a:lnTo>
                  <a:pt x="3765139" y="4957284"/>
                </a:lnTo>
                <a:lnTo>
                  <a:pt x="3763636" y="4934981"/>
                </a:lnTo>
                <a:lnTo>
                  <a:pt x="3766230" y="4966518"/>
                </a:lnTo>
                <a:lnTo>
                  <a:pt x="3771090" y="5007656"/>
                </a:lnTo>
                <a:lnTo>
                  <a:pt x="3774769" y="5031180"/>
                </a:lnTo>
                <a:lnTo>
                  <a:pt x="3781007" y="5061338"/>
                </a:lnTo>
                <a:lnTo>
                  <a:pt x="3784037" y="5074110"/>
                </a:lnTo>
                <a:lnTo>
                  <a:pt x="3782356" y="5067859"/>
                </a:lnTo>
                <a:lnTo>
                  <a:pt x="3783197" y="5071928"/>
                </a:lnTo>
                <a:lnTo>
                  <a:pt x="3790925" y="5097158"/>
                </a:lnTo>
                <a:lnTo>
                  <a:pt x="3792279" y="5101288"/>
                </a:lnTo>
                <a:lnTo>
                  <a:pt x="3791572" y="5099273"/>
                </a:lnTo>
                <a:lnTo>
                  <a:pt x="3792746" y="5103106"/>
                </a:lnTo>
                <a:cubicBezTo>
                  <a:pt x="3795435" y="5110379"/>
                  <a:pt x="3797462" y="5114615"/>
                  <a:pt x="3798331" y="5116063"/>
                </a:cubicBezTo>
                <a:lnTo>
                  <a:pt x="3798364" y="5116122"/>
                </a:lnTo>
                <a:lnTo>
                  <a:pt x="3798347" y="5116093"/>
                </a:lnTo>
                <a:lnTo>
                  <a:pt x="3841530" y="5195336"/>
                </a:lnTo>
                <a:lnTo>
                  <a:pt x="3838161" y="5187944"/>
                </a:lnTo>
                <a:lnTo>
                  <a:pt x="3840723" y="5192568"/>
                </a:lnTo>
                <a:lnTo>
                  <a:pt x="3843401" y="5198769"/>
                </a:lnTo>
                <a:lnTo>
                  <a:pt x="3845921" y="5203395"/>
                </a:lnTo>
                <a:lnTo>
                  <a:pt x="3852185" y="5218716"/>
                </a:lnTo>
                <a:lnTo>
                  <a:pt x="3864731" y="5246247"/>
                </a:lnTo>
                <a:lnTo>
                  <a:pt x="3867285" y="5254086"/>
                </a:lnTo>
                <a:lnTo>
                  <a:pt x="3855237" y="5226182"/>
                </a:lnTo>
                <a:lnTo>
                  <a:pt x="3869801" y="5261806"/>
                </a:lnTo>
                <a:lnTo>
                  <a:pt x="3867285" y="5254086"/>
                </a:lnTo>
                <a:lnTo>
                  <a:pt x="3873002" y="5267325"/>
                </a:lnTo>
                <a:lnTo>
                  <a:pt x="3876971" y="5279345"/>
                </a:lnTo>
                <a:lnTo>
                  <a:pt x="3880558" y="5288119"/>
                </a:lnTo>
                <a:lnTo>
                  <a:pt x="3887016" y="5309765"/>
                </a:lnTo>
                <a:lnTo>
                  <a:pt x="3896534" y="5338590"/>
                </a:lnTo>
                <a:lnTo>
                  <a:pt x="3900713" y="5355679"/>
                </a:lnTo>
                <a:lnTo>
                  <a:pt x="3904278" y="5367630"/>
                </a:lnTo>
                <a:lnTo>
                  <a:pt x="3907819" y="5384732"/>
                </a:lnTo>
                <a:lnTo>
                  <a:pt x="3912682" y="5404615"/>
                </a:lnTo>
                <a:lnTo>
                  <a:pt x="3916297" y="5425687"/>
                </a:lnTo>
                <a:lnTo>
                  <a:pt x="3919119" y="5439319"/>
                </a:lnTo>
                <a:lnTo>
                  <a:pt x="3920656" y="5451099"/>
                </a:lnTo>
                <a:lnTo>
                  <a:pt x="3922811" y="5463655"/>
                </a:lnTo>
                <a:lnTo>
                  <a:pt x="3923396" y="5469029"/>
                </a:lnTo>
                <a:lnTo>
                  <a:pt x="3922100" y="5462160"/>
                </a:lnTo>
                <a:lnTo>
                  <a:pt x="3925391" y="5487370"/>
                </a:lnTo>
                <a:lnTo>
                  <a:pt x="3923396" y="5469029"/>
                </a:lnTo>
                <a:lnTo>
                  <a:pt x="3923846" y="5471418"/>
                </a:lnTo>
                <a:lnTo>
                  <a:pt x="3925984" y="5491912"/>
                </a:lnTo>
                <a:lnTo>
                  <a:pt x="3927116" y="5500582"/>
                </a:lnTo>
                <a:lnTo>
                  <a:pt x="3927510" y="5506529"/>
                </a:lnTo>
                <a:lnTo>
                  <a:pt x="3928283" y="5513946"/>
                </a:lnTo>
                <a:lnTo>
                  <a:pt x="3927561" y="5507308"/>
                </a:lnTo>
                <a:lnTo>
                  <a:pt x="3929661" y="5539050"/>
                </a:lnTo>
                <a:lnTo>
                  <a:pt x="3928286" y="5513976"/>
                </a:lnTo>
                <a:lnTo>
                  <a:pt x="3930307" y="5548810"/>
                </a:lnTo>
                <a:lnTo>
                  <a:pt x="3930341" y="5551457"/>
                </a:lnTo>
                <a:lnTo>
                  <a:pt x="3930341" y="5551462"/>
                </a:lnTo>
                <a:lnTo>
                  <a:pt x="3930341" y="5551461"/>
                </a:lnTo>
                <a:lnTo>
                  <a:pt x="3930728" y="5581396"/>
                </a:lnTo>
                <a:cubicBezTo>
                  <a:pt x="3930633" y="5589361"/>
                  <a:pt x="3930415" y="5594286"/>
                  <a:pt x="3930415" y="5595734"/>
                </a:cubicBezTo>
                <a:cubicBezTo>
                  <a:pt x="3930415" y="5841362"/>
                  <a:pt x="3670884" y="5936368"/>
                  <a:pt x="3531849" y="5952590"/>
                </a:cubicBezTo>
                <a:lnTo>
                  <a:pt x="3527214" y="5952590"/>
                </a:lnTo>
                <a:lnTo>
                  <a:pt x="2732397" y="5959540"/>
                </a:lnTo>
                <a:cubicBezTo>
                  <a:pt x="2642026" y="5957224"/>
                  <a:pt x="2588728" y="5947955"/>
                  <a:pt x="2579459" y="5906245"/>
                </a:cubicBezTo>
                <a:cubicBezTo>
                  <a:pt x="2575984" y="5887707"/>
                  <a:pt x="2584095" y="5872066"/>
                  <a:pt x="2597129" y="5859320"/>
                </a:cubicBezTo>
                <a:lnTo>
                  <a:pt x="2603445" y="5855368"/>
                </a:lnTo>
                <a:lnTo>
                  <a:pt x="2607725" y="5850306"/>
                </a:lnTo>
                <a:lnTo>
                  <a:pt x="2644327" y="5829784"/>
                </a:lnTo>
                <a:lnTo>
                  <a:pt x="2644342" y="5829774"/>
                </a:lnTo>
                <a:lnTo>
                  <a:pt x="2648977" y="5827458"/>
                </a:lnTo>
                <a:lnTo>
                  <a:pt x="2838991" y="5804286"/>
                </a:lnTo>
                <a:lnTo>
                  <a:pt x="2924459" y="5760242"/>
                </a:lnTo>
                <a:lnTo>
                  <a:pt x="2939190" y="5750127"/>
                </a:lnTo>
                <a:lnTo>
                  <a:pt x="2928157" y="5758336"/>
                </a:lnTo>
                <a:lnTo>
                  <a:pt x="2933138" y="5755769"/>
                </a:lnTo>
                <a:lnTo>
                  <a:pt x="2945690" y="5745664"/>
                </a:lnTo>
                <a:lnTo>
                  <a:pt x="2939190" y="5750127"/>
                </a:lnTo>
                <a:lnTo>
                  <a:pt x="2951805" y="5740741"/>
                </a:lnTo>
                <a:lnTo>
                  <a:pt x="2991960" y="5708411"/>
                </a:lnTo>
                <a:lnTo>
                  <a:pt x="2999083" y="5701683"/>
                </a:lnTo>
                <a:lnTo>
                  <a:pt x="2995389" y="5705651"/>
                </a:lnTo>
                <a:lnTo>
                  <a:pt x="3002574" y="5699865"/>
                </a:lnTo>
                <a:lnTo>
                  <a:pt x="3007940" y="5693316"/>
                </a:lnTo>
                <a:lnTo>
                  <a:pt x="2999083" y="5701683"/>
                </a:lnTo>
                <a:lnTo>
                  <a:pt x="3015770" y="5683760"/>
                </a:lnTo>
                <a:lnTo>
                  <a:pt x="3043765" y="5649590"/>
                </a:lnTo>
                <a:lnTo>
                  <a:pt x="3058504" y="5626794"/>
                </a:lnTo>
                <a:lnTo>
                  <a:pt x="3076362" y="5593489"/>
                </a:lnTo>
                <a:lnTo>
                  <a:pt x="3085707" y="5572196"/>
                </a:lnTo>
                <a:lnTo>
                  <a:pt x="3079581" y="5587486"/>
                </a:lnTo>
                <a:lnTo>
                  <a:pt x="3082303" y="5582409"/>
                </a:lnTo>
                <a:lnTo>
                  <a:pt x="3085724" y="5572159"/>
                </a:lnTo>
                <a:lnTo>
                  <a:pt x="3085707" y="5572196"/>
                </a:lnTo>
                <a:lnTo>
                  <a:pt x="3085731" y="5572137"/>
                </a:lnTo>
                <a:lnTo>
                  <a:pt x="3094935" y="5544559"/>
                </a:lnTo>
                <a:lnTo>
                  <a:pt x="3107378" y="5488445"/>
                </a:lnTo>
                <a:lnTo>
                  <a:pt x="3106519" y="5493901"/>
                </a:lnTo>
                <a:lnTo>
                  <a:pt x="3108152" y="5484955"/>
                </a:lnTo>
                <a:lnTo>
                  <a:pt x="3107378" y="5488445"/>
                </a:lnTo>
                <a:lnTo>
                  <a:pt x="3108324" y="5482442"/>
                </a:lnTo>
                <a:lnTo>
                  <a:pt x="3110246" y="5454019"/>
                </a:lnTo>
                <a:cubicBezTo>
                  <a:pt x="3110364" y="5446379"/>
                  <a:pt x="3110110" y="5441636"/>
                  <a:pt x="3110110" y="5440477"/>
                </a:cubicBezTo>
                <a:lnTo>
                  <a:pt x="3110110" y="5438161"/>
                </a:lnTo>
                <a:lnTo>
                  <a:pt x="3110110" y="5435843"/>
                </a:lnTo>
                <a:cubicBezTo>
                  <a:pt x="3117060" y="5204118"/>
                  <a:pt x="2927046" y="4963125"/>
                  <a:pt x="2924730" y="4960809"/>
                </a:cubicBezTo>
                <a:lnTo>
                  <a:pt x="2922412" y="4958490"/>
                </a:lnTo>
                <a:cubicBezTo>
                  <a:pt x="2822771" y="4817139"/>
                  <a:pt x="2762523" y="4613222"/>
                  <a:pt x="2760204" y="4603953"/>
                </a:cubicBezTo>
                <a:lnTo>
                  <a:pt x="2722191" y="4445126"/>
                </a:lnTo>
                <a:lnTo>
                  <a:pt x="2698632" y="4468138"/>
                </a:lnTo>
                <a:cubicBezTo>
                  <a:pt x="2650567" y="4512048"/>
                  <a:pt x="2627756" y="4524104"/>
                  <a:pt x="2627756" y="4524104"/>
                </a:cubicBezTo>
                <a:cubicBezTo>
                  <a:pt x="2542017" y="4563498"/>
                  <a:pt x="2565190" y="4679360"/>
                  <a:pt x="2565190" y="4679360"/>
                </a:cubicBezTo>
                <a:cubicBezTo>
                  <a:pt x="2604584" y="4880959"/>
                  <a:pt x="2542017" y="4904132"/>
                  <a:pt x="2542017" y="4904132"/>
                </a:cubicBezTo>
                <a:cubicBezTo>
                  <a:pt x="2465549" y="4943526"/>
                  <a:pt x="2518845" y="5066339"/>
                  <a:pt x="2518845" y="5066339"/>
                </a:cubicBezTo>
                <a:cubicBezTo>
                  <a:pt x="2588362" y="5205376"/>
                  <a:pt x="2495672" y="5198423"/>
                  <a:pt x="2495672" y="5198423"/>
                </a:cubicBezTo>
                <a:lnTo>
                  <a:pt x="2442377" y="5237815"/>
                </a:lnTo>
                <a:lnTo>
                  <a:pt x="2402982" y="5400022"/>
                </a:lnTo>
                <a:lnTo>
                  <a:pt x="2270901" y="5439417"/>
                </a:lnTo>
                <a:lnTo>
                  <a:pt x="2148085" y="5492712"/>
                </a:lnTo>
                <a:cubicBezTo>
                  <a:pt x="2016004" y="5654919"/>
                  <a:pt x="1969659" y="5631747"/>
                  <a:pt x="1969659" y="5631747"/>
                </a:cubicBezTo>
                <a:cubicBezTo>
                  <a:pt x="1916361" y="5715170"/>
                  <a:pt x="1730981" y="5800907"/>
                  <a:pt x="1730981" y="5800907"/>
                </a:cubicBezTo>
                <a:cubicBezTo>
                  <a:pt x="1422789" y="5932989"/>
                  <a:pt x="827256" y="5893597"/>
                  <a:pt x="827256" y="5893597"/>
                </a:cubicBezTo>
                <a:cubicBezTo>
                  <a:pt x="287339" y="5777734"/>
                  <a:pt x="340634" y="5274893"/>
                  <a:pt x="340634" y="5274893"/>
                </a:cubicBezTo>
                <a:lnTo>
                  <a:pt x="148304" y="5298066"/>
                </a:lnTo>
                <a:cubicBezTo>
                  <a:pt x="139035" y="5075608"/>
                  <a:pt x="62564" y="4850836"/>
                  <a:pt x="62564" y="4850836"/>
                </a:cubicBezTo>
                <a:cubicBezTo>
                  <a:pt x="139035" y="4741925"/>
                  <a:pt x="139035" y="4341042"/>
                  <a:pt x="139035" y="4341042"/>
                </a:cubicBezTo>
                <a:cubicBezTo>
                  <a:pt x="46345" y="4371165"/>
                  <a:pt x="6951" y="4579717"/>
                  <a:pt x="6951" y="4579717"/>
                </a:cubicBezTo>
                <a:cubicBezTo>
                  <a:pt x="-9269" y="4440683"/>
                  <a:pt x="122813" y="4109318"/>
                  <a:pt x="122813" y="4109318"/>
                </a:cubicBezTo>
                <a:cubicBezTo>
                  <a:pt x="62564" y="4257622"/>
                  <a:pt x="0" y="4287745"/>
                  <a:pt x="0" y="4287745"/>
                </a:cubicBezTo>
                <a:cubicBezTo>
                  <a:pt x="99641" y="4000406"/>
                  <a:pt x="76468" y="3738559"/>
                  <a:pt x="76468" y="3738559"/>
                </a:cubicBezTo>
                <a:cubicBezTo>
                  <a:pt x="62564" y="3536957"/>
                  <a:pt x="139035" y="3390972"/>
                  <a:pt x="139035" y="3390972"/>
                </a:cubicBezTo>
                <a:cubicBezTo>
                  <a:pt x="92690" y="3400241"/>
                  <a:pt x="23173" y="3499881"/>
                  <a:pt x="23173" y="3499881"/>
                </a:cubicBezTo>
                <a:cubicBezTo>
                  <a:pt x="69518" y="3159247"/>
                  <a:pt x="308193" y="2811661"/>
                  <a:pt x="308193" y="2811661"/>
                </a:cubicBezTo>
                <a:cubicBezTo>
                  <a:pt x="252579" y="2811661"/>
                  <a:pt x="220137" y="2827880"/>
                  <a:pt x="203918" y="2839468"/>
                </a:cubicBezTo>
                <a:lnTo>
                  <a:pt x="495891" y="2582252"/>
                </a:lnTo>
                <a:cubicBezTo>
                  <a:pt x="665048" y="2433949"/>
                  <a:pt x="780911" y="2102584"/>
                  <a:pt x="780911" y="2102584"/>
                </a:cubicBezTo>
                <a:cubicBezTo>
                  <a:pt x="880553" y="1847687"/>
                  <a:pt x="1035808" y="1646085"/>
                  <a:pt x="1035808" y="1646085"/>
                </a:cubicBezTo>
                <a:cubicBezTo>
                  <a:pt x="1290705" y="1305452"/>
                  <a:pt x="1622072" y="1235934"/>
                  <a:pt x="1622072" y="1235934"/>
                </a:cubicBezTo>
                <a:cubicBezTo>
                  <a:pt x="2022954" y="1106168"/>
                  <a:pt x="2039176" y="974084"/>
                  <a:pt x="2039176" y="974084"/>
                </a:cubicBezTo>
                <a:cubicBezTo>
                  <a:pt x="2445418" y="18221"/>
                  <a:pt x="2986079" y="-788"/>
                  <a:pt x="3052075" y="57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Freeform: Shape 8">
            <a:extLst>
              <a:ext uri="{FF2B5EF4-FFF2-40B4-BE49-F238E27FC236}">
                <a16:creationId xmlns:a16="http://schemas.microsoft.com/office/drawing/2014/main" id="{191D611D-C3B2-4C58-878D-5AC2D7575591}"/>
              </a:ext>
            </a:extLst>
          </p:cNvPr>
          <p:cNvSpPr/>
          <p:nvPr/>
        </p:nvSpPr>
        <p:spPr>
          <a:xfrm>
            <a:off x="2337312" y="3415880"/>
            <a:ext cx="46345" cy="46345"/>
          </a:xfrm>
          <a:custGeom>
            <a:avLst/>
            <a:gdLst>
              <a:gd name="connsiteX0" fmla="*/ 7144 w 19050"/>
              <a:gd name="connsiteY0" fmla="*/ 11906 h 19050"/>
              <a:gd name="connsiteX1" fmla="*/ 11906 w 19050"/>
              <a:gd name="connsiteY1" fmla="*/ 7144 h 19050"/>
              <a:gd name="connsiteX2" fmla="*/ 7144 w 19050"/>
              <a:gd name="connsiteY2" fmla="*/ 11906 h 19050"/>
            </a:gdLst>
            <a:ahLst/>
            <a:cxnLst>
              <a:cxn ang="0">
                <a:pos x="connsiteX0" y="connsiteY0"/>
              </a:cxn>
              <a:cxn ang="0">
                <a:pos x="connsiteX1" y="connsiteY1"/>
              </a:cxn>
              <a:cxn ang="0">
                <a:pos x="connsiteX2" y="connsiteY2"/>
              </a:cxn>
            </a:cxnLst>
            <a:rect l="l" t="t" r="r" b="b"/>
            <a:pathLst>
              <a:path w="19050" h="19050">
                <a:moveTo>
                  <a:pt x="7144" y="11906"/>
                </a:moveTo>
                <a:lnTo>
                  <a:pt x="11906" y="7144"/>
                </a:lnTo>
                <a:cubicBezTo>
                  <a:pt x="9049" y="10001"/>
                  <a:pt x="7144" y="11906"/>
                  <a:pt x="7144" y="11906"/>
                </a:cubicBezTo>
                <a:close/>
              </a:path>
            </a:pathLst>
          </a:custGeom>
          <a:solidFill>
            <a:srgbClr val="A38072"/>
          </a:solidFill>
          <a:ln w="9525" cap="flat">
            <a:noFill/>
            <a:prstDash val="solid"/>
            <a:miter/>
          </a:ln>
        </p:spPr>
        <p:txBody>
          <a:bodyPr rtlCol="0" anchor="ctr"/>
          <a:lstStyle/>
          <a:p>
            <a:endParaRPr lang="en-US" dirty="0">
              <a:latin typeface="Arial" pitchFamily="34" charset="0"/>
            </a:endParaRPr>
          </a:p>
        </p:txBody>
      </p:sp>
    </p:spTree>
    <p:extLst>
      <p:ext uri="{BB962C8B-B14F-4D97-AF65-F5344CB8AC3E}">
        <p14:creationId xmlns:p14="http://schemas.microsoft.com/office/powerpoint/2010/main" val="29180865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363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Arial" pitchFamily="34" charset="0"/>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Arial" pitchFamily="34" charset="0"/>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dirty="0">
              <a:latin typeface="Arial" pitchFamily="34" charset="0"/>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dirty="0">
              <a:solidFill>
                <a:schemeClr val="bg1"/>
              </a:solidFill>
              <a:latin typeface="Arial" pitchFamily="34" charset="0"/>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dirty="0">
              <a:solidFill>
                <a:schemeClr val="tx1">
                  <a:lumMod val="85000"/>
                  <a:lumOff val="15000"/>
                </a:schemeClr>
              </a:solidFill>
              <a:latin typeface="Arial" pitchFamily="34" charset="0"/>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Arial" pitchFamily="34" charset="0"/>
                <a:ea typeface="+mn-ea"/>
                <a:cs typeface="Arial" pitchFamily="34" charset="0"/>
              </a:rPr>
              <a:t>FREE </a:t>
            </a:r>
          </a:p>
          <a:p>
            <a:r>
              <a:rPr lang="en-US" altLang="ko-KR" sz="2800" b="1" dirty="0">
                <a:solidFill>
                  <a:schemeClr val="bg1"/>
                </a:solidFill>
                <a:latin typeface="Arial" pitchFamily="34" charset="0"/>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8"/>
          <p:cNvSpPr/>
          <p:nvPr/>
        </p:nvSpPr>
        <p:spPr>
          <a:xfrm>
            <a:off x="135800" y="162600"/>
            <a:ext cx="11920400" cy="6532800"/>
          </a:xfrm>
          <a:prstGeom prst="roundRect">
            <a:avLst>
              <a:gd name="adj" fmla="val 7908"/>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Arial" pitchFamily="34" charset="0"/>
            </a:endParaRPr>
          </a:p>
        </p:txBody>
      </p:sp>
      <p:sp>
        <p:nvSpPr>
          <p:cNvPr id="78" name="Google Shape;78;p8"/>
          <p:cNvSpPr txBox="1">
            <a:spLocks noGrp="1"/>
          </p:cNvSpPr>
          <p:nvPr>
            <p:ph type="title"/>
          </p:nvPr>
        </p:nvSpPr>
        <p:spPr>
          <a:xfrm>
            <a:off x="1850800" y="7018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atin typeface="Arial" pitchFamily="34" charset="0"/>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dirty="0"/>
          </a:p>
        </p:txBody>
      </p:sp>
      <p:grpSp>
        <p:nvGrpSpPr>
          <p:cNvPr id="79" name="Google Shape;79;p8"/>
          <p:cNvGrpSpPr/>
          <p:nvPr/>
        </p:nvGrpSpPr>
        <p:grpSpPr>
          <a:xfrm rot="10800000" flipH="1">
            <a:off x="1468208" y="337533"/>
            <a:ext cx="10149027" cy="3932239"/>
            <a:chOff x="404800" y="-890960"/>
            <a:chExt cx="8937149" cy="3462697"/>
          </a:xfrm>
        </p:grpSpPr>
        <p:sp>
          <p:nvSpPr>
            <p:cNvPr id="80" name="Google Shape;80;p8"/>
            <p:cNvSpPr/>
            <p:nvPr/>
          </p:nvSpPr>
          <p:spPr>
            <a:xfrm>
              <a:off x="8152149" y="-890960"/>
              <a:ext cx="1189800" cy="118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ial" pitchFamily="34" charset="0"/>
              </a:endParaRPr>
            </a:p>
          </p:txBody>
        </p:sp>
        <p:sp>
          <p:nvSpPr>
            <p:cNvPr id="81" name="Google Shape;81;p8"/>
            <p:cNvSpPr/>
            <p:nvPr/>
          </p:nvSpPr>
          <p:spPr>
            <a:xfrm rot="10800000">
              <a:off x="8319788" y="139881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ial" pitchFamily="34" charset="0"/>
              </a:endParaRPr>
            </a:p>
          </p:txBody>
        </p:sp>
        <p:sp>
          <p:nvSpPr>
            <p:cNvPr id="82" name="Google Shape;82;p8"/>
            <p:cNvSpPr/>
            <p:nvPr/>
          </p:nvSpPr>
          <p:spPr>
            <a:xfrm rot="10800000">
              <a:off x="8016563" y="1770163"/>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ial" pitchFamily="34" charset="0"/>
              </a:endParaRPr>
            </a:p>
          </p:txBody>
        </p:sp>
        <p:sp>
          <p:nvSpPr>
            <p:cNvPr id="83" name="Google Shape;83;p8"/>
            <p:cNvSpPr/>
            <p:nvPr/>
          </p:nvSpPr>
          <p:spPr>
            <a:xfrm>
              <a:off x="404800" y="20509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ial" pitchFamily="34" charset="0"/>
              </a:endParaRPr>
            </a:p>
          </p:txBody>
        </p:sp>
      </p:grpSp>
      <p:sp>
        <p:nvSpPr>
          <p:cNvPr id="84" name="Google Shape;84;p8"/>
          <p:cNvSpPr/>
          <p:nvPr/>
        </p:nvSpPr>
        <p:spPr>
          <a:xfrm rot="10800000" flipH="1">
            <a:off x="6329097" y="4404471"/>
            <a:ext cx="1351200" cy="1351200"/>
          </a:xfrm>
          <a:prstGeom prst="donut">
            <a:avLst>
              <a:gd name="adj" fmla="val 15949"/>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Arial" pitchFamily="34" charset="0"/>
            </a:endParaRPr>
          </a:p>
        </p:txBody>
      </p:sp>
      <p:grpSp>
        <p:nvGrpSpPr>
          <p:cNvPr id="85" name="Google Shape;85;p8"/>
          <p:cNvGrpSpPr/>
          <p:nvPr/>
        </p:nvGrpSpPr>
        <p:grpSpPr>
          <a:xfrm rot="10800000">
            <a:off x="361001" y="986813"/>
            <a:ext cx="11503100" cy="5452001"/>
            <a:chOff x="270750" y="253149"/>
            <a:chExt cx="8627325" cy="4089001"/>
          </a:xfrm>
        </p:grpSpPr>
        <p:sp>
          <p:nvSpPr>
            <p:cNvPr id="86" name="Google Shape;86;p8"/>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ial" pitchFamily="34" charset="0"/>
              </a:endParaRPr>
            </a:p>
          </p:txBody>
        </p:sp>
        <p:sp>
          <p:nvSpPr>
            <p:cNvPr id="87" name="Google Shape;87;p8"/>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ial" pitchFamily="34" charset="0"/>
              </a:endParaRPr>
            </a:p>
          </p:txBody>
        </p:sp>
        <p:sp>
          <p:nvSpPr>
            <p:cNvPr id="88" name="Google Shape;88;p8"/>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ial" pitchFamily="34" charset="0"/>
              </a:endParaRPr>
            </a:p>
          </p:txBody>
        </p:sp>
        <p:sp>
          <p:nvSpPr>
            <p:cNvPr id="89" name="Google Shape;89;p8"/>
            <p:cNvSpPr/>
            <p:nvPr/>
          </p:nvSpPr>
          <p:spPr>
            <a:xfrm>
              <a:off x="8325975" y="33980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ial" pitchFamily="34" charset="0"/>
              </a:endParaRPr>
            </a:p>
          </p:txBody>
        </p:sp>
        <p:sp>
          <p:nvSpPr>
            <p:cNvPr id="90" name="Google Shape;90;p8"/>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ial" pitchFamily="34" charset="0"/>
              </a:endParaRPr>
            </a:p>
          </p:txBody>
        </p:sp>
      </p:grpSp>
    </p:spTree>
    <p:extLst>
      <p:ext uri="{BB962C8B-B14F-4D97-AF65-F5344CB8AC3E}">
        <p14:creationId xmlns:p14="http://schemas.microsoft.com/office/powerpoint/2010/main" val="1173010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92"/>
        <p:cNvGrpSpPr/>
        <p:nvPr/>
      </p:nvGrpSpPr>
      <p:grpSpPr>
        <a:xfrm>
          <a:off x="0" y="0"/>
          <a:ext cx="0" cy="0"/>
          <a:chOff x="0" y="0"/>
          <a:chExt cx="0" cy="0"/>
        </a:xfrm>
      </p:grpSpPr>
      <p:sp>
        <p:nvSpPr>
          <p:cNvPr id="293" name="Google Shape;293;p25"/>
          <p:cNvSpPr/>
          <p:nvPr/>
        </p:nvSpPr>
        <p:spPr>
          <a:xfrm>
            <a:off x="135800" y="162600"/>
            <a:ext cx="11920400" cy="6532800"/>
          </a:xfrm>
          <a:prstGeom prst="roundRect">
            <a:avLst>
              <a:gd name="adj" fmla="val 7908"/>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Arial" pitchFamily="34" charset="0"/>
            </a:endParaRPr>
          </a:p>
        </p:txBody>
      </p:sp>
      <p:grpSp>
        <p:nvGrpSpPr>
          <p:cNvPr id="294" name="Google Shape;294;p25"/>
          <p:cNvGrpSpPr/>
          <p:nvPr/>
        </p:nvGrpSpPr>
        <p:grpSpPr>
          <a:xfrm flipH="1">
            <a:off x="621484" y="377767"/>
            <a:ext cx="11080651" cy="5410851"/>
            <a:chOff x="270750" y="369050"/>
            <a:chExt cx="8310488" cy="4058138"/>
          </a:xfrm>
        </p:grpSpPr>
        <p:sp>
          <p:nvSpPr>
            <p:cNvPr id="295" name="Google Shape;295;p25"/>
            <p:cNvSpPr/>
            <p:nvPr/>
          </p:nvSpPr>
          <p:spPr>
            <a:xfrm>
              <a:off x="622525" y="369050"/>
              <a:ext cx="896100" cy="896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ial" pitchFamily="34" charset="0"/>
              </a:endParaRPr>
            </a:p>
          </p:txBody>
        </p:sp>
        <p:sp>
          <p:nvSpPr>
            <p:cNvPr id="296" name="Google Shape;296;p25"/>
            <p:cNvSpPr/>
            <p:nvPr/>
          </p:nvSpPr>
          <p:spPr>
            <a:xfrm>
              <a:off x="270750" y="2638875"/>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ial" pitchFamily="34" charset="0"/>
              </a:endParaRPr>
            </a:p>
          </p:txBody>
        </p:sp>
        <p:sp>
          <p:nvSpPr>
            <p:cNvPr id="297" name="Google Shape;297;p25"/>
            <p:cNvSpPr/>
            <p:nvPr/>
          </p:nvSpPr>
          <p:spPr>
            <a:xfrm rot="10800000">
              <a:off x="8287538" y="3923537"/>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ial" pitchFamily="34" charset="0"/>
              </a:endParaRPr>
            </a:p>
          </p:txBody>
        </p:sp>
        <p:sp>
          <p:nvSpPr>
            <p:cNvPr id="298" name="Google Shape;298;p25"/>
            <p:cNvSpPr/>
            <p:nvPr/>
          </p:nvSpPr>
          <p:spPr>
            <a:xfrm>
              <a:off x="7891375" y="14944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ial" pitchFamily="34" charset="0"/>
              </a:endParaRPr>
            </a:p>
          </p:txBody>
        </p:sp>
        <p:sp>
          <p:nvSpPr>
            <p:cNvPr id="299" name="Google Shape;299;p25"/>
            <p:cNvSpPr/>
            <p:nvPr/>
          </p:nvSpPr>
          <p:spPr>
            <a:xfrm rot="10800000">
              <a:off x="7637888" y="38544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ial" pitchFamily="34" charset="0"/>
              </a:endParaRPr>
            </a:p>
          </p:txBody>
        </p:sp>
        <p:sp>
          <p:nvSpPr>
            <p:cNvPr id="300" name="Google Shape;300;p25"/>
            <p:cNvSpPr/>
            <p:nvPr/>
          </p:nvSpPr>
          <p:spPr>
            <a:xfrm>
              <a:off x="2194400" y="340271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ial" pitchFamily="34" charset="0"/>
              </a:endParaRPr>
            </a:p>
          </p:txBody>
        </p:sp>
        <p:sp>
          <p:nvSpPr>
            <p:cNvPr id="301" name="Google Shape;301;p25"/>
            <p:cNvSpPr/>
            <p:nvPr/>
          </p:nvSpPr>
          <p:spPr>
            <a:xfrm>
              <a:off x="6692981" y="897169"/>
              <a:ext cx="274200" cy="2745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ial" pitchFamily="34" charset="0"/>
              </a:endParaRPr>
            </a:p>
          </p:txBody>
        </p:sp>
        <p:sp>
          <p:nvSpPr>
            <p:cNvPr id="302" name="Google Shape;302;p25"/>
            <p:cNvSpPr/>
            <p:nvPr/>
          </p:nvSpPr>
          <p:spPr>
            <a:xfrm>
              <a:off x="1661220" y="625231"/>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ial" pitchFamily="34" charset="0"/>
              </a:endParaRPr>
            </a:p>
          </p:txBody>
        </p:sp>
      </p:grpSp>
    </p:spTree>
    <p:extLst>
      <p:ext uri="{BB962C8B-B14F-4D97-AF65-F5344CB8AC3E}">
        <p14:creationId xmlns:p14="http://schemas.microsoft.com/office/powerpoint/2010/main" val="20044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65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Arial" pitchFamily="34" charset="0"/>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Arial" pitchFamily="34" charset="0"/>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12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1DB724-9006-424E-A191-C08CB17EE2CA}"/>
              </a:ext>
            </a:extLst>
          </p:cNvPr>
          <p:cNvSpPr/>
          <p:nvPr userDrawn="1"/>
        </p:nvSpPr>
        <p:spPr>
          <a:xfrm>
            <a:off x="462336" y="315931"/>
            <a:ext cx="3113070" cy="6226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4" name="그림 개체 틀 2">
            <a:extLst>
              <a:ext uri="{FF2B5EF4-FFF2-40B4-BE49-F238E27FC236}">
                <a16:creationId xmlns:a16="http://schemas.microsoft.com/office/drawing/2014/main" id="{13FB2FD4-D355-49C8-B7E0-BC49131F2FEA}"/>
              </a:ext>
            </a:extLst>
          </p:cNvPr>
          <p:cNvSpPr>
            <a:spLocks noGrp="1"/>
          </p:cNvSpPr>
          <p:nvPr>
            <p:ph type="pic" sz="quarter" idx="41" hasCustomPrompt="1"/>
          </p:nvPr>
        </p:nvSpPr>
        <p:spPr>
          <a:xfrm>
            <a:off x="682645" y="553565"/>
            <a:ext cx="2672453" cy="24053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54BAF68A-9D51-4222-8013-E9B5F82098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0903"/>
            <a:ext cx="11600704" cy="1140891"/>
          </a:xfrm>
          <a:prstGeom prst="rect">
            <a:avLst/>
          </a:prstGeom>
        </p:spPr>
      </p:pic>
      <p:pic>
        <p:nvPicPr>
          <p:cNvPr id="3" name="Picture 3" descr="E:\002-KIMS BUSINESS\007-02-MaxPPT-Contents\150902-com-Global-Laptop\mo900.png">
            <a:extLst>
              <a:ext uri="{FF2B5EF4-FFF2-40B4-BE49-F238E27FC236}">
                <a16:creationId xmlns:a16="http://schemas.microsoft.com/office/drawing/2014/main" id="{1C4F8B41-3F98-4240-8891-4ADABC669A41}"/>
              </a:ext>
            </a:extLst>
          </p:cNvPr>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8253"/>
          <a:stretch/>
        </p:blipFill>
        <p:spPr bwMode="auto">
          <a:xfrm flipH="1">
            <a:off x="850945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a:extLst>
              <a:ext uri="{FF2B5EF4-FFF2-40B4-BE49-F238E27FC236}">
                <a16:creationId xmlns:a16="http://schemas.microsoft.com/office/drawing/2014/main" id="{88CB46E1-8EB0-4782-9CDE-623B6BC6877B}"/>
              </a:ext>
            </a:extLst>
          </p:cNvPr>
          <p:cNvSpPr>
            <a:spLocks noGrp="1"/>
          </p:cNvSpPr>
          <p:nvPr>
            <p:ph type="pic" idx="14" hasCustomPrompt="1"/>
          </p:nvPr>
        </p:nvSpPr>
        <p:spPr>
          <a:xfrm>
            <a:off x="8898129" y="2735416"/>
            <a:ext cx="1672517" cy="2613110"/>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13110">
                <a:moveTo>
                  <a:pt x="0" y="0"/>
                </a:moveTo>
                <a:lnTo>
                  <a:pt x="1523565" y="16550"/>
                </a:lnTo>
                <a:lnTo>
                  <a:pt x="1672517" y="2580011"/>
                </a:lnTo>
                <a:lnTo>
                  <a:pt x="161364" y="2613110"/>
                </a:lnTo>
                <a:lnTo>
                  <a:pt x="0" y="0"/>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388CF590-A7AC-47AA-9D77-5FF843A9CEE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Arial" pitchFamily="34" charset="0"/>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98" r:id="rId4"/>
    <p:sldLayoutId id="2147483676" r:id="rId5"/>
    <p:sldLayoutId id="2147483677" r:id="rId6"/>
    <p:sldLayoutId id="2147483678" r:id="rId7"/>
    <p:sldLayoutId id="2147483690" r:id="rId8"/>
    <p:sldLayoutId id="2147483680" r:id="rId9"/>
    <p:sldLayoutId id="2147483691" r:id="rId10"/>
    <p:sldLayoutId id="2147483682" r:id="rId11"/>
    <p:sldLayoutId id="2147483692" r:id="rId12"/>
    <p:sldLayoutId id="2147483684" r:id="rId13"/>
    <p:sldLayoutId id="2147483693" r:id="rId14"/>
    <p:sldLayoutId id="2147483694" r:id="rId15"/>
    <p:sldLayoutId id="2147483695" r:id="rId16"/>
    <p:sldLayoutId id="2147483687" r:id="rId17"/>
    <p:sldLayoutId id="2147483688" r:id="rId18"/>
    <p:sldLayoutId id="2147483671" r:id="rId19"/>
    <p:sldLayoutId id="2147483672" r:id="rId20"/>
    <p:sldLayoutId id="2147483700" r:id="rId21"/>
    <p:sldLayoutId id="214748370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F82C53E-6891-4695-A1B4-3BB471D7FA35}"/>
              </a:ext>
            </a:extLst>
          </p:cNvPr>
          <p:cNvSpPr txBox="1"/>
          <p:nvPr/>
        </p:nvSpPr>
        <p:spPr>
          <a:xfrm>
            <a:off x="7095724" y="4041683"/>
            <a:ext cx="5096276" cy="769441"/>
          </a:xfrm>
          <a:prstGeom prst="rect">
            <a:avLst/>
          </a:prstGeom>
          <a:noFill/>
        </p:spPr>
        <p:txBody>
          <a:bodyPr wrap="square" rtlCol="0" anchor="ctr">
            <a:spAutoFit/>
          </a:bodyPr>
          <a:lstStyle/>
          <a:p>
            <a:pPr algn="r"/>
            <a:r>
              <a:rPr lang="fa-IR" sz="4400" dirty="0">
                <a:solidFill>
                  <a:schemeClr val="bg1"/>
                </a:solidFill>
                <a:latin typeface="+mj-lt"/>
                <a:cs typeface="B Nazanin" pitchFamily="2" charset="-78"/>
              </a:rPr>
              <a:t>تم : </a:t>
            </a:r>
            <a:r>
              <a:rPr lang="fa-IR" sz="4400" dirty="0">
                <a:solidFill>
                  <a:schemeClr val="accent3"/>
                </a:solidFill>
                <a:cs typeface="B Nazanin" pitchFamily="2" charset="-78"/>
              </a:rPr>
              <a:t>آموزش الکترونیکی</a:t>
            </a:r>
          </a:p>
        </p:txBody>
      </p:sp>
      <p:sp>
        <p:nvSpPr>
          <p:cNvPr id="15" name="TextBox 14">
            <a:extLst>
              <a:ext uri="{FF2B5EF4-FFF2-40B4-BE49-F238E27FC236}">
                <a16:creationId xmlns:a16="http://schemas.microsoft.com/office/drawing/2014/main" id="{E1D76FB9-48AC-45CA-8F0D-FD198B4F22AE}"/>
              </a:ext>
            </a:extLst>
          </p:cNvPr>
          <p:cNvSpPr txBox="1"/>
          <p:nvPr/>
        </p:nvSpPr>
        <p:spPr>
          <a:xfrm>
            <a:off x="6703209" y="4973873"/>
            <a:ext cx="5096214" cy="461665"/>
          </a:xfrm>
          <a:prstGeom prst="rect">
            <a:avLst/>
          </a:prstGeom>
          <a:noFill/>
        </p:spPr>
        <p:txBody>
          <a:bodyPr wrap="square" rtlCol="0" anchor="ctr">
            <a:spAutoFit/>
          </a:bodyPr>
          <a:lstStyle/>
          <a:p>
            <a:pPr algn="r"/>
            <a:r>
              <a:rPr lang="fa-IR" altLang="ko-KR" sz="2400" dirty="0">
                <a:solidFill>
                  <a:schemeClr val="bg1"/>
                </a:solidFill>
                <a:cs typeface="B Nazanin" pitchFamily="2" charset="-78"/>
              </a:rPr>
              <a:t>قالب پاورپوینت مدیریت دانش</a:t>
            </a:r>
            <a:endParaRPr lang="ko-KR" altLang="en-US" sz="2400" dirty="0">
              <a:solidFill>
                <a:schemeClr val="bg1"/>
              </a:solidFill>
              <a:cs typeface="B Nazanin" pitchFamily="2" charset="-78"/>
            </a:endParaRPr>
          </a:p>
        </p:txBody>
      </p:sp>
    </p:spTree>
    <p:extLst>
      <p:ext uri="{BB962C8B-B14F-4D97-AF65-F5344CB8AC3E}">
        <p14:creationId xmlns:p14="http://schemas.microsoft.com/office/powerpoint/2010/main" val="3438049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grpSp>
        <p:nvGrpSpPr>
          <p:cNvPr id="3" name="Group 2">
            <a:extLst>
              <a:ext uri="{FF2B5EF4-FFF2-40B4-BE49-F238E27FC236}">
                <a16:creationId xmlns:a16="http://schemas.microsoft.com/office/drawing/2014/main" id="{F6915FD2-D0E6-4DEB-B1C9-9340552A3344}"/>
              </a:ext>
            </a:extLst>
          </p:cNvPr>
          <p:cNvGrpSpPr/>
          <p:nvPr/>
        </p:nvGrpSpPr>
        <p:grpSpPr>
          <a:xfrm>
            <a:off x="760492" y="361883"/>
            <a:ext cx="2564080" cy="6496117"/>
            <a:chOff x="896897" y="372794"/>
            <a:chExt cx="2425766" cy="6145697"/>
          </a:xfrm>
        </p:grpSpPr>
        <p:sp>
          <p:nvSpPr>
            <p:cNvPr id="4" name="Freeform: Shape 3">
              <a:extLst>
                <a:ext uri="{FF2B5EF4-FFF2-40B4-BE49-F238E27FC236}">
                  <a16:creationId xmlns:a16="http://schemas.microsoft.com/office/drawing/2014/main" id="{D1D8A4D9-073F-4BB6-A662-1EFDCB85E80C}"/>
                </a:ext>
              </a:extLst>
            </p:cNvPr>
            <p:cNvSpPr/>
            <p:nvPr/>
          </p:nvSpPr>
          <p:spPr>
            <a:xfrm>
              <a:off x="1884251" y="5904482"/>
              <a:ext cx="908701" cy="422652"/>
            </a:xfrm>
            <a:custGeom>
              <a:avLst/>
              <a:gdLst>
                <a:gd name="connsiteX0" fmla="*/ 46881 w 1005941"/>
                <a:gd name="connsiteY0" fmla="*/ 266526 h 467879"/>
                <a:gd name="connsiteX1" fmla="*/ 46881 w 1005941"/>
                <a:gd name="connsiteY1" fmla="*/ 175289 h 467879"/>
                <a:gd name="connsiteX2" fmla="*/ 67935 w 1005941"/>
                <a:gd name="connsiteY2" fmla="*/ 107447 h 467879"/>
                <a:gd name="connsiteX3" fmla="*/ 355681 w 1005941"/>
                <a:gd name="connsiteY3" fmla="*/ 105107 h 467879"/>
                <a:gd name="connsiteX4" fmla="*/ 472651 w 1005941"/>
                <a:gd name="connsiteY4" fmla="*/ 44283 h 467879"/>
                <a:gd name="connsiteX5" fmla="*/ 507742 w 1005941"/>
                <a:gd name="connsiteY5" fmla="*/ 72356 h 467879"/>
                <a:gd name="connsiteX6" fmla="*/ 739343 w 1005941"/>
                <a:gd name="connsiteY6" fmla="*/ 247811 h 467879"/>
                <a:gd name="connsiteX7" fmla="*/ 790810 w 1005941"/>
                <a:gd name="connsiteY7" fmla="*/ 259508 h 467879"/>
                <a:gd name="connsiteX8" fmla="*/ 917137 w 1005941"/>
                <a:gd name="connsiteY8" fmla="*/ 273545 h 467879"/>
                <a:gd name="connsiteX9" fmla="*/ 973283 w 1005941"/>
                <a:gd name="connsiteY9" fmla="*/ 329690 h 467879"/>
                <a:gd name="connsiteX10" fmla="*/ 926495 w 1005941"/>
                <a:gd name="connsiteY10" fmla="*/ 392854 h 467879"/>
                <a:gd name="connsiteX11" fmla="*/ 470312 w 1005941"/>
                <a:gd name="connsiteY11" fmla="*/ 392854 h 467879"/>
                <a:gd name="connsiteX12" fmla="*/ 320590 w 1005941"/>
                <a:gd name="connsiteY12" fmla="*/ 376478 h 467879"/>
                <a:gd name="connsiteX13" fmla="*/ 96008 w 1005941"/>
                <a:gd name="connsiteY13" fmla="*/ 362441 h 467879"/>
                <a:gd name="connsiteX14" fmla="*/ 46881 w 1005941"/>
                <a:gd name="connsiteY14" fmla="*/ 296938 h 467879"/>
                <a:gd name="connsiteX15" fmla="*/ 46881 w 1005941"/>
                <a:gd name="connsiteY15" fmla="*/ 266526 h 46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5941" h="467879">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chemeClr val="bg1">
                <a:lumMod val="85000"/>
              </a:schemeClr>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5" name="Freeform: Shape 4">
              <a:extLst>
                <a:ext uri="{FF2B5EF4-FFF2-40B4-BE49-F238E27FC236}">
                  <a16:creationId xmlns:a16="http://schemas.microsoft.com/office/drawing/2014/main" id="{07DF9A70-42B4-4956-A6DE-65EC83042B41}"/>
                </a:ext>
              </a:extLst>
            </p:cNvPr>
            <p:cNvSpPr/>
            <p:nvPr/>
          </p:nvSpPr>
          <p:spPr>
            <a:xfrm>
              <a:off x="1403251" y="5981252"/>
              <a:ext cx="401519" cy="528315"/>
            </a:xfrm>
            <a:custGeom>
              <a:avLst/>
              <a:gdLst>
                <a:gd name="connsiteX0" fmla="*/ 102117 w 444485"/>
                <a:gd name="connsiteY0" fmla="*/ 247044 h 584849"/>
                <a:gd name="connsiteX1" fmla="*/ 111474 w 444485"/>
                <a:gd name="connsiteY1" fmla="*/ 76268 h 584849"/>
                <a:gd name="connsiteX2" fmla="*/ 319681 w 444485"/>
                <a:gd name="connsiteY2" fmla="*/ 43516 h 584849"/>
                <a:gd name="connsiteX3" fmla="*/ 382844 w 444485"/>
                <a:gd name="connsiteY3" fmla="*/ 55213 h 584849"/>
                <a:gd name="connsiteX4" fmla="*/ 392202 w 444485"/>
                <a:gd name="connsiteY4" fmla="*/ 300850 h 584849"/>
                <a:gd name="connsiteX5" fmla="*/ 417935 w 444485"/>
                <a:gd name="connsiteY5" fmla="*/ 424839 h 584849"/>
                <a:gd name="connsiteX6" fmla="*/ 340735 w 444485"/>
                <a:gd name="connsiteY6" fmla="*/ 537130 h 584849"/>
                <a:gd name="connsiteX7" fmla="*/ 102117 w 444485"/>
                <a:gd name="connsiteY7" fmla="*/ 532450 h 584849"/>
                <a:gd name="connsiteX8" fmla="*/ 55329 w 444485"/>
                <a:gd name="connsiteY8" fmla="*/ 389748 h 584849"/>
                <a:gd name="connsiteX9" fmla="*/ 102117 w 444485"/>
                <a:gd name="connsiteY9" fmla="*/ 247044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485" h="584849">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chemeClr val="bg1">
                <a:lumMod val="85000"/>
              </a:schemeClr>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6" name="Freeform: Shape 5">
              <a:extLst>
                <a:ext uri="{FF2B5EF4-FFF2-40B4-BE49-F238E27FC236}">
                  <a16:creationId xmlns:a16="http://schemas.microsoft.com/office/drawing/2014/main" id="{A1EA2B28-8846-4C7F-88A9-8ADBC0501178}"/>
                </a:ext>
              </a:extLst>
            </p:cNvPr>
            <p:cNvSpPr/>
            <p:nvPr/>
          </p:nvSpPr>
          <p:spPr>
            <a:xfrm>
              <a:off x="896897" y="1140047"/>
              <a:ext cx="1606075" cy="1415883"/>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chemeClr val="tx1">
                <a:lumMod val="65000"/>
                <a:lumOff val="35000"/>
              </a:schemeClr>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7" name="Freeform: Shape 6">
              <a:extLst>
                <a:ext uri="{FF2B5EF4-FFF2-40B4-BE49-F238E27FC236}">
                  <a16:creationId xmlns:a16="http://schemas.microsoft.com/office/drawing/2014/main" id="{BF3EF62E-06EA-4D0D-A441-B65B6FB961EF}"/>
                </a:ext>
              </a:extLst>
            </p:cNvPr>
            <p:cNvSpPr/>
            <p:nvPr/>
          </p:nvSpPr>
          <p:spPr>
            <a:xfrm>
              <a:off x="1235707" y="2205536"/>
              <a:ext cx="1289086" cy="3888394"/>
            </a:xfrm>
            <a:custGeom>
              <a:avLst/>
              <a:gdLst>
                <a:gd name="connsiteX0" fmla="*/ 1305229 w 1427033"/>
                <a:gd name="connsiteY0" fmla="*/ 73181 h 4304494"/>
                <a:gd name="connsiteX1" fmla="*/ 1279495 w 1427033"/>
                <a:gd name="connsiteY1" fmla="*/ 87218 h 4304494"/>
                <a:gd name="connsiteX2" fmla="*/ 673591 w 1427033"/>
                <a:gd name="connsiteY2" fmla="*/ 122309 h 4304494"/>
                <a:gd name="connsiteX3" fmla="*/ 638500 w 1427033"/>
                <a:gd name="connsiteY3" fmla="*/ 143363 h 4304494"/>
                <a:gd name="connsiteX4" fmla="*/ 109796 w 1427033"/>
                <a:gd name="connsiteY4" fmla="*/ 407715 h 4304494"/>
                <a:gd name="connsiteX5" fmla="*/ 91081 w 1427033"/>
                <a:gd name="connsiteY5" fmla="*/ 454503 h 4304494"/>
                <a:gd name="connsiteX6" fmla="*/ 91081 w 1427033"/>
                <a:gd name="connsiteY6" fmla="*/ 524685 h 4304494"/>
                <a:gd name="connsiteX7" fmla="*/ 74705 w 1427033"/>
                <a:gd name="connsiteY7" fmla="*/ 583170 h 4304494"/>
                <a:gd name="connsiteX8" fmla="*/ 55990 w 1427033"/>
                <a:gd name="connsiteY8" fmla="*/ 693122 h 4304494"/>
                <a:gd name="connsiteX9" fmla="*/ 95759 w 1427033"/>
                <a:gd name="connsiteY9" fmla="*/ 739910 h 4304494"/>
                <a:gd name="connsiteX10" fmla="*/ 123832 w 1427033"/>
                <a:gd name="connsiteY10" fmla="*/ 805413 h 4304494"/>
                <a:gd name="connsiteX11" fmla="*/ 116814 w 1427033"/>
                <a:gd name="connsiteY11" fmla="*/ 1086141 h 4304494"/>
                <a:gd name="connsiteX12" fmla="*/ 114475 w 1427033"/>
                <a:gd name="connsiteY12" fmla="*/ 1100177 h 4304494"/>
                <a:gd name="connsiteX13" fmla="*/ 114475 w 1427033"/>
                <a:gd name="connsiteY13" fmla="*/ 1359851 h 4304494"/>
                <a:gd name="connsiteX14" fmla="*/ 109796 w 1427033"/>
                <a:gd name="connsiteY14" fmla="*/ 1504894 h 4304494"/>
                <a:gd name="connsiteX15" fmla="*/ 133190 w 1427033"/>
                <a:gd name="connsiteY15" fmla="*/ 1713100 h 4304494"/>
                <a:gd name="connsiteX16" fmla="*/ 156584 w 1427033"/>
                <a:gd name="connsiteY16" fmla="*/ 1851125 h 4304494"/>
                <a:gd name="connsiteX17" fmla="*/ 186996 w 1427033"/>
                <a:gd name="connsiteY17" fmla="*/ 2021901 h 4304494"/>
                <a:gd name="connsiteX18" fmla="*/ 210390 w 1427033"/>
                <a:gd name="connsiteY18" fmla="*/ 2309647 h 4304494"/>
                <a:gd name="connsiteX19" fmla="*/ 198693 w 1427033"/>
                <a:gd name="connsiteY19" fmla="*/ 2333041 h 4304494"/>
                <a:gd name="connsiteX20" fmla="*/ 208050 w 1427033"/>
                <a:gd name="connsiteY20" fmla="*/ 2494460 h 4304494"/>
                <a:gd name="connsiteX21" fmla="*/ 215069 w 1427033"/>
                <a:gd name="connsiteY21" fmla="*/ 2545926 h 4304494"/>
                <a:gd name="connsiteX22" fmla="*/ 172959 w 1427033"/>
                <a:gd name="connsiteY22" fmla="*/ 2690969 h 4304494"/>
                <a:gd name="connsiteX23" fmla="*/ 172959 w 1427033"/>
                <a:gd name="connsiteY23" fmla="*/ 2705006 h 4304494"/>
                <a:gd name="connsiteX24" fmla="*/ 175299 w 1427033"/>
                <a:gd name="connsiteY24" fmla="*/ 2903855 h 4304494"/>
                <a:gd name="connsiteX25" fmla="*/ 161262 w 1427033"/>
                <a:gd name="connsiteY25" fmla="*/ 3151831 h 4304494"/>
                <a:gd name="connsiteX26" fmla="*/ 158923 w 1427033"/>
                <a:gd name="connsiteY26" fmla="*/ 3161188 h 4304494"/>
                <a:gd name="connsiteX27" fmla="*/ 149565 w 1427033"/>
                <a:gd name="connsiteY27" fmla="*/ 3413844 h 4304494"/>
                <a:gd name="connsiteX28" fmla="*/ 151905 w 1427033"/>
                <a:gd name="connsiteY28" fmla="*/ 3647784 h 4304494"/>
                <a:gd name="connsiteX29" fmla="*/ 194014 w 1427033"/>
                <a:gd name="connsiteY29" fmla="*/ 4008051 h 4304494"/>
                <a:gd name="connsiteX30" fmla="*/ 226766 w 1427033"/>
                <a:gd name="connsiteY30" fmla="*/ 4197542 h 4304494"/>
                <a:gd name="connsiteX31" fmla="*/ 275893 w 1427033"/>
                <a:gd name="connsiteY31" fmla="*/ 4256027 h 4304494"/>
                <a:gd name="connsiteX32" fmla="*/ 299287 w 1427033"/>
                <a:gd name="connsiteY32" fmla="*/ 4265385 h 4304494"/>
                <a:gd name="connsiteX33" fmla="*/ 374148 w 1427033"/>
                <a:gd name="connsiteY33" fmla="*/ 4256027 h 4304494"/>
                <a:gd name="connsiteX34" fmla="*/ 572997 w 1427033"/>
                <a:gd name="connsiteY34" fmla="*/ 4244330 h 4304494"/>
                <a:gd name="connsiteX35" fmla="*/ 624464 w 1427033"/>
                <a:gd name="connsiteY35" fmla="*/ 4234973 h 4304494"/>
                <a:gd name="connsiteX36" fmla="*/ 640839 w 1427033"/>
                <a:gd name="connsiteY36" fmla="*/ 4199882 h 4304494"/>
                <a:gd name="connsiteX37" fmla="*/ 636161 w 1427033"/>
                <a:gd name="connsiteY37" fmla="*/ 3872366 h 4304494"/>
                <a:gd name="connsiteX38" fmla="*/ 610427 w 1427033"/>
                <a:gd name="connsiteY38" fmla="*/ 3549529 h 4304494"/>
                <a:gd name="connsiteX39" fmla="*/ 605748 w 1427033"/>
                <a:gd name="connsiteY39" fmla="*/ 3467650 h 4304494"/>
                <a:gd name="connsiteX40" fmla="*/ 622124 w 1427033"/>
                <a:gd name="connsiteY40" fmla="*/ 2807939 h 4304494"/>
                <a:gd name="connsiteX41" fmla="*/ 666573 w 1427033"/>
                <a:gd name="connsiteY41" fmla="*/ 2457029 h 4304494"/>
                <a:gd name="connsiteX42" fmla="*/ 696985 w 1427033"/>
                <a:gd name="connsiteY42" fmla="*/ 2005525 h 4304494"/>
                <a:gd name="connsiteX43" fmla="*/ 795240 w 1427033"/>
                <a:gd name="connsiteY43" fmla="*/ 1537645 h 4304494"/>
                <a:gd name="connsiteX44" fmla="*/ 771846 w 1427033"/>
                <a:gd name="connsiteY44" fmla="*/ 1766906 h 4304494"/>
                <a:gd name="connsiteX45" fmla="*/ 746112 w 1427033"/>
                <a:gd name="connsiteY45" fmla="*/ 1977452 h 4304494"/>
                <a:gd name="connsiteX46" fmla="*/ 769506 w 1427033"/>
                <a:gd name="connsiteY46" fmla="*/ 2209053 h 4304494"/>
                <a:gd name="connsiteX47" fmla="*/ 785882 w 1427033"/>
                <a:gd name="connsiteY47" fmla="*/ 2335380 h 4304494"/>
                <a:gd name="connsiteX48" fmla="*/ 795240 w 1427033"/>
                <a:gd name="connsiteY48" fmla="*/ 2714363 h 4304494"/>
                <a:gd name="connsiteX49" fmla="*/ 748452 w 1427033"/>
                <a:gd name="connsiteY49" fmla="*/ 3114400 h 4304494"/>
                <a:gd name="connsiteX50" fmla="*/ 755470 w 1427033"/>
                <a:gd name="connsiteY50" fmla="*/ 3647784 h 4304494"/>
                <a:gd name="connsiteX51" fmla="*/ 757809 w 1427033"/>
                <a:gd name="connsiteY51" fmla="*/ 3769432 h 4304494"/>
                <a:gd name="connsiteX52" fmla="*/ 760149 w 1427033"/>
                <a:gd name="connsiteY52" fmla="*/ 4052500 h 4304494"/>
                <a:gd name="connsiteX53" fmla="*/ 767167 w 1427033"/>
                <a:gd name="connsiteY53" fmla="*/ 4185845 h 4304494"/>
                <a:gd name="connsiteX54" fmla="*/ 792900 w 1427033"/>
                <a:gd name="connsiteY54" fmla="*/ 4206900 h 4304494"/>
                <a:gd name="connsiteX55" fmla="*/ 1045555 w 1427033"/>
                <a:gd name="connsiteY55" fmla="*/ 4211579 h 4304494"/>
                <a:gd name="connsiteX56" fmla="*/ 1197616 w 1427033"/>
                <a:gd name="connsiteY56" fmla="*/ 4143736 h 4304494"/>
                <a:gd name="connsiteX57" fmla="*/ 1211653 w 1427033"/>
                <a:gd name="connsiteY57" fmla="*/ 4071215 h 4304494"/>
                <a:gd name="connsiteX58" fmla="*/ 1185919 w 1427033"/>
                <a:gd name="connsiteY58" fmla="*/ 3888742 h 4304494"/>
                <a:gd name="connsiteX59" fmla="*/ 1171883 w 1427033"/>
                <a:gd name="connsiteY59" fmla="*/ 3757735 h 4304494"/>
                <a:gd name="connsiteX60" fmla="*/ 1174222 w 1427033"/>
                <a:gd name="connsiteY60" fmla="*/ 3610353 h 4304494"/>
                <a:gd name="connsiteX61" fmla="*/ 1157847 w 1427033"/>
                <a:gd name="connsiteY61" fmla="*/ 3404486 h 4304494"/>
                <a:gd name="connsiteX62" fmla="*/ 1195277 w 1427033"/>
                <a:gd name="connsiteY62" fmla="*/ 2992752 h 4304494"/>
                <a:gd name="connsiteX63" fmla="*/ 1258441 w 1427033"/>
                <a:gd name="connsiteY63" fmla="*/ 2751794 h 4304494"/>
                <a:gd name="connsiteX64" fmla="*/ 1274817 w 1427033"/>
                <a:gd name="connsiteY64" fmla="*/ 2655878 h 4304494"/>
                <a:gd name="connsiteX65" fmla="*/ 1274817 w 1427033"/>
                <a:gd name="connsiteY65" fmla="*/ 2578678 h 4304494"/>
                <a:gd name="connsiteX66" fmla="*/ 1302889 w 1427033"/>
                <a:gd name="connsiteY66" fmla="*/ 2209053 h 4304494"/>
                <a:gd name="connsiteX67" fmla="*/ 1302889 w 1427033"/>
                <a:gd name="connsiteY67" fmla="*/ 2192677 h 4304494"/>
                <a:gd name="connsiteX68" fmla="*/ 1314586 w 1427033"/>
                <a:gd name="connsiteY68" fmla="*/ 1649936 h 4304494"/>
                <a:gd name="connsiteX69" fmla="*/ 1181241 w 1427033"/>
                <a:gd name="connsiteY69" fmla="*/ 898989 h 4304494"/>
                <a:gd name="connsiteX70" fmla="*/ 1202295 w 1427033"/>
                <a:gd name="connsiteY70" fmla="*/ 714177 h 4304494"/>
                <a:gd name="connsiteX71" fmla="*/ 1190598 w 1427033"/>
                <a:gd name="connsiteY71" fmla="*/ 475558 h 4304494"/>
                <a:gd name="connsiteX72" fmla="*/ 1302889 w 1427033"/>
                <a:gd name="connsiteY72" fmla="*/ 452164 h 4304494"/>
                <a:gd name="connsiteX73" fmla="*/ 1293532 w 1427033"/>
                <a:gd name="connsiteY73" fmla="*/ 435788 h 4304494"/>
                <a:gd name="connsiteX74" fmla="*/ 1272477 w 1427033"/>
                <a:gd name="connsiteY74" fmla="*/ 435788 h 4304494"/>
                <a:gd name="connsiteX75" fmla="*/ 1178901 w 1427033"/>
                <a:gd name="connsiteY75" fmla="*/ 367946 h 4304494"/>
                <a:gd name="connsiteX76" fmla="*/ 1169544 w 1427033"/>
                <a:gd name="connsiteY76" fmla="*/ 314139 h 4304494"/>
                <a:gd name="connsiteX77" fmla="*/ 1176562 w 1427033"/>
                <a:gd name="connsiteY77" fmla="*/ 236939 h 4304494"/>
                <a:gd name="connsiteX78" fmla="*/ 1314586 w 1427033"/>
                <a:gd name="connsiteY78" fmla="*/ 150382 h 4304494"/>
                <a:gd name="connsiteX79" fmla="*/ 1354356 w 1427033"/>
                <a:gd name="connsiteY79" fmla="*/ 77860 h 4304494"/>
                <a:gd name="connsiteX80" fmla="*/ 1382429 w 1427033"/>
                <a:gd name="connsiteY80" fmla="*/ 73181 h 4304494"/>
                <a:gd name="connsiteX81" fmla="*/ 1394126 w 1427033"/>
                <a:gd name="connsiteY81" fmla="*/ 63824 h 4304494"/>
                <a:gd name="connsiteX82" fmla="*/ 1305229 w 1427033"/>
                <a:gd name="connsiteY82" fmla="*/ 73181 h 43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427033" h="4304494">
                  <a:moveTo>
                    <a:pt x="1305229" y="73181"/>
                  </a:moveTo>
                  <a:cubicBezTo>
                    <a:pt x="1300550" y="82539"/>
                    <a:pt x="1291192" y="84878"/>
                    <a:pt x="1279495" y="87218"/>
                  </a:cubicBezTo>
                  <a:cubicBezTo>
                    <a:pt x="1176562" y="96575"/>
                    <a:pt x="680609" y="152721"/>
                    <a:pt x="673591" y="122309"/>
                  </a:cubicBezTo>
                  <a:cubicBezTo>
                    <a:pt x="666573" y="126988"/>
                    <a:pt x="652536" y="136345"/>
                    <a:pt x="638500" y="143363"/>
                  </a:cubicBezTo>
                  <a:cubicBezTo>
                    <a:pt x="470063" y="246297"/>
                    <a:pt x="306305" y="358588"/>
                    <a:pt x="109796" y="407715"/>
                  </a:cubicBezTo>
                  <a:cubicBezTo>
                    <a:pt x="88741" y="417073"/>
                    <a:pt x="98099" y="440467"/>
                    <a:pt x="91081" y="454503"/>
                  </a:cubicBezTo>
                  <a:cubicBezTo>
                    <a:pt x="84062" y="477897"/>
                    <a:pt x="79384" y="503631"/>
                    <a:pt x="91081" y="524685"/>
                  </a:cubicBezTo>
                  <a:cubicBezTo>
                    <a:pt x="112135" y="555097"/>
                    <a:pt x="95759" y="566794"/>
                    <a:pt x="74705" y="583170"/>
                  </a:cubicBezTo>
                  <a:cubicBezTo>
                    <a:pt x="41953" y="608904"/>
                    <a:pt x="32596" y="658031"/>
                    <a:pt x="55990" y="693122"/>
                  </a:cubicBezTo>
                  <a:cubicBezTo>
                    <a:pt x="67687" y="709498"/>
                    <a:pt x="81723" y="728213"/>
                    <a:pt x="95759" y="739910"/>
                  </a:cubicBezTo>
                  <a:cubicBezTo>
                    <a:pt x="119153" y="758625"/>
                    <a:pt x="121493" y="777340"/>
                    <a:pt x="123832" y="805413"/>
                  </a:cubicBezTo>
                  <a:cubicBezTo>
                    <a:pt x="126172" y="898989"/>
                    <a:pt x="84062" y="992565"/>
                    <a:pt x="116814" y="1086141"/>
                  </a:cubicBezTo>
                  <a:cubicBezTo>
                    <a:pt x="119153" y="1090820"/>
                    <a:pt x="116814" y="1095499"/>
                    <a:pt x="114475" y="1100177"/>
                  </a:cubicBezTo>
                  <a:cubicBezTo>
                    <a:pt x="91081" y="1186736"/>
                    <a:pt x="88741" y="1273293"/>
                    <a:pt x="114475" y="1359851"/>
                  </a:cubicBezTo>
                  <a:cubicBezTo>
                    <a:pt x="128511" y="1408978"/>
                    <a:pt x="119153" y="1458106"/>
                    <a:pt x="109796" y="1504894"/>
                  </a:cubicBezTo>
                  <a:cubicBezTo>
                    <a:pt x="93420" y="1577415"/>
                    <a:pt x="100438" y="1645258"/>
                    <a:pt x="133190" y="1713100"/>
                  </a:cubicBezTo>
                  <a:cubicBezTo>
                    <a:pt x="154244" y="1755209"/>
                    <a:pt x="163602" y="1799658"/>
                    <a:pt x="156584" y="1851125"/>
                  </a:cubicBezTo>
                  <a:cubicBezTo>
                    <a:pt x="149565" y="1909610"/>
                    <a:pt x="170620" y="1965755"/>
                    <a:pt x="186996" y="2021901"/>
                  </a:cubicBezTo>
                  <a:cubicBezTo>
                    <a:pt x="215069" y="2113137"/>
                    <a:pt x="203372" y="2213732"/>
                    <a:pt x="210390" y="2309647"/>
                  </a:cubicBezTo>
                  <a:cubicBezTo>
                    <a:pt x="210390" y="2316665"/>
                    <a:pt x="203372" y="2323683"/>
                    <a:pt x="198693" y="2333041"/>
                  </a:cubicBezTo>
                  <a:cubicBezTo>
                    <a:pt x="177638" y="2389187"/>
                    <a:pt x="161262" y="2442993"/>
                    <a:pt x="208050" y="2494460"/>
                  </a:cubicBezTo>
                  <a:cubicBezTo>
                    <a:pt x="219747" y="2506157"/>
                    <a:pt x="224426" y="2524872"/>
                    <a:pt x="215069" y="2545926"/>
                  </a:cubicBezTo>
                  <a:cubicBezTo>
                    <a:pt x="196353" y="2592714"/>
                    <a:pt x="203372" y="2646521"/>
                    <a:pt x="172959" y="2690969"/>
                  </a:cubicBezTo>
                  <a:cubicBezTo>
                    <a:pt x="170620" y="2693309"/>
                    <a:pt x="170620" y="2700327"/>
                    <a:pt x="172959" y="2705006"/>
                  </a:cubicBezTo>
                  <a:cubicBezTo>
                    <a:pt x="184656" y="2770509"/>
                    <a:pt x="177638" y="2838351"/>
                    <a:pt x="175299" y="2903855"/>
                  </a:cubicBezTo>
                  <a:cubicBezTo>
                    <a:pt x="170620" y="2985734"/>
                    <a:pt x="126172" y="3067612"/>
                    <a:pt x="161262" y="3151831"/>
                  </a:cubicBezTo>
                  <a:cubicBezTo>
                    <a:pt x="161262" y="3154170"/>
                    <a:pt x="161262" y="3158849"/>
                    <a:pt x="158923" y="3161188"/>
                  </a:cubicBezTo>
                  <a:cubicBezTo>
                    <a:pt x="144887" y="3245407"/>
                    <a:pt x="142547" y="3329625"/>
                    <a:pt x="149565" y="3413844"/>
                  </a:cubicBezTo>
                  <a:cubicBezTo>
                    <a:pt x="154244" y="3491044"/>
                    <a:pt x="151905" y="3570583"/>
                    <a:pt x="151905" y="3647784"/>
                  </a:cubicBezTo>
                  <a:cubicBezTo>
                    <a:pt x="151905" y="3769432"/>
                    <a:pt x="177638" y="3888742"/>
                    <a:pt x="194014" y="4008051"/>
                  </a:cubicBezTo>
                  <a:cubicBezTo>
                    <a:pt x="203372" y="4071215"/>
                    <a:pt x="236123" y="4129700"/>
                    <a:pt x="226766" y="4197542"/>
                  </a:cubicBezTo>
                  <a:cubicBezTo>
                    <a:pt x="219747" y="4237312"/>
                    <a:pt x="238463" y="4253688"/>
                    <a:pt x="275893" y="4256027"/>
                  </a:cubicBezTo>
                  <a:cubicBezTo>
                    <a:pt x="282911" y="4260706"/>
                    <a:pt x="292269" y="4263046"/>
                    <a:pt x="299287" y="4265385"/>
                  </a:cubicBezTo>
                  <a:cubicBezTo>
                    <a:pt x="325020" y="4270064"/>
                    <a:pt x="348414" y="4260706"/>
                    <a:pt x="374148" y="4256027"/>
                  </a:cubicBezTo>
                  <a:cubicBezTo>
                    <a:pt x="439651" y="4239652"/>
                    <a:pt x="505154" y="4232633"/>
                    <a:pt x="572997" y="4244330"/>
                  </a:cubicBezTo>
                  <a:cubicBezTo>
                    <a:pt x="589373" y="4241991"/>
                    <a:pt x="608088" y="4241991"/>
                    <a:pt x="624464" y="4234973"/>
                  </a:cubicBezTo>
                  <a:cubicBezTo>
                    <a:pt x="638500" y="4227955"/>
                    <a:pt x="638500" y="4211579"/>
                    <a:pt x="640839" y="4199882"/>
                  </a:cubicBezTo>
                  <a:cubicBezTo>
                    <a:pt x="657215" y="4089930"/>
                    <a:pt x="659555" y="3977639"/>
                    <a:pt x="636161" y="3872366"/>
                  </a:cubicBezTo>
                  <a:cubicBezTo>
                    <a:pt x="612767" y="3764754"/>
                    <a:pt x="619785" y="3657141"/>
                    <a:pt x="610427" y="3549529"/>
                  </a:cubicBezTo>
                  <a:cubicBezTo>
                    <a:pt x="608088" y="3521456"/>
                    <a:pt x="608088" y="3495723"/>
                    <a:pt x="605748" y="3467650"/>
                  </a:cubicBezTo>
                  <a:cubicBezTo>
                    <a:pt x="587033" y="3247746"/>
                    <a:pt x="575336" y="3025503"/>
                    <a:pt x="622124" y="2807939"/>
                  </a:cubicBezTo>
                  <a:cubicBezTo>
                    <a:pt x="647858" y="2693309"/>
                    <a:pt x="659555" y="2573999"/>
                    <a:pt x="666573" y="2457029"/>
                  </a:cubicBezTo>
                  <a:cubicBezTo>
                    <a:pt x="673591" y="2307308"/>
                    <a:pt x="687627" y="2155247"/>
                    <a:pt x="696985" y="2005525"/>
                  </a:cubicBezTo>
                  <a:cubicBezTo>
                    <a:pt x="704003" y="1888555"/>
                    <a:pt x="750791" y="1642918"/>
                    <a:pt x="795240" y="1537645"/>
                  </a:cubicBezTo>
                  <a:cubicBezTo>
                    <a:pt x="790561" y="1539985"/>
                    <a:pt x="783543" y="1699064"/>
                    <a:pt x="771846" y="1766906"/>
                  </a:cubicBezTo>
                  <a:cubicBezTo>
                    <a:pt x="760149" y="1846446"/>
                    <a:pt x="750791" y="1900252"/>
                    <a:pt x="746112" y="1977452"/>
                  </a:cubicBezTo>
                  <a:cubicBezTo>
                    <a:pt x="769506" y="2047634"/>
                    <a:pt x="767167" y="2134192"/>
                    <a:pt x="769506" y="2209053"/>
                  </a:cubicBezTo>
                  <a:cubicBezTo>
                    <a:pt x="769506" y="2251162"/>
                    <a:pt x="776524" y="2293271"/>
                    <a:pt x="785882" y="2335380"/>
                  </a:cubicBezTo>
                  <a:cubicBezTo>
                    <a:pt x="811615" y="2459369"/>
                    <a:pt x="809276" y="2590375"/>
                    <a:pt x="795240" y="2714363"/>
                  </a:cubicBezTo>
                  <a:cubicBezTo>
                    <a:pt x="781203" y="2847709"/>
                    <a:pt x="755470" y="2981055"/>
                    <a:pt x="748452" y="3114400"/>
                  </a:cubicBezTo>
                  <a:cubicBezTo>
                    <a:pt x="739094" y="3292195"/>
                    <a:pt x="732076" y="3469989"/>
                    <a:pt x="755470" y="3647784"/>
                  </a:cubicBezTo>
                  <a:cubicBezTo>
                    <a:pt x="760149" y="3687553"/>
                    <a:pt x="769506" y="3732002"/>
                    <a:pt x="757809" y="3769432"/>
                  </a:cubicBezTo>
                  <a:cubicBezTo>
                    <a:pt x="729736" y="3865348"/>
                    <a:pt x="748452" y="3958924"/>
                    <a:pt x="760149" y="4052500"/>
                  </a:cubicBezTo>
                  <a:cubicBezTo>
                    <a:pt x="764827" y="4096948"/>
                    <a:pt x="748452" y="4141397"/>
                    <a:pt x="767167" y="4185845"/>
                  </a:cubicBezTo>
                  <a:cubicBezTo>
                    <a:pt x="774185" y="4195203"/>
                    <a:pt x="781203" y="4204561"/>
                    <a:pt x="792900" y="4206900"/>
                  </a:cubicBezTo>
                  <a:cubicBezTo>
                    <a:pt x="877119" y="4213918"/>
                    <a:pt x="961337" y="4211579"/>
                    <a:pt x="1045555" y="4211579"/>
                  </a:cubicBezTo>
                  <a:cubicBezTo>
                    <a:pt x="1104040" y="4211579"/>
                    <a:pt x="1160186" y="4192864"/>
                    <a:pt x="1197616" y="4143736"/>
                  </a:cubicBezTo>
                  <a:cubicBezTo>
                    <a:pt x="1213992" y="4122682"/>
                    <a:pt x="1202295" y="4094609"/>
                    <a:pt x="1211653" y="4071215"/>
                  </a:cubicBezTo>
                  <a:cubicBezTo>
                    <a:pt x="1204635" y="4010390"/>
                    <a:pt x="1199956" y="3947227"/>
                    <a:pt x="1185919" y="3888742"/>
                  </a:cubicBezTo>
                  <a:cubicBezTo>
                    <a:pt x="1176562" y="3844293"/>
                    <a:pt x="1169544" y="3804523"/>
                    <a:pt x="1171883" y="3757735"/>
                  </a:cubicBezTo>
                  <a:cubicBezTo>
                    <a:pt x="1174222" y="3708608"/>
                    <a:pt x="1192938" y="3657141"/>
                    <a:pt x="1174222" y="3610353"/>
                  </a:cubicBezTo>
                  <a:cubicBezTo>
                    <a:pt x="1146150" y="3542511"/>
                    <a:pt x="1146150" y="3472329"/>
                    <a:pt x="1157847" y="3404486"/>
                  </a:cubicBezTo>
                  <a:cubicBezTo>
                    <a:pt x="1183580" y="3268801"/>
                    <a:pt x="1171883" y="3128437"/>
                    <a:pt x="1195277" y="2992752"/>
                  </a:cubicBezTo>
                  <a:cubicBezTo>
                    <a:pt x="1209313" y="2908533"/>
                    <a:pt x="1206974" y="2824315"/>
                    <a:pt x="1258441" y="2751794"/>
                  </a:cubicBezTo>
                  <a:cubicBezTo>
                    <a:pt x="1277156" y="2726060"/>
                    <a:pt x="1277156" y="2688630"/>
                    <a:pt x="1274817" y="2655878"/>
                  </a:cubicBezTo>
                  <a:cubicBezTo>
                    <a:pt x="1272477" y="2630145"/>
                    <a:pt x="1272477" y="2604411"/>
                    <a:pt x="1274817" y="2578678"/>
                  </a:cubicBezTo>
                  <a:cubicBezTo>
                    <a:pt x="1286514" y="2454690"/>
                    <a:pt x="1312247" y="2333041"/>
                    <a:pt x="1302889" y="2209053"/>
                  </a:cubicBezTo>
                  <a:cubicBezTo>
                    <a:pt x="1302889" y="2204374"/>
                    <a:pt x="1302889" y="2199695"/>
                    <a:pt x="1302889" y="2192677"/>
                  </a:cubicBezTo>
                  <a:cubicBezTo>
                    <a:pt x="1298211" y="2012543"/>
                    <a:pt x="1319265" y="1832410"/>
                    <a:pt x="1314586" y="1649936"/>
                  </a:cubicBezTo>
                  <a:cubicBezTo>
                    <a:pt x="1307568" y="1392602"/>
                    <a:pt x="1258441" y="1142287"/>
                    <a:pt x="1181241" y="898989"/>
                  </a:cubicBezTo>
                  <a:cubicBezTo>
                    <a:pt x="1167204" y="891971"/>
                    <a:pt x="1190598" y="770322"/>
                    <a:pt x="1202295" y="714177"/>
                  </a:cubicBezTo>
                  <a:cubicBezTo>
                    <a:pt x="1216332" y="639316"/>
                    <a:pt x="1216332" y="555097"/>
                    <a:pt x="1190598" y="475558"/>
                  </a:cubicBezTo>
                  <a:cubicBezTo>
                    <a:pt x="1230368" y="470879"/>
                    <a:pt x="1272477" y="487255"/>
                    <a:pt x="1302889" y="452164"/>
                  </a:cubicBezTo>
                  <a:cubicBezTo>
                    <a:pt x="1305229" y="442806"/>
                    <a:pt x="1300550" y="438128"/>
                    <a:pt x="1293532" y="435788"/>
                  </a:cubicBezTo>
                  <a:cubicBezTo>
                    <a:pt x="1286514" y="433449"/>
                    <a:pt x="1279495" y="433449"/>
                    <a:pt x="1272477" y="435788"/>
                  </a:cubicBezTo>
                  <a:cubicBezTo>
                    <a:pt x="1204635" y="442806"/>
                    <a:pt x="1195277" y="435788"/>
                    <a:pt x="1178901" y="367946"/>
                  </a:cubicBezTo>
                  <a:cubicBezTo>
                    <a:pt x="1174222" y="349230"/>
                    <a:pt x="1171883" y="332855"/>
                    <a:pt x="1169544" y="314139"/>
                  </a:cubicBezTo>
                  <a:cubicBezTo>
                    <a:pt x="1167204" y="288406"/>
                    <a:pt x="1157847" y="260333"/>
                    <a:pt x="1176562" y="236939"/>
                  </a:cubicBezTo>
                  <a:cubicBezTo>
                    <a:pt x="1213992" y="192491"/>
                    <a:pt x="1256101" y="159739"/>
                    <a:pt x="1314586" y="150382"/>
                  </a:cubicBezTo>
                  <a:cubicBezTo>
                    <a:pt x="1380090" y="141024"/>
                    <a:pt x="1384768" y="136345"/>
                    <a:pt x="1354356" y="77860"/>
                  </a:cubicBezTo>
                  <a:cubicBezTo>
                    <a:pt x="1363714" y="70842"/>
                    <a:pt x="1373071" y="75521"/>
                    <a:pt x="1382429" y="73181"/>
                  </a:cubicBezTo>
                  <a:cubicBezTo>
                    <a:pt x="1387108" y="70842"/>
                    <a:pt x="1391787" y="68503"/>
                    <a:pt x="1394126" y="63824"/>
                  </a:cubicBezTo>
                  <a:cubicBezTo>
                    <a:pt x="1363714" y="42769"/>
                    <a:pt x="1330962" y="26393"/>
                    <a:pt x="1305229" y="73181"/>
                  </a:cubicBezTo>
                  <a:close/>
                </a:path>
              </a:pathLst>
            </a:custGeom>
            <a:solidFill>
              <a:schemeClr val="tx1">
                <a:lumMod val="65000"/>
                <a:lumOff val="35000"/>
              </a:schemeClr>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8" name="Freeform: Shape 7">
              <a:extLst>
                <a:ext uri="{FF2B5EF4-FFF2-40B4-BE49-F238E27FC236}">
                  <a16:creationId xmlns:a16="http://schemas.microsoft.com/office/drawing/2014/main" id="{2E20A684-E434-40C4-84DE-66387E9E9CDA}"/>
                </a:ext>
              </a:extLst>
            </p:cNvPr>
            <p:cNvSpPr/>
            <p:nvPr/>
          </p:nvSpPr>
          <p:spPr>
            <a:xfrm>
              <a:off x="1870706" y="5880287"/>
              <a:ext cx="929833" cy="486049"/>
            </a:xfrm>
            <a:custGeom>
              <a:avLst/>
              <a:gdLst>
                <a:gd name="connsiteX0" fmla="*/ 1002314 w 1029335"/>
                <a:gd name="connsiteY0" fmla="*/ 349456 h 538061"/>
                <a:gd name="connsiteX1" fmla="*/ 936811 w 1029335"/>
                <a:gd name="connsiteY1" fmla="*/ 283952 h 538061"/>
                <a:gd name="connsiteX2" fmla="*/ 819841 w 1029335"/>
                <a:gd name="connsiteY2" fmla="*/ 274595 h 538061"/>
                <a:gd name="connsiteX3" fmla="*/ 819841 w 1029335"/>
                <a:gd name="connsiteY3" fmla="*/ 274595 h 538061"/>
                <a:gd name="connsiteX4" fmla="*/ 819841 w 1029335"/>
                <a:gd name="connsiteY4" fmla="*/ 274595 h 538061"/>
                <a:gd name="connsiteX5" fmla="*/ 819841 w 1029335"/>
                <a:gd name="connsiteY5" fmla="*/ 274595 h 538061"/>
                <a:gd name="connsiteX6" fmla="*/ 775393 w 1029335"/>
                <a:gd name="connsiteY6" fmla="*/ 265237 h 538061"/>
                <a:gd name="connsiteX7" fmla="*/ 525077 w 1029335"/>
                <a:gd name="connsiteY7" fmla="*/ 68728 h 538061"/>
                <a:gd name="connsiteX8" fmla="*/ 501683 w 1029335"/>
                <a:gd name="connsiteY8" fmla="*/ 42994 h 538061"/>
                <a:gd name="connsiteX9" fmla="*/ 482968 w 1029335"/>
                <a:gd name="connsiteY9" fmla="*/ 71067 h 538061"/>
                <a:gd name="connsiteX10" fmla="*/ 508701 w 1029335"/>
                <a:gd name="connsiteY10" fmla="*/ 85103 h 538061"/>
                <a:gd name="connsiteX11" fmla="*/ 791768 w 1029335"/>
                <a:gd name="connsiteY11" fmla="*/ 288631 h 538061"/>
                <a:gd name="connsiteX12" fmla="*/ 925114 w 1029335"/>
                <a:gd name="connsiteY12" fmla="*/ 305007 h 538061"/>
                <a:gd name="connsiteX13" fmla="*/ 981260 w 1029335"/>
                <a:gd name="connsiteY13" fmla="*/ 365831 h 538061"/>
                <a:gd name="connsiteX14" fmla="*/ 929793 w 1029335"/>
                <a:gd name="connsiteY14" fmla="*/ 428995 h 538061"/>
                <a:gd name="connsiteX15" fmla="*/ 475950 w 1029335"/>
                <a:gd name="connsiteY15" fmla="*/ 424316 h 538061"/>
                <a:gd name="connsiteX16" fmla="*/ 302834 w 1029335"/>
                <a:gd name="connsiteY16" fmla="*/ 414959 h 538061"/>
                <a:gd name="connsiteX17" fmla="*/ 108664 w 1029335"/>
                <a:gd name="connsiteY17" fmla="*/ 393904 h 538061"/>
                <a:gd name="connsiteX18" fmla="*/ 59536 w 1029335"/>
                <a:gd name="connsiteY18" fmla="*/ 328401 h 538061"/>
                <a:gd name="connsiteX19" fmla="*/ 57197 w 1029335"/>
                <a:gd name="connsiteY19" fmla="*/ 213770 h 538061"/>
                <a:gd name="connsiteX20" fmla="*/ 80591 w 1029335"/>
                <a:gd name="connsiteY20" fmla="*/ 141249 h 538061"/>
                <a:gd name="connsiteX21" fmla="*/ 68894 w 1029335"/>
                <a:gd name="connsiteY21" fmla="*/ 134231 h 538061"/>
                <a:gd name="connsiteX22" fmla="*/ 50179 w 1029335"/>
                <a:gd name="connsiteY22" fmla="*/ 199734 h 538061"/>
                <a:gd name="connsiteX23" fmla="*/ 50179 w 1029335"/>
                <a:gd name="connsiteY23" fmla="*/ 309686 h 538061"/>
                <a:gd name="connsiteX24" fmla="*/ 80591 w 1029335"/>
                <a:gd name="connsiteY24" fmla="*/ 403262 h 538061"/>
                <a:gd name="connsiteX25" fmla="*/ 314531 w 1029335"/>
                <a:gd name="connsiteY25" fmla="*/ 431335 h 538061"/>
                <a:gd name="connsiteX26" fmla="*/ 487647 w 1029335"/>
                <a:gd name="connsiteY26" fmla="*/ 447710 h 538061"/>
                <a:gd name="connsiteX27" fmla="*/ 950847 w 1029335"/>
                <a:gd name="connsiteY27" fmla="*/ 445371 h 538061"/>
                <a:gd name="connsiteX28" fmla="*/ 1002314 w 1029335"/>
                <a:gd name="connsiteY28" fmla="*/ 349456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9335" h="538061">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9" name="Freeform: Shape 8">
              <a:extLst>
                <a:ext uri="{FF2B5EF4-FFF2-40B4-BE49-F238E27FC236}">
                  <a16:creationId xmlns:a16="http://schemas.microsoft.com/office/drawing/2014/main" id="{32723C70-5094-47B0-BC93-ED8A527333DB}"/>
                </a:ext>
              </a:extLst>
            </p:cNvPr>
            <p:cNvSpPr/>
            <p:nvPr/>
          </p:nvSpPr>
          <p:spPr>
            <a:xfrm>
              <a:off x="1518804" y="372794"/>
              <a:ext cx="697375" cy="591712"/>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10" name="Freeform: Shape 9">
              <a:extLst>
                <a:ext uri="{FF2B5EF4-FFF2-40B4-BE49-F238E27FC236}">
                  <a16:creationId xmlns:a16="http://schemas.microsoft.com/office/drawing/2014/main" id="{B1EF34FD-D5C4-4393-B6D7-67E4DFF7534A}"/>
                </a:ext>
              </a:extLst>
            </p:cNvPr>
            <p:cNvSpPr/>
            <p:nvPr/>
          </p:nvSpPr>
          <p:spPr>
            <a:xfrm>
              <a:off x="1389934" y="5990176"/>
              <a:ext cx="443784" cy="528315"/>
            </a:xfrm>
            <a:custGeom>
              <a:avLst/>
              <a:gdLst>
                <a:gd name="connsiteX0" fmla="*/ 439696 w 491273"/>
                <a:gd name="connsiteY0" fmla="*/ 361153 h 584849"/>
                <a:gd name="connsiteX1" fmla="*/ 418641 w 491273"/>
                <a:gd name="connsiteY1" fmla="*/ 251201 h 584849"/>
                <a:gd name="connsiteX2" fmla="*/ 418641 w 491273"/>
                <a:gd name="connsiteY2" fmla="*/ 117855 h 584849"/>
                <a:gd name="connsiteX3" fmla="*/ 423320 w 491273"/>
                <a:gd name="connsiteY3" fmla="*/ 50013 h 584849"/>
                <a:gd name="connsiteX4" fmla="*/ 397587 w 491273"/>
                <a:gd name="connsiteY4" fmla="*/ 42994 h 584849"/>
                <a:gd name="connsiteX5" fmla="*/ 399926 w 491273"/>
                <a:gd name="connsiteY5" fmla="*/ 117855 h 584849"/>
                <a:gd name="connsiteX6" fmla="*/ 404605 w 491273"/>
                <a:gd name="connsiteY6" fmla="*/ 279274 h 584849"/>
                <a:gd name="connsiteX7" fmla="*/ 432678 w 491273"/>
                <a:gd name="connsiteY7" fmla="*/ 426656 h 584849"/>
                <a:gd name="connsiteX8" fmla="*/ 357817 w 491273"/>
                <a:gd name="connsiteY8" fmla="*/ 522571 h 584849"/>
                <a:gd name="connsiteX9" fmla="*/ 107501 w 491273"/>
                <a:gd name="connsiteY9" fmla="*/ 515553 h 584849"/>
                <a:gd name="connsiteX10" fmla="*/ 72410 w 491273"/>
                <a:gd name="connsiteY10" fmla="*/ 370510 h 584849"/>
                <a:gd name="connsiteX11" fmla="*/ 116859 w 491273"/>
                <a:gd name="connsiteY11" fmla="*/ 232486 h 584849"/>
                <a:gd name="connsiteX12" fmla="*/ 126216 w 491273"/>
                <a:gd name="connsiteY12" fmla="*/ 61710 h 584849"/>
                <a:gd name="connsiteX13" fmla="*/ 105162 w 491273"/>
                <a:gd name="connsiteY13" fmla="*/ 64050 h 584849"/>
                <a:gd name="connsiteX14" fmla="*/ 105162 w 491273"/>
                <a:gd name="connsiteY14" fmla="*/ 225468 h 584849"/>
                <a:gd name="connsiteX15" fmla="*/ 105162 w 491273"/>
                <a:gd name="connsiteY15" fmla="*/ 225468 h 584849"/>
                <a:gd name="connsiteX16" fmla="*/ 105162 w 491273"/>
                <a:gd name="connsiteY16" fmla="*/ 225468 h 584849"/>
                <a:gd name="connsiteX17" fmla="*/ 56034 w 491273"/>
                <a:gd name="connsiteY17" fmla="*/ 372850 h 584849"/>
                <a:gd name="connsiteX18" fmla="*/ 98143 w 491273"/>
                <a:gd name="connsiteY18" fmla="*/ 531929 h 584849"/>
                <a:gd name="connsiteX19" fmla="*/ 98143 w 491273"/>
                <a:gd name="connsiteY19" fmla="*/ 531929 h 584849"/>
                <a:gd name="connsiteX20" fmla="*/ 177683 w 491273"/>
                <a:gd name="connsiteY20" fmla="*/ 543626 h 584849"/>
                <a:gd name="connsiteX21" fmla="*/ 353138 w 491273"/>
                <a:gd name="connsiteY21" fmla="*/ 543626 h 584849"/>
                <a:gd name="connsiteX22" fmla="*/ 453732 w 491273"/>
                <a:gd name="connsiteY22" fmla="*/ 440692 h 584849"/>
                <a:gd name="connsiteX23" fmla="*/ 439696 w 491273"/>
                <a:gd name="connsiteY23" fmla="*/ 361153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273" h="584849">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11" name="Freeform: Shape 10">
              <a:extLst>
                <a:ext uri="{FF2B5EF4-FFF2-40B4-BE49-F238E27FC236}">
                  <a16:creationId xmlns:a16="http://schemas.microsoft.com/office/drawing/2014/main" id="{FF4A134F-9F05-4D10-8F90-D5BBBDC78A1A}"/>
                </a:ext>
              </a:extLst>
            </p:cNvPr>
            <p:cNvSpPr/>
            <p:nvPr/>
          </p:nvSpPr>
          <p:spPr>
            <a:xfrm>
              <a:off x="988313" y="705022"/>
              <a:ext cx="1914616" cy="1929923"/>
            </a:xfrm>
            <a:custGeom>
              <a:avLst/>
              <a:gdLst>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15007 w 1914616"/>
                <a:gd name="connsiteY14" fmla="*/ 1529154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914616" h="1929923">
                  <a:moveTo>
                    <a:pt x="1895064" y="1476543"/>
                  </a:moveTo>
                  <a:lnTo>
                    <a:pt x="1912499" y="1486317"/>
                  </a:lnTo>
                  <a:cubicBezTo>
                    <a:pt x="1920952" y="1503222"/>
                    <a:pt x="1901932" y="1507449"/>
                    <a:pt x="1893480" y="1518016"/>
                  </a:cubicBezTo>
                  <a:cubicBezTo>
                    <a:pt x="1802609" y="1613112"/>
                    <a:pt x="1696946" y="1691303"/>
                    <a:pt x="1597623" y="1777947"/>
                  </a:cubicBezTo>
                  <a:cubicBezTo>
                    <a:pt x="1542678" y="1826552"/>
                    <a:pt x="1479280" y="1864591"/>
                    <a:pt x="1415882" y="1902629"/>
                  </a:cubicBezTo>
                  <a:cubicBezTo>
                    <a:pt x="1335579" y="1921649"/>
                    <a:pt x="1318673" y="1911083"/>
                    <a:pt x="1299653" y="1832892"/>
                  </a:cubicBezTo>
                  <a:cubicBezTo>
                    <a:pt x="1270068" y="1710323"/>
                    <a:pt x="1322899" y="1638472"/>
                    <a:pt x="1453921" y="1627905"/>
                  </a:cubicBezTo>
                  <a:cubicBezTo>
                    <a:pt x="1464487" y="1627905"/>
                    <a:pt x="1475054" y="1627905"/>
                    <a:pt x="1481394" y="1617339"/>
                  </a:cubicBezTo>
                  <a:cubicBezTo>
                    <a:pt x="1485620" y="1608886"/>
                    <a:pt x="1479280" y="1604660"/>
                    <a:pt x="1472941" y="1598319"/>
                  </a:cubicBezTo>
                  <a:cubicBezTo>
                    <a:pt x="1462374" y="1585640"/>
                    <a:pt x="1432788" y="1583527"/>
                    <a:pt x="1441242" y="1564507"/>
                  </a:cubicBezTo>
                  <a:cubicBezTo>
                    <a:pt x="1451808" y="1543375"/>
                    <a:pt x="1477167" y="1556054"/>
                    <a:pt x="1496186" y="1560281"/>
                  </a:cubicBezTo>
                  <a:cubicBezTo>
                    <a:pt x="1515206" y="1568734"/>
                    <a:pt x="1536338" y="1570847"/>
                    <a:pt x="1553244" y="1583527"/>
                  </a:cubicBezTo>
                  <a:cubicBezTo>
                    <a:pt x="1563811" y="1566620"/>
                    <a:pt x="1536338" y="1556054"/>
                    <a:pt x="1553244" y="1541262"/>
                  </a:cubicBezTo>
                  <a:cubicBezTo>
                    <a:pt x="1572264" y="1520129"/>
                    <a:pt x="1589170" y="1526469"/>
                    <a:pt x="1606076" y="1541262"/>
                  </a:cubicBezTo>
                  <a:cubicBezTo>
                    <a:pt x="1642001" y="1589867"/>
                    <a:pt x="1618736" y="1597569"/>
                    <a:pt x="1715007" y="1529154"/>
                  </a:cubicBezTo>
                  <a:cubicBezTo>
                    <a:pt x="1743824" y="1568556"/>
                    <a:pt x="1732092" y="1565690"/>
                    <a:pt x="1800299" y="1520899"/>
                  </a:cubicBezTo>
                  <a:cubicBezTo>
                    <a:pt x="1808751" y="1533578"/>
                    <a:pt x="1855440" y="1494770"/>
                    <a:pt x="1874460" y="1477864"/>
                  </a:cubicBezTo>
                  <a:cubicBezTo>
                    <a:pt x="1880800" y="1479977"/>
                    <a:pt x="1888196" y="1477335"/>
                    <a:pt x="1895064" y="1476543"/>
                  </a:cubicBezTo>
                  <a:close/>
                  <a:moveTo>
                    <a:pt x="1244180" y="1396504"/>
                  </a:moveTo>
                  <a:cubicBezTo>
                    <a:pt x="1304408" y="1400202"/>
                    <a:pt x="1363051" y="1412353"/>
                    <a:pt x="1430676" y="1431372"/>
                  </a:cubicBezTo>
                  <a:cubicBezTo>
                    <a:pt x="1437015" y="1433485"/>
                    <a:pt x="1443355" y="1433485"/>
                    <a:pt x="1443355" y="1441939"/>
                  </a:cubicBezTo>
                  <a:cubicBezTo>
                    <a:pt x="1445468" y="1452505"/>
                    <a:pt x="1437015" y="1454618"/>
                    <a:pt x="1428562" y="1456732"/>
                  </a:cubicBezTo>
                  <a:cubicBezTo>
                    <a:pt x="1407429" y="1465184"/>
                    <a:pt x="1388411" y="1473638"/>
                    <a:pt x="1363051" y="1463072"/>
                  </a:cubicBezTo>
                  <a:cubicBezTo>
                    <a:pt x="1339805" y="1452505"/>
                    <a:pt x="1312333" y="1454618"/>
                    <a:pt x="1286973" y="1450392"/>
                  </a:cubicBezTo>
                  <a:cubicBezTo>
                    <a:pt x="1261615" y="1439826"/>
                    <a:pt x="1227802" y="1437712"/>
                    <a:pt x="1198217" y="1446166"/>
                  </a:cubicBezTo>
                  <a:cubicBezTo>
                    <a:pt x="1227802" y="1450392"/>
                    <a:pt x="1267955" y="1454618"/>
                    <a:pt x="1286973" y="1467298"/>
                  </a:cubicBezTo>
                  <a:cubicBezTo>
                    <a:pt x="1289087" y="1509563"/>
                    <a:pt x="1257388" y="1492658"/>
                    <a:pt x="1240482" y="1496883"/>
                  </a:cubicBezTo>
                  <a:cubicBezTo>
                    <a:pt x="1213009" y="1490544"/>
                    <a:pt x="1170744" y="1482091"/>
                    <a:pt x="1147498" y="1486317"/>
                  </a:cubicBezTo>
                  <a:cubicBezTo>
                    <a:pt x="1134819" y="1490544"/>
                    <a:pt x="1115800" y="1492658"/>
                    <a:pt x="1109460" y="1494770"/>
                  </a:cubicBezTo>
                  <a:cubicBezTo>
                    <a:pt x="1115800" y="1496883"/>
                    <a:pt x="1132705" y="1498997"/>
                    <a:pt x="1147498" y="1496883"/>
                  </a:cubicBezTo>
                  <a:cubicBezTo>
                    <a:pt x="1181310" y="1492658"/>
                    <a:pt x="1202443" y="1494770"/>
                    <a:pt x="1210896" y="1513790"/>
                  </a:cubicBezTo>
                  <a:cubicBezTo>
                    <a:pt x="1166518" y="1530696"/>
                    <a:pt x="1115800" y="1524356"/>
                    <a:pt x="1073535" y="1551829"/>
                  </a:cubicBezTo>
                  <a:cubicBezTo>
                    <a:pt x="1014363" y="1562395"/>
                    <a:pt x="957305" y="1572961"/>
                    <a:pt x="898134" y="1581414"/>
                  </a:cubicBezTo>
                  <a:cubicBezTo>
                    <a:pt x="881228" y="1583528"/>
                    <a:pt x="870662" y="1591980"/>
                    <a:pt x="862209" y="1606773"/>
                  </a:cubicBezTo>
                  <a:cubicBezTo>
                    <a:pt x="857982" y="1613113"/>
                    <a:pt x="832624" y="1625793"/>
                    <a:pt x="813604" y="1638472"/>
                  </a:cubicBezTo>
                  <a:lnTo>
                    <a:pt x="678355" y="1720889"/>
                  </a:lnTo>
                  <a:cubicBezTo>
                    <a:pt x="572693" y="1788513"/>
                    <a:pt x="467030" y="1839232"/>
                    <a:pt x="342348" y="1870931"/>
                  </a:cubicBezTo>
                  <a:cubicBezTo>
                    <a:pt x="333894" y="1873043"/>
                    <a:pt x="228231" y="1887837"/>
                    <a:pt x="156381" y="1917423"/>
                  </a:cubicBezTo>
                  <a:cubicBezTo>
                    <a:pt x="118343" y="1934328"/>
                    <a:pt x="84530" y="1936441"/>
                    <a:pt x="57058" y="1908969"/>
                  </a:cubicBezTo>
                  <a:cubicBezTo>
                    <a:pt x="29586" y="1879384"/>
                    <a:pt x="14793" y="1851911"/>
                    <a:pt x="0" y="1809646"/>
                  </a:cubicBezTo>
                  <a:cubicBezTo>
                    <a:pt x="69738" y="1750475"/>
                    <a:pt x="57058" y="1731456"/>
                    <a:pt x="112003" y="1691303"/>
                  </a:cubicBezTo>
                  <a:cubicBezTo>
                    <a:pt x="293743" y="1579301"/>
                    <a:pt x="369820" y="1600433"/>
                    <a:pt x="416312" y="1598320"/>
                  </a:cubicBezTo>
                  <a:cubicBezTo>
                    <a:pt x="469143" y="1591980"/>
                    <a:pt x="530428" y="1591980"/>
                    <a:pt x="608618" y="1566621"/>
                  </a:cubicBezTo>
                  <a:cubicBezTo>
                    <a:pt x="712168" y="1534922"/>
                    <a:pt x="762885" y="1532809"/>
                    <a:pt x="836849" y="1511676"/>
                  </a:cubicBezTo>
                  <a:cubicBezTo>
                    <a:pt x="934060" y="1486317"/>
                    <a:pt x="982665" y="1439826"/>
                    <a:pt x="1048175" y="1412353"/>
                  </a:cubicBezTo>
                  <a:cubicBezTo>
                    <a:pt x="1122139" y="1397560"/>
                    <a:pt x="1183952" y="1392805"/>
                    <a:pt x="1244180" y="1396504"/>
                  </a:cubicBezTo>
                  <a:close/>
                  <a:moveTo>
                    <a:pt x="946179" y="991"/>
                  </a:moveTo>
                  <a:cubicBezTo>
                    <a:pt x="959024" y="3105"/>
                    <a:pt x="971571" y="8652"/>
                    <a:pt x="982666" y="18162"/>
                  </a:cubicBezTo>
                  <a:cubicBezTo>
                    <a:pt x="1031271" y="51974"/>
                    <a:pt x="1096782" y="60427"/>
                    <a:pt x="1151726" y="70993"/>
                  </a:cubicBezTo>
                  <a:cubicBezTo>
                    <a:pt x="1153840" y="90013"/>
                    <a:pt x="1155953" y="98466"/>
                    <a:pt x="1155953" y="111145"/>
                  </a:cubicBezTo>
                  <a:lnTo>
                    <a:pt x="1155953" y="208355"/>
                  </a:lnTo>
                  <a:cubicBezTo>
                    <a:pt x="1122141" y="261186"/>
                    <a:pt x="1115801" y="307678"/>
                    <a:pt x="1117914" y="373189"/>
                  </a:cubicBezTo>
                  <a:cubicBezTo>
                    <a:pt x="1120027" y="417568"/>
                    <a:pt x="1098895" y="459833"/>
                    <a:pt x="1067196" y="493645"/>
                  </a:cubicBezTo>
                  <a:cubicBezTo>
                    <a:pt x="1048177" y="514777"/>
                    <a:pt x="1033384" y="529570"/>
                    <a:pt x="1016478" y="563382"/>
                  </a:cubicBezTo>
                  <a:cubicBezTo>
                    <a:pt x="1005912" y="586628"/>
                    <a:pt x="999572" y="605647"/>
                    <a:pt x="989006" y="624667"/>
                  </a:cubicBezTo>
                  <a:cubicBezTo>
                    <a:pt x="983723" y="638403"/>
                    <a:pt x="975269" y="644743"/>
                    <a:pt x="965495" y="646328"/>
                  </a:cubicBezTo>
                  <a:lnTo>
                    <a:pt x="959415" y="645000"/>
                  </a:lnTo>
                  <a:lnTo>
                    <a:pt x="880948" y="615551"/>
                  </a:lnTo>
                  <a:lnTo>
                    <a:pt x="856567" y="604576"/>
                  </a:lnTo>
                  <a:lnTo>
                    <a:pt x="773453" y="559156"/>
                  </a:lnTo>
                  <a:cubicBezTo>
                    <a:pt x="792472" y="576062"/>
                    <a:pt x="818360" y="588213"/>
                    <a:pt x="846625" y="600101"/>
                  </a:cubicBezTo>
                  <a:lnTo>
                    <a:pt x="856567" y="604576"/>
                  </a:lnTo>
                  <a:lnTo>
                    <a:pt x="867229" y="610403"/>
                  </a:lnTo>
                  <a:lnTo>
                    <a:pt x="880948" y="615551"/>
                  </a:lnTo>
                  <a:lnTo>
                    <a:pt x="934060" y="639460"/>
                  </a:lnTo>
                  <a:lnTo>
                    <a:pt x="959415" y="645000"/>
                  </a:lnTo>
                  <a:lnTo>
                    <a:pt x="978439" y="652139"/>
                  </a:lnTo>
                  <a:cubicBezTo>
                    <a:pt x="982666" y="654253"/>
                    <a:pt x="984779" y="658479"/>
                    <a:pt x="984779" y="662705"/>
                  </a:cubicBezTo>
                  <a:cubicBezTo>
                    <a:pt x="1001685" y="751463"/>
                    <a:pt x="965759" y="831766"/>
                    <a:pt x="955193" y="918410"/>
                  </a:cubicBezTo>
                  <a:cubicBezTo>
                    <a:pt x="953080" y="943769"/>
                    <a:pt x="944627" y="969128"/>
                    <a:pt x="938287" y="994487"/>
                  </a:cubicBezTo>
                  <a:cubicBezTo>
                    <a:pt x="925608" y="1002941"/>
                    <a:pt x="944627" y="1026186"/>
                    <a:pt x="921381" y="1030413"/>
                  </a:cubicBezTo>
                  <a:cubicBezTo>
                    <a:pt x="879116" y="943769"/>
                    <a:pt x="813605" y="871918"/>
                    <a:pt x="754433" y="797954"/>
                  </a:cubicBezTo>
                  <a:cubicBezTo>
                    <a:pt x="729075" y="768368"/>
                    <a:pt x="688922" y="749350"/>
                    <a:pt x="655111" y="728217"/>
                  </a:cubicBezTo>
                  <a:cubicBezTo>
                    <a:pt x="574806" y="677498"/>
                    <a:pt x="547334" y="595081"/>
                    <a:pt x="579033" y="508438"/>
                  </a:cubicBezTo>
                  <a:cubicBezTo>
                    <a:pt x="602279" y="451380"/>
                    <a:pt x="605945" y="374057"/>
                    <a:pt x="616511" y="312772"/>
                  </a:cubicBezTo>
                  <a:cubicBezTo>
                    <a:pt x="641870" y="325451"/>
                    <a:pt x="669903" y="366849"/>
                    <a:pt x="699489" y="333037"/>
                  </a:cubicBezTo>
                  <a:cubicBezTo>
                    <a:pt x="640318" y="333037"/>
                    <a:pt x="629751" y="320357"/>
                    <a:pt x="614958" y="265413"/>
                  </a:cubicBezTo>
                  <a:cubicBezTo>
                    <a:pt x="608619" y="242168"/>
                    <a:pt x="591712" y="225188"/>
                    <a:pt x="585372" y="197789"/>
                  </a:cubicBezTo>
                  <a:cubicBezTo>
                    <a:pt x="579033" y="170389"/>
                    <a:pt x="553673" y="130598"/>
                    <a:pt x="576920" y="101013"/>
                  </a:cubicBezTo>
                  <a:cubicBezTo>
                    <a:pt x="644544" y="98899"/>
                    <a:pt x="705828" y="136505"/>
                    <a:pt x="710055" y="229487"/>
                  </a:cubicBezTo>
                  <a:cubicBezTo>
                    <a:pt x="739641" y="212582"/>
                    <a:pt x="739641" y="185109"/>
                    <a:pt x="737527" y="157637"/>
                  </a:cubicBezTo>
                  <a:cubicBezTo>
                    <a:pt x="735414" y="128051"/>
                    <a:pt x="741754" y="109032"/>
                    <a:pt x="777680" y="115372"/>
                  </a:cubicBezTo>
                  <a:cubicBezTo>
                    <a:pt x="822058" y="123824"/>
                    <a:pt x="841077" y="96352"/>
                    <a:pt x="853757" y="60427"/>
                  </a:cubicBezTo>
                  <a:cubicBezTo>
                    <a:pt x="866436" y="19218"/>
                    <a:pt x="907645" y="-5348"/>
                    <a:pt x="946179" y="991"/>
                  </a:cubicBezTo>
                  <a:close/>
                </a:path>
              </a:pathLst>
            </a:custGeom>
            <a:solidFill>
              <a:srgbClr val="FECBA3"/>
            </a:solidFill>
            <a:ln w="9525" cap="flat">
              <a:noFill/>
              <a:prstDash val="solid"/>
              <a:miter/>
            </a:ln>
          </p:spPr>
          <p:txBody>
            <a:bodyPr rtlCol="0" anchor="ctr"/>
            <a:lstStyle/>
            <a:p>
              <a:endParaRPr lang="en-US" dirty="0">
                <a:latin typeface="Arial" pitchFamily="34" charset="0"/>
                <a:cs typeface="B Nazanin" pitchFamily="2" charset="-78"/>
              </a:endParaRPr>
            </a:p>
          </p:txBody>
        </p:sp>
        <p:grpSp>
          <p:nvGrpSpPr>
            <p:cNvPr id="12" name="Group 11">
              <a:extLst>
                <a:ext uri="{FF2B5EF4-FFF2-40B4-BE49-F238E27FC236}">
                  <a16:creationId xmlns:a16="http://schemas.microsoft.com/office/drawing/2014/main" id="{E5F9C0EC-A17E-433A-8DA0-F9E36EE2B618}"/>
                </a:ext>
              </a:extLst>
            </p:cNvPr>
            <p:cNvGrpSpPr/>
            <p:nvPr/>
          </p:nvGrpSpPr>
          <p:grpSpPr>
            <a:xfrm>
              <a:off x="1314164" y="2864343"/>
              <a:ext cx="1013391" cy="285088"/>
              <a:chOff x="8963351" y="2835327"/>
              <a:chExt cx="1121835" cy="315595"/>
            </a:xfrm>
          </p:grpSpPr>
          <p:sp>
            <p:nvSpPr>
              <p:cNvPr id="16" name="Freeform: Shape 15">
                <a:extLst>
                  <a:ext uri="{FF2B5EF4-FFF2-40B4-BE49-F238E27FC236}">
                    <a16:creationId xmlns:a16="http://schemas.microsoft.com/office/drawing/2014/main" id="{C2A4C65E-0C75-4DB0-82EF-744D0558FF37}"/>
                  </a:ext>
                </a:extLst>
              </p:cNvPr>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17" name="Freeform: Shape 16">
                <a:extLst>
                  <a:ext uri="{FF2B5EF4-FFF2-40B4-BE49-F238E27FC236}">
                    <a16:creationId xmlns:a16="http://schemas.microsoft.com/office/drawing/2014/main" id="{8AB7B3CA-67A1-4869-BE7B-1BEA69037B5E}"/>
                  </a:ext>
                </a:extLst>
              </p:cNvPr>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18" name="Freeform: Shape 17">
                <a:extLst>
                  <a:ext uri="{FF2B5EF4-FFF2-40B4-BE49-F238E27FC236}">
                    <a16:creationId xmlns:a16="http://schemas.microsoft.com/office/drawing/2014/main" id="{4D98CE6B-6D12-45B9-A830-4F286947E6BE}"/>
                  </a:ext>
                </a:extLst>
              </p:cNvPr>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19" name="Freeform: Shape 18">
                <a:extLst>
                  <a:ext uri="{FF2B5EF4-FFF2-40B4-BE49-F238E27FC236}">
                    <a16:creationId xmlns:a16="http://schemas.microsoft.com/office/drawing/2014/main" id="{A65AE8CE-85F5-4CEF-80A8-3599D73F25D1}"/>
                  </a:ext>
                </a:extLst>
              </p:cNvPr>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20" name="Freeform: Shape 19">
                <a:extLst>
                  <a:ext uri="{FF2B5EF4-FFF2-40B4-BE49-F238E27FC236}">
                    <a16:creationId xmlns:a16="http://schemas.microsoft.com/office/drawing/2014/main" id="{4FC040DF-8608-444D-92AC-39F0AE68CB07}"/>
                  </a:ext>
                </a:extLst>
              </p:cNvPr>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21" name="Freeform: Shape 20">
                <a:extLst>
                  <a:ext uri="{FF2B5EF4-FFF2-40B4-BE49-F238E27FC236}">
                    <a16:creationId xmlns:a16="http://schemas.microsoft.com/office/drawing/2014/main" id="{1389FFD7-DE4F-47D1-9314-82320CDDE13E}"/>
                  </a:ext>
                </a:extLst>
              </p:cNvPr>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w="23341" cap="flat">
                <a:noFill/>
                <a:prstDash val="solid"/>
                <a:miter/>
              </a:ln>
            </p:spPr>
            <p:txBody>
              <a:bodyPr rtlCol="0" anchor="ctr"/>
              <a:lstStyle/>
              <a:p>
                <a:endParaRPr lang="en-US" dirty="0">
                  <a:latin typeface="Arial" pitchFamily="34" charset="0"/>
                  <a:cs typeface="B Nazanin" pitchFamily="2" charset="-78"/>
                </a:endParaRPr>
              </a:p>
            </p:txBody>
          </p:sp>
        </p:grpSp>
        <p:sp>
          <p:nvSpPr>
            <p:cNvPr id="13" name="Freeform: Shape 12">
              <a:extLst>
                <a:ext uri="{FF2B5EF4-FFF2-40B4-BE49-F238E27FC236}">
                  <a16:creationId xmlns:a16="http://schemas.microsoft.com/office/drawing/2014/main" id="{E972D6D6-3A17-4A2E-AAB1-897CF6022D4F}"/>
                </a:ext>
              </a:extLst>
            </p:cNvPr>
            <p:cNvSpPr/>
            <p:nvPr/>
          </p:nvSpPr>
          <p:spPr>
            <a:xfrm>
              <a:off x="1909694" y="1707401"/>
              <a:ext cx="217666" cy="1291202"/>
            </a:xfrm>
            <a:custGeom>
              <a:avLst/>
              <a:gdLst>
                <a:gd name="connsiteX0" fmla="*/ 200760 w 217666"/>
                <a:gd name="connsiteY0" fmla="*/ 1217238 h 1291202"/>
                <a:gd name="connsiteX1" fmla="*/ 217666 w 217666"/>
                <a:gd name="connsiteY1" fmla="*/ 1232030 h 1291202"/>
                <a:gd name="connsiteX2" fmla="*/ 202873 w 217666"/>
                <a:gd name="connsiteY2" fmla="*/ 1251050 h 1291202"/>
                <a:gd name="connsiteX3" fmla="*/ 183853 w 217666"/>
                <a:gd name="connsiteY3" fmla="*/ 1236257 h 1291202"/>
                <a:gd name="connsiteX4" fmla="*/ 200760 w 217666"/>
                <a:gd name="connsiteY4" fmla="*/ 1217238 h 1291202"/>
                <a:gd name="connsiteX5" fmla="*/ 188082 w 217666"/>
                <a:gd name="connsiteY5" fmla="*/ 929834 h 1291202"/>
                <a:gd name="connsiteX6" fmla="*/ 204988 w 217666"/>
                <a:gd name="connsiteY6" fmla="*/ 950967 h 1291202"/>
                <a:gd name="connsiteX7" fmla="*/ 181742 w 217666"/>
                <a:gd name="connsiteY7" fmla="*/ 969987 h 1291202"/>
                <a:gd name="connsiteX8" fmla="*/ 166949 w 217666"/>
                <a:gd name="connsiteY8" fmla="*/ 946740 h 1291202"/>
                <a:gd name="connsiteX9" fmla="*/ 188082 w 217666"/>
                <a:gd name="connsiteY9" fmla="*/ 929834 h 1291202"/>
                <a:gd name="connsiteX10" fmla="*/ 128909 w 217666"/>
                <a:gd name="connsiteY10" fmla="*/ 657225 h 1291202"/>
                <a:gd name="connsiteX11" fmla="*/ 141589 w 217666"/>
                <a:gd name="connsiteY11" fmla="*/ 674131 h 1291202"/>
                <a:gd name="connsiteX12" fmla="*/ 124682 w 217666"/>
                <a:gd name="connsiteY12" fmla="*/ 691037 h 1291202"/>
                <a:gd name="connsiteX13" fmla="*/ 109890 w 217666"/>
                <a:gd name="connsiteY13" fmla="*/ 672017 h 1291202"/>
                <a:gd name="connsiteX14" fmla="*/ 128909 w 217666"/>
                <a:gd name="connsiteY14" fmla="*/ 657225 h 1291202"/>
                <a:gd name="connsiteX15" fmla="*/ 69737 w 217666"/>
                <a:gd name="connsiteY15" fmla="*/ 623411 h 1291202"/>
                <a:gd name="connsiteX16" fmla="*/ 88757 w 217666"/>
                <a:gd name="connsiteY16" fmla="*/ 648770 h 1291202"/>
                <a:gd name="connsiteX17" fmla="*/ 120456 w 217666"/>
                <a:gd name="connsiteY17" fmla="*/ 828398 h 1291202"/>
                <a:gd name="connsiteX18" fmla="*/ 164834 w 217666"/>
                <a:gd name="connsiteY18" fmla="*/ 980552 h 1291202"/>
                <a:gd name="connsiteX19" fmla="*/ 173288 w 217666"/>
                <a:gd name="connsiteY19" fmla="*/ 1219351 h 1291202"/>
                <a:gd name="connsiteX20" fmla="*/ 147928 w 217666"/>
                <a:gd name="connsiteY20" fmla="*/ 1291202 h 1291202"/>
                <a:gd name="connsiteX21" fmla="*/ 137362 w 217666"/>
                <a:gd name="connsiteY21" fmla="*/ 1289088 h 1291202"/>
                <a:gd name="connsiteX22" fmla="*/ 158495 w 217666"/>
                <a:gd name="connsiteY22" fmla="*/ 1217238 h 1291202"/>
                <a:gd name="connsiteX23" fmla="*/ 150042 w 217666"/>
                <a:gd name="connsiteY23" fmla="*/ 980552 h 1291202"/>
                <a:gd name="connsiteX24" fmla="*/ 105663 w 217666"/>
                <a:gd name="connsiteY24" fmla="*/ 800925 h 1291202"/>
                <a:gd name="connsiteX25" fmla="*/ 69737 w 217666"/>
                <a:gd name="connsiteY25" fmla="*/ 623411 h 1291202"/>
                <a:gd name="connsiteX26" fmla="*/ 50719 w 217666"/>
                <a:gd name="connsiteY26" fmla="*/ 120456 h 1291202"/>
                <a:gd name="connsiteX27" fmla="*/ 67625 w 217666"/>
                <a:gd name="connsiteY27" fmla="*/ 137363 h 1291202"/>
                <a:gd name="connsiteX28" fmla="*/ 52832 w 217666"/>
                <a:gd name="connsiteY28" fmla="*/ 154269 h 1291202"/>
                <a:gd name="connsiteX29" fmla="*/ 33812 w 217666"/>
                <a:gd name="connsiteY29" fmla="*/ 139476 h 1291202"/>
                <a:gd name="connsiteX30" fmla="*/ 50719 w 217666"/>
                <a:gd name="connsiteY30" fmla="*/ 120456 h 1291202"/>
                <a:gd name="connsiteX31" fmla="*/ 8454 w 217666"/>
                <a:gd name="connsiteY31" fmla="*/ 0 h 1291202"/>
                <a:gd name="connsiteX32" fmla="*/ 10567 w 217666"/>
                <a:gd name="connsiteY32" fmla="*/ 99323 h 1291202"/>
                <a:gd name="connsiteX33" fmla="*/ 23247 w 217666"/>
                <a:gd name="connsiteY33" fmla="*/ 226119 h 1291202"/>
                <a:gd name="connsiteX34" fmla="*/ 42266 w 217666"/>
                <a:gd name="connsiteY34" fmla="*/ 460692 h 1291202"/>
                <a:gd name="connsiteX35" fmla="*/ 25360 w 217666"/>
                <a:gd name="connsiteY35" fmla="*/ 469144 h 1291202"/>
                <a:gd name="connsiteX36" fmla="*/ 2114 w 217666"/>
                <a:gd name="connsiteY36" fmla="*/ 109890 h 1291202"/>
                <a:gd name="connsiteX37" fmla="*/ 0 w 217666"/>
                <a:gd name="connsiteY37" fmla="*/ 29586 h 1291202"/>
                <a:gd name="connsiteX38" fmla="*/ 8454 w 217666"/>
                <a:gd name="connsiteY38" fmla="*/ 0 h 129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7666" h="1291202">
                  <a:moveTo>
                    <a:pt x="200760" y="1217238"/>
                  </a:moveTo>
                  <a:cubicBezTo>
                    <a:pt x="209213" y="1215124"/>
                    <a:pt x="215553" y="1221464"/>
                    <a:pt x="217666" y="1232030"/>
                  </a:cubicBezTo>
                  <a:cubicBezTo>
                    <a:pt x="217666" y="1242597"/>
                    <a:pt x="213440" y="1248937"/>
                    <a:pt x="202873" y="1251050"/>
                  </a:cubicBezTo>
                  <a:cubicBezTo>
                    <a:pt x="192307" y="1251050"/>
                    <a:pt x="185967" y="1244710"/>
                    <a:pt x="183853" y="1236257"/>
                  </a:cubicBezTo>
                  <a:cubicBezTo>
                    <a:pt x="183853" y="1225691"/>
                    <a:pt x="190194" y="1219351"/>
                    <a:pt x="200760" y="1217238"/>
                  </a:cubicBezTo>
                  <a:close/>
                  <a:moveTo>
                    <a:pt x="188082" y="929834"/>
                  </a:moveTo>
                  <a:cubicBezTo>
                    <a:pt x="198648" y="931948"/>
                    <a:pt x="207101" y="940401"/>
                    <a:pt x="204988" y="950967"/>
                  </a:cubicBezTo>
                  <a:cubicBezTo>
                    <a:pt x="204988" y="963647"/>
                    <a:pt x="196534" y="974214"/>
                    <a:pt x="181742" y="969987"/>
                  </a:cubicBezTo>
                  <a:cubicBezTo>
                    <a:pt x="169062" y="967873"/>
                    <a:pt x="164835" y="957307"/>
                    <a:pt x="166949" y="946740"/>
                  </a:cubicBezTo>
                  <a:cubicBezTo>
                    <a:pt x="169062" y="936174"/>
                    <a:pt x="175401" y="929834"/>
                    <a:pt x="188082" y="929834"/>
                  </a:cubicBezTo>
                  <a:close/>
                  <a:moveTo>
                    <a:pt x="128909" y="657225"/>
                  </a:moveTo>
                  <a:cubicBezTo>
                    <a:pt x="137362" y="659338"/>
                    <a:pt x="143702" y="665678"/>
                    <a:pt x="141589" y="674131"/>
                  </a:cubicBezTo>
                  <a:cubicBezTo>
                    <a:pt x="141589" y="684697"/>
                    <a:pt x="135249" y="691037"/>
                    <a:pt x="124682" y="691037"/>
                  </a:cubicBezTo>
                  <a:cubicBezTo>
                    <a:pt x="114116" y="688924"/>
                    <a:pt x="107776" y="684697"/>
                    <a:pt x="109890" y="672017"/>
                  </a:cubicBezTo>
                  <a:cubicBezTo>
                    <a:pt x="112003" y="661451"/>
                    <a:pt x="118343" y="655111"/>
                    <a:pt x="128909" y="657225"/>
                  </a:cubicBezTo>
                  <a:close/>
                  <a:moveTo>
                    <a:pt x="69737" y="623411"/>
                  </a:moveTo>
                  <a:cubicBezTo>
                    <a:pt x="86644" y="623411"/>
                    <a:pt x="86644" y="636091"/>
                    <a:pt x="88757" y="648770"/>
                  </a:cubicBezTo>
                  <a:cubicBezTo>
                    <a:pt x="103550" y="707942"/>
                    <a:pt x="122569" y="765000"/>
                    <a:pt x="120456" y="828398"/>
                  </a:cubicBezTo>
                  <a:cubicBezTo>
                    <a:pt x="118343" y="879116"/>
                    <a:pt x="139476" y="931948"/>
                    <a:pt x="164834" y="980552"/>
                  </a:cubicBezTo>
                  <a:cubicBezTo>
                    <a:pt x="204987" y="1058743"/>
                    <a:pt x="224007" y="1136933"/>
                    <a:pt x="173288" y="1219351"/>
                  </a:cubicBezTo>
                  <a:cubicBezTo>
                    <a:pt x="160608" y="1240483"/>
                    <a:pt x="156382" y="1267956"/>
                    <a:pt x="147928" y="1291202"/>
                  </a:cubicBezTo>
                  <a:cubicBezTo>
                    <a:pt x="143702" y="1291202"/>
                    <a:pt x="141589" y="1289088"/>
                    <a:pt x="137362" y="1289088"/>
                  </a:cubicBezTo>
                  <a:cubicBezTo>
                    <a:pt x="143702" y="1265843"/>
                    <a:pt x="145815" y="1238370"/>
                    <a:pt x="158495" y="1217238"/>
                  </a:cubicBezTo>
                  <a:cubicBezTo>
                    <a:pt x="207100" y="1134820"/>
                    <a:pt x="188081" y="1056630"/>
                    <a:pt x="150042" y="980552"/>
                  </a:cubicBezTo>
                  <a:cubicBezTo>
                    <a:pt x="122569" y="923494"/>
                    <a:pt x="101436" y="864323"/>
                    <a:pt x="105663" y="800925"/>
                  </a:cubicBezTo>
                  <a:cubicBezTo>
                    <a:pt x="109890" y="739640"/>
                    <a:pt x="73964" y="684696"/>
                    <a:pt x="69737" y="623411"/>
                  </a:cubicBezTo>
                  <a:close/>
                  <a:moveTo>
                    <a:pt x="50719" y="120456"/>
                  </a:moveTo>
                  <a:cubicBezTo>
                    <a:pt x="61286" y="120456"/>
                    <a:pt x="67625" y="126797"/>
                    <a:pt x="67625" y="137363"/>
                  </a:cubicBezTo>
                  <a:cubicBezTo>
                    <a:pt x="67625" y="147930"/>
                    <a:pt x="63399" y="154269"/>
                    <a:pt x="52832" y="154269"/>
                  </a:cubicBezTo>
                  <a:cubicBezTo>
                    <a:pt x="42266" y="154269"/>
                    <a:pt x="35926" y="150043"/>
                    <a:pt x="33812" y="139476"/>
                  </a:cubicBezTo>
                  <a:cubicBezTo>
                    <a:pt x="33812" y="128910"/>
                    <a:pt x="40153" y="124683"/>
                    <a:pt x="50719" y="120456"/>
                  </a:cubicBezTo>
                  <a:close/>
                  <a:moveTo>
                    <a:pt x="8454" y="0"/>
                  </a:moveTo>
                  <a:cubicBezTo>
                    <a:pt x="8454" y="35926"/>
                    <a:pt x="10567" y="63399"/>
                    <a:pt x="10567" y="99323"/>
                  </a:cubicBezTo>
                  <a:cubicBezTo>
                    <a:pt x="12681" y="139476"/>
                    <a:pt x="21133" y="190194"/>
                    <a:pt x="23247" y="226119"/>
                  </a:cubicBezTo>
                  <a:cubicBezTo>
                    <a:pt x="27474" y="291631"/>
                    <a:pt x="42266" y="458578"/>
                    <a:pt x="42266" y="460692"/>
                  </a:cubicBezTo>
                  <a:cubicBezTo>
                    <a:pt x="33814" y="462805"/>
                    <a:pt x="33814" y="464917"/>
                    <a:pt x="25360" y="469144"/>
                  </a:cubicBezTo>
                  <a:cubicBezTo>
                    <a:pt x="6341" y="350802"/>
                    <a:pt x="10567" y="221893"/>
                    <a:pt x="2114" y="109890"/>
                  </a:cubicBezTo>
                  <a:cubicBezTo>
                    <a:pt x="-2113" y="80305"/>
                    <a:pt x="2114" y="54945"/>
                    <a:pt x="0" y="29586"/>
                  </a:cubicBezTo>
                  <a:cubicBezTo>
                    <a:pt x="4227" y="10566"/>
                    <a:pt x="4227" y="14793"/>
                    <a:pt x="8454" y="0"/>
                  </a:cubicBezTo>
                  <a:close/>
                </a:path>
              </a:pathLst>
            </a:custGeom>
            <a:solidFill>
              <a:schemeClr val="bg1"/>
            </a:solidFill>
            <a:ln w="9525" cap="flat">
              <a:noFill/>
              <a:prstDash val="solid"/>
              <a:miter/>
            </a:ln>
          </p:spPr>
          <p:txBody>
            <a:bodyPr wrap="square" rtlCol="0" anchor="ctr">
              <a:noAutofit/>
            </a:bodyPr>
            <a:lstStyle/>
            <a:p>
              <a:endParaRPr lang="en-US" dirty="0">
                <a:latin typeface="Arial" pitchFamily="34" charset="0"/>
                <a:cs typeface="B Nazanin" pitchFamily="2" charset="-78"/>
              </a:endParaRPr>
            </a:p>
          </p:txBody>
        </p:sp>
        <p:sp>
          <p:nvSpPr>
            <p:cNvPr id="14" name="Freeform: Shape 13">
              <a:extLst>
                <a:ext uri="{FF2B5EF4-FFF2-40B4-BE49-F238E27FC236}">
                  <a16:creationId xmlns:a16="http://schemas.microsoft.com/office/drawing/2014/main" id="{C3898C49-F9BC-4092-B007-970A80368E3F}"/>
                </a:ext>
              </a:extLst>
            </p:cNvPr>
            <p:cNvSpPr/>
            <p:nvPr/>
          </p:nvSpPr>
          <p:spPr>
            <a:xfrm>
              <a:off x="971407" y="764890"/>
              <a:ext cx="1967442" cy="1883145"/>
            </a:xfrm>
            <a:custGeom>
              <a:avLst/>
              <a:gdLst>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37774 w 1967442"/>
                <a:gd name="connsiteY50" fmla="*/ 1684267 h 1883145"/>
                <a:gd name="connsiteX51" fmla="*/ 1889252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37774 w 1967442"/>
                <a:gd name="connsiteY50" fmla="*/ 1684267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54300 w 1967442"/>
                <a:gd name="connsiteY50" fmla="*/ 1692529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92529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19548 w 1967442"/>
                <a:gd name="connsiteY51" fmla="*/ 1459620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14039 w 1967442"/>
                <a:gd name="connsiteY51" fmla="*/ 1459620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967442" h="1883145">
                  <a:moveTo>
                    <a:pt x="16907" y="1749777"/>
                  </a:moveTo>
                  <a:cubicBezTo>
                    <a:pt x="31699" y="1787817"/>
                    <a:pt x="40152" y="1808949"/>
                    <a:pt x="59172" y="1832195"/>
                  </a:cubicBezTo>
                  <a:cubicBezTo>
                    <a:pt x="97211" y="1880800"/>
                    <a:pt x="133136" y="1874460"/>
                    <a:pt x="173288" y="1857554"/>
                  </a:cubicBezTo>
                  <a:cubicBezTo>
                    <a:pt x="224007" y="1838535"/>
                    <a:pt x="270498" y="1823741"/>
                    <a:pt x="323329" y="1817402"/>
                  </a:cubicBezTo>
                  <a:cubicBezTo>
                    <a:pt x="338122" y="1815289"/>
                    <a:pt x="350802" y="1813175"/>
                    <a:pt x="359255" y="1811062"/>
                  </a:cubicBezTo>
                  <a:cubicBezTo>
                    <a:pt x="344462" y="1827968"/>
                    <a:pt x="350802" y="1838535"/>
                    <a:pt x="346576" y="1851215"/>
                  </a:cubicBezTo>
                  <a:cubicBezTo>
                    <a:pt x="348689" y="1830082"/>
                    <a:pt x="346576" y="1821629"/>
                    <a:pt x="327556" y="1825855"/>
                  </a:cubicBezTo>
                  <a:cubicBezTo>
                    <a:pt x="270498" y="1838535"/>
                    <a:pt x="228232" y="1851215"/>
                    <a:pt x="177515" y="1872347"/>
                  </a:cubicBezTo>
                  <a:cubicBezTo>
                    <a:pt x="145816" y="1882914"/>
                    <a:pt x="92984" y="1899820"/>
                    <a:pt x="50719" y="1842761"/>
                  </a:cubicBezTo>
                  <a:cubicBezTo>
                    <a:pt x="31699" y="1815289"/>
                    <a:pt x="27473" y="1804723"/>
                    <a:pt x="12680" y="1779363"/>
                  </a:cubicBezTo>
                  <a:cubicBezTo>
                    <a:pt x="8453" y="1768797"/>
                    <a:pt x="10566" y="1762457"/>
                    <a:pt x="0" y="1751891"/>
                  </a:cubicBezTo>
                  <a:cubicBezTo>
                    <a:pt x="12680" y="1751891"/>
                    <a:pt x="12680" y="1751891"/>
                    <a:pt x="16907" y="1749777"/>
                  </a:cubicBezTo>
                  <a:close/>
                  <a:moveTo>
                    <a:pt x="1572262" y="1487733"/>
                  </a:moveTo>
                  <a:cubicBezTo>
                    <a:pt x="1576489" y="1508866"/>
                    <a:pt x="1606075" y="1527886"/>
                    <a:pt x="1587056" y="1536339"/>
                  </a:cubicBezTo>
                  <a:cubicBezTo>
                    <a:pt x="1563810" y="1549018"/>
                    <a:pt x="1559583" y="1525773"/>
                    <a:pt x="1532111" y="1513093"/>
                  </a:cubicBezTo>
                  <a:cubicBezTo>
                    <a:pt x="1525770" y="1510980"/>
                    <a:pt x="1519431" y="1504640"/>
                    <a:pt x="1515204" y="1500413"/>
                  </a:cubicBezTo>
                  <a:cubicBezTo>
                    <a:pt x="1519431" y="1500413"/>
                    <a:pt x="1529997" y="1502526"/>
                    <a:pt x="1532111" y="1502526"/>
                  </a:cubicBezTo>
                  <a:cubicBezTo>
                    <a:pt x="1540563" y="1504640"/>
                    <a:pt x="1561696" y="1534225"/>
                    <a:pt x="1580716" y="1529998"/>
                  </a:cubicBezTo>
                  <a:cubicBezTo>
                    <a:pt x="1593395" y="1527886"/>
                    <a:pt x="1557469" y="1494074"/>
                    <a:pt x="1572262" y="1487733"/>
                  </a:cubicBezTo>
                  <a:close/>
                  <a:moveTo>
                    <a:pt x="1697209" y="1483508"/>
                  </a:moveTo>
                  <a:cubicBezTo>
                    <a:pt x="1700114" y="1485093"/>
                    <a:pt x="1703284" y="1487734"/>
                    <a:pt x="1709624" y="1487734"/>
                  </a:cubicBezTo>
                  <a:cubicBezTo>
                    <a:pt x="1699057" y="1496188"/>
                    <a:pt x="1694831" y="1502527"/>
                    <a:pt x="1682151" y="1510981"/>
                  </a:cubicBezTo>
                  <a:cubicBezTo>
                    <a:pt x="1639886" y="1540566"/>
                    <a:pt x="1644113" y="1542680"/>
                    <a:pt x="1625093" y="1489848"/>
                  </a:cubicBezTo>
                  <a:cubicBezTo>
                    <a:pt x="1639886" y="1489848"/>
                    <a:pt x="1633546" y="1487734"/>
                    <a:pt x="1646226" y="1487734"/>
                  </a:cubicBezTo>
                  <a:cubicBezTo>
                    <a:pt x="1641999" y="1496188"/>
                    <a:pt x="1635659" y="1494074"/>
                    <a:pt x="1644113" y="1508867"/>
                  </a:cubicBezTo>
                  <a:cubicBezTo>
                    <a:pt x="1648340" y="1517320"/>
                    <a:pt x="1658906" y="1515207"/>
                    <a:pt x="1667358" y="1508867"/>
                  </a:cubicBezTo>
                  <a:cubicBezTo>
                    <a:pt x="1673698" y="1502527"/>
                    <a:pt x="1684264" y="1496188"/>
                    <a:pt x="1686378" y="1485621"/>
                  </a:cubicBezTo>
                  <a:cubicBezTo>
                    <a:pt x="1691661" y="1481395"/>
                    <a:pt x="1694303" y="1481923"/>
                    <a:pt x="1697209" y="1483508"/>
                  </a:cubicBezTo>
                  <a:close/>
                  <a:moveTo>
                    <a:pt x="1800494" y="1459997"/>
                  </a:moveTo>
                  <a:cubicBezTo>
                    <a:pt x="1802608" y="1461318"/>
                    <a:pt x="1804721" y="1463432"/>
                    <a:pt x="1808947" y="1462375"/>
                  </a:cubicBezTo>
                  <a:cubicBezTo>
                    <a:pt x="1800495" y="1470829"/>
                    <a:pt x="1796268" y="1477168"/>
                    <a:pt x="1787814" y="1485621"/>
                  </a:cubicBezTo>
                  <a:cubicBezTo>
                    <a:pt x="1756115" y="1515207"/>
                    <a:pt x="1760342" y="1517320"/>
                    <a:pt x="1745549" y="1464488"/>
                  </a:cubicBezTo>
                  <a:lnTo>
                    <a:pt x="1762456" y="1464488"/>
                  </a:lnTo>
                  <a:cubicBezTo>
                    <a:pt x="1758229" y="1472942"/>
                    <a:pt x="1754003" y="1470829"/>
                    <a:pt x="1760342" y="1485621"/>
                  </a:cubicBezTo>
                  <a:cubicBezTo>
                    <a:pt x="1764569" y="1494074"/>
                    <a:pt x="1770909" y="1491961"/>
                    <a:pt x="1777248" y="1485621"/>
                  </a:cubicBezTo>
                  <a:cubicBezTo>
                    <a:pt x="1783589" y="1479281"/>
                    <a:pt x="1789928" y="1472942"/>
                    <a:pt x="1792041" y="1462375"/>
                  </a:cubicBezTo>
                  <a:cubicBezTo>
                    <a:pt x="1796268" y="1458148"/>
                    <a:pt x="1798381" y="1458677"/>
                    <a:pt x="1800494" y="1459997"/>
                  </a:cubicBezTo>
                  <a:close/>
                  <a:moveTo>
                    <a:pt x="1187122" y="1428033"/>
                  </a:moveTo>
                  <a:cubicBezTo>
                    <a:pt x="1208783" y="1428033"/>
                    <a:pt x="1230972" y="1431732"/>
                    <a:pt x="1255275" y="1439128"/>
                  </a:cubicBezTo>
                  <a:cubicBezTo>
                    <a:pt x="1246822" y="1443355"/>
                    <a:pt x="1238369" y="1449695"/>
                    <a:pt x="1227802" y="1456034"/>
                  </a:cubicBezTo>
                  <a:cubicBezTo>
                    <a:pt x="1198217" y="1420109"/>
                    <a:pt x="1158065" y="1451808"/>
                    <a:pt x="1122139" y="1439128"/>
                  </a:cubicBezTo>
                  <a:cubicBezTo>
                    <a:pt x="1144329" y="1431732"/>
                    <a:pt x="1165461" y="1428033"/>
                    <a:pt x="1187122" y="1428033"/>
                  </a:cubicBezTo>
                  <a:close/>
                  <a:moveTo>
                    <a:pt x="1923328" y="1407165"/>
                  </a:moveTo>
                  <a:cubicBezTo>
                    <a:pt x="1932045" y="1407429"/>
                    <a:pt x="1938913" y="1413769"/>
                    <a:pt x="1942084" y="1430675"/>
                  </a:cubicBezTo>
                  <a:cubicBezTo>
                    <a:pt x="1946309" y="1447581"/>
                    <a:pt x="1958990" y="1443355"/>
                    <a:pt x="1967442" y="1447581"/>
                  </a:cubicBezTo>
                  <a:cubicBezTo>
                    <a:pt x="1925177" y="1460260"/>
                    <a:pt x="1895592" y="1487734"/>
                    <a:pt x="1868120" y="1517319"/>
                  </a:cubicBezTo>
                  <a:cubicBezTo>
                    <a:pt x="1770909" y="1620869"/>
                    <a:pt x="1652567" y="1699059"/>
                    <a:pt x="1544791" y="1792043"/>
                  </a:cubicBezTo>
                  <a:cubicBezTo>
                    <a:pt x="1513092" y="1819515"/>
                    <a:pt x="1477166" y="1834308"/>
                    <a:pt x="1441240" y="1851214"/>
                  </a:cubicBezTo>
                  <a:lnTo>
                    <a:pt x="1432787" y="1842761"/>
                  </a:lnTo>
                  <a:cubicBezTo>
                    <a:pt x="1430674" y="1819515"/>
                    <a:pt x="1438584" y="1844824"/>
                    <a:pt x="1475503" y="1819326"/>
                  </a:cubicBezTo>
                  <a:cubicBezTo>
                    <a:pt x="1512422" y="1793828"/>
                    <a:pt x="1581211" y="1749726"/>
                    <a:pt x="1654300" y="1689775"/>
                  </a:cubicBezTo>
                  <a:cubicBezTo>
                    <a:pt x="1727389" y="1629824"/>
                    <a:pt x="1833735" y="1535697"/>
                    <a:pt x="1914039" y="1459620"/>
                  </a:cubicBezTo>
                  <a:cubicBezTo>
                    <a:pt x="1930945" y="1442714"/>
                    <a:pt x="1912498" y="1434902"/>
                    <a:pt x="1893478" y="1420109"/>
                  </a:cubicBezTo>
                  <a:cubicBezTo>
                    <a:pt x="1904044" y="1412712"/>
                    <a:pt x="1914611" y="1406901"/>
                    <a:pt x="1923328" y="1407165"/>
                  </a:cubicBezTo>
                  <a:close/>
                  <a:moveTo>
                    <a:pt x="1238469" y="1382533"/>
                  </a:moveTo>
                  <a:cubicBezTo>
                    <a:pt x="1246889" y="1381675"/>
                    <a:pt x="1254616" y="1381807"/>
                    <a:pt x="1261880" y="1382599"/>
                  </a:cubicBezTo>
                  <a:cubicBezTo>
                    <a:pt x="1276408" y="1384184"/>
                    <a:pt x="1289088" y="1388410"/>
                    <a:pt x="1301768" y="1392637"/>
                  </a:cubicBezTo>
                  <a:cubicBezTo>
                    <a:pt x="1303881" y="1398977"/>
                    <a:pt x="1301768" y="1403204"/>
                    <a:pt x="1301768" y="1409543"/>
                  </a:cubicBezTo>
                  <a:cubicBezTo>
                    <a:pt x="1278521" y="1394750"/>
                    <a:pt x="1251049" y="1390523"/>
                    <a:pt x="1210896" y="1388410"/>
                  </a:cubicBezTo>
                  <a:cubicBezTo>
                    <a:pt x="1220935" y="1385241"/>
                    <a:pt x="1230048" y="1383392"/>
                    <a:pt x="1238469" y="1382533"/>
                  </a:cubicBezTo>
                  <a:close/>
                  <a:moveTo>
                    <a:pt x="657224" y="128910"/>
                  </a:moveTo>
                  <a:cubicBezTo>
                    <a:pt x="672017" y="133136"/>
                    <a:pt x="661450" y="141589"/>
                    <a:pt x="659336" y="147929"/>
                  </a:cubicBezTo>
                  <a:cubicBezTo>
                    <a:pt x="655111" y="164835"/>
                    <a:pt x="684696" y="177514"/>
                    <a:pt x="663563" y="196534"/>
                  </a:cubicBezTo>
                  <a:cubicBezTo>
                    <a:pt x="646657" y="185968"/>
                    <a:pt x="648770" y="164835"/>
                    <a:pt x="636091" y="152155"/>
                  </a:cubicBezTo>
                  <a:cubicBezTo>
                    <a:pt x="629751" y="145815"/>
                    <a:pt x="633978" y="137363"/>
                    <a:pt x="640317" y="133136"/>
                  </a:cubicBezTo>
                  <a:cubicBezTo>
                    <a:pt x="644544" y="131022"/>
                    <a:pt x="652997" y="126797"/>
                    <a:pt x="657224" y="128910"/>
                  </a:cubicBezTo>
                  <a:close/>
                  <a:moveTo>
                    <a:pt x="589599" y="31698"/>
                  </a:moveTo>
                  <a:cubicBezTo>
                    <a:pt x="595938" y="38038"/>
                    <a:pt x="595938" y="38038"/>
                    <a:pt x="598052" y="42264"/>
                  </a:cubicBezTo>
                  <a:cubicBezTo>
                    <a:pt x="560013" y="112003"/>
                    <a:pt x="625525" y="116229"/>
                    <a:pt x="642430" y="224006"/>
                  </a:cubicBezTo>
                  <a:cubicBezTo>
                    <a:pt x="644543" y="240912"/>
                    <a:pt x="661449" y="259930"/>
                    <a:pt x="678356" y="262044"/>
                  </a:cubicBezTo>
                  <a:cubicBezTo>
                    <a:pt x="688923" y="264157"/>
                    <a:pt x="699489" y="266271"/>
                    <a:pt x="710055" y="266271"/>
                  </a:cubicBezTo>
                  <a:cubicBezTo>
                    <a:pt x="731188" y="266271"/>
                    <a:pt x="693148" y="287403"/>
                    <a:pt x="682582" y="283177"/>
                  </a:cubicBezTo>
                  <a:cubicBezTo>
                    <a:pt x="663563" y="276837"/>
                    <a:pt x="648770" y="268384"/>
                    <a:pt x="642430" y="264157"/>
                  </a:cubicBezTo>
                  <a:cubicBezTo>
                    <a:pt x="633977" y="259930"/>
                    <a:pt x="633977" y="316989"/>
                    <a:pt x="629751" y="340235"/>
                  </a:cubicBezTo>
                  <a:cubicBezTo>
                    <a:pt x="623411" y="374047"/>
                    <a:pt x="617071" y="390953"/>
                    <a:pt x="606505" y="420539"/>
                  </a:cubicBezTo>
                  <a:cubicBezTo>
                    <a:pt x="602278" y="412085"/>
                    <a:pt x="608619" y="420539"/>
                    <a:pt x="598052" y="414199"/>
                  </a:cubicBezTo>
                  <a:cubicBezTo>
                    <a:pt x="619185" y="352914"/>
                    <a:pt x="627637" y="300083"/>
                    <a:pt x="627637" y="238798"/>
                  </a:cubicBezTo>
                  <a:cubicBezTo>
                    <a:pt x="627637" y="213439"/>
                    <a:pt x="623411" y="177514"/>
                    <a:pt x="610731" y="158494"/>
                  </a:cubicBezTo>
                  <a:cubicBezTo>
                    <a:pt x="570579" y="103549"/>
                    <a:pt x="568466" y="80304"/>
                    <a:pt x="589599" y="31698"/>
                  </a:cubicBezTo>
                  <a:close/>
                  <a:moveTo>
                    <a:pt x="1177085" y="0"/>
                  </a:moveTo>
                  <a:cubicBezTo>
                    <a:pt x="1177085" y="52831"/>
                    <a:pt x="1187652" y="95097"/>
                    <a:pt x="1177085" y="147928"/>
                  </a:cubicBezTo>
                  <a:cubicBezTo>
                    <a:pt x="1139047" y="204987"/>
                    <a:pt x="1141160" y="270497"/>
                    <a:pt x="1134820" y="333895"/>
                  </a:cubicBezTo>
                  <a:cubicBezTo>
                    <a:pt x="1128480" y="380387"/>
                    <a:pt x="1101008" y="416313"/>
                    <a:pt x="1071422" y="452238"/>
                  </a:cubicBezTo>
                  <a:cubicBezTo>
                    <a:pt x="1060856" y="467031"/>
                    <a:pt x="1039723" y="498730"/>
                    <a:pt x="1039723" y="498730"/>
                  </a:cubicBezTo>
                  <a:cubicBezTo>
                    <a:pt x="1033384" y="513522"/>
                    <a:pt x="1016478" y="551562"/>
                    <a:pt x="1005911" y="576920"/>
                  </a:cubicBezTo>
                  <a:cubicBezTo>
                    <a:pt x="999571" y="591713"/>
                    <a:pt x="982665" y="598053"/>
                    <a:pt x="967872" y="593827"/>
                  </a:cubicBezTo>
                  <a:cubicBezTo>
                    <a:pt x="889682" y="566354"/>
                    <a:pt x="811491" y="532542"/>
                    <a:pt x="750206" y="471257"/>
                  </a:cubicBezTo>
                  <a:cubicBezTo>
                    <a:pt x="807264" y="515636"/>
                    <a:pt x="910815" y="562128"/>
                    <a:pt x="976325" y="585374"/>
                  </a:cubicBezTo>
                  <a:cubicBezTo>
                    <a:pt x="991118" y="589600"/>
                    <a:pt x="1010137" y="532542"/>
                    <a:pt x="1029157" y="500843"/>
                  </a:cubicBezTo>
                  <a:cubicBezTo>
                    <a:pt x="1029157" y="500843"/>
                    <a:pt x="1058743" y="456465"/>
                    <a:pt x="1069309" y="443785"/>
                  </a:cubicBezTo>
                  <a:cubicBezTo>
                    <a:pt x="1179198" y="319103"/>
                    <a:pt x="1094668" y="281064"/>
                    <a:pt x="1168632" y="145815"/>
                  </a:cubicBezTo>
                  <a:cubicBezTo>
                    <a:pt x="1172859" y="90871"/>
                    <a:pt x="1168632" y="57058"/>
                    <a:pt x="1164406" y="12680"/>
                  </a:cubicBezTo>
                  <a:cubicBezTo>
                    <a:pt x="1174972" y="6341"/>
                    <a:pt x="1166519" y="6341"/>
                    <a:pt x="1177085" y="0"/>
                  </a:cubicBezTo>
                  <a:close/>
                </a:path>
              </a:pathLst>
            </a:custGeom>
            <a:solidFill>
              <a:srgbClr val="A4A3A3"/>
            </a:solidFill>
            <a:ln w="23341" cap="flat">
              <a:noFill/>
              <a:prstDash val="solid"/>
              <a:miter/>
            </a:ln>
          </p:spPr>
          <p:txBody>
            <a:bodyPr wrap="square" rtlCol="0" anchor="ctr">
              <a:noAutofit/>
            </a:bodyPr>
            <a:lstStyle/>
            <a:p>
              <a:endParaRPr lang="en-US" dirty="0">
                <a:latin typeface="Arial" pitchFamily="34" charset="0"/>
                <a:cs typeface="B Nazanin" pitchFamily="2" charset="-78"/>
              </a:endParaRPr>
            </a:p>
          </p:txBody>
        </p:sp>
        <p:sp>
          <p:nvSpPr>
            <p:cNvPr id="15" name="Freeform: Shape 14">
              <a:extLst>
                <a:ext uri="{FF2B5EF4-FFF2-40B4-BE49-F238E27FC236}">
                  <a16:creationId xmlns:a16="http://schemas.microsoft.com/office/drawing/2014/main" id="{4BECFD8E-5027-4C50-A0BB-AC8B7749E800}"/>
                </a:ext>
              </a:extLst>
            </p:cNvPr>
            <p:cNvSpPr/>
            <p:nvPr/>
          </p:nvSpPr>
          <p:spPr>
            <a:xfrm>
              <a:off x="1801118" y="1230989"/>
              <a:ext cx="1521545" cy="1141159"/>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4367" h="1263275">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chemeClr val="tx1"/>
            </a:solidFill>
            <a:ln w="23341" cap="flat">
              <a:noFill/>
              <a:prstDash val="solid"/>
              <a:miter/>
            </a:ln>
          </p:spPr>
          <p:txBody>
            <a:bodyPr rtlCol="0" anchor="ctr"/>
            <a:lstStyle/>
            <a:p>
              <a:endParaRPr lang="en-US" dirty="0">
                <a:latin typeface="Arial" pitchFamily="34" charset="0"/>
                <a:cs typeface="B Nazanin" pitchFamily="2" charset="-78"/>
              </a:endParaRPr>
            </a:p>
          </p:txBody>
        </p:sp>
      </p:grpSp>
      <p:sp>
        <p:nvSpPr>
          <p:cNvPr id="22" name="TextBox 21">
            <a:extLst>
              <a:ext uri="{FF2B5EF4-FFF2-40B4-BE49-F238E27FC236}">
                <a16:creationId xmlns:a16="http://schemas.microsoft.com/office/drawing/2014/main" id="{96639D5B-5A75-4D6E-B773-C2A82302C2AB}"/>
              </a:ext>
            </a:extLst>
          </p:cNvPr>
          <p:cNvSpPr txBox="1"/>
          <p:nvPr/>
        </p:nvSpPr>
        <p:spPr>
          <a:xfrm>
            <a:off x="5970992" y="5027200"/>
            <a:ext cx="2443985" cy="1323439"/>
          </a:xfrm>
          <a:prstGeom prst="rect">
            <a:avLst/>
          </a:prstGeom>
          <a:noFill/>
        </p:spPr>
        <p:txBody>
          <a:bodyPr wrap="square" rtlCol="0">
            <a:spAutoFit/>
          </a:bodyPr>
          <a:lstStyle/>
          <a:p>
            <a:pPr algn="ctr"/>
            <a:r>
              <a:rPr lang="fa-IR" altLang="ko-KR" sz="4000" b="1" spc="300" dirty="0">
                <a:solidFill>
                  <a:schemeClr val="accent3"/>
                </a:solidFill>
                <a:latin typeface="Arial" pitchFamily="34" charset="0"/>
                <a:cs typeface="B Nazanin" pitchFamily="2" charset="-78"/>
              </a:rPr>
              <a:t>معلم</a:t>
            </a:r>
            <a:endParaRPr lang="ko-KR" altLang="en-US" sz="4000" b="1" spc="300" dirty="0">
              <a:solidFill>
                <a:schemeClr val="accent3"/>
              </a:solidFill>
              <a:latin typeface="Arial" pitchFamily="34" charset="0"/>
              <a:cs typeface="B Nazanin" pitchFamily="2" charset="-78"/>
            </a:endParaRPr>
          </a:p>
          <a:p>
            <a:pPr algn="ctr"/>
            <a:r>
              <a:rPr lang="fa-IR" altLang="ko-KR" sz="4000" b="1" spc="300" dirty="0">
                <a:solidFill>
                  <a:schemeClr val="accent3"/>
                </a:solidFill>
                <a:latin typeface="Arial" pitchFamily="34" charset="0"/>
                <a:cs typeface="B Nazanin" pitchFamily="2" charset="-78"/>
              </a:rPr>
              <a:t>برخط</a:t>
            </a:r>
          </a:p>
        </p:txBody>
      </p:sp>
      <p:cxnSp>
        <p:nvCxnSpPr>
          <p:cNvPr id="23" name="Straight Connector 22">
            <a:extLst>
              <a:ext uri="{FF2B5EF4-FFF2-40B4-BE49-F238E27FC236}">
                <a16:creationId xmlns:a16="http://schemas.microsoft.com/office/drawing/2014/main" id="{A646A5DF-7051-4C18-B094-C43D66612CBC}"/>
              </a:ext>
            </a:extLst>
          </p:cNvPr>
          <p:cNvCxnSpPr>
            <a:cxnSpLocks/>
          </p:cNvCxnSpPr>
          <p:nvPr/>
        </p:nvCxnSpPr>
        <p:spPr>
          <a:xfrm flipH="1">
            <a:off x="5697472" y="5200232"/>
            <a:ext cx="1" cy="977375"/>
          </a:xfrm>
          <a:prstGeom prst="line">
            <a:avLst/>
          </a:prstGeom>
          <a:ln w="317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F1CB0C-008D-4D93-912A-EB0C7B258BFC}"/>
              </a:ext>
            </a:extLst>
          </p:cNvPr>
          <p:cNvCxnSpPr>
            <a:cxnSpLocks/>
          </p:cNvCxnSpPr>
          <p:nvPr/>
        </p:nvCxnSpPr>
        <p:spPr>
          <a:xfrm flipH="1">
            <a:off x="8688496" y="5200232"/>
            <a:ext cx="1" cy="977375"/>
          </a:xfrm>
          <a:prstGeom prst="line">
            <a:avLst/>
          </a:prstGeom>
          <a:ln w="317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D40EDEED-6D7A-4452-815B-567E0405FD3D}"/>
              </a:ext>
            </a:extLst>
          </p:cNvPr>
          <p:cNvGrpSpPr/>
          <p:nvPr/>
        </p:nvGrpSpPr>
        <p:grpSpPr>
          <a:xfrm>
            <a:off x="2644229" y="4999391"/>
            <a:ext cx="2779724" cy="1194391"/>
            <a:chOff x="4822352" y="1916832"/>
            <a:chExt cx="3422056" cy="1183368"/>
          </a:xfrm>
        </p:grpSpPr>
        <p:sp>
          <p:nvSpPr>
            <p:cNvPr id="26" name="Text Placeholder 10">
              <a:extLst>
                <a:ext uri="{FF2B5EF4-FFF2-40B4-BE49-F238E27FC236}">
                  <a16:creationId xmlns:a16="http://schemas.microsoft.com/office/drawing/2014/main" id="{86FA7BEB-0E7B-4CFD-9B32-CFE2178E7A5C}"/>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fa-IR" altLang="ko-KR" sz="2000" b="1" dirty="0">
                  <a:solidFill>
                    <a:schemeClr val="tx1">
                      <a:lumMod val="75000"/>
                      <a:lumOff val="25000"/>
                    </a:schemeClr>
                  </a:solidFill>
                  <a:latin typeface="Arial" pitchFamily="34" charset="0"/>
                  <a:cs typeface="B Nazanin" pitchFamily="2" charset="-78"/>
                </a:rPr>
                <a:t>نمونه کارها طراحی شده است</a:t>
              </a:r>
              <a:endParaRPr lang="en-US" altLang="ko-KR" sz="2000" b="1" dirty="0">
                <a:solidFill>
                  <a:schemeClr val="tx1">
                    <a:lumMod val="75000"/>
                    <a:lumOff val="25000"/>
                  </a:schemeClr>
                </a:solidFill>
                <a:latin typeface="Arial" pitchFamily="34" charset="0"/>
                <a:cs typeface="B Nazanin" pitchFamily="2" charset="-78"/>
              </a:endParaRPr>
            </a:p>
          </p:txBody>
        </p:sp>
        <p:sp>
          <p:nvSpPr>
            <p:cNvPr id="27" name="TextBox 26">
              <a:extLst>
                <a:ext uri="{FF2B5EF4-FFF2-40B4-BE49-F238E27FC236}">
                  <a16:creationId xmlns:a16="http://schemas.microsoft.com/office/drawing/2014/main" id="{8551691E-CFFF-4C4E-95FD-17B69B4CDD60}"/>
                </a:ext>
              </a:extLst>
            </p:cNvPr>
            <p:cNvSpPr txBox="1"/>
            <p:nvPr/>
          </p:nvSpPr>
          <p:spPr>
            <a:xfrm>
              <a:off x="4822352" y="2276872"/>
              <a:ext cx="3422056" cy="823328"/>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a:t>
              </a:r>
              <a:endParaRPr lang="ko-KR" altLang="en-US" sz="1200" dirty="0">
                <a:solidFill>
                  <a:schemeClr val="tx1">
                    <a:lumMod val="75000"/>
                    <a:lumOff val="25000"/>
                  </a:schemeClr>
                </a:solidFill>
                <a:latin typeface="Arial" pitchFamily="34" charset="0"/>
                <a:cs typeface="B Nazanin" pitchFamily="2" charset="-78"/>
              </a:endParaRPr>
            </a:p>
          </p:txBody>
        </p:sp>
      </p:grpSp>
      <p:grpSp>
        <p:nvGrpSpPr>
          <p:cNvPr id="28" name="Group 27">
            <a:extLst>
              <a:ext uri="{FF2B5EF4-FFF2-40B4-BE49-F238E27FC236}">
                <a16:creationId xmlns:a16="http://schemas.microsoft.com/office/drawing/2014/main" id="{7A85FCCB-1B93-48C6-B79E-DCDA9A14DB46}"/>
              </a:ext>
            </a:extLst>
          </p:cNvPr>
          <p:cNvGrpSpPr/>
          <p:nvPr/>
        </p:nvGrpSpPr>
        <p:grpSpPr>
          <a:xfrm>
            <a:off x="8962016" y="4999391"/>
            <a:ext cx="2779724" cy="1194391"/>
            <a:chOff x="4822352" y="1916832"/>
            <a:chExt cx="3422056" cy="1183368"/>
          </a:xfrm>
        </p:grpSpPr>
        <p:sp>
          <p:nvSpPr>
            <p:cNvPr id="29" name="Text Placeholder 10">
              <a:extLst>
                <a:ext uri="{FF2B5EF4-FFF2-40B4-BE49-F238E27FC236}">
                  <a16:creationId xmlns:a16="http://schemas.microsoft.com/office/drawing/2014/main" id="{E5C4FD33-DB71-4FA3-B1AB-1747538862F4}"/>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fa-IR" altLang="ko-KR" sz="2000" b="1" dirty="0">
                  <a:solidFill>
                    <a:schemeClr val="tx1">
                      <a:lumMod val="75000"/>
                      <a:lumOff val="25000"/>
                    </a:schemeClr>
                  </a:solidFill>
                  <a:latin typeface="Arial" pitchFamily="34" charset="0"/>
                  <a:cs typeface="B Nazanin" pitchFamily="2" charset="-78"/>
                </a:rPr>
                <a:t>نمونه کارها طراحی شده است</a:t>
              </a:r>
              <a:endParaRPr lang="en-US" altLang="ko-KR" sz="2000" b="1" dirty="0">
                <a:solidFill>
                  <a:schemeClr val="tx1">
                    <a:lumMod val="75000"/>
                    <a:lumOff val="25000"/>
                  </a:schemeClr>
                </a:solidFill>
                <a:latin typeface="Arial" pitchFamily="34" charset="0"/>
                <a:cs typeface="B Nazanin" pitchFamily="2" charset="-78"/>
              </a:endParaRPr>
            </a:p>
          </p:txBody>
        </p:sp>
        <p:sp>
          <p:nvSpPr>
            <p:cNvPr id="30" name="TextBox 29">
              <a:extLst>
                <a:ext uri="{FF2B5EF4-FFF2-40B4-BE49-F238E27FC236}">
                  <a16:creationId xmlns:a16="http://schemas.microsoft.com/office/drawing/2014/main" id="{C6C3C59D-33C5-4A9A-A278-5DFEAF565112}"/>
                </a:ext>
              </a:extLst>
            </p:cNvPr>
            <p:cNvSpPr txBox="1"/>
            <p:nvPr/>
          </p:nvSpPr>
          <p:spPr>
            <a:xfrm>
              <a:off x="4822352" y="2276872"/>
              <a:ext cx="3422056" cy="823328"/>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a:t>
              </a:r>
              <a:endParaRPr lang="ko-KR" altLang="en-US" sz="1200" dirty="0">
                <a:solidFill>
                  <a:schemeClr val="tx1">
                    <a:lumMod val="75000"/>
                    <a:lumOff val="25000"/>
                  </a:schemeClr>
                </a:solidFill>
                <a:latin typeface="Arial" pitchFamily="34" charset="0"/>
                <a:cs typeface="B Nazanin" pitchFamily="2" charset="-78"/>
              </a:endParaRPr>
            </a:p>
          </p:txBody>
        </p:sp>
      </p:grpSp>
      <p:sp>
        <p:nvSpPr>
          <p:cNvPr id="33" name="TextBox 32">
            <a:extLst>
              <a:ext uri="{FF2B5EF4-FFF2-40B4-BE49-F238E27FC236}">
                <a16:creationId xmlns:a16="http://schemas.microsoft.com/office/drawing/2014/main" id="{9B583191-69B8-463E-8E8A-295A73BDD1DC}"/>
              </a:ext>
            </a:extLst>
          </p:cNvPr>
          <p:cNvSpPr txBox="1"/>
          <p:nvPr/>
        </p:nvSpPr>
        <p:spPr>
          <a:xfrm>
            <a:off x="4333692" y="2238371"/>
            <a:ext cx="7001183" cy="1938992"/>
          </a:xfrm>
          <a:prstGeom prst="rect">
            <a:avLst/>
          </a:prstGeom>
          <a:noFill/>
        </p:spPr>
        <p:txBody>
          <a:bodyPr wrap="square" lIns="0" rtlCol="0">
            <a:spAutoFit/>
          </a:bodyPr>
          <a:lstStyle/>
          <a:p>
            <a:pPr marL="171450" indent="-171450" algn="r" rtl="1">
              <a:buFont typeface="Wingdings" pitchFamily="2" charset="2"/>
              <a:buChar char="ü"/>
            </a:pP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a:t>
            </a:r>
          </a:p>
          <a:p>
            <a:pPr marL="171450" indent="-171450" algn="r" rtl="1">
              <a:buFont typeface="Wingdings" pitchFamily="2" charset="2"/>
              <a:buChar char="ü"/>
            </a:pPr>
            <a:endParaRPr lang="fa-IR" altLang="ko-KR" sz="1200" dirty="0">
              <a:solidFill>
                <a:schemeClr val="tx1">
                  <a:lumMod val="75000"/>
                  <a:lumOff val="25000"/>
                </a:schemeClr>
              </a:solidFill>
              <a:latin typeface="Arial" pitchFamily="34" charset="0"/>
              <a:cs typeface="B Nazanin" pitchFamily="2" charset="-78"/>
            </a:endParaRPr>
          </a:p>
          <a:p>
            <a:pPr marL="171450" indent="-171450" algn="r" rtl="1">
              <a:buFont typeface="Wingdings" pitchFamily="2" charset="2"/>
              <a:buChar char="ü"/>
            </a:pP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 آسان برای تغییر رنگ، عکس و متن.</a:t>
            </a:r>
          </a:p>
          <a:p>
            <a:pPr marL="171450" indent="-171450" algn="r" rtl="1">
              <a:buFont typeface="Wingdings" pitchFamily="2" charset="2"/>
              <a:buChar char="ü"/>
            </a:pPr>
            <a:endParaRPr lang="fa-IR" altLang="ko-KR" sz="1200" dirty="0">
              <a:solidFill>
                <a:schemeClr val="tx1">
                  <a:lumMod val="75000"/>
                  <a:lumOff val="25000"/>
                </a:schemeClr>
              </a:solidFill>
              <a:latin typeface="Arial" pitchFamily="34" charset="0"/>
              <a:cs typeface="B Nazanin" pitchFamily="2" charset="-78"/>
            </a:endParaRPr>
          </a:p>
          <a:p>
            <a:pPr marL="171450" indent="-171450" algn="r" rtl="1">
              <a:buFont typeface="Wingdings" pitchFamily="2" charset="2"/>
              <a:buChar char="ü"/>
            </a:pP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 آسان برای تغییر رنگ، عکس و متن.</a:t>
            </a:r>
          </a:p>
          <a:p>
            <a:pPr marL="171450" indent="-171450" algn="r" rtl="1">
              <a:buFont typeface="Wingdings" pitchFamily="2" charset="2"/>
              <a:buChar char="ü"/>
            </a:pPr>
            <a:endParaRPr lang="fa-IR" altLang="ko-KR" sz="1200" dirty="0">
              <a:solidFill>
                <a:schemeClr val="tx1">
                  <a:lumMod val="75000"/>
                  <a:lumOff val="25000"/>
                </a:schemeClr>
              </a:solidFill>
              <a:latin typeface="Arial" pitchFamily="34" charset="0"/>
              <a:cs typeface="B Nazanin" pitchFamily="2" charset="-78"/>
            </a:endParaRPr>
          </a:p>
          <a:p>
            <a:pPr marL="171450" indent="-171450" algn="r" rtl="1">
              <a:buFont typeface="Wingdings" pitchFamily="2" charset="2"/>
              <a:buChar char="ü"/>
            </a:pP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tx1">
                  <a:lumMod val="75000"/>
                  <a:lumOff val="25000"/>
                </a:schemeClr>
              </a:solidFill>
              <a:latin typeface="Arial" pitchFamily="34" charset="0"/>
              <a:cs typeface="B Nazanin" pitchFamily="2" charset="-78"/>
            </a:endParaRPr>
          </a:p>
        </p:txBody>
      </p:sp>
      <p:sp>
        <p:nvSpPr>
          <p:cNvPr id="35" name="TextBox 34">
            <a:extLst>
              <a:ext uri="{FF2B5EF4-FFF2-40B4-BE49-F238E27FC236}">
                <a16:creationId xmlns:a16="http://schemas.microsoft.com/office/drawing/2014/main" id="{61EF8622-94E7-4149-8E38-3AC446FFB96D}"/>
              </a:ext>
            </a:extLst>
          </p:cNvPr>
          <p:cNvSpPr txBox="1"/>
          <p:nvPr/>
        </p:nvSpPr>
        <p:spPr>
          <a:xfrm>
            <a:off x="4183722" y="1373606"/>
            <a:ext cx="5271418" cy="666977"/>
          </a:xfrm>
          <a:prstGeom prst="rect">
            <a:avLst/>
          </a:prstGeom>
          <a:noFill/>
        </p:spPr>
        <p:txBody>
          <a:bodyPr wrap="square" rtlCol="0" anchor="ctr">
            <a:spAutoFit/>
          </a:bodyPr>
          <a:lstStyle/>
          <a:p>
            <a:r>
              <a:rPr lang="en-GB" altLang="ko-KR" sz="1867" dirty="0">
                <a:solidFill>
                  <a:schemeClr val="accent3"/>
                </a:solidFill>
                <a:latin typeface="Arial" pitchFamily="34" charset="0"/>
                <a:cs typeface="B Nazanin" pitchFamily="2" charset="-78"/>
              </a:rPr>
              <a:t>L</a:t>
            </a:r>
            <a:r>
              <a:rPr lang="en-US" altLang="ko-KR" sz="1867" dirty="0">
                <a:solidFill>
                  <a:schemeClr val="accent3"/>
                </a:solidFill>
                <a:latin typeface="Arial" pitchFamily="34" charset="0"/>
                <a:cs typeface="B Nazanin" pitchFamily="2" charset="-78"/>
              </a:rPr>
              <a:t>OREM IPSUM DOLOR SIT AMET, CU USU AGAM INTEGRE IMPEDIT.</a:t>
            </a:r>
            <a:endParaRPr lang="ko-KR" altLang="en-US" sz="1867" dirty="0">
              <a:solidFill>
                <a:schemeClr val="accent3"/>
              </a:solidFill>
              <a:latin typeface="Arial" pitchFamily="34" charset="0"/>
              <a:cs typeface="B Nazanin" pitchFamily="2" charset="-78"/>
            </a:endParaRPr>
          </a:p>
        </p:txBody>
      </p:sp>
    </p:spTree>
    <p:extLst>
      <p:ext uri="{BB962C8B-B14F-4D97-AF65-F5344CB8AC3E}">
        <p14:creationId xmlns:p14="http://schemas.microsoft.com/office/powerpoint/2010/main" val="624695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DD088C-C363-4BC7-B5A2-DA6D3232600F}"/>
              </a:ext>
            </a:extLst>
          </p:cNvPr>
          <p:cNvSpPr txBox="1"/>
          <p:nvPr/>
        </p:nvSpPr>
        <p:spPr>
          <a:xfrm>
            <a:off x="1078788" y="367811"/>
            <a:ext cx="3954375" cy="1977464"/>
          </a:xfrm>
          <a:prstGeom prst="rect">
            <a:avLst/>
          </a:prstGeom>
          <a:noFill/>
        </p:spPr>
        <p:txBody>
          <a:bodyPr wrap="square" lIns="108000" rIns="108000" rtlCol="0" anchor="ctr">
            <a:spAutoFit/>
          </a:bodyPr>
          <a:lstStyle/>
          <a:p>
            <a:pPr>
              <a:lnSpc>
                <a:spcPts val="4900"/>
              </a:lnSpc>
            </a:pPr>
            <a:r>
              <a:rPr lang="fa-IR" altLang="ko-KR" sz="4400" b="1" dirty="0">
                <a:solidFill>
                  <a:schemeClr val="accent3"/>
                </a:solidFill>
                <a:latin typeface="Arial" pitchFamily="34" charset="0"/>
                <a:cs typeface="B Nazanin" pitchFamily="2" charset="-78"/>
              </a:rPr>
              <a:t>2020</a:t>
            </a:r>
          </a:p>
          <a:p>
            <a:pPr>
              <a:lnSpc>
                <a:spcPts val="4900"/>
              </a:lnSpc>
            </a:pPr>
            <a:r>
              <a:rPr lang="fa-IR" altLang="ko-KR" sz="4400" b="1" dirty="0">
                <a:solidFill>
                  <a:schemeClr val="accent3"/>
                </a:solidFill>
                <a:latin typeface="Arial" pitchFamily="34" charset="0"/>
                <a:cs typeface="B Nazanin" pitchFamily="2" charset="-78"/>
              </a:rPr>
              <a:t>پاورپوینت</a:t>
            </a:r>
          </a:p>
          <a:p>
            <a:pPr>
              <a:lnSpc>
                <a:spcPts val="4900"/>
              </a:lnSpc>
            </a:pPr>
            <a:r>
              <a:rPr lang="fa-IR" altLang="ko-KR" sz="4400" b="1" dirty="0">
                <a:solidFill>
                  <a:schemeClr val="accent3"/>
                </a:solidFill>
                <a:latin typeface="Arial" pitchFamily="34" charset="0"/>
                <a:cs typeface="B Nazanin" pitchFamily="2" charset="-78"/>
              </a:rPr>
              <a:t>آموزش الکترونیکی</a:t>
            </a:r>
            <a:endParaRPr lang="en-US" sz="4000" b="1" dirty="0">
              <a:solidFill>
                <a:schemeClr val="accent3"/>
              </a:solidFill>
              <a:latin typeface="Arial" pitchFamily="34" charset="0"/>
              <a:cs typeface="B Nazanin" pitchFamily="2" charset="-78"/>
            </a:endParaRPr>
          </a:p>
        </p:txBody>
      </p:sp>
      <p:cxnSp>
        <p:nvCxnSpPr>
          <p:cNvPr id="3" name="Straight Connector 2">
            <a:extLst>
              <a:ext uri="{FF2B5EF4-FFF2-40B4-BE49-F238E27FC236}">
                <a16:creationId xmlns:a16="http://schemas.microsoft.com/office/drawing/2014/main" id="{093B9DA0-D59C-4979-B937-BB01E02E6CD3}"/>
              </a:ext>
            </a:extLst>
          </p:cNvPr>
          <p:cNvCxnSpPr>
            <a:cxnSpLocks/>
          </p:cNvCxnSpPr>
          <p:nvPr/>
        </p:nvCxnSpPr>
        <p:spPr>
          <a:xfrm flipV="1">
            <a:off x="2814903" y="746191"/>
            <a:ext cx="8620234" cy="1"/>
          </a:xfrm>
          <a:prstGeom prst="line">
            <a:avLst/>
          </a:prstGeom>
          <a:ln w="22225"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A87FB4D1-55CF-40A6-8C7A-B7AEACF07AE2}"/>
              </a:ext>
            </a:extLst>
          </p:cNvPr>
          <p:cNvGrpSpPr/>
          <p:nvPr/>
        </p:nvGrpSpPr>
        <p:grpSpPr>
          <a:xfrm>
            <a:off x="6900159" y="1097282"/>
            <a:ext cx="4431062" cy="2514631"/>
            <a:chOff x="653473" y="4416753"/>
            <a:chExt cx="4431062" cy="2514631"/>
          </a:xfrm>
        </p:grpSpPr>
        <p:sp>
          <p:nvSpPr>
            <p:cNvPr id="5" name="TextBox 4">
              <a:extLst>
                <a:ext uri="{FF2B5EF4-FFF2-40B4-BE49-F238E27FC236}">
                  <a16:creationId xmlns:a16="http://schemas.microsoft.com/office/drawing/2014/main" id="{9A379777-2112-4137-9CD3-65512E1C6C52}"/>
                </a:ext>
              </a:extLst>
            </p:cNvPr>
            <p:cNvSpPr txBox="1"/>
            <p:nvPr/>
          </p:nvSpPr>
          <p:spPr>
            <a:xfrm>
              <a:off x="653473" y="4416753"/>
              <a:ext cx="4431062" cy="307777"/>
            </a:xfrm>
            <a:prstGeom prst="rect">
              <a:avLst/>
            </a:prstGeom>
            <a:noFill/>
          </p:spPr>
          <p:txBody>
            <a:bodyPr wrap="square" lIns="108000" rIns="108000" rtlCol="0">
              <a:spAutoFit/>
            </a:bodyPr>
            <a:lstStyle/>
            <a:p>
              <a:pPr algn="r"/>
              <a:r>
                <a:rPr lang="fa-IR" altLang="ko-KR" sz="1400" b="1" dirty="0">
                  <a:solidFill>
                    <a:schemeClr val="accent3"/>
                  </a:solidFill>
                  <a:latin typeface="Arial" pitchFamily="34" charset="0"/>
                  <a:cs typeface="B Nazanin" pitchFamily="2" charset="-78"/>
                </a:rPr>
                <a:t>پاورپوینت ارائه</a:t>
              </a:r>
              <a:endParaRPr lang="ko-KR" altLang="en-US" sz="1400" b="1" dirty="0">
                <a:solidFill>
                  <a:schemeClr val="accent3"/>
                </a:solidFill>
                <a:latin typeface="Arial" pitchFamily="34" charset="0"/>
                <a:cs typeface="B Nazanin" pitchFamily="2" charset="-78"/>
              </a:endParaRPr>
            </a:p>
          </p:txBody>
        </p:sp>
        <p:sp>
          <p:nvSpPr>
            <p:cNvPr id="6" name="직사각형 1">
              <a:extLst>
                <a:ext uri="{FF2B5EF4-FFF2-40B4-BE49-F238E27FC236}">
                  <a16:creationId xmlns:a16="http://schemas.microsoft.com/office/drawing/2014/main" id="{C0A38D19-7D5E-44D9-8CFE-A5E47E9467C9}"/>
                </a:ext>
              </a:extLst>
            </p:cNvPr>
            <p:cNvSpPr/>
            <p:nvPr/>
          </p:nvSpPr>
          <p:spPr>
            <a:xfrm>
              <a:off x="653473" y="4807726"/>
              <a:ext cx="4431061" cy="2123658"/>
            </a:xfrm>
            <a:prstGeom prst="rect">
              <a:avLst/>
            </a:prstGeom>
          </p:spPr>
          <p:txBody>
            <a:bodyPr wrap="square">
              <a:spAutoFit/>
            </a:bodyPr>
            <a:lstStyle/>
            <a:p>
              <a:pPr algn="r"/>
              <a:r>
                <a:rPr lang="fa-IR" altLang="ko-KR" sz="1200" dirty="0">
                  <a:solidFill>
                    <a:schemeClr val="bg1"/>
                  </a:solidFill>
                  <a:latin typeface="Arial" pitchFamily="34" charset="0"/>
                  <a:cs typeface="B Nazanin" pitchFamily="2" charset="-78"/>
                </a:rPr>
                <a:t>2008 ~ 2011 متن را اینجا بنویسید</a:t>
              </a:r>
            </a:p>
            <a:p>
              <a:pPr algn="r"/>
              <a:r>
                <a:rPr lang="fa-IR" altLang="ko-KR" sz="1200" dirty="0">
                  <a:solidFill>
                    <a:schemeClr val="bg1"/>
                  </a:solidFill>
                  <a:latin typeface="Arial" pitchFamily="34" charset="0"/>
                  <a:cs typeface="B Nazanin" pitchFamily="2" charset="-78"/>
                </a:rPr>
                <a:t>متن مثال: ارائه پاورپوینت مدرنی را دریافت کنید که به زیبایی طراحی شده است.</a:t>
              </a:r>
            </a:p>
            <a:p>
              <a:pPr algn="r"/>
              <a:endParaRPr lang="fa-IR" altLang="ko-KR" sz="1200" dirty="0">
                <a:solidFill>
                  <a:schemeClr val="bg1"/>
                </a:solidFill>
                <a:latin typeface="Arial" pitchFamily="34" charset="0"/>
                <a:cs typeface="B Nazanin" pitchFamily="2" charset="-78"/>
              </a:endParaRPr>
            </a:p>
            <a:p>
              <a:pPr algn="r"/>
              <a:r>
                <a:rPr lang="fa-IR" altLang="ko-KR" sz="1200" dirty="0">
                  <a:solidFill>
                    <a:schemeClr val="bg1"/>
                  </a:solidFill>
                  <a:latin typeface="Arial" pitchFamily="34" charset="0"/>
                  <a:cs typeface="B Nazanin" pitchFamily="2" charset="-78"/>
                </a:rPr>
                <a:t>2011 ~ 2015 متن را اینجا بنویسید</a:t>
              </a:r>
            </a:p>
            <a:p>
              <a:pPr algn="r"/>
              <a:r>
                <a:rPr lang="fa-IR" altLang="ko-KR" sz="1200" dirty="0">
                  <a:solidFill>
                    <a:schemeClr val="bg1"/>
                  </a:solidFill>
                  <a:latin typeface="Arial" pitchFamily="34" charset="0"/>
                  <a:cs typeface="B Nazanin" pitchFamily="2" charset="-78"/>
                </a:rPr>
                <a:t>متن مثال: ارائه پاورپوینت مدرنی را دریافت کنید که به زیبایی طراحی شده است.</a:t>
              </a:r>
            </a:p>
            <a:p>
              <a:pPr algn="r"/>
              <a:endParaRPr lang="fa-IR" altLang="ko-KR" sz="1200" dirty="0">
                <a:solidFill>
                  <a:schemeClr val="bg1"/>
                </a:solidFill>
                <a:latin typeface="Arial" pitchFamily="34" charset="0"/>
                <a:cs typeface="B Nazanin" pitchFamily="2" charset="-78"/>
              </a:endParaRPr>
            </a:p>
            <a:p>
              <a:pPr algn="r"/>
              <a:r>
                <a:rPr lang="fa-IR" altLang="ko-KR" sz="1200" dirty="0">
                  <a:solidFill>
                    <a:schemeClr val="bg1"/>
                  </a:solidFill>
                  <a:latin typeface="Arial" pitchFamily="34" charset="0"/>
                  <a:cs typeface="B Nazanin" pitchFamily="2" charset="-78"/>
                </a:rPr>
                <a:t>2015 ~ 2018 اینجا متن کنید</a:t>
              </a:r>
            </a:p>
            <a:p>
              <a:pPr algn="r"/>
              <a:r>
                <a:rPr lang="fa-IR" altLang="ko-KR" sz="1200" dirty="0">
                  <a:solidFill>
                    <a:schemeClr val="bg1"/>
                  </a:solidFill>
                  <a:latin typeface="Arial" pitchFamily="34" charset="0"/>
                  <a:cs typeface="B Nazanin" pitchFamily="2" charset="-78"/>
                </a:rPr>
                <a:t>متن مثال: ارائه پاورپوینت مدرنی را دریافت کنید که به زیبایی طراحی شده است.</a:t>
              </a:r>
            </a:p>
            <a:p>
              <a:pPr algn="r"/>
              <a:endParaRPr lang="fa-IR" altLang="ko-KR" sz="1200" dirty="0">
                <a:solidFill>
                  <a:schemeClr val="bg1"/>
                </a:solidFill>
                <a:latin typeface="Arial" pitchFamily="34" charset="0"/>
                <a:cs typeface="B Nazanin" pitchFamily="2" charset="-78"/>
              </a:endParaRPr>
            </a:p>
            <a:p>
              <a:pPr algn="r"/>
              <a:r>
                <a:rPr lang="fa-IR" altLang="ko-KR" sz="1200" dirty="0">
                  <a:solidFill>
                    <a:schemeClr val="bg1"/>
                  </a:solidFill>
                  <a:latin typeface="Arial" pitchFamily="34" charset="0"/>
                  <a:cs typeface="B Nazanin" pitchFamily="2" charset="-78"/>
                </a:rPr>
                <a:t>2018 ~ 2020 اینجا متن کنید</a:t>
              </a:r>
            </a:p>
            <a:p>
              <a:pPr algn="r"/>
              <a:r>
                <a:rPr lang="fa-IR" altLang="ko-KR" sz="1200" dirty="0">
                  <a:solidFill>
                    <a:schemeClr val="bg1"/>
                  </a:solidFill>
                  <a:latin typeface="Arial" pitchFamily="34" charset="0"/>
                  <a:cs typeface="B Nazanin" pitchFamily="2" charset="-78"/>
                </a:rPr>
                <a:t>متن مثال: ارائه پاورپوینت مدرنی را دریافت کنید که به زیبایی طراحی شده است.</a:t>
              </a:r>
              <a:endParaRPr lang="en-US" altLang="ko-KR" sz="1200" dirty="0">
                <a:solidFill>
                  <a:schemeClr val="bg1"/>
                </a:solidFill>
                <a:latin typeface="Arial" pitchFamily="34" charset="0"/>
                <a:cs typeface="B Nazanin" pitchFamily="2" charset="-78"/>
              </a:endParaRPr>
            </a:p>
          </p:txBody>
        </p:sp>
      </p:grpSp>
    </p:spTree>
    <p:extLst>
      <p:ext uri="{BB962C8B-B14F-4D97-AF65-F5344CB8AC3E}">
        <p14:creationId xmlns:p14="http://schemas.microsoft.com/office/powerpoint/2010/main" val="2498161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B7F4AB4-A7FA-4962-8EBF-F64E1089ADF1}"/>
              </a:ext>
            </a:extLst>
          </p:cNvPr>
          <p:cNvGrpSpPr/>
          <p:nvPr/>
        </p:nvGrpSpPr>
        <p:grpSpPr>
          <a:xfrm>
            <a:off x="1228213" y="4040210"/>
            <a:ext cx="1808461" cy="1234920"/>
            <a:chOff x="3366914" y="2916559"/>
            <a:chExt cx="2424286" cy="1655441"/>
          </a:xfrm>
        </p:grpSpPr>
        <p:sp>
          <p:nvSpPr>
            <p:cNvPr id="28" name="Rectangle 27">
              <a:extLst>
                <a:ext uri="{FF2B5EF4-FFF2-40B4-BE49-F238E27FC236}">
                  <a16:creationId xmlns:a16="http://schemas.microsoft.com/office/drawing/2014/main" id="{1C05B748-71C9-40E7-86D5-28EC019736F2}"/>
                </a:ext>
              </a:extLst>
            </p:cNvPr>
            <p:cNvSpPr/>
            <p:nvPr/>
          </p:nvSpPr>
          <p:spPr>
            <a:xfrm>
              <a:off x="3366914" y="3203451"/>
              <a:ext cx="2424286" cy="1296143"/>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29" name="Rectangle 28">
              <a:extLst>
                <a:ext uri="{FF2B5EF4-FFF2-40B4-BE49-F238E27FC236}">
                  <a16:creationId xmlns:a16="http://schemas.microsoft.com/office/drawing/2014/main" id="{3C268929-DAE9-4BD8-80F5-E99497BEFF6F}"/>
                </a:ext>
              </a:extLst>
            </p:cNvPr>
            <p:cNvSpPr/>
            <p:nvPr/>
          </p:nvSpPr>
          <p:spPr>
            <a:xfrm>
              <a:off x="3419872" y="3140968"/>
              <a:ext cx="2304256" cy="1296143"/>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30" name="Rectangle 3">
              <a:extLst>
                <a:ext uri="{FF2B5EF4-FFF2-40B4-BE49-F238E27FC236}">
                  <a16:creationId xmlns:a16="http://schemas.microsoft.com/office/drawing/2014/main" id="{C6704C23-8226-4899-8B14-AF1061FF1CC9}"/>
                </a:ext>
              </a:extLst>
            </p:cNvPr>
            <p:cNvSpPr/>
            <p:nvPr/>
          </p:nvSpPr>
          <p:spPr>
            <a:xfrm>
              <a:off x="457200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31" name="Rectangle 3">
              <a:extLst>
                <a:ext uri="{FF2B5EF4-FFF2-40B4-BE49-F238E27FC236}">
                  <a16:creationId xmlns:a16="http://schemas.microsoft.com/office/drawing/2014/main" id="{666AF13E-509E-4C14-9FF1-4660C3375170}"/>
                </a:ext>
              </a:extLst>
            </p:cNvPr>
            <p:cNvSpPr/>
            <p:nvPr/>
          </p:nvSpPr>
          <p:spPr>
            <a:xfrm flipH="1">
              <a:off x="349188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32" name="Oval 7">
              <a:extLst>
                <a:ext uri="{FF2B5EF4-FFF2-40B4-BE49-F238E27FC236}">
                  <a16:creationId xmlns:a16="http://schemas.microsoft.com/office/drawing/2014/main" id="{F8EAE829-1CB9-4938-8076-5D3DEC1AE1E7}"/>
                </a:ext>
              </a:extLst>
            </p:cNvPr>
            <p:cNvSpPr/>
            <p:nvPr/>
          </p:nvSpPr>
          <p:spPr>
            <a:xfrm>
              <a:off x="4439051" y="4449847"/>
              <a:ext cx="257915" cy="122153"/>
            </a:xfrm>
            <a:custGeom>
              <a:avLst/>
              <a:gdLst/>
              <a:ahLst/>
              <a:cxnLst/>
              <a:rect l="l" t="t" r="r" b="b"/>
              <a:pathLst>
                <a:path w="900094" h="360040">
                  <a:moveTo>
                    <a:pt x="0" y="0"/>
                  </a:moveTo>
                  <a:lnTo>
                    <a:pt x="900094" y="0"/>
                  </a:lnTo>
                  <a:cubicBezTo>
                    <a:pt x="900094" y="198845"/>
                    <a:pt x="698601" y="360040"/>
                    <a:pt x="450047" y="360040"/>
                  </a:cubicBezTo>
                  <a:cubicBezTo>
                    <a:pt x="201493" y="360040"/>
                    <a:pt x="0" y="198845"/>
                    <a:pt x="0" y="0"/>
                  </a:cubicBezTo>
                  <a:close/>
                </a:path>
              </a:pathLst>
            </a:custGeom>
            <a:solidFill>
              <a:schemeClr val="accent3"/>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grpSp>
        <p:nvGrpSpPr>
          <p:cNvPr id="42" name="Group 41">
            <a:extLst>
              <a:ext uri="{FF2B5EF4-FFF2-40B4-BE49-F238E27FC236}">
                <a16:creationId xmlns:a16="http://schemas.microsoft.com/office/drawing/2014/main" id="{FF8ED824-B115-4795-A074-B86BF9FA2D38}"/>
              </a:ext>
            </a:extLst>
          </p:cNvPr>
          <p:cNvGrpSpPr/>
          <p:nvPr/>
        </p:nvGrpSpPr>
        <p:grpSpPr>
          <a:xfrm>
            <a:off x="434509" y="3232290"/>
            <a:ext cx="7866058" cy="3285899"/>
            <a:chOff x="434509" y="3232290"/>
            <a:chExt cx="7866058" cy="3285899"/>
          </a:xfrm>
          <a:solidFill>
            <a:schemeClr val="accent2"/>
          </a:solidFill>
        </p:grpSpPr>
        <p:sp>
          <p:nvSpPr>
            <p:cNvPr id="36" name="Freeform: Shape 35">
              <a:extLst>
                <a:ext uri="{FF2B5EF4-FFF2-40B4-BE49-F238E27FC236}">
                  <a16:creationId xmlns:a16="http://schemas.microsoft.com/office/drawing/2014/main" id="{AE6D5D66-AF38-42A5-AE34-D81B98E34F16}"/>
                </a:ext>
              </a:extLst>
            </p:cNvPr>
            <p:cNvSpPr/>
            <p:nvPr/>
          </p:nvSpPr>
          <p:spPr>
            <a:xfrm>
              <a:off x="434509" y="3232290"/>
              <a:ext cx="2986139" cy="3285899"/>
            </a:xfrm>
            <a:custGeom>
              <a:avLst/>
              <a:gdLst>
                <a:gd name="connsiteX0" fmla="*/ 1711336 w 2986139"/>
                <a:gd name="connsiteY0" fmla="*/ 2011 h 3285899"/>
                <a:gd name="connsiteX1" fmla="*/ 2285809 w 2986139"/>
                <a:gd name="connsiteY1" fmla="*/ 131475 h 3285899"/>
                <a:gd name="connsiteX2" fmla="*/ 2864184 w 2986139"/>
                <a:gd name="connsiteY2" fmla="*/ 653376 h 3285899"/>
                <a:gd name="connsiteX3" fmla="*/ 2977619 w 2986139"/>
                <a:gd name="connsiteY3" fmla="*/ 1032143 h 3285899"/>
                <a:gd name="connsiteX4" fmla="*/ 2855421 w 2986139"/>
                <a:gd name="connsiteY4" fmla="*/ 1795034 h 3285899"/>
                <a:gd name="connsiteX5" fmla="*/ 2717643 w 2986139"/>
                <a:gd name="connsiteY5" fmla="*/ 2017523 h 3285899"/>
                <a:gd name="connsiteX6" fmla="*/ 2575970 w 2986139"/>
                <a:gd name="connsiteY6" fmla="*/ 2268250 h 3285899"/>
                <a:gd name="connsiteX7" fmla="*/ 2555036 w 2986139"/>
                <a:gd name="connsiteY7" fmla="*/ 2384606 h 3285899"/>
                <a:gd name="connsiteX8" fmla="*/ 2555036 w 2986139"/>
                <a:gd name="connsiteY8" fmla="*/ 3090536 h 3285899"/>
                <a:gd name="connsiteX9" fmla="*/ 2581812 w 2986139"/>
                <a:gd name="connsiteY9" fmla="*/ 3117312 h 3285899"/>
                <a:gd name="connsiteX10" fmla="*/ 2788723 w 2986139"/>
                <a:gd name="connsiteY10" fmla="*/ 3116339 h 3285899"/>
                <a:gd name="connsiteX11" fmla="*/ 2809170 w 2986139"/>
                <a:gd name="connsiteY11" fmla="*/ 3136300 h 3285899"/>
                <a:gd name="connsiteX12" fmla="*/ 2809170 w 2986139"/>
                <a:gd name="connsiteY12" fmla="*/ 3197156 h 3285899"/>
                <a:gd name="connsiteX13" fmla="*/ 2793104 w 2986139"/>
                <a:gd name="connsiteY13" fmla="*/ 3214195 h 3285899"/>
                <a:gd name="connsiteX14" fmla="*/ 2503430 w 2986139"/>
                <a:gd name="connsiteY14" fmla="*/ 3214195 h 3285899"/>
                <a:gd name="connsiteX15" fmla="*/ 2487364 w 2986139"/>
                <a:gd name="connsiteY15" fmla="*/ 3192774 h 3285899"/>
                <a:gd name="connsiteX16" fmla="*/ 2486390 w 2986139"/>
                <a:gd name="connsiteY16" fmla="*/ 2411383 h 3285899"/>
                <a:gd name="connsiteX17" fmla="*/ 2554549 w 2986139"/>
                <a:gd name="connsiteY17" fmla="*/ 2149459 h 3285899"/>
                <a:gd name="connsiteX18" fmla="*/ 2677721 w 2986139"/>
                <a:gd name="connsiteY18" fmla="*/ 1957641 h 3285899"/>
                <a:gd name="connsiteX19" fmla="*/ 2882197 w 2986139"/>
                <a:gd name="connsiteY19" fmla="*/ 1492701 h 3285899"/>
                <a:gd name="connsiteX20" fmla="*/ 2919685 w 2986139"/>
                <a:gd name="connsiteY20" fmla="*/ 1189882 h 3285899"/>
                <a:gd name="connsiteX21" fmla="*/ 2430403 w 2986139"/>
                <a:gd name="connsiteY21" fmla="*/ 283371 h 3285899"/>
                <a:gd name="connsiteX22" fmla="*/ 1883186 w 2986139"/>
                <a:gd name="connsiteY22" fmla="*/ 88632 h 3285899"/>
                <a:gd name="connsiteX23" fmla="*/ 1587669 w 2986139"/>
                <a:gd name="connsiteY23" fmla="*/ 69645 h 3285899"/>
                <a:gd name="connsiteX24" fmla="*/ 917280 w 2986139"/>
                <a:gd name="connsiteY24" fmla="*/ 246858 h 3285899"/>
                <a:gd name="connsiteX25" fmla="*/ 480577 w 2986139"/>
                <a:gd name="connsiteY25" fmla="*/ 799917 h 3285899"/>
                <a:gd name="connsiteX26" fmla="*/ 467919 w 2986139"/>
                <a:gd name="connsiteY26" fmla="*/ 1060867 h 3285899"/>
                <a:gd name="connsiteX27" fmla="*/ 442116 w 2986139"/>
                <a:gd name="connsiteY27" fmla="*/ 1162131 h 3285899"/>
                <a:gd name="connsiteX28" fmla="*/ 152441 w 2986139"/>
                <a:gd name="connsiteY28" fmla="*/ 1525320 h 3285899"/>
                <a:gd name="connsiteX29" fmla="*/ 77954 w 2986139"/>
                <a:gd name="connsiteY29" fmla="*/ 1652874 h 3285899"/>
                <a:gd name="connsiteX30" fmla="*/ 105704 w 2986139"/>
                <a:gd name="connsiteY30" fmla="*/ 1730770 h 3285899"/>
                <a:gd name="connsiteX31" fmla="*/ 228877 w 2986139"/>
                <a:gd name="connsiteY31" fmla="*/ 1777994 h 3285899"/>
                <a:gd name="connsiteX32" fmla="*/ 308233 w 2986139"/>
                <a:gd name="connsiteY32" fmla="*/ 1906522 h 3285899"/>
                <a:gd name="connsiteX33" fmla="*/ 248838 w 2986139"/>
                <a:gd name="connsiteY33" fmla="*/ 2034563 h 3285899"/>
                <a:gd name="connsiteX34" fmla="*/ 253219 w 2986139"/>
                <a:gd name="connsiteY34" fmla="*/ 2075458 h 3285899"/>
                <a:gd name="connsiteX35" fmla="*/ 294601 w 2986139"/>
                <a:gd name="connsiteY35" fmla="*/ 2109051 h 3285899"/>
                <a:gd name="connsiteX36" fmla="*/ 304338 w 2986139"/>
                <a:gd name="connsiteY36" fmla="*/ 2186946 h 3285899"/>
                <a:gd name="connsiteX37" fmla="*/ 272207 w 2986139"/>
                <a:gd name="connsiteY37" fmla="*/ 2223460 h 3285899"/>
                <a:gd name="connsiteX38" fmla="*/ 271719 w 2986139"/>
                <a:gd name="connsiteY38" fmla="*/ 2255592 h 3285899"/>
                <a:gd name="connsiteX39" fmla="*/ 315049 w 2986139"/>
                <a:gd name="connsiteY39" fmla="*/ 2308171 h 3285899"/>
                <a:gd name="connsiteX40" fmla="*/ 336470 w 2986139"/>
                <a:gd name="connsiteY40" fmla="*/ 2448383 h 3285899"/>
                <a:gd name="connsiteX41" fmla="*/ 294114 w 2986139"/>
                <a:gd name="connsiteY41" fmla="*/ 2577398 h 3285899"/>
                <a:gd name="connsiteX42" fmla="*/ 354484 w 2986139"/>
                <a:gd name="connsiteY42" fmla="*/ 2746822 h 3285899"/>
                <a:gd name="connsiteX43" fmla="*/ 525367 w 2986139"/>
                <a:gd name="connsiteY43" fmla="*/ 2809138 h 3285899"/>
                <a:gd name="connsiteX44" fmla="*/ 777554 w 2986139"/>
                <a:gd name="connsiteY44" fmla="*/ 2805243 h 3285899"/>
                <a:gd name="connsiteX45" fmla="*/ 905595 w 2986139"/>
                <a:gd name="connsiteY45" fmla="*/ 2812546 h 3285899"/>
                <a:gd name="connsiteX46" fmla="*/ 1035097 w 2986139"/>
                <a:gd name="connsiteY46" fmla="*/ 2932797 h 3285899"/>
                <a:gd name="connsiteX47" fmla="*/ 1076965 w 2986139"/>
                <a:gd name="connsiteY47" fmla="*/ 3141655 h 3285899"/>
                <a:gd name="connsiteX48" fmla="*/ 1161677 w 2986139"/>
                <a:gd name="connsiteY48" fmla="*/ 3217603 h 3285899"/>
                <a:gd name="connsiteX49" fmla="*/ 1414049 w 2986139"/>
                <a:gd name="connsiteY49" fmla="*/ 3216893 h 3285899"/>
                <a:gd name="connsiteX50" fmla="*/ 1493069 w 2986139"/>
                <a:gd name="connsiteY50" fmla="*/ 3216522 h 3285899"/>
                <a:gd name="connsiteX51" fmla="*/ 1493069 w 2986139"/>
                <a:gd name="connsiteY51" fmla="*/ 3285899 h 3285899"/>
                <a:gd name="connsiteX52" fmla="*/ 1145611 w 2986139"/>
                <a:gd name="connsiteY52" fmla="*/ 3284788 h 3285899"/>
                <a:gd name="connsiteX53" fmla="*/ 1006373 w 2986139"/>
                <a:gd name="connsiteY53" fmla="*/ 3147010 h 3285899"/>
                <a:gd name="connsiteX54" fmla="*/ 964991 w 2986139"/>
                <a:gd name="connsiteY54" fmla="*/ 2943021 h 3285899"/>
                <a:gd name="connsiteX55" fmla="*/ 872003 w 2986139"/>
                <a:gd name="connsiteY55" fmla="*/ 2876809 h 3285899"/>
                <a:gd name="connsiteX56" fmla="*/ 689921 w 2986139"/>
                <a:gd name="connsiteY56" fmla="*/ 2880217 h 3285899"/>
                <a:gd name="connsiteX57" fmla="*/ 392458 w 2986139"/>
                <a:gd name="connsiteY57" fmla="*/ 2848085 h 3285899"/>
                <a:gd name="connsiteX58" fmla="*/ 260035 w 2986139"/>
                <a:gd name="connsiteY58" fmla="*/ 2752176 h 3285899"/>
                <a:gd name="connsiteX59" fmla="*/ 224495 w 2986139"/>
                <a:gd name="connsiteY59" fmla="*/ 2565227 h 3285899"/>
                <a:gd name="connsiteX60" fmla="*/ 268312 w 2986139"/>
                <a:gd name="connsiteY60" fmla="*/ 2428910 h 3285899"/>
                <a:gd name="connsiteX61" fmla="*/ 255167 w 2986139"/>
                <a:gd name="connsiteY61" fmla="*/ 2344685 h 3285899"/>
                <a:gd name="connsiteX62" fmla="*/ 216219 w 2986139"/>
                <a:gd name="connsiteY62" fmla="*/ 2297947 h 3285899"/>
                <a:gd name="connsiteX63" fmla="*/ 212324 w 2986139"/>
                <a:gd name="connsiteY63" fmla="*/ 2184025 h 3285899"/>
                <a:gd name="connsiteX64" fmla="*/ 235206 w 2986139"/>
                <a:gd name="connsiteY64" fmla="*/ 2154814 h 3285899"/>
                <a:gd name="connsiteX65" fmla="*/ 209403 w 2986139"/>
                <a:gd name="connsiteY65" fmla="*/ 2130958 h 3285899"/>
                <a:gd name="connsiteX66" fmla="*/ 193824 w 2986139"/>
                <a:gd name="connsiteY66" fmla="*/ 1991234 h 3285899"/>
                <a:gd name="connsiteX67" fmla="*/ 243969 w 2986139"/>
                <a:gd name="connsiteY67" fmla="*/ 1871956 h 3285899"/>
                <a:gd name="connsiteX68" fmla="*/ 234232 w 2986139"/>
                <a:gd name="connsiteY68" fmla="*/ 1851021 h 3285899"/>
                <a:gd name="connsiteX69" fmla="*/ 213297 w 2986139"/>
                <a:gd name="connsiteY69" fmla="*/ 1845179 h 3285899"/>
                <a:gd name="connsiteX70" fmla="*/ 65782 w 2986139"/>
                <a:gd name="connsiteY70" fmla="*/ 1788218 h 3285899"/>
                <a:gd name="connsiteX71" fmla="*/ 10769 w 2986139"/>
                <a:gd name="connsiteY71" fmla="*/ 1627071 h 3285899"/>
                <a:gd name="connsiteX72" fmla="*/ 127126 w 2986139"/>
                <a:gd name="connsiteY72" fmla="*/ 1440122 h 3285899"/>
                <a:gd name="connsiteX73" fmla="*/ 389536 w 2986139"/>
                <a:gd name="connsiteY73" fmla="*/ 1111500 h 3285899"/>
                <a:gd name="connsiteX74" fmla="*/ 398787 w 2986139"/>
                <a:gd name="connsiteY74" fmla="*/ 1078394 h 3285899"/>
                <a:gd name="connsiteX75" fmla="*/ 459643 w 2986139"/>
                <a:gd name="connsiteY75" fmla="*/ 654836 h 3285899"/>
                <a:gd name="connsiteX76" fmla="*/ 1142690 w 2986139"/>
                <a:gd name="connsiteY76" fmla="*/ 68671 h 3285899"/>
                <a:gd name="connsiteX77" fmla="*/ 1512208 w 2986139"/>
                <a:gd name="connsiteY77" fmla="*/ 3434 h 3285899"/>
                <a:gd name="connsiteX78" fmla="*/ 1711336 w 2986139"/>
                <a:gd name="connsiteY78" fmla="*/ 2011 h 328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986139" h="3285899">
                  <a:moveTo>
                    <a:pt x="1711336" y="2011"/>
                  </a:moveTo>
                  <a:cubicBezTo>
                    <a:pt x="1908715" y="11345"/>
                    <a:pt x="2100685" y="53335"/>
                    <a:pt x="2285809" y="131475"/>
                  </a:cubicBezTo>
                  <a:cubicBezTo>
                    <a:pt x="2537996" y="238581"/>
                    <a:pt x="2736143" y="408004"/>
                    <a:pt x="2864184" y="653376"/>
                  </a:cubicBezTo>
                  <a:cubicBezTo>
                    <a:pt x="2926014" y="772166"/>
                    <a:pt x="2962528" y="899234"/>
                    <a:pt x="2977619" y="1032143"/>
                  </a:cubicBezTo>
                  <a:cubicBezTo>
                    <a:pt x="3007318" y="1297475"/>
                    <a:pt x="2957659" y="1550636"/>
                    <a:pt x="2855421" y="1795034"/>
                  </a:cubicBezTo>
                  <a:cubicBezTo>
                    <a:pt x="2821828" y="1876337"/>
                    <a:pt x="2767301" y="1945470"/>
                    <a:pt x="2717643" y="2017523"/>
                  </a:cubicBezTo>
                  <a:cubicBezTo>
                    <a:pt x="2662629" y="2096879"/>
                    <a:pt x="2608102" y="2176236"/>
                    <a:pt x="2575970" y="2268250"/>
                  </a:cubicBezTo>
                  <a:cubicBezTo>
                    <a:pt x="2561852" y="2305737"/>
                    <a:pt x="2555036" y="2344198"/>
                    <a:pt x="2555036" y="2384606"/>
                  </a:cubicBezTo>
                  <a:cubicBezTo>
                    <a:pt x="2556009" y="2619754"/>
                    <a:pt x="2556009" y="2855388"/>
                    <a:pt x="2555036" y="3090536"/>
                  </a:cubicBezTo>
                  <a:cubicBezTo>
                    <a:pt x="2555036" y="3112444"/>
                    <a:pt x="2560391" y="3117800"/>
                    <a:pt x="2581812" y="3117312"/>
                  </a:cubicBezTo>
                  <a:cubicBezTo>
                    <a:pt x="2650945" y="3115852"/>
                    <a:pt x="2719590" y="3117312"/>
                    <a:pt x="2788723" y="3116339"/>
                  </a:cubicBezTo>
                  <a:cubicBezTo>
                    <a:pt x="2804302" y="3115852"/>
                    <a:pt x="2810144" y="3119746"/>
                    <a:pt x="2809170" y="3136300"/>
                  </a:cubicBezTo>
                  <a:cubicBezTo>
                    <a:pt x="2807710" y="3156747"/>
                    <a:pt x="2808197" y="3176708"/>
                    <a:pt x="2809170" y="3197156"/>
                  </a:cubicBezTo>
                  <a:cubicBezTo>
                    <a:pt x="2809657" y="3209813"/>
                    <a:pt x="2806250" y="3214195"/>
                    <a:pt x="2793104" y="3214195"/>
                  </a:cubicBezTo>
                  <a:cubicBezTo>
                    <a:pt x="2696709" y="3213708"/>
                    <a:pt x="2599826" y="3213222"/>
                    <a:pt x="2503430" y="3214195"/>
                  </a:cubicBezTo>
                  <a:cubicBezTo>
                    <a:pt x="2484930" y="3214682"/>
                    <a:pt x="2487364" y="3203971"/>
                    <a:pt x="2487364" y="3192774"/>
                  </a:cubicBezTo>
                  <a:cubicBezTo>
                    <a:pt x="2487364" y="3051588"/>
                    <a:pt x="2490772" y="2530661"/>
                    <a:pt x="2486390" y="2411383"/>
                  </a:cubicBezTo>
                  <a:cubicBezTo>
                    <a:pt x="2482982" y="2315961"/>
                    <a:pt x="2511706" y="2231736"/>
                    <a:pt x="2554549" y="2149459"/>
                  </a:cubicBezTo>
                  <a:cubicBezTo>
                    <a:pt x="2589602" y="2081787"/>
                    <a:pt x="2630984" y="2017523"/>
                    <a:pt x="2677721" y="1957641"/>
                  </a:cubicBezTo>
                  <a:cubicBezTo>
                    <a:pt x="2785802" y="1819376"/>
                    <a:pt x="2843250" y="1660664"/>
                    <a:pt x="2882197" y="1492701"/>
                  </a:cubicBezTo>
                  <a:cubicBezTo>
                    <a:pt x="2905566" y="1392897"/>
                    <a:pt x="2920172" y="1292119"/>
                    <a:pt x="2919685" y="1189882"/>
                  </a:cubicBezTo>
                  <a:cubicBezTo>
                    <a:pt x="2917250" y="801378"/>
                    <a:pt x="2759999" y="495150"/>
                    <a:pt x="2430403" y="283371"/>
                  </a:cubicBezTo>
                  <a:cubicBezTo>
                    <a:pt x="2263414" y="176265"/>
                    <a:pt x="2078412" y="117356"/>
                    <a:pt x="1883186" y="88632"/>
                  </a:cubicBezTo>
                  <a:cubicBezTo>
                    <a:pt x="1785329" y="74027"/>
                    <a:pt x="1686499" y="67211"/>
                    <a:pt x="1587669" y="69645"/>
                  </a:cubicBezTo>
                  <a:cubicBezTo>
                    <a:pt x="1350087" y="75487"/>
                    <a:pt x="1122729" y="121251"/>
                    <a:pt x="917280" y="246858"/>
                  </a:cubicBezTo>
                  <a:cubicBezTo>
                    <a:pt x="704041" y="376846"/>
                    <a:pt x="553117" y="557954"/>
                    <a:pt x="480577" y="799917"/>
                  </a:cubicBezTo>
                  <a:cubicBezTo>
                    <a:pt x="454774" y="885602"/>
                    <a:pt x="445524" y="972748"/>
                    <a:pt x="467919" y="1060867"/>
                  </a:cubicBezTo>
                  <a:cubicBezTo>
                    <a:pt x="477656" y="1099815"/>
                    <a:pt x="466458" y="1131947"/>
                    <a:pt x="442116" y="1162131"/>
                  </a:cubicBezTo>
                  <a:cubicBezTo>
                    <a:pt x="345233" y="1282870"/>
                    <a:pt x="248351" y="1403608"/>
                    <a:pt x="152441" y="1525320"/>
                  </a:cubicBezTo>
                  <a:cubicBezTo>
                    <a:pt x="121770" y="1564268"/>
                    <a:pt x="94020" y="1605163"/>
                    <a:pt x="77954" y="1652874"/>
                  </a:cubicBezTo>
                  <a:cubicBezTo>
                    <a:pt x="65296" y="1690848"/>
                    <a:pt x="72112" y="1709835"/>
                    <a:pt x="105704" y="1730770"/>
                  </a:cubicBezTo>
                  <a:cubicBezTo>
                    <a:pt x="143678" y="1754139"/>
                    <a:pt x="182626" y="1772639"/>
                    <a:pt x="228877" y="1777994"/>
                  </a:cubicBezTo>
                  <a:cubicBezTo>
                    <a:pt x="302877" y="1786271"/>
                    <a:pt x="330628" y="1835929"/>
                    <a:pt x="308233" y="1906522"/>
                  </a:cubicBezTo>
                  <a:cubicBezTo>
                    <a:pt x="293628" y="1951799"/>
                    <a:pt x="283404" y="1998049"/>
                    <a:pt x="248838" y="2034563"/>
                  </a:cubicBezTo>
                  <a:cubicBezTo>
                    <a:pt x="236180" y="2047707"/>
                    <a:pt x="240074" y="2063773"/>
                    <a:pt x="253219" y="2075458"/>
                  </a:cubicBezTo>
                  <a:cubicBezTo>
                    <a:pt x="266364" y="2087142"/>
                    <a:pt x="280970" y="2097853"/>
                    <a:pt x="294601" y="2109051"/>
                  </a:cubicBezTo>
                  <a:cubicBezTo>
                    <a:pt x="323812" y="2132906"/>
                    <a:pt x="326733" y="2156761"/>
                    <a:pt x="304338" y="2186946"/>
                  </a:cubicBezTo>
                  <a:cubicBezTo>
                    <a:pt x="294601" y="2200091"/>
                    <a:pt x="283890" y="2212262"/>
                    <a:pt x="272207" y="2223460"/>
                  </a:cubicBezTo>
                  <a:cubicBezTo>
                    <a:pt x="260035" y="2234657"/>
                    <a:pt x="260522" y="2243420"/>
                    <a:pt x="271719" y="2255592"/>
                  </a:cubicBezTo>
                  <a:cubicBezTo>
                    <a:pt x="287299" y="2272144"/>
                    <a:pt x="301417" y="2290158"/>
                    <a:pt x="315049" y="2308171"/>
                  </a:cubicBezTo>
                  <a:cubicBezTo>
                    <a:pt x="347181" y="2351014"/>
                    <a:pt x="353023" y="2397751"/>
                    <a:pt x="336470" y="2448383"/>
                  </a:cubicBezTo>
                  <a:cubicBezTo>
                    <a:pt x="322838" y="2491713"/>
                    <a:pt x="307746" y="2534068"/>
                    <a:pt x="294114" y="2577398"/>
                  </a:cubicBezTo>
                  <a:cubicBezTo>
                    <a:pt x="270746" y="2650425"/>
                    <a:pt x="298496" y="2703492"/>
                    <a:pt x="354484" y="2746822"/>
                  </a:cubicBezTo>
                  <a:cubicBezTo>
                    <a:pt x="404629" y="2785769"/>
                    <a:pt x="463538" y="2801835"/>
                    <a:pt x="525367" y="2809138"/>
                  </a:cubicBezTo>
                  <a:cubicBezTo>
                    <a:pt x="609592" y="2818875"/>
                    <a:pt x="693329" y="2809624"/>
                    <a:pt x="777554" y="2805243"/>
                  </a:cubicBezTo>
                  <a:cubicBezTo>
                    <a:pt x="820397" y="2802809"/>
                    <a:pt x="863240" y="2803783"/>
                    <a:pt x="905595" y="2812546"/>
                  </a:cubicBezTo>
                  <a:cubicBezTo>
                    <a:pt x="973754" y="2826178"/>
                    <a:pt x="1015136" y="2868046"/>
                    <a:pt x="1035097" y="2932797"/>
                  </a:cubicBezTo>
                  <a:cubicBezTo>
                    <a:pt x="1056031" y="3000956"/>
                    <a:pt x="1072097" y="3070088"/>
                    <a:pt x="1076965" y="3141655"/>
                  </a:cubicBezTo>
                  <a:cubicBezTo>
                    <a:pt x="1080374" y="3200076"/>
                    <a:pt x="1101795" y="3217116"/>
                    <a:pt x="1161677" y="3217603"/>
                  </a:cubicBezTo>
                  <a:cubicBezTo>
                    <a:pt x="1191801" y="3217786"/>
                    <a:pt x="1295659" y="3217420"/>
                    <a:pt x="1414049" y="3216893"/>
                  </a:cubicBezTo>
                  <a:lnTo>
                    <a:pt x="1493069" y="3216522"/>
                  </a:lnTo>
                  <a:lnTo>
                    <a:pt x="1493069" y="3285899"/>
                  </a:lnTo>
                  <a:lnTo>
                    <a:pt x="1145611" y="3284788"/>
                  </a:lnTo>
                  <a:cubicBezTo>
                    <a:pt x="1075505" y="3284788"/>
                    <a:pt x="1005886" y="3246814"/>
                    <a:pt x="1006373" y="3147010"/>
                  </a:cubicBezTo>
                  <a:cubicBezTo>
                    <a:pt x="1006860" y="3075930"/>
                    <a:pt x="985438" y="3009232"/>
                    <a:pt x="964991" y="2943021"/>
                  </a:cubicBezTo>
                  <a:cubicBezTo>
                    <a:pt x="951359" y="2899205"/>
                    <a:pt x="915332" y="2881191"/>
                    <a:pt x="872003" y="2876809"/>
                  </a:cubicBezTo>
                  <a:cubicBezTo>
                    <a:pt x="811147" y="2870968"/>
                    <a:pt x="750777" y="2878270"/>
                    <a:pt x="689921" y="2880217"/>
                  </a:cubicBezTo>
                  <a:cubicBezTo>
                    <a:pt x="589144" y="2883625"/>
                    <a:pt x="488853" y="2886060"/>
                    <a:pt x="392458" y="2848085"/>
                  </a:cubicBezTo>
                  <a:cubicBezTo>
                    <a:pt x="339878" y="2827638"/>
                    <a:pt x="296548" y="2794532"/>
                    <a:pt x="260035" y="2752176"/>
                  </a:cubicBezTo>
                  <a:cubicBezTo>
                    <a:pt x="211837" y="2696676"/>
                    <a:pt x="206482" y="2632899"/>
                    <a:pt x="224495" y="2565227"/>
                  </a:cubicBezTo>
                  <a:cubicBezTo>
                    <a:pt x="236666" y="2518976"/>
                    <a:pt x="251758" y="2473700"/>
                    <a:pt x="268312" y="2428910"/>
                  </a:cubicBezTo>
                  <a:cubicBezTo>
                    <a:pt x="280482" y="2397264"/>
                    <a:pt x="275127" y="2370001"/>
                    <a:pt x="255167" y="2344685"/>
                  </a:cubicBezTo>
                  <a:cubicBezTo>
                    <a:pt x="242509" y="2328619"/>
                    <a:pt x="229851" y="2313040"/>
                    <a:pt x="216219" y="2297947"/>
                  </a:cubicBezTo>
                  <a:cubicBezTo>
                    <a:pt x="179219" y="2256566"/>
                    <a:pt x="178245" y="2227354"/>
                    <a:pt x="212324" y="2184025"/>
                  </a:cubicBezTo>
                  <a:cubicBezTo>
                    <a:pt x="220114" y="2174288"/>
                    <a:pt x="237153" y="2166498"/>
                    <a:pt x="235206" y="2154814"/>
                  </a:cubicBezTo>
                  <a:cubicBezTo>
                    <a:pt x="234232" y="2145564"/>
                    <a:pt x="218166" y="2139235"/>
                    <a:pt x="209403" y="2130958"/>
                  </a:cubicBezTo>
                  <a:cubicBezTo>
                    <a:pt x="162665" y="2088603"/>
                    <a:pt x="154876" y="2039918"/>
                    <a:pt x="193824" y="1991234"/>
                  </a:cubicBezTo>
                  <a:cubicBezTo>
                    <a:pt x="222548" y="1955207"/>
                    <a:pt x="228390" y="1911877"/>
                    <a:pt x="243969" y="1871956"/>
                  </a:cubicBezTo>
                  <a:cubicBezTo>
                    <a:pt x="248351" y="1861245"/>
                    <a:pt x="243969" y="1854916"/>
                    <a:pt x="234232" y="1851021"/>
                  </a:cubicBezTo>
                  <a:cubicBezTo>
                    <a:pt x="227416" y="1848587"/>
                    <a:pt x="220114" y="1845666"/>
                    <a:pt x="213297" y="1845179"/>
                  </a:cubicBezTo>
                  <a:cubicBezTo>
                    <a:pt x="157797" y="1842745"/>
                    <a:pt x="111060" y="1816942"/>
                    <a:pt x="65782" y="1788218"/>
                  </a:cubicBezTo>
                  <a:cubicBezTo>
                    <a:pt x="3953" y="1748783"/>
                    <a:pt x="-14061" y="1695717"/>
                    <a:pt x="10769" y="1627071"/>
                  </a:cubicBezTo>
                  <a:cubicBezTo>
                    <a:pt x="36085" y="1556478"/>
                    <a:pt x="81848" y="1498056"/>
                    <a:pt x="127126" y="1440122"/>
                  </a:cubicBezTo>
                  <a:cubicBezTo>
                    <a:pt x="213297" y="1329607"/>
                    <a:pt x="306285" y="1224448"/>
                    <a:pt x="389536" y="1111500"/>
                  </a:cubicBezTo>
                  <a:cubicBezTo>
                    <a:pt x="397326" y="1101275"/>
                    <a:pt x="402194" y="1092025"/>
                    <a:pt x="398787" y="1078394"/>
                  </a:cubicBezTo>
                  <a:cubicBezTo>
                    <a:pt x="360326" y="928932"/>
                    <a:pt x="396839" y="789206"/>
                    <a:pt x="459643" y="654836"/>
                  </a:cubicBezTo>
                  <a:cubicBezTo>
                    <a:pt x="598394" y="356398"/>
                    <a:pt x="832568" y="167988"/>
                    <a:pt x="1142690" y="68671"/>
                  </a:cubicBezTo>
                  <a:cubicBezTo>
                    <a:pt x="1262941" y="30210"/>
                    <a:pt x="1386601" y="10736"/>
                    <a:pt x="1512208" y="3434"/>
                  </a:cubicBezTo>
                  <a:cubicBezTo>
                    <a:pt x="1579150" y="-583"/>
                    <a:pt x="1645544" y="-1100"/>
                    <a:pt x="1711336" y="2011"/>
                  </a:cubicBezTo>
                  <a:close/>
                </a:path>
              </a:pathLst>
            </a:custGeom>
            <a:grpFill/>
            <a:ln w="7545" cap="flat">
              <a:noFill/>
              <a:prstDash val="solid"/>
              <a:miter/>
            </a:ln>
          </p:spPr>
          <p:txBody>
            <a:bodyPr wrap="square" rtlCol="0" anchor="ctr">
              <a:noAutofit/>
            </a:bodyPr>
            <a:lstStyle/>
            <a:p>
              <a:endParaRPr lang="en-US" dirty="0">
                <a:latin typeface="Arial" pitchFamily="34" charset="0"/>
                <a:cs typeface="B Nazanin" pitchFamily="2" charset="-78"/>
              </a:endParaRPr>
            </a:p>
          </p:txBody>
        </p:sp>
        <p:sp>
          <p:nvSpPr>
            <p:cNvPr id="4" name="Freeform: Shape 3">
              <a:extLst>
                <a:ext uri="{FF2B5EF4-FFF2-40B4-BE49-F238E27FC236}">
                  <a16:creationId xmlns:a16="http://schemas.microsoft.com/office/drawing/2014/main" id="{4A594A1A-DEC1-4BDD-B179-612D2028240D}"/>
                </a:ext>
              </a:extLst>
            </p:cNvPr>
            <p:cNvSpPr/>
            <p:nvPr/>
          </p:nvSpPr>
          <p:spPr>
            <a:xfrm>
              <a:off x="1984565" y="5435937"/>
              <a:ext cx="302819" cy="590546"/>
            </a:xfrm>
            <a:custGeom>
              <a:avLst/>
              <a:gdLst>
                <a:gd name="connsiteX0" fmla="*/ 433812 w 469271"/>
                <a:gd name="connsiteY0" fmla="*/ 340259 h 915154"/>
                <a:gd name="connsiteX1" fmla="*/ 428531 w 469271"/>
                <a:gd name="connsiteY1" fmla="*/ 340259 h 915154"/>
                <a:gd name="connsiteX2" fmla="*/ 428531 w 469271"/>
                <a:gd name="connsiteY2" fmla="*/ 20370 h 915154"/>
                <a:gd name="connsiteX3" fmla="*/ 408160 w 469271"/>
                <a:gd name="connsiteY3" fmla="*/ 0 h 915154"/>
                <a:gd name="connsiteX4" fmla="*/ 70164 w 469271"/>
                <a:gd name="connsiteY4" fmla="*/ 0 h 915154"/>
                <a:gd name="connsiteX5" fmla="*/ 49794 w 469271"/>
                <a:gd name="connsiteY5" fmla="*/ 20370 h 915154"/>
                <a:gd name="connsiteX6" fmla="*/ 49794 w 469271"/>
                <a:gd name="connsiteY6" fmla="*/ 340259 h 915154"/>
                <a:gd name="connsiteX7" fmla="*/ 34705 w 469271"/>
                <a:gd name="connsiteY7" fmla="*/ 340259 h 915154"/>
                <a:gd name="connsiteX8" fmla="*/ 0 w 469271"/>
                <a:gd name="connsiteY8" fmla="*/ 374964 h 915154"/>
                <a:gd name="connsiteX9" fmla="*/ 0 w 469271"/>
                <a:gd name="connsiteY9" fmla="*/ 880449 h 915154"/>
                <a:gd name="connsiteX10" fmla="*/ 34705 w 469271"/>
                <a:gd name="connsiteY10" fmla="*/ 915155 h 915154"/>
                <a:gd name="connsiteX11" fmla="*/ 434566 w 469271"/>
                <a:gd name="connsiteY11" fmla="*/ 915155 h 915154"/>
                <a:gd name="connsiteX12" fmla="*/ 469271 w 469271"/>
                <a:gd name="connsiteY12" fmla="*/ 880449 h 915154"/>
                <a:gd name="connsiteX13" fmla="*/ 469271 w 469271"/>
                <a:gd name="connsiteY13" fmla="*/ 374964 h 915154"/>
                <a:gd name="connsiteX14" fmla="*/ 433812 w 469271"/>
                <a:gd name="connsiteY14" fmla="*/ 340259 h 91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271" h="915154">
                  <a:moveTo>
                    <a:pt x="433812" y="340259"/>
                  </a:moveTo>
                  <a:lnTo>
                    <a:pt x="428531" y="340259"/>
                  </a:lnTo>
                  <a:lnTo>
                    <a:pt x="428531" y="20370"/>
                  </a:lnTo>
                  <a:cubicBezTo>
                    <a:pt x="428531" y="9054"/>
                    <a:pt x="419477" y="0"/>
                    <a:pt x="408160" y="0"/>
                  </a:cubicBezTo>
                  <a:lnTo>
                    <a:pt x="70164" y="0"/>
                  </a:lnTo>
                  <a:cubicBezTo>
                    <a:pt x="58847" y="0"/>
                    <a:pt x="49794" y="9054"/>
                    <a:pt x="49794" y="20370"/>
                  </a:cubicBezTo>
                  <a:lnTo>
                    <a:pt x="49794" y="340259"/>
                  </a:lnTo>
                  <a:lnTo>
                    <a:pt x="34705" y="340259"/>
                  </a:lnTo>
                  <a:cubicBezTo>
                    <a:pt x="15089" y="340259"/>
                    <a:pt x="0" y="356103"/>
                    <a:pt x="0" y="374964"/>
                  </a:cubicBezTo>
                  <a:lnTo>
                    <a:pt x="0" y="880449"/>
                  </a:lnTo>
                  <a:cubicBezTo>
                    <a:pt x="0" y="900065"/>
                    <a:pt x="15843" y="915155"/>
                    <a:pt x="34705" y="915155"/>
                  </a:cubicBezTo>
                  <a:lnTo>
                    <a:pt x="434566" y="915155"/>
                  </a:lnTo>
                  <a:cubicBezTo>
                    <a:pt x="454182" y="915155"/>
                    <a:pt x="469271" y="899311"/>
                    <a:pt x="469271" y="880449"/>
                  </a:cubicBezTo>
                  <a:lnTo>
                    <a:pt x="469271" y="374964"/>
                  </a:lnTo>
                  <a:cubicBezTo>
                    <a:pt x="468517" y="356103"/>
                    <a:pt x="452673" y="340259"/>
                    <a:pt x="433812" y="340259"/>
                  </a:cubicBezTo>
                  <a:close/>
                </a:path>
              </a:pathLst>
            </a:custGeom>
            <a:solidFill>
              <a:schemeClr val="accent3"/>
            </a:solidFill>
            <a:ln w="7545" cap="flat">
              <a:noFill/>
              <a:prstDash val="solid"/>
              <a:miter/>
            </a:ln>
          </p:spPr>
          <p:txBody>
            <a:bodyPr rtlCol="0" anchor="ctr"/>
            <a:lstStyle/>
            <a:p>
              <a:endParaRPr lang="en-US" dirty="0">
                <a:latin typeface="Arial" pitchFamily="34" charset="0"/>
                <a:cs typeface="B Nazanin" pitchFamily="2" charset="-78"/>
              </a:endParaRPr>
            </a:p>
          </p:txBody>
        </p:sp>
        <p:sp>
          <p:nvSpPr>
            <p:cNvPr id="5" name="Freeform: Shape 4">
              <a:extLst>
                <a:ext uri="{FF2B5EF4-FFF2-40B4-BE49-F238E27FC236}">
                  <a16:creationId xmlns:a16="http://schemas.microsoft.com/office/drawing/2014/main" id="{675EBB24-C0EE-4F17-8782-0AC53EC8FCC6}"/>
                </a:ext>
              </a:extLst>
            </p:cNvPr>
            <p:cNvSpPr/>
            <p:nvPr/>
          </p:nvSpPr>
          <p:spPr>
            <a:xfrm>
              <a:off x="7430570" y="5852483"/>
              <a:ext cx="869997" cy="445952"/>
            </a:xfrm>
            <a:custGeom>
              <a:avLst/>
              <a:gdLst>
                <a:gd name="connsiteX0" fmla="*/ 847254 w 1348211"/>
                <a:gd name="connsiteY0" fmla="*/ 639778 h 691080"/>
                <a:gd name="connsiteX1" fmla="*/ 847254 w 1348211"/>
                <a:gd name="connsiteY1" fmla="*/ 632234 h 691080"/>
                <a:gd name="connsiteX2" fmla="*/ 1318033 w 1348211"/>
                <a:gd name="connsiteY2" fmla="*/ 632234 h 691080"/>
                <a:gd name="connsiteX3" fmla="*/ 1348212 w 1348211"/>
                <a:gd name="connsiteY3" fmla="*/ 602055 h 691080"/>
                <a:gd name="connsiteX4" fmla="*/ 1348212 w 1348211"/>
                <a:gd name="connsiteY4" fmla="*/ 104115 h 691080"/>
                <a:gd name="connsiteX5" fmla="*/ 1318033 w 1348211"/>
                <a:gd name="connsiteY5" fmla="*/ 73937 h 691080"/>
                <a:gd name="connsiteX6" fmla="*/ 847254 w 1348211"/>
                <a:gd name="connsiteY6" fmla="*/ 73937 h 691080"/>
                <a:gd name="connsiteX7" fmla="*/ 847254 w 1348211"/>
                <a:gd name="connsiteY7" fmla="*/ 51303 h 691080"/>
                <a:gd name="connsiteX8" fmla="*/ 795951 w 1348211"/>
                <a:gd name="connsiteY8" fmla="*/ 0 h 691080"/>
                <a:gd name="connsiteX9" fmla="*/ 51303 w 1348211"/>
                <a:gd name="connsiteY9" fmla="*/ 0 h 691080"/>
                <a:gd name="connsiteX10" fmla="*/ 0 w 1348211"/>
                <a:gd name="connsiteY10" fmla="*/ 51303 h 691080"/>
                <a:gd name="connsiteX11" fmla="*/ 0 w 1348211"/>
                <a:gd name="connsiteY11" fmla="*/ 639778 h 691080"/>
                <a:gd name="connsiteX12" fmla="*/ 51303 w 1348211"/>
                <a:gd name="connsiteY12" fmla="*/ 691081 h 691080"/>
                <a:gd name="connsiteX13" fmla="*/ 795951 w 1348211"/>
                <a:gd name="connsiteY13" fmla="*/ 691081 h 691080"/>
                <a:gd name="connsiteX14" fmla="*/ 847254 w 1348211"/>
                <a:gd name="connsiteY14" fmla="*/ 639778 h 69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211" h="691080">
                  <a:moveTo>
                    <a:pt x="847254" y="639778"/>
                  </a:moveTo>
                  <a:lnTo>
                    <a:pt x="847254" y="632234"/>
                  </a:lnTo>
                  <a:lnTo>
                    <a:pt x="1318033" y="632234"/>
                  </a:lnTo>
                  <a:cubicBezTo>
                    <a:pt x="1334632" y="632234"/>
                    <a:pt x="1348212" y="618653"/>
                    <a:pt x="1348212" y="602055"/>
                  </a:cubicBezTo>
                  <a:lnTo>
                    <a:pt x="1348212" y="104115"/>
                  </a:lnTo>
                  <a:cubicBezTo>
                    <a:pt x="1348212" y="87517"/>
                    <a:pt x="1334632" y="73937"/>
                    <a:pt x="1318033" y="73937"/>
                  </a:cubicBezTo>
                  <a:lnTo>
                    <a:pt x="847254" y="73937"/>
                  </a:lnTo>
                  <a:lnTo>
                    <a:pt x="847254" y="51303"/>
                  </a:lnTo>
                  <a:cubicBezTo>
                    <a:pt x="847254" y="22634"/>
                    <a:pt x="823865" y="0"/>
                    <a:pt x="795951" y="0"/>
                  </a:cubicBezTo>
                  <a:lnTo>
                    <a:pt x="51303" y="0"/>
                  </a:lnTo>
                  <a:cubicBezTo>
                    <a:pt x="22634" y="0"/>
                    <a:pt x="0" y="23388"/>
                    <a:pt x="0" y="51303"/>
                  </a:cubicBezTo>
                  <a:lnTo>
                    <a:pt x="0" y="639778"/>
                  </a:lnTo>
                  <a:cubicBezTo>
                    <a:pt x="0" y="668447"/>
                    <a:pt x="23388" y="691081"/>
                    <a:pt x="51303" y="691081"/>
                  </a:cubicBezTo>
                  <a:lnTo>
                    <a:pt x="795951" y="691081"/>
                  </a:lnTo>
                  <a:cubicBezTo>
                    <a:pt x="823865" y="691081"/>
                    <a:pt x="847254" y="668447"/>
                    <a:pt x="847254" y="639778"/>
                  </a:cubicBezTo>
                  <a:close/>
                </a:path>
              </a:pathLst>
            </a:custGeom>
            <a:solidFill>
              <a:schemeClr val="accent3"/>
            </a:solidFill>
            <a:ln w="7545" cap="flat">
              <a:noFill/>
              <a:prstDash val="solid"/>
              <a:miter/>
            </a:ln>
          </p:spPr>
          <p:txBody>
            <a:bodyPr rtlCol="0" anchor="ctr"/>
            <a:lstStyle/>
            <a:p>
              <a:endParaRPr lang="en-US" dirty="0">
                <a:latin typeface="Arial" pitchFamily="34" charset="0"/>
                <a:cs typeface="B Nazanin" pitchFamily="2" charset="-78"/>
              </a:endParaRPr>
            </a:p>
          </p:txBody>
        </p:sp>
        <p:sp>
          <p:nvSpPr>
            <p:cNvPr id="6" name="Freeform: Shape 5">
              <a:extLst>
                <a:ext uri="{FF2B5EF4-FFF2-40B4-BE49-F238E27FC236}">
                  <a16:creationId xmlns:a16="http://schemas.microsoft.com/office/drawing/2014/main" id="{5CD7CB72-5C6F-4722-8B05-BBF0C7313532}"/>
                </a:ext>
              </a:extLst>
            </p:cNvPr>
            <p:cNvSpPr/>
            <p:nvPr/>
          </p:nvSpPr>
          <p:spPr>
            <a:xfrm>
              <a:off x="4912106" y="5693966"/>
              <a:ext cx="485917" cy="753737"/>
            </a:xfrm>
            <a:custGeom>
              <a:avLst/>
              <a:gdLst>
                <a:gd name="connsiteX0" fmla="*/ 608091 w 753013"/>
                <a:gd name="connsiteY0" fmla="*/ 906552 h 1168047"/>
                <a:gd name="connsiteX1" fmla="*/ 607337 w 753013"/>
                <a:gd name="connsiteY1" fmla="*/ 640984 h 1168047"/>
                <a:gd name="connsiteX2" fmla="*/ 603564 w 753013"/>
                <a:gd name="connsiteY2" fmla="*/ 29875 h 1168047"/>
                <a:gd name="connsiteX3" fmla="*/ 632988 w 753013"/>
                <a:gd name="connsiteY3" fmla="*/ 451 h 1168047"/>
                <a:gd name="connsiteX4" fmla="*/ 715978 w 753013"/>
                <a:gd name="connsiteY4" fmla="*/ 451 h 1168047"/>
                <a:gd name="connsiteX5" fmla="*/ 752946 w 753013"/>
                <a:gd name="connsiteY5" fmla="*/ 38174 h 1168047"/>
                <a:gd name="connsiteX6" fmla="*/ 752192 w 753013"/>
                <a:gd name="connsiteY6" fmla="*/ 841669 h 1168047"/>
                <a:gd name="connsiteX7" fmla="*/ 752946 w 753013"/>
                <a:gd name="connsiteY7" fmla="*/ 1128362 h 1168047"/>
                <a:gd name="connsiteX8" fmla="*/ 718242 w 753013"/>
                <a:gd name="connsiteY8" fmla="*/ 1165330 h 1168047"/>
                <a:gd name="connsiteX9" fmla="*/ 596020 w 753013"/>
                <a:gd name="connsiteY9" fmla="*/ 1159295 h 1168047"/>
                <a:gd name="connsiteX10" fmla="*/ 535663 w 753013"/>
                <a:gd name="connsiteY10" fmla="*/ 1054426 h 1168047"/>
                <a:gd name="connsiteX11" fmla="*/ 162208 w 753013"/>
                <a:gd name="connsiteY11" fmla="*/ 278845 h 1168047"/>
                <a:gd name="connsiteX12" fmla="*/ 139574 w 753013"/>
                <a:gd name="connsiteY12" fmla="*/ 222261 h 1168047"/>
                <a:gd name="connsiteX13" fmla="*/ 148628 w 753013"/>
                <a:gd name="connsiteY13" fmla="*/ 622122 h 1168047"/>
                <a:gd name="connsiteX14" fmla="*/ 150136 w 753013"/>
                <a:gd name="connsiteY14" fmla="*/ 1135152 h 1168047"/>
                <a:gd name="connsiteX15" fmla="*/ 119958 w 753013"/>
                <a:gd name="connsiteY15" fmla="*/ 1164576 h 1168047"/>
                <a:gd name="connsiteX16" fmla="*/ 29423 w 753013"/>
                <a:gd name="connsiteY16" fmla="*/ 1164576 h 1168047"/>
                <a:gd name="connsiteX17" fmla="*/ 0 w 753013"/>
                <a:gd name="connsiteY17" fmla="*/ 1134398 h 1168047"/>
                <a:gd name="connsiteX18" fmla="*/ 0 w 753013"/>
                <a:gd name="connsiteY18" fmla="*/ 32893 h 1168047"/>
                <a:gd name="connsiteX19" fmla="*/ 30932 w 753013"/>
                <a:gd name="connsiteY19" fmla="*/ 451 h 1168047"/>
                <a:gd name="connsiteX20" fmla="*/ 151645 w 753013"/>
                <a:gd name="connsiteY20" fmla="*/ 451 h 1168047"/>
                <a:gd name="connsiteX21" fmla="*/ 184087 w 753013"/>
                <a:gd name="connsiteY21" fmla="*/ 19313 h 1168047"/>
                <a:gd name="connsiteX22" fmla="*/ 591493 w 753013"/>
                <a:gd name="connsiteY22" fmla="*/ 853740 h 1168047"/>
                <a:gd name="connsiteX23" fmla="*/ 613372 w 753013"/>
                <a:gd name="connsiteY23" fmla="*/ 908061 h 1168047"/>
                <a:gd name="connsiteX24" fmla="*/ 608091 w 753013"/>
                <a:gd name="connsiteY24" fmla="*/ 906552 h 116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3013" h="1168047">
                  <a:moveTo>
                    <a:pt x="608091" y="906552"/>
                  </a:moveTo>
                  <a:cubicBezTo>
                    <a:pt x="608091" y="818281"/>
                    <a:pt x="610354" y="729255"/>
                    <a:pt x="607337" y="640984"/>
                  </a:cubicBezTo>
                  <a:cubicBezTo>
                    <a:pt x="600546" y="437281"/>
                    <a:pt x="605828" y="233578"/>
                    <a:pt x="603564" y="29875"/>
                  </a:cubicBezTo>
                  <a:cubicBezTo>
                    <a:pt x="603564" y="6487"/>
                    <a:pt x="610354" y="-1058"/>
                    <a:pt x="632988" y="451"/>
                  </a:cubicBezTo>
                  <a:cubicBezTo>
                    <a:pt x="660903" y="1960"/>
                    <a:pt x="688818" y="2714"/>
                    <a:pt x="715978" y="451"/>
                  </a:cubicBezTo>
                  <a:cubicBezTo>
                    <a:pt x="746156" y="-2567"/>
                    <a:pt x="752946" y="9505"/>
                    <a:pt x="752946" y="38174"/>
                  </a:cubicBezTo>
                  <a:cubicBezTo>
                    <a:pt x="752192" y="306006"/>
                    <a:pt x="752192" y="573837"/>
                    <a:pt x="752192" y="841669"/>
                  </a:cubicBezTo>
                  <a:cubicBezTo>
                    <a:pt x="752192" y="937485"/>
                    <a:pt x="751437" y="1032546"/>
                    <a:pt x="752946" y="1128362"/>
                  </a:cubicBezTo>
                  <a:cubicBezTo>
                    <a:pt x="753701" y="1155522"/>
                    <a:pt x="748420" y="1166839"/>
                    <a:pt x="718242" y="1165330"/>
                  </a:cubicBezTo>
                  <a:cubicBezTo>
                    <a:pt x="676747" y="1162313"/>
                    <a:pt x="629216" y="1176647"/>
                    <a:pt x="596020" y="1159295"/>
                  </a:cubicBezTo>
                  <a:cubicBezTo>
                    <a:pt x="562824" y="1142696"/>
                    <a:pt x="553770" y="1091394"/>
                    <a:pt x="535663" y="1054426"/>
                  </a:cubicBezTo>
                  <a:cubicBezTo>
                    <a:pt x="408915" y="797156"/>
                    <a:pt x="267832" y="546677"/>
                    <a:pt x="162208" y="278845"/>
                  </a:cubicBezTo>
                  <a:cubicBezTo>
                    <a:pt x="156172" y="263002"/>
                    <a:pt x="149382" y="247158"/>
                    <a:pt x="139574" y="222261"/>
                  </a:cubicBezTo>
                  <a:cubicBezTo>
                    <a:pt x="142592" y="362590"/>
                    <a:pt x="147119" y="492356"/>
                    <a:pt x="148628" y="622122"/>
                  </a:cubicBezTo>
                  <a:cubicBezTo>
                    <a:pt x="150136" y="793384"/>
                    <a:pt x="148628" y="963891"/>
                    <a:pt x="150136" y="1135152"/>
                  </a:cubicBezTo>
                  <a:cubicBezTo>
                    <a:pt x="150136" y="1158540"/>
                    <a:pt x="143347" y="1166085"/>
                    <a:pt x="119958" y="1164576"/>
                  </a:cubicBezTo>
                  <a:cubicBezTo>
                    <a:pt x="89780" y="1163067"/>
                    <a:pt x="59602" y="1162313"/>
                    <a:pt x="29423" y="1164576"/>
                  </a:cubicBezTo>
                  <a:cubicBezTo>
                    <a:pt x="5281" y="1166085"/>
                    <a:pt x="0" y="1156277"/>
                    <a:pt x="0" y="1134398"/>
                  </a:cubicBezTo>
                  <a:cubicBezTo>
                    <a:pt x="754" y="766978"/>
                    <a:pt x="754" y="400313"/>
                    <a:pt x="0" y="32893"/>
                  </a:cubicBezTo>
                  <a:cubicBezTo>
                    <a:pt x="0" y="9505"/>
                    <a:pt x="5281" y="-1058"/>
                    <a:pt x="30932" y="451"/>
                  </a:cubicBezTo>
                  <a:cubicBezTo>
                    <a:pt x="70919" y="2714"/>
                    <a:pt x="111659" y="1205"/>
                    <a:pt x="151645" y="451"/>
                  </a:cubicBezTo>
                  <a:cubicBezTo>
                    <a:pt x="166734" y="451"/>
                    <a:pt x="176542" y="4224"/>
                    <a:pt x="184087" y="19313"/>
                  </a:cubicBezTo>
                  <a:cubicBezTo>
                    <a:pt x="319889" y="297706"/>
                    <a:pt x="475307" y="565538"/>
                    <a:pt x="591493" y="853740"/>
                  </a:cubicBezTo>
                  <a:cubicBezTo>
                    <a:pt x="599037" y="871847"/>
                    <a:pt x="605828" y="889954"/>
                    <a:pt x="613372" y="908061"/>
                  </a:cubicBezTo>
                  <a:cubicBezTo>
                    <a:pt x="611109" y="908061"/>
                    <a:pt x="609600" y="907307"/>
                    <a:pt x="608091" y="906552"/>
                  </a:cubicBezTo>
                  <a:close/>
                </a:path>
              </a:pathLst>
            </a:custGeom>
            <a:grpFill/>
            <a:ln w="7545" cap="flat">
              <a:noFill/>
              <a:prstDash val="solid"/>
              <a:miter/>
            </a:ln>
          </p:spPr>
          <p:txBody>
            <a:bodyPr rtlCol="0" anchor="ctr"/>
            <a:lstStyle/>
            <a:p>
              <a:endParaRPr lang="en-US" dirty="0">
                <a:latin typeface="Arial" pitchFamily="34" charset="0"/>
                <a:cs typeface="B Nazanin" pitchFamily="2" charset="-78"/>
              </a:endParaRPr>
            </a:p>
          </p:txBody>
        </p:sp>
        <p:sp>
          <p:nvSpPr>
            <p:cNvPr id="7" name="Freeform: Shape 6">
              <a:extLst>
                <a:ext uri="{FF2B5EF4-FFF2-40B4-BE49-F238E27FC236}">
                  <a16:creationId xmlns:a16="http://schemas.microsoft.com/office/drawing/2014/main" id="{E5B17BC9-8DE8-4A6F-981F-87E3D30B0804}"/>
                </a:ext>
              </a:extLst>
            </p:cNvPr>
            <p:cNvSpPr/>
            <p:nvPr/>
          </p:nvSpPr>
          <p:spPr>
            <a:xfrm>
              <a:off x="5779633" y="5691659"/>
              <a:ext cx="487684" cy="756747"/>
            </a:xfrm>
            <a:custGeom>
              <a:avLst/>
              <a:gdLst>
                <a:gd name="connsiteX0" fmla="*/ 613427 w 755751"/>
                <a:gd name="connsiteY0" fmla="*/ 916163 h 1172711"/>
                <a:gd name="connsiteX1" fmla="*/ 603619 w 755751"/>
                <a:gd name="connsiteY1" fmla="*/ 34205 h 1172711"/>
                <a:gd name="connsiteX2" fmla="*/ 633798 w 755751"/>
                <a:gd name="connsiteY2" fmla="*/ 4781 h 1172711"/>
                <a:gd name="connsiteX3" fmla="*/ 745457 w 755751"/>
                <a:gd name="connsiteY3" fmla="*/ 13080 h 1172711"/>
                <a:gd name="connsiteX4" fmla="*/ 751493 w 755751"/>
                <a:gd name="connsiteY4" fmla="*/ 118704 h 1172711"/>
                <a:gd name="connsiteX5" fmla="*/ 752247 w 755751"/>
                <a:gd name="connsiteY5" fmla="*/ 1128919 h 1172711"/>
                <a:gd name="connsiteX6" fmla="*/ 713770 w 755751"/>
                <a:gd name="connsiteY6" fmla="*/ 1169660 h 1172711"/>
                <a:gd name="connsiteX7" fmla="*/ 534209 w 755751"/>
                <a:gd name="connsiteY7" fmla="*/ 1061773 h 1172711"/>
                <a:gd name="connsiteX8" fmla="*/ 182633 w 755751"/>
                <a:gd name="connsiteY8" fmla="*/ 334478 h 1172711"/>
                <a:gd name="connsiteX9" fmla="*/ 138120 w 755751"/>
                <a:gd name="connsiteY9" fmla="*/ 237908 h 1172711"/>
                <a:gd name="connsiteX10" fmla="*/ 139629 w 755751"/>
                <a:gd name="connsiteY10" fmla="*/ 278648 h 1172711"/>
                <a:gd name="connsiteX11" fmla="*/ 148682 w 755751"/>
                <a:gd name="connsiteY11" fmla="*/ 1137973 h 1172711"/>
                <a:gd name="connsiteX12" fmla="*/ 116241 w 755751"/>
                <a:gd name="connsiteY12" fmla="*/ 1168906 h 1172711"/>
                <a:gd name="connsiteX13" fmla="*/ 33251 w 755751"/>
                <a:gd name="connsiteY13" fmla="*/ 1168906 h 1172711"/>
                <a:gd name="connsiteX14" fmla="*/ 55 w 755751"/>
                <a:gd name="connsiteY14" fmla="*/ 1134955 h 1172711"/>
                <a:gd name="connsiteX15" fmla="*/ 809 w 755751"/>
                <a:gd name="connsiteY15" fmla="*/ 633242 h 1172711"/>
                <a:gd name="connsiteX16" fmla="*/ 55 w 755751"/>
                <a:gd name="connsiteY16" fmla="*/ 44767 h 1172711"/>
                <a:gd name="connsiteX17" fmla="*/ 42304 w 755751"/>
                <a:gd name="connsiteY17" fmla="*/ 4781 h 1172711"/>
                <a:gd name="connsiteX18" fmla="*/ 49849 w 755751"/>
                <a:gd name="connsiteY18" fmla="*/ 4781 h 1172711"/>
                <a:gd name="connsiteX19" fmla="*/ 171316 w 755751"/>
                <a:gd name="connsiteY19" fmla="*/ 10817 h 1172711"/>
                <a:gd name="connsiteX20" fmla="*/ 229410 w 755751"/>
                <a:gd name="connsiteY20" fmla="*/ 113423 h 1172711"/>
                <a:gd name="connsiteX21" fmla="*/ 580232 w 755751"/>
                <a:gd name="connsiteY21" fmla="*/ 832419 h 1172711"/>
                <a:gd name="connsiteX22" fmla="*/ 613427 w 755751"/>
                <a:gd name="connsiteY22" fmla="*/ 916163 h 117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5751" h="1172711">
                  <a:moveTo>
                    <a:pt x="613427" y="916163"/>
                  </a:moveTo>
                  <a:cubicBezTo>
                    <a:pt x="598338" y="621925"/>
                    <a:pt x="605128" y="327688"/>
                    <a:pt x="603619" y="34205"/>
                  </a:cubicBezTo>
                  <a:cubicBezTo>
                    <a:pt x="603619" y="10817"/>
                    <a:pt x="610410" y="2518"/>
                    <a:pt x="633798" y="4781"/>
                  </a:cubicBezTo>
                  <a:cubicBezTo>
                    <a:pt x="672275" y="8553"/>
                    <a:pt x="722069" y="-11063"/>
                    <a:pt x="745457" y="13080"/>
                  </a:cubicBezTo>
                  <a:cubicBezTo>
                    <a:pt x="764318" y="32696"/>
                    <a:pt x="751493" y="82490"/>
                    <a:pt x="751493" y="118704"/>
                  </a:cubicBezTo>
                  <a:cubicBezTo>
                    <a:pt x="751493" y="455191"/>
                    <a:pt x="751493" y="792433"/>
                    <a:pt x="752247" y="1128919"/>
                  </a:cubicBezTo>
                  <a:cubicBezTo>
                    <a:pt x="752247" y="1159852"/>
                    <a:pt x="743948" y="1165133"/>
                    <a:pt x="713770" y="1169660"/>
                  </a:cubicBezTo>
                  <a:cubicBezTo>
                    <a:pt x="620971" y="1183995"/>
                    <a:pt x="573441" y="1147781"/>
                    <a:pt x="534209" y="1061773"/>
                  </a:cubicBezTo>
                  <a:cubicBezTo>
                    <a:pt x="421796" y="817329"/>
                    <a:pt x="286748" y="583448"/>
                    <a:pt x="182633" y="334478"/>
                  </a:cubicBezTo>
                  <a:cubicBezTo>
                    <a:pt x="169053" y="302037"/>
                    <a:pt x="156981" y="269595"/>
                    <a:pt x="138120" y="237908"/>
                  </a:cubicBezTo>
                  <a:cubicBezTo>
                    <a:pt x="138875" y="251488"/>
                    <a:pt x="139629" y="265068"/>
                    <a:pt x="139629" y="278648"/>
                  </a:cubicBezTo>
                  <a:cubicBezTo>
                    <a:pt x="150946" y="565341"/>
                    <a:pt x="147174" y="851280"/>
                    <a:pt x="148682" y="1137973"/>
                  </a:cubicBezTo>
                  <a:cubicBezTo>
                    <a:pt x="148682" y="1163625"/>
                    <a:pt x="140384" y="1170415"/>
                    <a:pt x="116241" y="1168906"/>
                  </a:cubicBezTo>
                  <a:cubicBezTo>
                    <a:pt x="89080" y="1167397"/>
                    <a:pt x="61166" y="1166642"/>
                    <a:pt x="33251" y="1168906"/>
                  </a:cubicBezTo>
                  <a:cubicBezTo>
                    <a:pt x="6090" y="1171169"/>
                    <a:pt x="-699" y="1160607"/>
                    <a:pt x="55" y="1134955"/>
                  </a:cubicBezTo>
                  <a:cubicBezTo>
                    <a:pt x="809" y="967466"/>
                    <a:pt x="809" y="800731"/>
                    <a:pt x="809" y="633242"/>
                  </a:cubicBezTo>
                  <a:cubicBezTo>
                    <a:pt x="809" y="437084"/>
                    <a:pt x="1564" y="240925"/>
                    <a:pt x="55" y="44767"/>
                  </a:cubicBezTo>
                  <a:cubicBezTo>
                    <a:pt x="55" y="10062"/>
                    <a:pt x="10618" y="-500"/>
                    <a:pt x="42304" y="4781"/>
                  </a:cubicBezTo>
                  <a:cubicBezTo>
                    <a:pt x="44568" y="5535"/>
                    <a:pt x="47585" y="4781"/>
                    <a:pt x="49849" y="4781"/>
                  </a:cubicBezTo>
                  <a:cubicBezTo>
                    <a:pt x="91344" y="6290"/>
                    <a:pt x="140384" y="-10308"/>
                    <a:pt x="171316" y="10817"/>
                  </a:cubicBezTo>
                  <a:cubicBezTo>
                    <a:pt x="200740" y="31187"/>
                    <a:pt x="212057" y="77963"/>
                    <a:pt x="229410" y="113423"/>
                  </a:cubicBezTo>
                  <a:cubicBezTo>
                    <a:pt x="347105" y="353339"/>
                    <a:pt x="480643" y="584957"/>
                    <a:pt x="580232" y="832419"/>
                  </a:cubicBezTo>
                  <a:cubicBezTo>
                    <a:pt x="591548" y="861088"/>
                    <a:pt x="602865" y="888248"/>
                    <a:pt x="613427" y="916163"/>
                  </a:cubicBezTo>
                  <a:close/>
                </a:path>
              </a:pathLst>
            </a:custGeom>
            <a:grpFill/>
            <a:ln w="7545" cap="flat">
              <a:noFill/>
              <a:prstDash val="solid"/>
              <a:miter/>
            </a:ln>
          </p:spPr>
          <p:txBody>
            <a:bodyPr rtlCol="0" anchor="ctr"/>
            <a:lstStyle/>
            <a:p>
              <a:endParaRPr lang="en-US" dirty="0">
                <a:latin typeface="Arial" pitchFamily="34" charset="0"/>
                <a:cs typeface="B Nazanin" pitchFamily="2" charset="-78"/>
              </a:endParaRPr>
            </a:p>
          </p:txBody>
        </p:sp>
        <p:sp>
          <p:nvSpPr>
            <p:cNvPr id="41" name="Freeform: Shape 40">
              <a:extLst>
                <a:ext uri="{FF2B5EF4-FFF2-40B4-BE49-F238E27FC236}">
                  <a16:creationId xmlns:a16="http://schemas.microsoft.com/office/drawing/2014/main" id="{4CED99F3-F48F-4F0A-A158-E80042725BEC}"/>
                </a:ext>
              </a:extLst>
            </p:cNvPr>
            <p:cNvSpPr/>
            <p:nvPr/>
          </p:nvSpPr>
          <p:spPr>
            <a:xfrm>
              <a:off x="4384069" y="5689434"/>
              <a:ext cx="434768" cy="758447"/>
            </a:xfrm>
            <a:custGeom>
              <a:avLst/>
              <a:gdLst>
                <a:gd name="connsiteX0" fmla="*/ 176411 w 434768"/>
                <a:gd name="connsiteY0" fmla="*/ 88440 h 758447"/>
                <a:gd name="connsiteX1" fmla="*/ 122005 w 434768"/>
                <a:gd name="connsiteY1" fmla="*/ 91970 h 758447"/>
                <a:gd name="connsiteX2" fmla="*/ 104966 w 434768"/>
                <a:gd name="connsiteY2" fmla="*/ 112417 h 758447"/>
                <a:gd name="connsiteX3" fmla="*/ 105453 w 434768"/>
                <a:gd name="connsiteY3" fmla="*/ 221471 h 758447"/>
                <a:gd name="connsiteX4" fmla="*/ 104479 w 434768"/>
                <a:gd name="connsiteY4" fmla="*/ 333933 h 758447"/>
                <a:gd name="connsiteX5" fmla="*/ 123953 w 434768"/>
                <a:gd name="connsiteY5" fmla="*/ 352920 h 758447"/>
                <a:gd name="connsiteX6" fmla="*/ 179941 w 434768"/>
                <a:gd name="connsiteY6" fmla="*/ 352434 h 758447"/>
                <a:gd name="connsiteX7" fmla="*/ 312363 w 434768"/>
                <a:gd name="connsiteY7" fmla="*/ 226340 h 758447"/>
                <a:gd name="connsiteX8" fmla="*/ 230086 w 434768"/>
                <a:gd name="connsiteY8" fmla="*/ 95865 h 758447"/>
                <a:gd name="connsiteX9" fmla="*/ 176411 w 434768"/>
                <a:gd name="connsiteY9" fmla="*/ 88440 h 758447"/>
                <a:gd name="connsiteX10" fmla="*/ 149757 w 434768"/>
                <a:gd name="connsiteY10" fmla="*/ 137 h 758447"/>
                <a:gd name="connsiteX11" fmla="*/ 262218 w 434768"/>
                <a:gd name="connsiteY11" fmla="*/ 9692 h 758447"/>
                <a:gd name="connsiteX12" fmla="*/ 412167 w 434768"/>
                <a:gd name="connsiteY12" fmla="*/ 233155 h 758447"/>
                <a:gd name="connsiteX13" fmla="*/ 295811 w 434768"/>
                <a:gd name="connsiteY13" fmla="*/ 398196 h 758447"/>
                <a:gd name="connsiteX14" fmla="*/ 385878 w 434768"/>
                <a:gd name="connsiteY14" fmla="*/ 540843 h 758447"/>
                <a:gd name="connsiteX15" fmla="*/ 433102 w 434768"/>
                <a:gd name="connsiteY15" fmla="*/ 741424 h 758447"/>
                <a:gd name="connsiteX16" fmla="*/ 421418 w 434768"/>
                <a:gd name="connsiteY16" fmla="*/ 756029 h 758447"/>
                <a:gd name="connsiteX17" fmla="*/ 358128 w 434768"/>
                <a:gd name="connsiteY17" fmla="*/ 756516 h 758447"/>
                <a:gd name="connsiteX18" fmla="*/ 322101 w 434768"/>
                <a:gd name="connsiteY18" fmla="*/ 728766 h 758447"/>
                <a:gd name="connsiteX19" fmla="*/ 283153 w 434768"/>
                <a:gd name="connsiteY19" fmla="*/ 548632 h 758447"/>
                <a:gd name="connsiteX20" fmla="*/ 262706 w 434768"/>
                <a:gd name="connsiteY20" fmla="*/ 491671 h 758447"/>
                <a:gd name="connsiteX21" fmla="*/ 178481 w 434768"/>
                <a:gd name="connsiteY21" fmla="*/ 439578 h 758447"/>
                <a:gd name="connsiteX22" fmla="*/ 109835 w 434768"/>
                <a:gd name="connsiteY22" fmla="*/ 442986 h 758447"/>
                <a:gd name="connsiteX23" fmla="*/ 104967 w 434768"/>
                <a:gd name="connsiteY23" fmla="*/ 510171 h 758447"/>
                <a:gd name="connsiteX24" fmla="*/ 104967 w 434768"/>
                <a:gd name="connsiteY24" fmla="*/ 731687 h 758447"/>
                <a:gd name="connsiteX25" fmla="*/ 81598 w 434768"/>
                <a:gd name="connsiteY25" fmla="*/ 756516 h 758447"/>
                <a:gd name="connsiteX26" fmla="*/ 9058 w 434768"/>
                <a:gd name="connsiteY26" fmla="*/ 752135 h 758447"/>
                <a:gd name="connsiteX27" fmla="*/ 3702 w 434768"/>
                <a:gd name="connsiteY27" fmla="*/ 677647 h 758447"/>
                <a:gd name="connsiteX28" fmla="*/ 3216 w 434768"/>
                <a:gd name="connsiteY28" fmla="*/ 50100 h 758447"/>
                <a:gd name="connsiteX29" fmla="*/ 37295 w 434768"/>
                <a:gd name="connsiteY29" fmla="*/ 10666 h 758447"/>
                <a:gd name="connsiteX30" fmla="*/ 149757 w 434768"/>
                <a:gd name="connsiteY30" fmla="*/ 137 h 75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4768" h="758447">
                  <a:moveTo>
                    <a:pt x="176411" y="88440"/>
                  </a:moveTo>
                  <a:cubicBezTo>
                    <a:pt x="158397" y="88196"/>
                    <a:pt x="140262" y="89779"/>
                    <a:pt x="122005" y="91970"/>
                  </a:cubicBezTo>
                  <a:cubicBezTo>
                    <a:pt x="108374" y="93431"/>
                    <a:pt x="104479" y="99272"/>
                    <a:pt x="104966" y="112417"/>
                  </a:cubicBezTo>
                  <a:cubicBezTo>
                    <a:pt x="105940" y="148444"/>
                    <a:pt x="105453" y="184958"/>
                    <a:pt x="105453" y="221471"/>
                  </a:cubicBezTo>
                  <a:cubicBezTo>
                    <a:pt x="105453" y="258959"/>
                    <a:pt x="105940" y="295959"/>
                    <a:pt x="104479" y="333933"/>
                  </a:cubicBezTo>
                  <a:cubicBezTo>
                    <a:pt x="104479" y="348539"/>
                    <a:pt x="108861" y="353894"/>
                    <a:pt x="123953" y="352920"/>
                  </a:cubicBezTo>
                  <a:cubicBezTo>
                    <a:pt x="142453" y="351460"/>
                    <a:pt x="161440" y="352920"/>
                    <a:pt x="179941" y="352434"/>
                  </a:cubicBezTo>
                  <a:cubicBezTo>
                    <a:pt x="256376" y="351460"/>
                    <a:pt x="307981" y="302288"/>
                    <a:pt x="312363" y="226340"/>
                  </a:cubicBezTo>
                  <a:cubicBezTo>
                    <a:pt x="316258" y="161589"/>
                    <a:pt x="285100" y="111443"/>
                    <a:pt x="230086" y="95865"/>
                  </a:cubicBezTo>
                  <a:cubicBezTo>
                    <a:pt x="212316" y="90753"/>
                    <a:pt x="194424" y="88683"/>
                    <a:pt x="176411" y="88440"/>
                  </a:cubicBezTo>
                  <a:close/>
                  <a:moveTo>
                    <a:pt x="149757" y="137"/>
                  </a:moveTo>
                  <a:cubicBezTo>
                    <a:pt x="187244" y="-654"/>
                    <a:pt x="224731" y="1902"/>
                    <a:pt x="262218" y="9692"/>
                  </a:cubicBezTo>
                  <a:cubicBezTo>
                    <a:pt x="381983" y="34521"/>
                    <a:pt x="423852" y="131891"/>
                    <a:pt x="412167" y="233155"/>
                  </a:cubicBezTo>
                  <a:cubicBezTo>
                    <a:pt x="403891" y="312024"/>
                    <a:pt x="377115" y="346590"/>
                    <a:pt x="295811" y="398196"/>
                  </a:cubicBezTo>
                  <a:cubicBezTo>
                    <a:pt x="354233" y="427894"/>
                    <a:pt x="372733" y="482908"/>
                    <a:pt x="385878" y="540843"/>
                  </a:cubicBezTo>
                  <a:cubicBezTo>
                    <a:pt x="400970" y="608027"/>
                    <a:pt x="412167" y="675700"/>
                    <a:pt x="433102" y="741424"/>
                  </a:cubicBezTo>
                  <a:cubicBezTo>
                    <a:pt x="437484" y="754569"/>
                    <a:pt x="433102" y="756516"/>
                    <a:pt x="421418" y="756029"/>
                  </a:cubicBezTo>
                  <a:cubicBezTo>
                    <a:pt x="400483" y="755543"/>
                    <a:pt x="379062" y="754082"/>
                    <a:pt x="358128" y="756516"/>
                  </a:cubicBezTo>
                  <a:cubicBezTo>
                    <a:pt x="335245" y="758951"/>
                    <a:pt x="327456" y="748726"/>
                    <a:pt x="322101" y="728766"/>
                  </a:cubicBezTo>
                  <a:cubicBezTo>
                    <a:pt x="306522" y="669370"/>
                    <a:pt x="296298" y="608514"/>
                    <a:pt x="283153" y="548632"/>
                  </a:cubicBezTo>
                  <a:cubicBezTo>
                    <a:pt x="278772" y="528671"/>
                    <a:pt x="272443" y="509685"/>
                    <a:pt x="262706" y="491671"/>
                  </a:cubicBezTo>
                  <a:cubicBezTo>
                    <a:pt x="244692" y="458078"/>
                    <a:pt x="216942" y="440065"/>
                    <a:pt x="178481" y="439578"/>
                  </a:cubicBezTo>
                  <a:cubicBezTo>
                    <a:pt x="155112" y="439092"/>
                    <a:pt x="124928" y="431789"/>
                    <a:pt x="109835" y="442986"/>
                  </a:cubicBezTo>
                  <a:cubicBezTo>
                    <a:pt x="94256" y="455158"/>
                    <a:pt x="104967" y="486802"/>
                    <a:pt x="104967" y="510171"/>
                  </a:cubicBezTo>
                  <a:cubicBezTo>
                    <a:pt x="104480" y="584172"/>
                    <a:pt x="103993" y="657686"/>
                    <a:pt x="104967" y="731687"/>
                  </a:cubicBezTo>
                  <a:cubicBezTo>
                    <a:pt x="104967" y="749214"/>
                    <a:pt x="102533" y="758463"/>
                    <a:pt x="81598" y="756516"/>
                  </a:cubicBezTo>
                  <a:cubicBezTo>
                    <a:pt x="56769" y="754082"/>
                    <a:pt x="23176" y="764792"/>
                    <a:pt x="9058" y="752135"/>
                  </a:cubicBezTo>
                  <a:cubicBezTo>
                    <a:pt x="-7495" y="737529"/>
                    <a:pt x="3702" y="703450"/>
                    <a:pt x="3702" y="677647"/>
                  </a:cubicBezTo>
                  <a:cubicBezTo>
                    <a:pt x="3216" y="468302"/>
                    <a:pt x="3216" y="259445"/>
                    <a:pt x="3216" y="50100"/>
                  </a:cubicBezTo>
                  <a:cubicBezTo>
                    <a:pt x="3216" y="16021"/>
                    <a:pt x="3216" y="15534"/>
                    <a:pt x="37295" y="10666"/>
                  </a:cubicBezTo>
                  <a:cubicBezTo>
                    <a:pt x="74783" y="5067"/>
                    <a:pt x="112270" y="929"/>
                    <a:pt x="149757" y="137"/>
                  </a:cubicBezTo>
                  <a:close/>
                </a:path>
              </a:pathLst>
            </a:custGeom>
            <a:grpFill/>
            <a:ln w="7545" cap="flat">
              <a:noFill/>
              <a:prstDash val="solid"/>
              <a:miter/>
            </a:ln>
          </p:spPr>
          <p:txBody>
            <a:bodyPr wrap="square" rtlCol="0" anchor="ctr">
              <a:noAutofit/>
            </a:bodyPr>
            <a:lstStyle/>
            <a:p>
              <a:endParaRPr lang="en-US" dirty="0">
                <a:latin typeface="Arial" pitchFamily="34" charset="0"/>
                <a:cs typeface="B Nazanin" pitchFamily="2" charset="-78"/>
              </a:endParaRPr>
            </a:p>
          </p:txBody>
        </p:sp>
        <p:sp>
          <p:nvSpPr>
            <p:cNvPr id="40" name="Freeform: Shape 39">
              <a:extLst>
                <a:ext uri="{FF2B5EF4-FFF2-40B4-BE49-F238E27FC236}">
                  <a16:creationId xmlns:a16="http://schemas.microsoft.com/office/drawing/2014/main" id="{C5395073-4096-4EF7-B796-D50A48BAD7CE}"/>
                </a:ext>
              </a:extLst>
            </p:cNvPr>
            <p:cNvSpPr/>
            <p:nvPr/>
          </p:nvSpPr>
          <p:spPr>
            <a:xfrm>
              <a:off x="3756816" y="5694161"/>
              <a:ext cx="535240" cy="751342"/>
            </a:xfrm>
            <a:custGeom>
              <a:avLst/>
              <a:gdLst>
                <a:gd name="connsiteX0" fmla="*/ 265333 w 535240"/>
                <a:gd name="connsiteY0" fmla="*/ 104768 h 751342"/>
                <a:gd name="connsiteX1" fmla="*/ 183055 w 535240"/>
                <a:gd name="connsiteY1" fmla="*/ 429009 h 751342"/>
                <a:gd name="connsiteX2" fmla="*/ 195713 w 535240"/>
                <a:gd name="connsiteY2" fmla="*/ 444102 h 751342"/>
                <a:gd name="connsiteX3" fmla="*/ 331544 w 535240"/>
                <a:gd name="connsiteY3" fmla="*/ 444102 h 751342"/>
                <a:gd name="connsiteX4" fmla="*/ 347610 w 535240"/>
                <a:gd name="connsiteY4" fmla="*/ 424141 h 751342"/>
                <a:gd name="connsiteX5" fmla="*/ 265333 w 535240"/>
                <a:gd name="connsiteY5" fmla="*/ 104768 h 751342"/>
                <a:gd name="connsiteX6" fmla="*/ 227845 w 535240"/>
                <a:gd name="connsiteY6" fmla="*/ 97 h 751342"/>
                <a:gd name="connsiteX7" fmla="*/ 313043 w 535240"/>
                <a:gd name="connsiteY7" fmla="*/ 97 h 751342"/>
                <a:gd name="connsiteX8" fmla="*/ 336899 w 535240"/>
                <a:gd name="connsiteY8" fmla="*/ 17137 h 751342"/>
                <a:gd name="connsiteX9" fmla="*/ 533585 w 535240"/>
                <a:gd name="connsiteY9" fmla="*/ 732803 h 751342"/>
                <a:gd name="connsiteX10" fmla="*/ 520440 w 535240"/>
                <a:gd name="connsiteY10" fmla="*/ 750816 h 751342"/>
                <a:gd name="connsiteX11" fmla="*/ 488795 w 535240"/>
                <a:gd name="connsiteY11" fmla="*/ 750816 h 751342"/>
                <a:gd name="connsiteX12" fmla="*/ 414307 w 535240"/>
                <a:gd name="connsiteY12" fmla="*/ 692882 h 751342"/>
                <a:gd name="connsiteX13" fmla="*/ 375360 w 535240"/>
                <a:gd name="connsiteY13" fmla="*/ 550235 h 751342"/>
                <a:gd name="connsiteX14" fmla="*/ 348583 w 535240"/>
                <a:gd name="connsiteY14" fmla="*/ 530274 h 751342"/>
                <a:gd name="connsiteX15" fmla="*/ 183055 w 535240"/>
                <a:gd name="connsiteY15" fmla="*/ 530274 h 751342"/>
                <a:gd name="connsiteX16" fmla="*/ 157252 w 535240"/>
                <a:gd name="connsiteY16" fmla="*/ 550722 h 751342"/>
                <a:gd name="connsiteX17" fmla="*/ 109541 w 535240"/>
                <a:gd name="connsiteY17" fmla="*/ 733777 h 751342"/>
                <a:gd name="connsiteX18" fmla="*/ 86659 w 535240"/>
                <a:gd name="connsiteY18" fmla="*/ 751303 h 751342"/>
                <a:gd name="connsiteX19" fmla="*/ 0 w 535240"/>
                <a:gd name="connsiteY19" fmla="*/ 751303 h 751342"/>
                <a:gd name="connsiteX20" fmla="*/ 65238 w 535240"/>
                <a:gd name="connsiteY20" fmla="*/ 512748 h 751342"/>
                <a:gd name="connsiteX21" fmla="*/ 200094 w 535240"/>
                <a:gd name="connsiteY21" fmla="*/ 21518 h 751342"/>
                <a:gd name="connsiteX22" fmla="*/ 227845 w 535240"/>
                <a:gd name="connsiteY22" fmla="*/ 97 h 75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5240" h="751342">
                  <a:moveTo>
                    <a:pt x="265333" y="104768"/>
                  </a:moveTo>
                  <a:cubicBezTo>
                    <a:pt x="243911" y="214796"/>
                    <a:pt x="212266" y="321416"/>
                    <a:pt x="183055" y="429009"/>
                  </a:cubicBezTo>
                  <a:cubicBezTo>
                    <a:pt x="179160" y="442641"/>
                    <a:pt x="184516" y="444102"/>
                    <a:pt x="195713" y="444102"/>
                  </a:cubicBezTo>
                  <a:cubicBezTo>
                    <a:pt x="240990" y="443615"/>
                    <a:pt x="286267" y="443615"/>
                    <a:pt x="331544" y="444102"/>
                  </a:cubicBezTo>
                  <a:cubicBezTo>
                    <a:pt x="347610" y="444102"/>
                    <a:pt x="352478" y="442154"/>
                    <a:pt x="347610" y="424141"/>
                  </a:cubicBezTo>
                  <a:cubicBezTo>
                    <a:pt x="318886" y="318007"/>
                    <a:pt x="288214" y="212849"/>
                    <a:pt x="265333" y="104768"/>
                  </a:cubicBezTo>
                  <a:close/>
                  <a:moveTo>
                    <a:pt x="227845" y="97"/>
                  </a:moveTo>
                  <a:cubicBezTo>
                    <a:pt x="256082" y="1557"/>
                    <a:pt x="284806" y="1071"/>
                    <a:pt x="313043" y="97"/>
                  </a:cubicBezTo>
                  <a:cubicBezTo>
                    <a:pt x="326188" y="-391"/>
                    <a:pt x="333004" y="3018"/>
                    <a:pt x="336899" y="17137"/>
                  </a:cubicBezTo>
                  <a:cubicBezTo>
                    <a:pt x="402136" y="255692"/>
                    <a:pt x="467374" y="494247"/>
                    <a:pt x="533585" y="732803"/>
                  </a:cubicBezTo>
                  <a:cubicBezTo>
                    <a:pt x="537480" y="747408"/>
                    <a:pt x="535045" y="751790"/>
                    <a:pt x="520440" y="750816"/>
                  </a:cubicBezTo>
                  <a:cubicBezTo>
                    <a:pt x="509730" y="749843"/>
                    <a:pt x="499506" y="750816"/>
                    <a:pt x="488795" y="750816"/>
                  </a:cubicBezTo>
                  <a:cubicBezTo>
                    <a:pt x="429886" y="750816"/>
                    <a:pt x="430373" y="750816"/>
                    <a:pt x="414307" y="692882"/>
                  </a:cubicBezTo>
                  <a:cubicBezTo>
                    <a:pt x="401162" y="645170"/>
                    <a:pt x="387530" y="597946"/>
                    <a:pt x="375360" y="550235"/>
                  </a:cubicBezTo>
                  <a:cubicBezTo>
                    <a:pt x="371465" y="535143"/>
                    <a:pt x="364649" y="530274"/>
                    <a:pt x="348583" y="530274"/>
                  </a:cubicBezTo>
                  <a:cubicBezTo>
                    <a:pt x="293569" y="531248"/>
                    <a:pt x="238068" y="531248"/>
                    <a:pt x="183055" y="530274"/>
                  </a:cubicBezTo>
                  <a:cubicBezTo>
                    <a:pt x="166502" y="529787"/>
                    <a:pt x="160660" y="536116"/>
                    <a:pt x="157252" y="550722"/>
                  </a:cubicBezTo>
                  <a:cubicBezTo>
                    <a:pt x="141672" y="612065"/>
                    <a:pt x="124633" y="672434"/>
                    <a:pt x="109541" y="733777"/>
                  </a:cubicBezTo>
                  <a:cubicBezTo>
                    <a:pt x="106133" y="747895"/>
                    <a:pt x="100291" y="751790"/>
                    <a:pt x="86659" y="751303"/>
                  </a:cubicBezTo>
                  <a:cubicBezTo>
                    <a:pt x="58422" y="750329"/>
                    <a:pt x="30185" y="751303"/>
                    <a:pt x="0" y="751303"/>
                  </a:cubicBezTo>
                  <a:cubicBezTo>
                    <a:pt x="21908" y="669999"/>
                    <a:pt x="43329" y="591617"/>
                    <a:pt x="65238" y="512748"/>
                  </a:cubicBezTo>
                  <a:cubicBezTo>
                    <a:pt x="110514" y="349167"/>
                    <a:pt x="155792" y="185586"/>
                    <a:pt x="200094" y="21518"/>
                  </a:cubicBezTo>
                  <a:cubicBezTo>
                    <a:pt x="204476" y="5452"/>
                    <a:pt x="210805" y="-877"/>
                    <a:pt x="227845" y="97"/>
                  </a:cubicBezTo>
                  <a:close/>
                </a:path>
              </a:pathLst>
            </a:custGeom>
            <a:grpFill/>
            <a:ln w="7545" cap="flat">
              <a:noFill/>
              <a:prstDash val="solid"/>
              <a:miter/>
            </a:ln>
          </p:spPr>
          <p:txBody>
            <a:bodyPr wrap="square" rtlCol="0" anchor="ctr">
              <a:noAutofit/>
            </a:bodyPr>
            <a:lstStyle/>
            <a:p>
              <a:endParaRPr lang="en-US" dirty="0">
                <a:latin typeface="Arial" pitchFamily="34" charset="0"/>
                <a:cs typeface="B Nazanin" pitchFamily="2" charset="-78"/>
              </a:endParaRPr>
            </a:p>
          </p:txBody>
        </p:sp>
        <p:sp>
          <p:nvSpPr>
            <p:cNvPr id="10" name="Freeform: Shape 9">
              <a:extLst>
                <a:ext uri="{FF2B5EF4-FFF2-40B4-BE49-F238E27FC236}">
                  <a16:creationId xmlns:a16="http://schemas.microsoft.com/office/drawing/2014/main" id="{99E1E01E-7A1E-43FF-84A2-4DC69431BE0B}"/>
                </a:ext>
              </a:extLst>
            </p:cNvPr>
            <p:cNvSpPr/>
            <p:nvPr/>
          </p:nvSpPr>
          <p:spPr>
            <a:xfrm>
              <a:off x="3333258" y="5694258"/>
              <a:ext cx="367661" cy="751692"/>
            </a:xfrm>
            <a:custGeom>
              <a:avLst/>
              <a:gdLst>
                <a:gd name="connsiteX0" fmla="*/ 754 w 569754"/>
                <a:gd name="connsiteY0" fmla="*/ 582440 h 1164878"/>
                <a:gd name="connsiteX1" fmla="*/ 0 w 569754"/>
                <a:gd name="connsiteY1" fmla="*/ 35459 h 1164878"/>
                <a:gd name="connsiteX2" fmla="*/ 35459 w 569754"/>
                <a:gd name="connsiteY2" fmla="*/ 0 h 1164878"/>
                <a:gd name="connsiteX3" fmla="*/ 510766 w 569754"/>
                <a:gd name="connsiteY3" fmla="*/ 0 h 1164878"/>
                <a:gd name="connsiteX4" fmla="*/ 546225 w 569754"/>
                <a:gd name="connsiteY4" fmla="*/ 35459 h 1164878"/>
                <a:gd name="connsiteX5" fmla="*/ 546225 w 569754"/>
                <a:gd name="connsiteY5" fmla="*/ 110905 h 1164878"/>
                <a:gd name="connsiteX6" fmla="*/ 507748 w 569754"/>
                <a:gd name="connsiteY6" fmla="*/ 147119 h 1164878"/>
                <a:gd name="connsiteX7" fmla="*/ 190877 w 569754"/>
                <a:gd name="connsiteY7" fmla="*/ 146364 h 1164878"/>
                <a:gd name="connsiteX8" fmla="*/ 158436 w 569754"/>
                <a:gd name="connsiteY8" fmla="*/ 177297 h 1164878"/>
                <a:gd name="connsiteX9" fmla="*/ 158436 w 569754"/>
                <a:gd name="connsiteY9" fmla="*/ 456446 h 1164878"/>
                <a:gd name="connsiteX10" fmla="*/ 188614 w 569754"/>
                <a:gd name="connsiteY10" fmla="*/ 485115 h 1164878"/>
                <a:gd name="connsiteX11" fmla="*/ 490396 w 569754"/>
                <a:gd name="connsiteY11" fmla="*/ 484360 h 1164878"/>
                <a:gd name="connsiteX12" fmla="*/ 524347 w 569754"/>
                <a:gd name="connsiteY12" fmla="*/ 517556 h 1164878"/>
                <a:gd name="connsiteX13" fmla="*/ 524347 w 569754"/>
                <a:gd name="connsiteY13" fmla="*/ 596774 h 1164878"/>
                <a:gd name="connsiteX14" fmla="*/ 491150 w 569754"/>
                <a:gd name="connsiteY14" fmla="*/ 630725 h 1164878"/>
                <a:gd name="connsiteX15" fmla="*/ 193140 w 569754"/>
                <a:gd name="connsiteY15" fmla="*/ 629216 h 1164878"/>
                <a:gd name="connsiteX16" fmla="*/ 158436 w 569754"/>
                <a:gd name="connsiteY16" fmla="*/ 665430 h 1164878"/>
                <a:gd name="connsiteX17" fmla="*/ 158436 w 569754"/>
                <a:gd name="connsiteY17" fmla="*/ 982301 h 1164878"/>
                <a:gd name="connsiteX18" fmla="*/ 191631 w 569754"/>
                <a:gd name="connsiteY18" fmla="*/ 1016252 h 1164878"/>
                <a:gd name="connsiteX19" fmla="*/ 534909 w 569754"/>
                <a:gd name="connsiteY19" fmla="*/ 1014743 h 1164878"/>
                <a:gd name="connsiteX20" fmla="*/ 569614 w 569754"/>
                <a:gd name="connsiteY20" fmla="*/ 1047938 h 1164878"/>
                <a:gd name="connsiteX21" fmla="*/ 569614 w 569754"/>
                <a:gd name="connsiteY21" fmla="*/ 1138473 h 1164878"/>
                <a:gd name="connsiteX22" fmla="*/ 544716 w 569754"/>
                <a:gd name="connsiteY22" fmla="*/ 1164879 h 1164878"/>
                <a:gd name="connsiteX23" fmla="*/ 24142 w 569754"/>
                <a:gd name="connsiteY23" fmla="*/ 1164879 h 1164878"/>
                <a:gd name="connsiteX24" fmla="*/ 754 w 569754"/>
                <a:gd name="connsiteY24" fmla="*/ 1129420 h 1164878"/>
                <a:gd name="connsiteX25" fmla="*/ 754 w 569754"/>
                <a:gd name="connsiteY25" fmla="*/ 582440 h 11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9754" h="1164878">
                  <a:moveTo>
                    <a:pt x="754" y="582440"/>
                  </a:moveTo>
                  <a:cubicBezTo>
                    <a:pt x="754" y="399861"/>
                    <a:pt x="1509" y="218037"/>
                    <a:pt x="0" y="35459"/>
                  </a:cubicBezTo>
                  <a:cubicBezTo>
                    <a:pt x="0" y="7545"/>
                    <a:pt x="7545" y="0"/>
                    <a:pt x="35459" y="0"/>
                  </a:cubicBezTo>
                  <a:cubicBezTo>
                    <a:pt x="193895" y="1509"/>
                    <a:pt x="352330" y="1509"/>
                    <a:pt x="510766" y="0"/>
                  </a:cubicBezTo>
                  <a:cubicBezTo>
                    <a:pt x="538681" y="0"/>
                    <a:pt x="549244" y="6790"/>
                    <a:pt x="546225" y="35459"/>
                  </a:cubicBezTo>
                  <a:cubicBezTo>
                    <a:pt x="543962" y="60356"/>
                    <a:pt x="543208" y="86008"/>
                    <a:pt x="546225" y="110905"/>
                  </a:cubicBezTo>
                  <a:cubicBezTo>
                    <a:pt x="549998" y="142592"/>
                    <a:pt x="535663" y="147873"/>
                    <a:pt x="507748" y="147119"/>
                  </a:cubicBezTo>
                  <a:cubicBezTo>
                    <a:pt x="402125" y="145610"/>
                    <a:pt x="296501" y="147119"/>
                    <a:pt x="190877" y="146364"/>
                  </a:cubicBezTo>
                  <a:cubicBezTo>
                    <a:pt x="167489" y="146364"/>
                    <a:pt x="157681" y="150891"/>
                    <a:pt x="158436" y="177297"/>
                  </a:cubicBezTo>
                  <a:cubicBezTo>
                    <a:pt x="159944" y="270095"/>
                    <a:pt x="159944" y="363648"/>
                    <a:pt x="158436" y="456446"/>
                  </a:cubicBezTo>
                  <a:cubicBezTo>
                    <a:pt x="158436" y="480588"/>
                    <a:pt x="165980" y="485869"/>
                    <a:pt x="188614" y="485115"/>
                  </a:cubicBezTo>
                  <a:cubicBezTo>
                    <a:pt x="288956" y="484360"/>
                    <a:pt x="390053" y="485115"/>
                    <a:pt x="490396" y="484360"/>
                  </a:cubicBezTo>
                  <a:cubicBezTo>
                    <a:pt x="516047" y="484360"/>
                    <a:pt x="527364" y="489641"/>
                    <a:pt x="524347" y="517556"/>
                  </a:cubicBezTo>
                  <a:cubicBezTo>
                    <a:pt x="522083" y="543962"/>
                    <a:pt x="522083" y="570368"/>
                    <a:pt x="524347" y="596774"/>
                  </a:cubicBezTo>
                  <a:cubicBezTo>
                    <a:pt x="526610" y="623180"/>
                    <a:pt x="517556" y="631479"/>
                    <a:pt x="491150" y="630725"/>
                  </a:cubicBezTo>
                  <a:cubicBezTo>
                    <a:pt x="391562" y="629216"/>
                    <a:pt x="292729" y="631479"/>
                    <a:pt x="193140" y="629216"/>
                  </a:cubicBezTo>
                  <a:cubicBezTo>
                    <a:pt x="163716" y="628461"/>
                    <a:pt x="157681" y="637515"/>
                    <a:pt x="158436" y="665430"/>
                  </a:cubicBezTo>
                  <a:cubicBezTo>
                    <a:pt x="159944" y="771054"/>
                    <a:pt x="159944" y="876677"/>
                    <a:pt x="158436" y="982301"/>
                  </a:cubicBezTo>
                  <a:cubicBezTo>
                    <a:pt x="158436" y="1008707"/>
                    <a:pt x="165225" y="1016252"/>
                    <a:pt x="191631" y="1016252"/>
                  </a:cubicBezTo>
                  <a:cubicBezTo>
                    <a:pt x="306309" y="1014743"/>
                    <a:pt x="420231" y="1016252"/>
                    <a:pt x="534909" y="1014743"/>
                  </a:cubicBezTo>
                  <a:cubicBezTo>
                    <a:pt x="560560" y="1014743"/>
                    <a:pt x="571122" y="1020778"/>
                    <a:pt x="569614" y="1047938"/>
                  </a:cubicBezTo>
                  <a:cubicBezTo>
                    <a:pt x="567350" y="1078117"/>
                    <a:pt x="568105" y="1108295"/>
                    <a:pt x="569614" y="1138473"/>
                  </a:cubicBezTo>
                  <a:cubicBezTo>
                    <a:pt x="570368" y="1157334"/>
                    <a:pt x="565087" y="1164879"/>
                    <a:pt x="544716" y="1164879"/>
                  </a:cubicBezTo>
                  <a:cubicBezTo>
                    <a:pt x="371192" y="1164125"/>
                    <a:pt x="197667" y="1164125"/>
                    <a:pt x="24142" y="1164879"/>
                  </a:cubicBezTo>
                  <a:cubicBezTo>
                    <a:pt x="-6036" y="1164879"/>
                    <a:pt x="754" y="1146018"/>
                    <a:pt x="754" y="1129420"/>
                  </a:cubicBezTo>
                  <a:cubicBezTo>
                    <a:pt x="0" y="946842"/>
                    <a:pt x="754" y="765018"/>
                    <a:pt x="754" y="582440"/>
                  </a:cubicBezTo>
                  <a:close/>
                </a:path>
              </a:pathLst>
            </a:custGeom>
            <a:grpFill/>
            <a:ln w="7545" cap="flat">
              <a:noFill/>
              <a:prstDash val="solid"/>
              <a:miter/>
            </a:ln>
          </p:spPr>
          <p:txBody>
            <a:bodyPr rtlCol="0" anchor="ctr"/>
            <a:lstStyle/>
            <a:p>
              <a:endParaRPr lang="en-US" dirty="0">
                <a:latin typeface="Arial" pitchFamily="34" charset="0"/>
                <a:cs typeface="B Nazanin" pitchFamily="2" charset="-78"/>
              </a:endParaRPr>
            </a:p>
          </p:txBody>
        </p:sp>
        <p:sp>
          <p:nvSpPr>
            <p:cNvPr id="11" name="Freeform: Shape 10">
              <a:extLst>
                <a:ext uri="{FF2B5EF4-FFF2-40B4-BE49-F238E27FC236}">
                  <a16:creationId xmlns:a16="http://schemas.microsoft.com/office/drawing/2014/main" id="{907F9F48-4E12-4E50-B898-676145E935DA}"/>
                </a:ext>
              </a:extLst>
            </p:cNvPr>
            <p:cNvSpPr/>
            <p:nvPr/>
          </p:nvSpPr>
          <p:spPr>
            <a:xfrm>
              <a:off x="5537705" y="5693978"/>
              <a:ext cx="103251" cy="751790"/>
            </a:xfrm>
            <a:custGeom>
              <a:avLst/>
              <a:gdLst>
                <a:gd name="connsiteX0" fmla="*/ 755 w 160005"/>
                <a:gd name="connsiteY0" fmla="*/ 579855 h 1165029"/>
                <a:gd name="connsiteX1" fmla="*/ 0 w 160005"/>
                <a:gd name="connsiteY1" fmla="*/ 36647 h 1165029"/>
                <a:gd name="connsiteX2" fmla="*/ 34706 w 160005"/>
                <a:gd name="connsiteY2" fmla="*/ 433 h 1165029"/>
                <a:gd name="connsiteX3" fmla="*/ 125240 w 160005"/>
                <a:gd name="connsiteY3" fmla="*/ 433 h 1165029"/>
                <a:gd name="connsiteX4" fmla="*/ 159945 w 160005"/>
                <a:gd name="connsiteY4" fmla="*/ 36647 h 1165029"/>
                <a:gd name="connsiteX5" fmla="*/ 159191 w 160005"/>
                <a:gd name="connsiteY5" fmla="*/ 387469 h 1165029"/>
                <a:gd name="connsiteX6" fmla="*/ 159945 w 160005"/>
                <a:gd name="connsiteY6" fmla="*/ 1126835 h 1165029"/>
                <a:gd name="connsiteX7" fmla="*/ 122977 w 160005"/>
                <a:gd name="connsiteY7" fmla="*/ 1164558 h 1165029"/>
                <a:gd name="connsiteX8" fmla="*/ 36214 w 160005"/>
                <a:gd name="connsiteY8" fmla="*/ 1164558 h 1165029"/>
                <a:gd name="connsiteX9" fmla="*/ 0 w 160005"/>
                <a:gd name="connsiteY9" fmla="*/ 1126081 h 1165029"/>
                <a:gd name="connsiteX10" fmla="*/ 755 w 160005"/>
                <a:gd name="connsiteY10" fmla="*/ 579855 h 116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05" h="1165029">
                  <a:moveTo>
                    <a:pt x="755" y="579855"/>
                  </a:moveTo>
                  <a:cubicBezTo>
                    <a:pt x="755" y="398786"/>
                    <a:pt x="1509" y="217716"/>
                    <a:pt x="0" y="36647"/>
                  </a:cubicBezTo>
                  <a:cubicBezTo>
                    <a:pt x="0" y="9486"/>
                    <a:pt x="6036" y="-1830"/>
                    <a:pt x="34706" y="433"/>
                  </a:cubicBezTo>
                  <a:cubicBezTo>
                    <a:pt x="64884" y="2696"/>
                    <a:pt x="95062" y="3451"/>
                    <a:pt x="125240" y="433"/>
                  </a:cubicBezTo>
                  <a:cubicBezTo>
                    <a:pt x="154663" y="-2585"/>
                    <a:pt x="160699" y="10241"/>
                    <a:pt x="159945" y="36647"/>
                  </a:cubicBezTo>
                  <a:cubicBezTo>
                    <a:pt x="158436" y="153588"/>
                    <a:pt x="159191" y="270528"/>
                    <a:pt x="159191" y="387469"/>
                  </a:cubicBezTo>
                  <a:cubicBezTo>
                    <a:pt x="159191" y="634176"/>
                    <a:pt x="158436" y="880128"/>
                    <a:pt x="159945" y="1126835"/>
                  </a:cubicBezTo>
                  <a:cubicBezTo>
                    <a:pt x="159945" y="1156259"/>
                    <a:pt x="153155" y="1167576"/>
                    <a:pt x="122977" y="1164558"/>
                  </a:cubicBezTo>
                  <a:cubicBezTo>
                    <a:pt x="94307" y="1161540"/>
                    <a:pt x="64884" y="1161540"/>
                    <a:pt x="36214" y="1164558"/>
                  </a:cubicBezTo>
                  <a:cubicBezTo>
                    <a:pt x="4527" y="1167576"/>
                    <a:pt x="0" y="1153995"/>
                    <a:pt x="0" y="1126081"/>
                  </a:cubicBezTo>
                  <a:cubicBezTo>
                    <a:pt x="755" y="944257"/>
                    <a:pt x="755" y="761678"/>
                    <a:pt x="755" y="579855"/>
                  </a:cubicBezTo>
                  <a:close/>
                </a:path>
              </a:pathLst>
            </a:custGeom>
            <a:grpFill/>
            <a:ln w="7545" cap="flat">
              <a:noFill/>
              <a:prstDash val="solid"/>
              <a:miter/>
            </a:ln>
          </p:spPr>
          <p:txBody>
            <a:bodyPr rtlCol="0" anchor="ctr"/>
            <a:lstStyle/>
            <a:p>
              <a:endParaRPr lang="en-US" dirty="0">
                <a:latin typeface="Arial" pitchFamily="34" charset="0"/>
                <a:cs typeface="B Nazanin" pitchFamily="2" charset="-78"/>
              </a:endParaRPr>
            </a:p>
          </p:txBody>
        </p:sp>
        <p:sp>
          <p:nvSpPr>
            <p:cNvPr id="21" name="Freeform: Shape 20">
              <a:extLst>
                <a:ext uri="{FF2B5EF4-FFF2-40B4-BE49-F238E27FC236}">
                  <a16:creationId xmlns:a16="http://schemas.microsoft.com/office/drawing/2014/main" id="{0E01263E-3E0F-477F-A22F-0F063E2BFCAD}"/>
                </a:ext>
              </a:extLst>
            </p:cNvPr>
            <p:cNvSpPr/>
            <p:nvPr/>
          </p:nvSpPr>
          <p:spPr>
            <a:xfrm>
              <a:off x="2032763" y="5451515"/>
              <a:ext cx="211779" cy="211779"/>
            </a:xfrm>
            <a:custGeom>
              <a:avLst/>
              <a:gdLst>
                <a:gd name="connsiteX0" fmla="*/ 306309 w 328188"/>
                <a:gd name="connsiteY0" fmla="*/ 0 h 328188"/>
                <a:gd name="connsiteX1" fmla="*/ 21879 w 328188"/>
                <a:gd name="connsiteY1" fmla="*/ 0 h 328188"/>
                <a:gd name="connsiteX2" fmla="*/ 0 w 328188"/>
                <a:gd name="connsiteY2" fmla="*/ 21879 h 328188"/>
                <a:gd name="connsiteX3" fmla="*/ 0 w 328188"/>
                <a:gd name="connsiteY3" fmla="*/ 306309 h 328188"/>
                <a:gd name="connsiteX4" fmla="*/ 21879 w 328188"/>
                <a:gd name="connsiteY4" fmla="*/ 328188 h 328188"/>
                <a:gd name="connsiteX5" fmla="*/ 306309 w 328188"/>
                <a:gd name="connsiteY5" fmla="*/ 328188 h 328188"/>
                <a:gd name="connsiteX6" fmla="*/ 328188 w 328188"/>
                <a:gd name="connsiteY6" fmla="*/ 306309 h 328188"/>
                <a:gd name="connsiteX7" fmla="*/ 328188 w 328188"/>
                <a:gd name="connsiteY7" fmla="*/ 21879 h 328188"/>
                <a:gd name="connsiteX8" fmla="*/ 306309 w 328188"/>
                <a:gd name="connsiteY8" fmla="*/ 0 h 328188"/>
                <a:gd name="connsiteX9" fmla="*/ 132030 w 328188"/>
                <a:gd name="connsiteY9" fmla="*/ 114677 h 328188"/>
                <a:gd name="connsiteX10" fmla="*/ 116941 w 328188"/>
                <a:gd name="connsiteY10" fmla="*/ 129766 h 328188"/>
                <a:gd name="connsiteX11" fmla="*/ 56584 w 328188"/>
                <a:gd name="connsiteY11" fmla="*/ 129766 h 328188"/>
                <a:gd name="connsiteX12" fmla="*/ 41495 w 328188"/>
                <a:gd name="connsiteY12" fmla="*/ 114677 h 328188"/>
                <a:gd name="connsiteX13" fmla="*/ 41495 w 328188"/>
                <a:gd name="connsiteY13" fmla="*/ 61865 h 328188"/>
                <a:gd name="connsiteX14" fmla="*/ 56584 w 328188"/>
                <a:gd name="connsiteY14" fmla="*/ 46776 h 328188"/>
                <a:gd name="connsiteX15" fmla="*/ 116941 w 328188"/>
                <a:gd name="connsiteY15" fmla="*/ 46776 h 328188"/>
                <a:gd name="connsiteX16" fmla="*/ 132030 w 328188"/>
                <a:gd name="connsiteY16" fmla="*/ 61865 h 328188"/>
                <a:gd name="connsiteX17" fmla="*/ 132030 w 328188"/>
                <a:gd name="connsiteY17" fmla="*/ 114677 h 328188"/>
                <a:gd name="connsiteX18" fmla="*/ 298764 w 328188"/>
                <a:gd name="connsiteY18" fmla="*/ 114677 h 328188"/>
                <a:gd name="connsiteX19" fmla="*/ 283675 w 328188"/>
                <a:gd name="connsiteY19" fmla="*/ 129766 h 328188"/>
                <a:gd name="connsiteX20" fmla="*/ 223319 w 328188"/>
                <a:gd name="connsiteY20" fmla="*/ 129766 h 328188"/>
                <a:gd name="connsiteX21" fmla="*/ 208230 w 328188"/>
                <a:gd name="connsiteY21" fmla="*/ 114677 h 328188"/>
                <a:gd name="connsiteX22" fmla="*/ 208230 w 328188"/>
                <a:gd name="connsiteY22" fmla="*/ 61865 h 328188"/>
                <a:gd name="connsiteX23" fmla="*/ 223319 w 328188"/>
                <a:gd name="connsiteY23" fmla="*/ 46776 h 328188"/>
                <a:gd name="connsiteX24" fmla="*/ 283675 w 328188"/>
                <a:gd name="connsiteY24" fmla="*/ 46776 h 328188"/>
                <a:gd name="connsiteX25" fmla="*/ 298764 w 328188"/>
                <a:gd name="connsiteY25" fmla="*/ 61865 h 328188"/>
                <a:gd name="connsiteX26" fmla="*/ 298764 w 328188"/>
                <a:gd name="connsiteY26" fmla="*/ 114677 h 32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188" h="328188">
                  <a:moveTo>
                    <a:pt x="306309" y="0"/>
                  </a:moveTo>
                  <a:lnTo>
                    <a:pt x="21879" y="0"/>
                  </a:lnTo>
                  <a:cubicBezTo>
                    <a:pt x="9808" y="0"/>
                    <a:pt x="0" y="9808"/>
                    <a:pt x="0" y="21879"/>
                  </a:cubicBezTo>
                  <a:lnTo>
                    <a:pt x="0" y="306309"/>
                  </a:lnTo>
                  <a:cubicBezTo>
                    <a:pt x="0" y="318380"/>
                    <a:pt x="9808" y="328188"/>
                    <a:pt x="21879" y="328188"/>
                  </a:cubicBezTo>
                  <a:lnTo>
                    <a:pt x="306309" y="328188"/>
                  </a:lnTo>
                  <a:cubicBezTo>
                    <a:pt x="318380" y="328188"/>
                    <a:pt x="328188" y="318380"/>
                    <a:pt x="328188" y="306309"/>
                  </a:cubicBezTo>
                  <a:lnTo>
                    <a:pt x="328188" y="21879"/>
                  </a:lnTo>
                  <a:cubicBezTo>
                    <a:pt x="328188" y="9808"/>
                    <a:pt x="318380" y="0"/>
                    <a:pt x="306309" y="0"/>
                  </a:cubicBezTo>
                  <a:close/>
                  <a:moveTo>
                    <a:pt x="132030" y="114677"/>
                  </a:moveTo>
                  <a:cubicBezTo>
                    <a:pt x="132030" y="122976"/>
                    <a:pt x="125240" y="129766"/>
                    <a:pt x="116941" y="129766"/>
                  </a:cubicBezTo>
                  <a:lnTo>
                    <a:pt x="56584" y="129766"/>
                  </a:lnTo>
                  <a:cubicBezTo>
                    <a:pt x="48285" y="129766"/>
                    <a:pt x="41495" y="122976"/>
                    <a:pt x="41495" y="114677"/>
                  </a:cubicBezTo>
                  <a:lnTo>
                    <a:pt x="41495" y="61865"/>
                  </a:lnTo>
                  <a:cubicBezTo>
                    <a:pt x="41495" y="53566"/>
                    <a:pt x="48285" y="46776"/>
                    <a:pt x="56584" y="46776"/>
                  </a:cubicBezTo>
                  <a:lnTo>
                    <a:pt x="116941" y="46776"/>
                  </a:lnTo>
                  <a:cubicBezTo>
                    <a:pt x="125240" y="46776"/>
                    <a:pt x="132030" y="53566"/>
                    <a:pt x="132030" y="61865"/>
                  </a:cubicBezTo>
                  <a:lnTo>
                    <a:pt x="132030" y="114677"/>
                  </a:lnTo>
                  <a:close/>
                  <a:moveTo>
                    <a:pt x="298764" y="114677"/>
                  </a:moveTo>
                  <a:cubicBezTo>
                    <a:pt x="298764" y="122976"/>
                    <a:pt x="291974" y="129766"/>
                    <a:pt x="283675" y="129766"/>
                  </a:cubicBezTo>
                  <a:lnTo>
                    <a:pt x="223319" y="129766"/>
                  </a:lnTo>
                  <a:cubicBezTo>
                    <a:pt x="215020" y="129766"/>
                    <a:pt x="208230" y="122976"/>
                    <a:pt x="208230" y="114677"/>
                  </a:cubicBezTo>
                  <a:lnTo>
                    <a:pt x="208230" y="61865"/>
                  </a:lnTo>
                  <a:cubicBezTo>
                    <a:pt x="208230" y="53566"/>
                    <a:pt x="215020" y="46776"/>
                    <a:pt x="223319" y="46776"/>
                  </a:cubicBezTo>
                  <a:lnTo>
                    <a:pt x="283675" y="46776"/>
                  </a:lnTo>
                  <a:cubicBezTo>
                    <a:pt x="291974" y="46776"/>
                    <a:pt x="298764" y="53566"/>
                    <a:pt x="298764" y="61865"/>
                  </a:cubicBezTo>
                  <a:lnTo>
                    <a:pt x="298764" y="114677"/>
                  </a:lnTo>
                  <a:close/>
                </a:path>
              </a:pathLst>
            </a:custGeom>
            <a:solidFill>
              <a:schemeClr val="accent3">
                <a:lumMod val="50000"/>
              </a:schemeClr>
            </a:solidFill>
            <a:ln w="7545" cap="flat">
              <a:noFill/>
              <a:prstDash val="solid"/>
              <a:miter/>
            </a:ln>
          </p:spPr>
          <p:txBody>
            <a:bodyPr rtlCol="0" anchor="ctr"/>
            <a:lstStyle/>
            <a:p>
              <a:endParaRPr lang="en-US" dirty="0">
                <a:latin typeface="Arial" pitchFamily="34" charset="0"/>
                <a:cs typeface="B Nazanin" pitchFamily="2" charset="-78"/>
              </a:endParaRPr>
            </a:p>
          </p:txBody>
        </p:sp>
        <p:sp>
          <p:nvSpPr>
            <p:cNvPr id="25" name="Freeform: Shape 24">
              <a:extLst>
                <a:ext uri="{FF2B5EF4-FFF2-40B4-BE49-F238E27FC236}">
                  <a16:creationId xmlns:a16="http://schemas.microsoft.com/office/drawing/2014/main" id="{BF3AA911-4F52-46D8-A7C0-2721C3CEA449}"/>
                </a:ext>
              </a:extLst>
            </p:cNvPr>
            <p:cNvSpPr/>
            <p:nvPr/>
          </p:nvSpPr>
          <p:spPr>
            <a:xfrm>
              <a:off x="7965616" y="5924050"/>
              <a:ext cx="312069" cy="312086"/>
            </a:xfrm>
            <a:custGeom>
              <a:avLst/>
              <a:gdLst>
                <a:gd name="connsiteX0" fmla="*/ 483606 w 483605"/>
                <a:gd name="connsiteY0" fmla="*/ 451164 h 483632"/>
                <a:gd name="connsiteX1" fmla="*/ 483606 w 483605"/>
                <a:gd name="connsiteY1" fmla="*/ 32441 h 483632"/>
                <a:gd name="connsiteX2" fmla="*/ 451164 w 483605"/>
                <a:gd name="connsiteY2" fmla="*/ 0 h 483632"/>
                <a:gd name="connsiteX3" fmla="*/ 32441 w 483605"/>
                <a:gd name="connsiteY3" fmla="*/ 0 h 483632"/>
                <a:gd name="connsiteX4" fmla="*/ 0 w 483605"/>
                <a:gd name="connsiteY4" fmla="*/ 32441 h 483632"/>
                <a:gd name="connsiteX5" fmla="*/ 0 w 483605"/>
                <a:gd name="connsiteY5" fmla="*/ 451164 h 483632"/>
                <a:gd name="connsiteX6" fmla="*/ 32441 w 483605"/>
                <a:gd name="connsiteY6" fmla="*/ 483606 h 483632"/>
                <a:gd name="connsiteX7" fmla="*/ 451164 w 483605"/>
                <a:gd name="connsiteY7" fmla="*/ 483606 h 483632"/>
                <a:gd name="connsiteX8" fmla="*/ 483606 w 483605"/>
                <a:gd name="connsiteY8" fmla="*/ 451164 h 483632"/>
                <a:gd name="connsiteX9" fmla="*/ 314608 w 483605"/>
                <a:gd name="connsiteY9" fmla="*/ 194649 h 483632"/>
                <a:gd name="connsiteX10" fmla="*/ 292728 w 483605"/>
                <a:gd name="connsiteY10" fmla="*/ 172770 h 483632"/>
                <a:gd name="connsiteX11" fmla="*/ 292728 w 483605"/>
                <a:gd name="connsiteY11" fmla="*/ 83744 h 483632"/>
                <a:gd name="connsiteX12" fmla="*/ 314608 w 483605"/>
                <a:gd name="connsiteY12" fmla="*/ 61865 h 483632"/>
                <a:gd name="connsiteX13" fmla="*/ 392317 w 483605"/>
                <a:gd name="connsiteY13" fmla="*/ 61865 h 483632"/>
                <a:gd name="connsiteX14" fmla="*/ 414196 w 483605"/>
                <a:gd name="connsiteY14" fmla="*/ 83744 h 483632"/>
                <a:gd name="connsiteX15" fmla="*/ 414196 w 483605"/>
                <a:gd name="connsiteY15" fmla="*/ 172770 h 483632"/>
                <a:gd name="connsiteX16" fmla="*/ 392317 w 483605"/>
                <a:gd name="connsiteY16" fmla="*/ 194649 h 483632"/>
                <a:gd name="connsiteX17" fmla="*/ 314608 w 483605"/>
                <a:gd name="connsiteY17" fmla="*/ 194649 h 483632"/>
                <a:gd name="connsiteX18" fmla="*/ 314608 w 483605"/>
                <a:gd name="connsiteY18" fmla="*/ 440602 h 483632"/>
                <a:gd name="connsiteX19" fmla="*/ 292728 w 483605"/>
                <a:gd name="connsiteY19" fmla="*/ 418723 h 483632"/>
                <a:gd name="connsiteX20" fmla="*/ 292728 w 483605"/>
                <a:gd name="connsiteY20" fmla="*/ 329697 h 483632"/>
                <a:gd name="connsiteX21" fmla="*/ 314608 w 483605"/>
                <a:gd name="connsiteY21" fmla="*/ 307818 h 483632"/>
                <a:gd name="connsiteX22" fmla="*/ 392317 w 483605"/>
                <a:gd name="connsiteY22" fmla="*/ 307818 h 483632"/>
                <a:gd name="connsiteX23" fmla="*/ 414196 w 483605"/>
                <a:gd name="connsiteY23" fmla="*/ 329697 h 483632"/>
                <a:gd name="connsiteX24" fmla="*/ 414196 w 483605"/>
                <a:gd name="connsiteY24" fmla="*/ 418723 h 483632"/>
                <a:gd name="connsiteX25" fmla="*/ 392317 w 483605"/>
                <a:gd name="connsiteY25" fmla="*/ 440602 h 483632"/>
                <a:gd name="connsiteX26" fmla="*/ 314608 w 483605"/>
                <a:gd name="connsiteY26" fmla="*/ 440602 h 48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605" h="483632">
                  <a:moveTo>
                    <a:pt x="483606" y="451164"/>
                  </a:moveTo>
                  <a:lnTo>
                    <a:pt x="483606" y="32441"/>
                  </a:lnTo>
                  <a:cubicBezTo>
                    <a:pt x="483606" y="14334"/>
                    <a:pt x="469271" y="0"/>
                    <a:pt x="451164" y="0"/>
                  </a:cubicBezTo>
                  <a:lnTo>
                    <a:pt x="32441" y="0"/>
                  </a:lnTo>
                  <a:cubicBezTo>
                    <a:pt x="14335" y="0"/>
                    <a:pt x="0" y="14334"/>
                    <a:pt x="0" y="32441"/>
                  </a:cubicBezTo>
                  <a:lnTo>
                    <a:pt x="0" y="451164"/>
                  </a:lnTo>
                  <a:cubicBezTo>
                    <a:pt x="0" y="469271"/>
                    <a:pt x="14335" y="483606"/>
                    <a:pt x="32441" y="483606"/>
                  </a:cubicBezTo>
                  <a:lnTo>
                    <a:pt x="451164" y="483606"/>
                  </a:lnTo>
                  <a:cubicBezTo>
                    <a:pt x="468517" y="484360"/>
                    <a:pt x="483606" y="469271"/>
                    <a:pt x="483606" y="451164"/>
                  </a:cubicBezTo>
                  <a:close/>
                  <a:moveTo>
                    <a:pt x="314608" y="194649"/>
                  </a:moveTo>
                  <a:cubicBezTo>
                    <a:pt x="302536" y="194649"/>
                    <a:pt x="292728" y="184842"/>
                    <a:pt x="292728" y="172770"/>
                  </a:cubicBezTo>
                  <a:lnTo>
                    <a:pt x="292728" y="83744"/>
                  </a:lnTo>
                  <a:cubicBezTo>
                    <a:pt x="292728" y="71673"/>
                    <a:pt x="302536" y="61865"/>
                    <a:pt x="314608" y="61865"/>
                  </a:cubicBezTo>
                  <a:lnTo>
                    <a:pt x="392317" y="61865"/>
                  </a:lnTo>
                  <a:cubicBezTo>
                    <a:pt x="404388" y="61865"/>
                    <a:pt x="414196" y="71673"/>
                    <a:pt x="414196" y="83744"/>
                  </a:cubicBezTo>
                  <a:lnTo>
                    <a:pt x="414196" y="172770"/>
                  </a:lnTo>
                  <a:cubicBezTo>
                    <a:pt x="414196" y="184842"/>
                    <a:pt x="404388" y="194649"/>
                    <a:pt x="392317" y="194649"/>
                  </a:cubicBezTo>
                  <a:lnTo>
                    <a:pt x="314608" y="194649"/>
                  </a:lnTo>
                  <a:close/>
                  <a:moveTo>
                    <a:pt x="314608" y="440602"/>
                  </a:moveTo>
                  <a:cubicBezTo>
                    <a:pt x="302536" y="440602"/>
                    <a:pt x="292728" y="430794"/>
                    <a:pt x="292728" y="418723"/>
                  </a:cubicBezTo>
                  <a:lnTo>
                    <a:pt x="292728" y="329697"/>
                  </a:lnTo>
                  <a:cubicBezTo>
                    <a:pt x="292728" y="317626"/>
                    <a:pt x="302536" y="307818"/>
                    <a:pt x="314608" y="307818"/>
                  </a:cubicBezTo>
                  <a:lnTo>
                    <a:pt x="392317" y="307818"/>
                  </a:lnTo>
                  <a:cubicBezTo>
                    <a:pt x="404388" y="307818"/>
                    <a:pt x="414196" y="317626"/>
                    <a:pt x="414196" y="329697"/>
                  </a:cubicBezTo>
                  <a:lnTo>
                    <a:pt x="414196" y="418723"/>
                  </a:lnTo>
                  <a:cubicBezTo>
                    <a:pt x="414196" y="430794"/>
                    <a:pt x="404388" y="440602"/>
                    <a:pt x="392317" y="440602"/>
                  </a:cubicBezTo>
                  <a:lnTo>
                    <a:pt x="314608" y="440602"/>
                  </a:lnTo>
                  <a:close/>
                </a:path>
              </a:pathLst>
            </a:custGeom>
            <a:solidFill>
              <a:schemeClr val="accent3">
                <a:lumMod val="50000"/>
              </a:schemeClr>
            </a:solidFill>
            <a:ln w="7545" cap="flat">
              <a:noFill/>
              <a:prstDash val="solid"/>
              <a:miter/>
            </a:ln>
          </p:spPr>
          <p:txBody>
            <a:bodyPr rtlCol="0" anchor="ctr"/>
            <a:lstStyle/>
            <a:p>
              <a:endParaRPr lang="en-US" dirty="0">
                <a:latin typeface="Arial" pitchFamily="34" charset="0"/>
                <a:cs typeface="B Nazanin" pitchFamily="2" charset="-78"/>
              </a:endParaRPr>
            </a:p>
          </p:txBody>
        </p:sp>
        <p:sp>
          <p:nvSpPr>
            <p:cNvPr id="26" name="Freeform: Shape 25">
              <a:extLst>
                <a:ext uri="{FF2B5EF4-FFF2-40B4-BE49-F238E27FC236}">
                  <a16:creationId xmlns:a16="http://schemas.microsoft.com/office/drawing/2014/main" id="{B9690716-9C05-48B4-9278-48B7AF1C02AE}"/>
                </a:ext>
              </a:extLst>
            </p:cNvPr>
            <p:cNvSpPr/>
            <p:nvPr/>
          </p:nvSpPr>
          <p:spPr>
            <a:xfrm>
              <a:off x="6368011" y="5686397"/>
              <a:ext cx="1080572" cy="766589"/>
            </a:xfrm>
            <a:custGeom>
              <a:avLst/>
              <a:gdLst>
                <a:gd name="connsiteX0" fmla="*/ 1673780 w 1674534"/>
                <a:gd name="connsiteY0" fmla="*/ 507103 h 1187963"/>
                <a:gd name="connsiteX1" fmla="*/ 491549 w 1674534"/>
                <a:gd name="connsiteY1" fmla="*/ 498050 h 1187963"/>
                <a:gd name="connsiteX2" fmla="*/ 468915 w 1674534"/>
                <a:gd name="connsiteY2" fmla="*/ 517666 h 1187963"/>
                <a:gd name="connsiteX3" fmla="*/ 473442 w 1674534"/>
                <a:gd name="connsiteY3" fmla="*/ 667802 h 1187963"/>
                <a:gd name="connsiteX4" fmla="*/ 502112 w 1674534"/>
                <a:gd name="connsiteY4" fmla="*/ 691191 h 1187963"/>
                <a:gd name="connsiteX5" fmla="*/ 622824 w 1674534"/>
                <a:gd name="connsiteY5" fmla="*/ 690436 h 1187963"/>
                <a:gd name="connsiteX6" fmla="*/ 656020 w 1674534"/>
                <a:gd name="connsiteY6" fmla="*/ 720614 h 1187963"/>
                <a:gd name="connsiteX7" fmla="*/ 656020 w 1674534"/>
                <a:gd name="connsiteY7" fmla="*/ 992218 h 1187963"/>
                <a:gd name="connsiteX8" fmla="*/ 625087 w 1674534"/>
                <a:gd name="connsiteY8" fmla="*/ 1030696 h 1187963"/>
                <a:gd name="connsiteX9" fmla="*/ 203346 w 1674534"/>
                <a:gd name="connsiteY9" fmla="*/ 811904 h 1187963"/>
                <a:gd name="connsiteX10" fmla="*/ 197311 w 1674534"/>
                <a:gd name="connsiteY10" fmla="*/ 400725 h 1187963"/>
                <a:gd name="connsiteX11" fmla="*/ 480986 w 1674534"/>
                <a:gd name="connsiteY11" fmla="*/ 154018 h 1187963"/>
                <a:gd name="connsiteX12" fmla="*/ 745046 w 1674534"/>
                <a:gd name="connsiteY12" fmla="*/ 192495 h 1187963"/>
                <a:gd name="connsiteX13" fmla="*/ 775978 w 1674534"/>
                <a:gd name="connsiteY13" fmla="*/ 75555 h 1187963"/>
                <a:gd name="connsiteX14" fmla="*/ 752590 w 1674534"/>
                <a:gd name="connsiteY14" fmla="*/ 34815 h 1187963"/>
                <a:gd name="connsiteX15" fmla="*/ 594909 w 1674534"/>
                <a:gd name="connsiteY15" fmla="*/ 2373 h 1187963"/>
                <a:gd name="connsiteX16" fmla="*/ 46420 w 1674534"/>
                <a:gd name="connsiteY16" fmla="*/ 339614 h 1187963"/>
                <a:gd name="connsiteX17" fmla="*/ 53965 w 1674534"/>
                <a:gd name="connsiteY17" fmla="*/ 892630 h 1187963"/>
                <a:gd name="connsiteX18" fmla="*/ 344430 w 1674534"/>
                <a:gd name="connsiteY18" fmla="*/ 1164989 h 1187963"/>
                <a:gd name="connsiteX19" fmla="*/ 788049 w 1674534"/>
                <a:gd name="connsiteY19" fmla="*/ 1137828 h 1187963"/>
                <a:gd name="connsiteX20" fmla="*/ 810683 w 1674534"/>
                <a:gd name="connsiteY20" fmla="*/ 1097088 h 1187963"/>
                <a:gd name="connsiteX21" fmla="*/ 809929 w 1674534"/>
                <a:gd name="connsiteY21" fmla="*/ 685909 h 1187963"/>
                <a:gd name="connsiteX22" fmla="*/ 841617 w 1674534"/>
                <a:gd name="connsiteY22" fmla="*/ 654977 h 1187963"/>
                <a:gd name="connsiteX23" fmla="*/ 1674535 w 1674534"/>
                <a:gd name="connsiteY23" fmla="*/ 661767 h 1187963"/>
                <a:gd name="connsiteX24" fmla="*/ 1674535 w 1674534"/>
                <a:gd name="connsiteY24" fmla="*/ 507103 h 118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4534" h="1187963">
                  <a:moveTo>
                    <a:pt x="1673780" y="507103"/>
                  </a:moveTo>
                  <a:cubicBezTo>
                    <a:pt x="1630777" y="504840"/>
                    <a:pt x="524745" y="500314"/>
                    <a:pt x="491549" y="498050"/>
                  </a:cubicBezTo>
                  <a:cubicBezTo>
                    <a:pt x="474950" y="496541"/>
                    <a:pt x="468161" y="501068"/>
                    <a:pt x="468915" y="517666"/>
                  </a:cubicBezTo>
                  <a:cubicBezTo>
                    <a:pt x="471178" y="567460"/>
                    <a:pt x="465897" y="618008"/>
                    <a:pt x="473442" y="667802"/>
                  </a:cubicBezTo>
                  <a:cubicBezTo>
                    <a:pt x="476460" y="688927"/>
                    <a:pt x="484759" y="691945"/>
                    <a:pt x="502112" y="691191"/>
                  </a:cubicBezTo>
                  <a:cubicBezTo>
                    <a:pt x="542097" y="690436"/>
                    <a:pt x="582838" y="691945"/>
                    <a:pt x="622824" y="690436"/>
                  </a:cubicBezTo>
                  <a:cubicBezTo>
                    <a:pt x="645458" y="689682"/>
                    <a:pt x="656020" y="694208"/>
                    <a:pt x="656020" y="720614"/>
                  </a:cubicBezTo>
                  <a:cubicBezTo>
                    <a:pt x="654511" y="811149"/>
                    <a:pt x="654511" y="901684"/>
                    <a:pt x="656020" y="992218"/>
                  </a:cubicBezTo>
                  <a:cubicBezTo>
                    <a:pt x="656775" y="1017116"/>
                    <a:pt x="644703" y="1026169"/>
                    <a:pt x="625087" y="1030696"/>
                  </a:cubicBezTo>
                  <a:cubicBezTo>
                    <a:pt x="441755" y="1069173"/>
                    <a:pt x="274265" y="1015607"/>
                    <a:pt x="203346" y="811904"/>
                  </a:cubicBezTo>
                  <a:cubicBezTo>
                    <a:pt x="155816" y="676856"/>
                    <a:pt x="155062" y="537282"/>
                    <a:pt x="197311" y="400725"/>
                  </a:cubicBezTo>
                  <a:cubicBezTo>
                    <a:pt x="240315" y="261905"/>
                    <a:pt x="333113" y="174389"/>
                    <a:pt x="480986" y="154018"/>
                  </a:cubicBezTo>
                  <a:cubicBezTo>
                    <a:pt x="571521" y="141193"/>
                    <a:pt x="658284" y="154773"/>
                    <a:pt x="745046" y="192495"/>
                  </a:cubicBezTo>
                  <a:cubicBezTo>
                    <a:pt x="755608" y="152509"/>
                    <a:pt x="763907" y="114032"/>
                    <a:pt x="775978" y="75555"/>
                  </a:cubicBezTo>
                  <a:cubicBezTo>
                    <a:pt x="783523" y="51412"/>
                    <a:pt x="773716" y="43113"/>
                    <a:pt x="752590" y="34815"/>
                  </a:cubicBezTo>
                  <a:cubicBezTo>
                    <a:pt x="701287" y="15199"/>
                    <a:pt x="648475" y="6900"/>
                    <a:pt x="594909" y="2373"/>
                  </a:cubicBezTo>
                  <a:cubicBezTo>
                    <a:pt x="361028" y="-17243"/>
                    <a:pt x="136955" y="83854"/>
                    <a:pt x="46420" y="339614"/>
                  </a:cubicBezTo>
                  <a:cubicBezTo>
                    <a:pt x="-19218" y="523702"/>
                    <a:pt x="-13936" y="710052"/>
                    <a:pt x="53965" y="892630"/>
                  </a:cubicBezTo>
                  <a:cubicBezTo>
                    <a:pt x="105267" y="1029941"/>
                    <a:pt x="201084" y="1125757"/>
                    <a:pt x="344430" y="1164989"/>
                  </a:cubicBezTo>
                  <a:cubicBezTo>
                    <a:pt x="494567" y="1206484"/>
                    <a:pt x="643194" y="1188377"/>
                    <a:pt x="788049" y="1137828"/>
                  </a:cubicBezTo>
                  <a:cubicBezTo>
                    <a:pt x="809929" y="1130284"/>
                    <a:pt x="810683" y="1115949"/>
                    <a:pt x="810683" y="1097088"/>
                  </a:cubicBezTo>
                  <a:cubicBezTo>
                    <a:pt x="809929" y="959777"/>
                    <a:pt x="811438" y="823220"/>
                    <a:pt x="809929" y="685909"/>
                  </a:cubicBezTo>
                  <a:cubicBezTo>
                    <a:pt x="809929" y="661013"/>
                    <a:pt x="816719" y="654222"/>
                    <a:pt x="841617" y="654977"/>
                  </a:cubicBezTo>
                  <a:cubicBezTo>
                    <a:pt x="939696" y="657240"/>
                    <a:pt x="1519871" y="657240"/>
                    <a:pt x="1674535" y="661767"/>
                  </a:cubicBezTo>
                  <a:lnTo>
                    <a:pt x="1674535" y="507103"/>
                  </a:lnTo>
                  <a:close/>
                </a:path>
              </a:pathLst>
            </a:custGeom>
            <a:grpFill/>
            <a:ln w="7545" cap="flat">
              <a:noFill/>
              <a:prstDash val="solid"/>
              <a:miter/>
            </a:ln>
          </p:spPr>
          <p:txBody>
            <a:bodyPr rtlCol="0" anchor="ctr"/>
            <a:lstStyle/>
            <a:p>
              <a:endParaRPr lang="en-US" dirty="0">
                <a:latin typeface="Arial" pitchFamily="34" charset="0"/>
                <a:cs typeface="B Nazanin" pitchFamily="2" charset="-78"/>
              </a:endParaRPr>
            </a:p>
          </p:txBody>
        </p:sp>
        <p:sp>
          <p:nvSpPr>
            <p:cNvPr id="39" name="Freeform: Shape 38">
              <a:extLst>
                <a:ext uri="{FF2B5EF4-FFF2-40B4-BE49-F238E27FC236}">
                  <a16:creationId xmlns:a16="http://schemas.microsoft.com/office/drawing/2014/main" id="{98C5DAA6-31CB-48FF-841A-A1B9E09AAE54}"/>
                </a:ext>
              </a:extLst>
            </p:cNvPr>
            <p:cNvSpPr/>
            <p:nvPr/>
          </p:nvSpPr>
          <p:spPr>
            <a:xfrm>
              <a:off x="1674291" y="6016064"/>
              <a:ext cx="505986" cy="502125"/>
            </a:xfrm>
            <a:custGeom>
              <a:avLst/>
              <a:gdLst>
                <a:gd name="connsiteX0" fmla="*/ 436854 w 505986"/>
                <a:gd name="connsiteY0" fmla="*/ 0 h 502125"/>
                <a:gd name="connsiteX1" fmla="*/ 505986 w 505986"/>
                <a:gd name="connsiteY1" fmla="*/ 0 h 502125"/>
                <a:gd name="connsiteX2" fmla="*/ 500144 w 505986"/>
                <a:gd name="connsiteY2" fmla="*/ 369517 h 502125"/>
                <a:gd name="connsiteX3" fmla="*/ 375025 w 505986"/>
                <a:gd name="connsiteY3" fmla="*/ 498531 h 502125"/>
                <a:gd name="connsiteX4" fmla="*/ 13966 w 505986"/>
                <a:gd name="connsiteY4" fmla="*/ 502122 h 502125"/>
                <a:gd name="connsiteX5" fmla="*/ 0 w 505986"/>
                <a:gd name="connsiteY5" fmla="*/ 502077 h 502125"/>
                <a:gd name="connsiteX6" fmla="*/ 0 w 505986"/>
                <a:gd name="connsiteY6" fmla="*/ 432700 h 502125"/>
                <a:gd name="connsiteX7" fmla="*/ 42020 w 505986"/>
                <a:gd name="connsiteY7" fmla="*/ 432503 h 502125"/>
                <a:gd name="connsiteX8" fmla="*/ 359932 w 505986"/>
                <a:gd name="connsiteY8" fmla="*/ 430860 h 502125"/>
                <a:gd name="connsiteX9" fmla="*/ 429551 w 505986"/>
                <a:gd name="connsiteY9" fmla="*/ 362701 h 502125"/>
                <a:gd name="connsiteX10" fmla="*/ 436854 w 505986"/>
                <a:gd name="connsiteY10" fmla="*/ 0 h 50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5986" h="502125">
                  <a:moveTo>
                    <a:pt x="436854" y="0"/>
                  </a:moveTo>
                  <a:lnTo>
                    <a:pt x="505986" y="0"/>
                  </a:lnTo>
                  <a:cubicBezTo>
                    <a:pt x="505500" y="487"/>
                    <a:pt x="501605" y="255108"/>
                    <a:pt x="500144" y="369517"/>
                  </a:cubicBezTo>
                  <a:cubicBezTo>
                    <a:pt x="499171" y="450821"/>
                    <a:pt x="455354" y="496584"/>
                    <a:pt x="375025" y="498531"/>
                  </a:cubicBezTo>
                  <a:cubicBezTo>
                    <a:pt x="254774" y="501453"/>
                    <a:pt x="134400" y="502183"/>
                    <a:pt x="13966" y="502122"/>
                  </a:cubicBezTo>
                  <a:lnTo>
                    <a:pt x="0" y="502077"/>
                  </a:lnTo>
                  <a:lnTo>
                    <a:pt x="0" y="432700"/>
                  </a:lnTo>
                  <a:lnTo>
                    <a:pt x="42020" y="432503"/>
                  </a:lnTo>
                  <a:cubicBezTo>
                    <a:pt x="204019" y="431712"/>
                    <a:pt x="356767" y="430860"/>
                    <a:pt x="359932" y="430860"/>
                  </a:cubicBezTo>
                  <a:cubicBezTo>
                    <a:pt x="416893" y="429886"/>
                    <a:pt x="426630" y="418689"/>
                    <a:pt x="429551" y="362701"/>
                  </a:cubicBezTo>
                  <a:cubicBezTo>
                    <a:pt x="433933" y="271661"/>
                    <a:pt x="435393" y="21907"/>
                    <a:pt x="436854" y="0"/>
                  </a:cubicBezTo>
                  <a:close/>
                </a:path>
              </a:pathLst>
            </a:custGeom>
            <a:grpFill/>
            <a:ln w="7545" cap="flat">
              <a:noFill/>
              <a:prstDash val="solid"/>
              <a:miter/>
            </a:ln>
          </p:spPr>
          <p:txBody>
            <a:bodyPr wrap="square" rtlCol="0" anchor="ctr">
              <a:noAutofit/>
            </a:bodyPr>
            <a:lstStyle/>
            <a:p>
              <a:endParaRPr lang="en-US" dirty="0">
                <a:latin typeface="Arial" pitchFamily="34" charset="0"/>
                <a:cs typeface="B Nazanin" pitchFamily="2" charset="-78"/>
              </a:endParaRPr>
            </a:p>
          </p:txBody>
        </p:sp>
      </p:grpSp>
      <p:sp>
        <p:nvSpPr>
          <p:cNvPr id="43" name="TextBox 42">
            <a:extLst>
              <a:ext uri="{FF2B5EF4-FFF2-40B4-BE49-F238E27FC236}">
                <a16:creationId xmlns:a16="http://schemas.microsoft.com/office/drawing/2014/main" id="{E19166C2-B4C7-4FC5-800E-5EE4C27CD2EF}"/>
              </a:ext>
            </a:extLst>
          </p:cNvPr>
          <p:cNvSpPr txBox="1"/>
          <p:nvPr/>
        </p:nvSpPr>
        <p:spPr>
          <a:xfrm>
            <a:off x="10364328" y="800202"/>
            <a:ext cx="1152128" cy="707886"/>
          </a:xfrm>
          <a:prstGeom prst="rect">
            <a:avLst/>
          </a:prstGeom>
          <a:noFill/>
        </p:spPr>
        <p:txBody>
          <a:bodyPr wrap="square" rtlCol="0">
            <a:spAutoFit/>
          </a:bodyPr>
          <a:lstStyle/>
          <a:p>
            <a:pPr algn="ctr"/>
            <a:r>
              <a:rPr lang="en-US" altLang="ko-KR" sz="4000" b="1" dirty="0">
                <a:solidFill>
                  <a:schemeClr val="accent1"/>
                </a:solidFill>
                <a:latin typeface="Arial" pitchFamily="34" charset="0"/>
                <a:cs typeface="B Nazanin" pitchFamily="2" charset="-78"/>
              </a:rPr>
              <a:t>85K</a:t>
            </a:r>
            <a:endParaRPr lang="ko-KR" altLang="en-US" sz="4000" b="1" dirty="0">
              <a:solidFill>
                <a:schemeClr val="accent1"/>
              </a:solidFill>
              <a:latin typeface="Arial" pitchFamily="34" charset="0"/>
              <a:cs typeface="B Nazanin" pitchFamily="2" charset="-78"/>
            </a:endParaRPr>
          </a:p>
        </p:txBody>
      </p:sp>
      <p:sp>
        <p:nvSpPr>
          <p:cNvPr id="44" name="TextBox 43">
            <a:extLst>
              <a:ext uri="{FF2B5EF4-FFF2-40B4-BE49-F238E27FC236}">
                <a16:creationId xmlns:a16="http://schemas.microsoft.com/office/drawing/2014/main" id="{F1B568D7-528E-4078-9424-8AE795659FE6}"/>
              </a:ext>
            </a:extLst>
          </p:cNvPr>
          <p:cNvSpPr txBox="1"/>
          <p:nvPr/>
        </p:nvSpPr>
        <p:spPr>
          <a:xfrm>
            <a:off x="4912106" y="830979"/>
            <a:ext cx="5148442"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 آسان برای تغییر رنگ، عکس و متن. 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a:t>
            </a:r>
            <a:endParaRPr lang="en-US" altLang="ko-KR" sz="1200" dirty="0">
              <a:solidFill>
                <a:schemeClr val="tx1">
                  <a:lumMod val="75000"/>
                  <a:lumOff val="25000"/>
                </a:schemeClr>
              </a:solidFill>
              <a:latin typeface="Arial" pitchFamily="34" charset="0"/>
              <a:cs typeface="B Nazanin" pitchFamily="2" charset="-78"/>
            </a:endParaRPr>
          </a:p>
        </p:txBody>
      </p:sp>
      <p:sp>
        <p:nvSpPr>
          <p:cNvPr id="45" name="Oval 21">
            <a:extLst>
              <a:ext uri="{FF2B5EF4-FFF2-40B4-BE49-F238E27FC236}">
                <a16:creationId xmlns:a16="http://schemas.microsoft.com/office/drawing/2014/main" id="{4F5A981F-D6CA-4847-ABC6-1D14BFA6082F}"/>
              </a:ext>
            </a:extLst>
          </p:cNvPr>
          <p:cNvSpPr>
            <a:spLocks noChangeAspect="1"/>
          </p:cNvSpPr>
          <p:nvPr/>
        </p:nvSpPr>
        <p:spPr>
          <a:xfrm>
            <a:off x="7558831" y="2169961"/>
            <a:ext cx="418667" cy="42216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latin typeface="Arial" pitchFamily="34" charset="0"/>
              <a:cs typeface="B Nazanin" pitchFamily="2" charset="-78"/>
            </a:endParaRPr>
          </a:p>
        </p:txBody>
      </p:sp>
      <p:sp>
        <p:nvSpPr>
          <p:cNvPr id="46" name="Rounded Rectangle 27">
            <a:extLst>
              <a:ext uri="{FF2B5EF4-FFF2-40B4-BE49-F238E27FC236}">
                <a16:creationId xmlns:a16="http://schemas.microsoft.com/office/drawing/2014/main" id="{7A558197-F0B1-44CA-BE82-7A292D42E3C3}"/>
              </a:ext>
            </a:extLst>
          </p:cNvPr>
          <p:cNvSpPr/>
          <p:nvPr/>
        </p:nvSpPr>
        <p:spPr>
          <a:xfrm>
            <a:off x="7558863" y="4599913"/>
            <a:ext cx="418599" cy="32154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latin typeface="Arial" pitchFamily="34" charset="0"/>
              <a:cs typeface="B Nazanin" pitchFamily="2" charset="-78"/>
            </a:endParaRPr>
          </a:p>
        </p:txBody>
      </p:sp>
      <p:sp>
        <p:nvSpPr>
          <p:cNvPr id="47" name="Rounded Rectangle 7">
            <a:extLst>
              <a:ext uri="{FF2B5EF4-FFF2-40B4-BE49-F238E27FC236}">
                <a16:creationId xmlns:a16="http://schemas.microsoft.com/office/drawing/2014/main" id="{739D3D49-24EE-4573-AC96-7BB2E0062D76}"/>
              </a:ext>
            </a:extLst>
          </p:cNvPr>
          <p:cNvSpPr/>
          <p:nvPr/>
        </p:nvSpPr>
        <p:spPr>
          <a:xfrm>
            <a:off x="7570710" y="3425623"/>
            <a:ext cx="394904" cy="34079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latin typeface="Arial" pitchFamily="34" charset="0"/>
              <a:cs typeface="B Nazanin" pitchFamily="2" charset="-78"/>
            </a:endParaRPr>
          </a:p>
        </p:txBody>
      </p:sp>
      <p:sp>
        <p:nvSpPr>
          <p:cNvPr id="48" name="Rectangle 9">
            <a:extLst>
              <a:ext uri="{FF2B5EF4-FFF2-40B4-BE49-F238E27FC236}">
                <a16:creationId xmlns:a16="http://schemas.microsoft.com/office/drawing/2014/main" id="{281F095B-D94A-4902-8C4B-0497E560D04E}"/>
              </a:ext>
            </a:extLst>
          </p:cNvPr>
          <p:cNvSpPr/>
          <p:nvPr/>
        </p:nvSpPr>
        <p:spPr>
          <a:xfrm>
            <a:off x="11184573" y="4532079"/>
            <a:ext cx="376186" cy="35214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49" name="Rounded Rectangle 7">
            <a:extLst>
              <a:ext uri="{FF2B5EF4-FFF2-40B4-BE49-F238E27FC236}">
                <a16:creationId xmlns:a16="http://schemas.microsoft.com/office/drawing/2014/main" id="{E913D8B1-7751-4E73-BFC1-78268B89D673}"/>
              </a:ext>
            </a:extLst>
          </p:cNvPr>
          <p:cNvSpPr/>
          <p:nvPr/>
        </p:nvSpPr>
        <p:spPr>
          <a:xfrm>
            <a:off x="11257294" y="2128854"/>
            <a:ext cx="230741" cy="399317"/>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latin typeface="Arial" pitchFamily="34" charset="0"/>
              <a:cs typeface="B Nazanin" pitchFamily="2" charset="-78"/>
            </a:endParaRPr>
          </a:p>
        </p:txBody>
      </p:sp>
      <p:sp>
        <p:nvSpPr>
          <p:cNvPr id="50" name="Rectangle 23">
            <a:extLst>
              <a:ext uri="{FF2B5EF4-FFF2-40B4-BE49-F238E27FC236}">
                <a16:creationId xmlns:a16="http://schemas.microsoft.com/office/drawing/2014/main" id="{710512C4-E10E-4AA8-B503-89675545FE19}"/>
              </a:ext>
            </a:extLst>
          </p:cNvPr>
          <p:cNvSpPr/>
          <p:nvPr/>
        </p:nvSpPr>
        <p:spPr>
          <a:xfrm>
            <a:off x="11184573" y="3475373"/>
            <a:ext cx="446317" cy="262535"/>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grpSp>
        <p:nvGrpSpPr>
          <p:cNvPr id="51" name="Group 50">
            <a:extLst>
              <a:ext uri="{FF2B5EF4-FFF2-40B4-BE49-F238E27FC236}">
                <a16:creationId xmlns:a16="http://schemas.microsoft.com/office/drawing/2014/main" id="{2B590EF4-2093-4A25-9E5A-095A483DFDB6}"/>
              </a:ext>
            </a:extLst>
          </p:cNvPr>
          <p:cNvGrpSpPr/>
          <p:nvPr/>
        </p:nvGrpSpPr>
        <p:grpSpPr>
          <a:xfrm>
            <a:off x="4914860" y="1967256"/>
            <a:ext cx="2594207" cy="858180"/>
            <a:chOff x="2113657" y="4283314"/>
            <a:chExt cx="3647460" cy="858180"/>
          </a:xfrm>
        </p:grpSpPr>
        <p:sp>
          <p:nvSpPr>
            <p:cNvPr id="52" name="TextBox 51">
              <a:extLst>
                <a:ext uri="{FF2B5EF4-FFF2-40B4-BE49-F238E27FC236}">
                  <a16:creationId xmlns:a16="http://schemas.microsoft.com/office/drawing/2014/main" id="{A146819E-7F06-4A79-BC76-D67C4E2D8516}"/>
                </a:ext>
              </a:extLst>
            </p:cNvPr>
            <p:cNvSpPr txBox="1"/>
            <p:nvPr/>
          </p:nvSpPr>
          <p:spPr>
            <a:xfrm>
              <a:off x="2113657" y="4495163"/>
              <a:ext cx="3647456"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53" name="TextBox 52">
              <a:extLst>
                <a:ext uri="{FF2B5EF4-FFF2-40B4-BE49-F238E27FC236}">
                  <a16:creationId xmlns:a16="http://schemas.microsoft.com/office/drawing/2014/main" id="{A0404B5F-0651-4696-A6E5-749FDA72DB88}"/>
                </a:ext>
              </a:extLst>
            </p:cNvPr>
            <p:cNvSpPr txBox="1"/>
            <p:nvPr/>
          </p:nvSpPr>
          <p:spPr>
            <a:xfrm>
              <a:off x="2113658" y="4283314"/>
              <a:ext cx="3647459"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متن شما در اینجا</a:t>
              </a:r>
              <a:endParaRPr lang="ko-KR" altLang="en-US" sz="1200" b="1" dirty="0">
                <a:solidFill>
                  <a:schemeClr val="tx1">
                    <a:lumMod val="75000"/>
                    <a:lumOff val="25000"/>
                  </a:schemeClr>
                </a:solidFill>
                <a:latin typeface="Arial" pitchFamily="34" charset="0"/>
                <a:cs typeface="B Nazanin" pitchFamily="2" charset="-78"/>
              </a:endParaRPr>
            </a:p>
          </p:txBody>
        </p:sp>
      </p:grpSp>
      <p:grpSp>
        <p:nvGrpSpPr>
          <p:cNvPr id="54" name="Group 53">
            <a:extLst>
              <a:ext uri="{FF2B5EF4-FFF2-40B4-BE49-F238E27FC236}">
                <a16:creationId xmlns:a16="http://schemas.microsoft.com/office/drawing/2014/main" id="{8A1010CF-5158-4350-9388-67CB98832592}"/>
              </a:ext>
            </a:extLst>
          </p:cNvPr>
          <p:cNvGrpSpPr/>
          <p:nvPr/>
        </p:nvGrpSpPr>
        <p:grpSpPr>
          <a:xfrm>
            <a:off x="8443278" y="1983297"/>
            <a:ext cx="2594207" cy="858180"/>
            <a:chOff x="2113657" y="4283314"/>
            <a:chExt cx="3647460" cy="858180"/>
          </a:xfrm>
        </p:grpSpPr>
        <p:sp>
          <p:nvSpPr>
            <p:cNvPr id="55" name="TextBox 54">
              <a:extLst>
                <a:ext uri="{FF2B5EF4-FFF2-40B4-BE49-F238E27FC236}">
                  <a16:creationId xmlns:a16="http://schemas.microsoft.com/office/drawing/2014/main" id="{191C8105-0D6B-466F-BD7F-FB8D226EC11A}"/>
                </a:ext>
              </a:extLst>
            </p:cNvPr>
            <p:cNvSpPr txBox="1"/>
            <p:nvPr/>
          </p:nvSpPr>
          <p:spPr>
            <a:xfrm>
              <a:off x="2113657" y="4495163"/>
              <a:ext cx="3647456"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56" name="TextBox 55">
              <a:extLst>
                <a:ext uri="{FF2B5EF4-FFF2-40B4-BE49-F238E27FC236}">
                  <a16:creationId xmlns:a16="http://schemas.microsoft.com/office/drawing/2014/main" id="{4DC4F6F9-0933-41BC-B558-967DAA6612DF}"/>
                </a:ext>
              </a:extLst>
            </p:cNvPr>
            <p:cNvSpPr txBox="1"/>
            <p:nvPr/>
          </p:nvSpPr>
          <p:spPr>
            <a:xfrm>
              <a:off x="2113658" y="4283314"/>
              <a:ext cx="3647459"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متن شما در اینجا</a:t>
              </a:r>
              <a:endParaRPr lang="ko-KR" altLang="en-US" sz="1200" b="1" dirty="0">
                <a:solidFill>
                  <a:schemeClr val="tx1">
                    <a:lumMod val="75000"/>
                    <a:lumOff val="25000"/>
                  </a:schemeClr>
                </a:solidFill>
                <a:latin typeface="Arial" pitchFamily="34" charset="0"/>
                <a:cs typeface="B Nazanin" pitchFamily="2" charset="-78"/>
              </a:endParaRPr>
            </a:p>
          </p:txBody>
        </p:sp>
      </p:grpSp>
      <p:grpSp>
        <p:nvGrpSpPr>
          <p:cNvPr id="57" name="Group 56">
            <a:extLst>
              <a:ext uri="{FF2B5EF4-FFF2-40B4-BE49-F238E27FC236}">
                <a16:creationId xmlns:a16="http://schemas.microsoft.com/office/drawing/2014/main" id="{FCBD5EBA-CAE6-43A2-A30E-681174D1F6CE}"/>
              </a:ext>
            </a:extLst>
          </p:cNvPr>
          <p:cNvGrpSpPr/>
          <p:nvPr/>
        </p:nvGrpSpPr>
        <p:grpSpPr>
          <a:xfrm>
            <a:off x="4892120" y="3071627"/>
            <a:ext cx="2594207" cy="858180"/>
            <a:chOff x="2113657" y="4283314"/>
            <a:chExt cx="3647460" cy="858180"/>
          </a:xfrm>
        </p:grpSpPr>
        <p:sp>
          <p:nvSpPr>
            <p:cNvPr id="58" name="TextBox 57">
              <a:extLst>
                <a:ext uri="{FF2B5EF4-FFF2-40B4-BE49-F238E27FC236}">
                  <a16:creationId xmlns:a16="http://schemas.microsoft.com/office/drawing/2014/main" id="{CA592335-DF21-4554-9454-4C049553E99C}"/>
                </a:ext>
              </a:extLst>
            </p:cNvPr>
            <p:cNvSpPr txBox="1"/>
            <p:nvPr/>
          </p:nvSpPr>
          <p:spPr>
            <a:xfrm>
              <a:off x="2113657" y="4495163"/>
              <a:ext cx="3647456"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59" name="TextBox 58">
              <a:extLst>
                <a:ext uri="{FF2B5EF4-FFF2-40B4-BE49-F238E27FC236}">
                  <a16:creationId xmlns:a16="http://schemas.microsoft.com/office/drawing/2014/main" id="{B380EE06-443E-41D2-B381-B11E8A6E1951}"/>
                </a:ext>
              </a:extLst>
            </p:cNvPr>
            <p:cNvSpPr txBox="1"/>
            <p:nvPr/>
          </p:nvSpPr>
          <p:spPr>
            <a:xfrm>
              <a:off x="2113658" y="4283314"/>
              <a:ext cx="3647459"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متن شما در اینجا</a:t>
              </a:r>
              <a:endParaRPr lang="ko-KR" altLang="en-US" sz="1200" b="1" dirty="0">
                <a:solidFill>
                  <a:schemeClr val="tx1">
                    <a:lumMod val="75000"/>
                    <a:lumOff val="25000"/>
                  </a:schemeClr>
                </a:solidFill>
                <a:latin typeface="Arial" pitchFamily="34" charset="0"/>
                <a:cs typeface="B Nazanin" pitchFamily="2" charset="-78"/>
              </a:endParaRPr>
            </a:p>
          </p:txBody>
        </p:sp>
      </p:grpSp>
      <p:grpSp>
        <p:nvGrpSpPr>
          <p:cNvPr id="60" name="Group 59">
            <a:extLst>
              <a:ext uri="{FF2B5EF4-FFF2-40B4-BE49-F238E27FC236}">
                <a16:creationId xmlns:a16="http://schemas.microsoft.com/office/drawing/2014/main" id="{116A56B8-6839-4371-9A08-312DE06F2D2F}"/>
              </a:ext>
            </a:extLst>
          </p:cNvPr>
          <p:cNvGrpSpPr/>
          <p:nvPr/>
        </p:nvGrpSpPr>
        <p:grpSpPr>
          <a:xfrm>
            <a:off x="8443278" y="3173118"/>
            <a:ext cx="2594207" cy="858180"/>
            <a:chOff x="2113657" y="4283314"/>
            <a:chExt cx="3647460" cy="858180"/>
          </a:xfrm>
        </p:grpSpPr>
        <p:sp>
          <p:nvSpPr>
            <p:cNvPr id="61" name="TextBox 60">
              <a:extLst>
                <a:ext uri="{FF2B5EF4-FFF2-40B4-BE49-F238E27FC236}">
                  <a16:creationId xmlns:a16="http://schemas.microsoft.com/office/drawing/2014/main" id="{BB992CD9-C384-4363-B443-13A4CD82401B}"/>
                </a:ext>
              </a:extLst>
            </p:cNvPr>
            <p:cNvSpPr txBox="1"/>
            <p:nvPr/>
          </p:nvSpPr>
          <p:spPr>
            <a:xfrm>
              <a:off x="2113657" y="4495163"/>
              <a:ext cx="3647456"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62" name="TextBox 61">
              <a:extLst>
                <a:ext uri="{FF2B5EF4-FFF2-40B4-BE49-F238E27FC236}">
                  <a16:creationId xmlns:a16="http://schemas.microsoft.com/office/drawing/2014/main" id="{B94403C9-47C2-43E2-9875-39D5585F9CDF}"/>
                </a:ext>
              </a:extLst>
            </p:cNvPr>
            <p:cNvSpPr txBox="1"/>
            <p:nvPr/>
          </p:nvSpPr>
          <p:spPr>
            <a:xfrm>
              <a:off x="2113658" y="4283314"/>
              <a:ext cx="3647459"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متن شما در اینجا</a:t>
              </a:r>
              <a:endParaRPr lang="ko-KR" altLang="en-US" sz="1200" b="1" dirty="0">
                <a:solidFill>
                  <a:schemeClr val="tx1">
                    <a:lumMod val="75000"/>
                    <a:lumOff val="25000"/>
                  </a:schemeClr>
                </a:solidFill>
                <a:latin typeface="Arial" pitchFamily="34" charset="0"/>
                <a:cs typeface="B Nazanin" pitchFamily="2" charset="-78"/>
              </a:endParaRPr>
            </a:p>
          </p:txBody>
        </p:sp>
      </p:grpSp>
      <p:grpSp>
        <p:nvGrpSpPr>
          <p:cNvPr id="63" name="Group 62">
            <a:extLst>
              <a:ext uri="{FF2B5EF4-FFF2-40B4-BE49-F238E27FC236}">
                <a16:creationId xmlns:a16="http://schemas.microsoft.com/office/drawing/2014/main" id="{E84332D5-BBC1-4846-86D2-F6AFE5833663}"/>
              </a:ext>
            </a:extLst>
          </p:cNvPr>
          <p:cNvGrpSpPr/>
          <p:nvPr/>
        </p:nvGrpSpPr>
        <p:grpSpPr>
          <a:xfrm>
            <a:off x="4854376" y="4335473"/>
            <a:ext cx="2594207" cy="858180"/>
            <a:chOff x="2113657" y="4283314"/>
            <a:chExt cx="3647460" cy="858180"/>
          </a:xfrm>
        </p:grpSpPr>
        <p:sp>
          <p:nvSpPr>
            <p:cNvPr id="64" name="TextBox 63">
              <a:extLst>
                <a:ext uri="{FF2B5EF4-FFF2-40B4-BE49-F238E27FC236}">
                  <a16:creationId xmlns:a16="http://schemas.microsoft.com/office/drawing/2014/main" id="{EB76A5AB-0CD9-4E4C-A233-2EA349241E84}"/>
                </a:ext>
              </a:extLst>
            </p:cNvPr>
            <p:cNvSpPr txBox="1"/>
            <p:nvPr/>
          </p:nvSpPr>
          <p:spPr>
            <a:xfrm>
              <a:off x="2113657" y="4495163"/>
              <a:ext cx="3647456"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65" name="TextBox 64">
              <a:extLst>
                <a:ext uri="{FF2B5EF4-FFF2-40B4-BE49-F238E27FC236}">
                  <a16:creationId xmlns:a16="http://schemas.microsoft.com/office/drawing/2014/main" id="{B8EF5B4E-6BB6-46B1-91C6-6101E8F777C6}"/>
                </a:ext>
              </a:extLst>
            </p:cNvPr>
            <p:cNvSpPr txBox="1"/>
            <p:nvPr/>
          </p:nvSpPr>
          <p:spPr>
            <a:xfrm>
              <a:off x="2113658" y="4283314"/>
              <a:ext cx="3647459"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متن شما در اینجا</a:t>
              </a:r>
              <a:endParaRPr lang="ko-KR" altLang="en-US" sz="1200" b="1" dirty="0">
                <a:solidFill>
                  <a:schemeClr val="tx1">
                    <a:lumMod val="75000"/>
                    <a:lumOff val="25000"/>
                  </a:schemeClr>
                </a:solidFill>
                <a:latin typeface="Arial" pitchFamily="34" charset="0"/>
                <a:cs typeface="B Nazanin" pitchFamily="2" charset="-78"/>
              </a:endParaRPr>
            </a:p>
          </p:txBody>
        </p:sp>
      </p:grpSp>
      <p:grpSp>
        <p:nvGrpSpPr>
          <p:cNvPr id="66" name="Group 65">
            <a:extLst>
              <a:ext uri="{FF2B5EF4-FFF2-40B4-BE49-F238E27FC236}">
                <a16:creationId xmlns:a16="http://schemas.microsoft.com/office/drawing/2014/main" id="{F053A9C8-51B5-4E72-AF8B-27828B996C50}"/>
              </a:ext>
            </a:extLst>
          </p:cNvPr>
          <p:cNvGrpSpPr/>
          <p:nvPr/>
        </p:nvGrpSpPr>
        <p:grpSpPr>
          <a:xfrm>
            <a:off x="8443278" y="4362937"/>
            <a:ext cx="2594207" cy="858180"/>
            <a:chOff x="2113657" y="4283314"/>
            <a:chExt cx="3647460" cy="858180"/>
          </a:xfrm>
        </p:grpSpPr>
        <p:sp>
          <p:nvSpPr>
            <p:cNvPr id="67" name="TextBox 66">
              <a:extLst>
                <a:ext uri="{FF2B5EF4-FFF2-40B4-BE49-F238E27FC236}">
                  <a16:creationId xmlns:a16="http://schemas.microsoft.com/office/drawing/2014/main" id="{D8609717-2076-4642-AF71-53F517B0E193}"/>
                </a:ext>
              </a:extLst>
            </p:cNvPr>
            <p:cNvSpPr txBox="1"/>
            <p:nvPr/>
          </p:nvSpPr>
          <p:spPr>
            <a:xfrm>
              <a:off x="2113657" y="4495163"/>
              <a:ext cx="3647456"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68" name="TextBox 67">
              <a:extLst>
                <a:ext uri="{FF2B5EF4-FFF2-40B4-BE49-F238E27FC236}">
                  <a16:creationId xmlns:a16="http://schemas.microsoft.com/office/drawing/2014/main" id="{B87D94B6-AF3C-4CF3-949E-D039C46FA9D2}"/>
                </a:ext>
              </a:extLst>
            </p:cNvPr>
            <p:cNvSpPr txBox="1"/>
            <p:nvPr/>
          </p:nvSpPr>
          <p:spPr>
            <a:xfrm>
              <a:off x="2113658" y="4283314"/>
              <a:ext cx="3647459"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متن شما در اینجا</a:t>
              </a:r>
              <a:endParaRPr lang="ko-KR" altLang="en-US" sz="1200" b="1" dirty="0">
                <a:solidFill>
                  <a:schemeClr val="tx1">
                    <a:lumMod val="75000"/>
                    <a:lumOff val="25000"/>
                  </a:schemeClr>
                </a:solidFill>
                <a:latin typeface="Arial" pitchFamily="34" charset="0"/>
                <a:cs typeface="B Nazanin" pitchFamily="2" charset="-78"/>
              </a:endParaRPr>
            </a:p>
          </p:txBody>
        </p:sp>
      </p:grpSp>
      <p:sp>
        <p:nvSpPr>
          <p:cNvPr id="69" name="TextBox 68">
            <a:extLst>
              <a:ext uri="{FF2B5EF4-FFF2-40B4-BE49-F238E27FC236}">
                <a16:creationId xmlns:a16="http://schemas.microsoft.com/office/drawing/2014/main" id="{658988B2-3C3A-4943-94F9-3B62F0EC5DBB}"/>
              </a:ext>
            </a:extLst>
          </p:cNvPr>
          <p:cNvSpPr txBox="1"/>
          <p:nvPr/>
        </p:nvSpPr>
        <p:spPr>
          <a:xfrm>
            <a:off x="-703841" y="512998"/>
            <a:ext cx="4373141" cy="2215991"/>
          </a:xfrm>
          <a:prstGeom prst="rect">
            <a:avLst/>
          </a:prstGeom>
          <a:noFill/>
          <a:ln>
            <a:solidFill>
              <a:schemeClr val="accent1"/>
            </a:solidFill>
          </a:ln>
        </p:spPr>
        <p:txBody>
          <a:bodyPr wrap="square" lIns="36000" tIns="0" rIns="36000" bIns="0" rtlCol="0" anchor="ctr">
            <a:spAutoFit/>
          </a:bodyPr>
          <a:lstStyle/>
          <a:p>
            <a:pPr algn="r"/>
            <a:r>
              <a:rPr lang="fa-IR" altLang="ko-KR" sz="3600" dirty="0">
                <a:solidFill>
                  <a:schemeClr val="tx1">
                    <a:lumMod val="85000"/>
                    <a:lumOff val="15000"/>
                  </a:schemeClr>
                </a:solidFill>
                <a:latin typeface="Arial" pitchFamily="34" charset="0"/>
                <a:cs typeface="B Nazanin" pitchFamily="2" charset="-78"/>
              </a:rPr>
              <a:t>ما ایجاد می کنیم</a:t>
            </a:r>
          </a:p>
          <a:p>
            <a:pPr algn="r"/>
            <a:r>
              <a:rPr lang="fa-IR" altLang="ko-KR" sz="3600" dirty="0">
                <a:solidFill>
                  <a:schemeClr val="tx1">
                    <a:lumMod val="85000"/>
                    <a:lumOff val="15000"/>
                  </a:schemeClr>
                </a:solidFill>
                <a:latin typeface="Arial" pitchFamily="34" charset="0"/>
                <a:cs typeface="B Nazanin" pitchFamily="2" charset="-78"/>
              </a:rPr>
              <a:t> ارائه </a:t>
            </a:r>
            <a:r>
              <a:rPr lang="en-US" altLang="ko-KR" sz="3600" dirty="0">
                <a:solidFill>
                  <a:schemeClr val="tx1">
                    <a:lumMod val="85000"/>
                    <a:lumOff val="15000"/>
                  </a:schemeClr>
                </a:solidFill>
                <a:latin typeface="Arial" pitchFamily="34" charset="0"/>
                <a:cs typeface="B Nazanin" pitchFamily="2" charset="-78"/>
              </a:rPr>
              <a:t>PPT</a:t>
            </a:r>
            <a:endParaRPr lang="fa-IR" altLang="ko-KR" sz="3600" dirty="0">
              <a:solidFill>
                <a:schemeClr val="tx1">
                  <a:lumMod val="85000"/>
                  <a:lumOff val="15000"/>
                </a:schemeClr>
              </a:solidFill>
              <a:latin typeface="Arial" pitchFamily="34" charset="0"/>
              <a:cs typeface="B Nazanin" pitchFamily="2" charset="-78"/>
            </a:endParaRPr>
          </a:p>
          <a:p>
            <a:pPr algn="r"/>
            <a:r>
              <a:rPr lang="fa-IR" altLang="ko-KR" sz="3600" dirty="0">
                <a:solidFill>
                  <a:schemeClr val="accent1"/>
                </a:solidFill>
                <a:latin typeface="Arial" pitchFamily="34" charset="0"/>
                <a:cs typeface="B Nazanin" pitchFamily="2" charset="-78"/>
              </a:rPr>
              <a:t>حرفه ای</a:t>
            </a:r>
            <a:r>
              <a:rPr lang="fa-IR" altLang="ko-KR" sz="3600" dirty="0">
                <a:solidFill>
                  <a:schemeClr val="tx1">
                    <a:lumMod val="85000"/>
                    <a:lumOff val="15000"/>
                  </a:schemeClr>
                </a:solidFill>
                <a:latin typeface="Arial" pitchFamily="34" charset="0"/>
                <a:cs typeface="B Nazanin" pitchFamily="2" charset="-78"/>
              </a:rPr>
              <a:t> با کیفیت</a:t>
            </a:r>
          </a:p>
          <a:p>
            <a:pPr algn="r"/>
            <a:endParaRPr lang="ko-KR" altLang="en-US" sz="3600" dirty="0">
              <a:solidFill>
                <a:schemeClr val="tx1">
                  <a:lumMod val="85000"/>
                  <a:lumOff val="15000"/>
                </a:schemeClr>
              </a:solidFill>
              <a:latin typeface="Arial" pitchFamily="34" charset="0"/>
              <a:cs typeface="B Nazanin" pitchFamily="2" charset="-78"/>
            </a:endParaRPr>
          </a:p>
        </p:txBody>
      </p:sp>
    </p:spTree>
    <p:extLst>
      <p:ext uri="{BB962C8B-B14F-4D97-AF65-F5344CB8AC3E}">
        <p14:creationId xmlns:p14="http://schemas.microsoft.com/office/powerpoint/2010/main" val="184736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72223" y="306852"/>
            <a:ext cx="11573197" cy="724247"/>
          </a:xfrm>
        </p:spPr>
        <p:txBody>
          <a:bodyPr/>
          <a:lstStyle/>
          <a:p>
            <a:r>
              <a:rPr lang="fa-IR" dirty="0">
                <a:cs typeface="B Nazanin" pitchFamily="2" charset="-78"/>
              </a:rPr>
              <a:t>سبک اینفوگرافیک</a:t>
            </a:r>
            <a:endParaRPr lang="en-US" dirty="0">
              <a:cs typeface="B Nazanin" pitchFamily="2" charset="-78"/>
            </a:endParaRPr>
          </a:p>
        </p:txBody>
      </p:sp>
      <p:graphicFrame>
        <p:nvGraphicFramePr>
          <p:cNvPr id="3" name="Chart 2">
            <a:extLst>
              <a:ext uri="{FF2B5EF4-FFF2-40B4-BE49-F238E27FC236}">
                <a16:creationId xmlns:a16="http://schemas.microsoft.com/office/drawing/2014/main" id="{535D2B32-D690-47B1-8C70-B93E1E8D2B4C}"/>
              </a:ext>
            </a:extLst>
          </p:cNvPr>
          <p:cNvGraphicFramePr/>
          <p:nvPr>
            <p:extLst>
              <p:ext uri="{D42A27DB-BD31-4B8C-83A1-F6EECF244321}">
                <p14:modId xmlns:p14="http://schemas.microsoft.com/office/powerpoint/2010/main" val="4230877750"/>
              </p:ext>
            </p:extLst>
          </p:nvPr>
        </p:nvGraphicFramePr>
        <p:xfrm>
          <a:off x="990315" y="1816791"/>
          <a:ext cx="4320000" cy="43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22">
            <a:extLst>
              <a:ext uri="{FF2B5EF4-FFF2-40B4-BE49-F238E27FC236}">
                <a16:creationId xmlns:a16="http://schemas.microsoft.com/office/drawing/2014/main" id="{8964E968-B5BE-4DC8-A250-557C50E36FAA}"/>
              </a:ext>
            </a:extLst>
          </p:cNvPr>
          <p:cNvGraphicFramePr/>
          <p:nvPr>
            <p:extLst>
              <p:ext uri="{D42A27DB-BD31-4B8C-83A1-F6EECF244321}">
                <p14:modId xmlns:p14="http://schemas.microsoft.com/office/powerpoint/2010/main" val="1689929608"/>
              </p:ext>
            </p:extLst>
          </p:nvPr>
        </p:nvGraphicFramePr>
        <p:xfrm>
          <a:off x="1350315" y="2176791"/>
          <a:ext cx="3600000"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22">
            <a:extLst>
              <a:ext uri="{FF2B5EF4-FFF2-40B4-BE49-F238E27FC236}">
                <a16:creationId xmlns:a16="http://schemas.microsoft.com/office/drawing/2014/main" id="{E32C551F-232C-41F7-A3A4-3A61929DBB0B}"/>
              </a:ext>
            </a:extLst>
          </p:cNvPr>
          <p:cNvGraphicFramePr/>
          <p:nvPr>
            <p:extLst>
              <p:ext uri="{D42A27DB-BD31-4B8C-83A1-F6EECF244321}">
                <p14:modId xmlns:p14="http://schemas.microsoft.com/office/powerpoint/2010/main" val="1531073215"/>
              </p:ext>
            </p:extLst>
          </p:nvPr>
        </p:nvGraphicFramePr>
        <p:xfrm>
          <a:off x="1710315" y="2536791"/>
          <a:ext cx="288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22">
            <a:extLst>
              <a:ext uri="{FF2B5EF4-FFF2-40B4-BE49-F238E27FC236}">
                <a16:creationId xmlns:a16="http://schemas.microsoft.com/office/drawing/2014/main" id="{6044BBEA-5C16-4DCB-A9AC-5637F3DDB0CD}"/>
              </a:ext>
            </a:extLst>
          </p:cNvPr>
          <p:cNvGraphicFramePr/>
          <p:nvPr>
            <p:extLst>
              <p:ext uri="{D42A27DB-BD31-4B8C-83A1-F6EECF244321}">
                <p14:modId xmlns:p14="http://schemas.microsoft.com/office/powerpoint/2010/main" val="857612647"/>
              </p:ext>
            </p:extLst>
          </p:nvPr>
        </p:nvGraphicFramePr>
        <p:xfrm>
          <a:off x="2070315" y="2896791"/>
          <a:ext cx="2160000" cy="216000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7C35621C-B16F-4FC2-AC78-0AEBEFAD536E}"/>
              </a:ext>
            </a:extLst>
          </p:cNvPr>
          <p:cNvSpPr txBox="1"/>
          <p:nvPr/>
        </p:nvSpPr>
        <p:spPr>
          <a:xfrm>
            <a:off x="10718077" y="1766936"/>
            <a:ext cx="1242044" cy="769441"/>
          </a:xfrm>
          <a:prstGeom prst="rect">
            <a:avLst/>
          </a:prstGeom>
          <a:noFill/>
        </p:spPr>
        <p:txBody>
          <a:bodyPr wrap="square" rtlCol="0">
            <a:spAutoFit/>
          </a:bodyPr>
          <a:lstStyle/>
          <a:p>
            <a:pPr algn="ctr"/>
            <a:r>
              <a:rPr lang="en-US" altLang="ko-KR" sz="4400" b="1" dirty="0">
                <a:solidFill>
                  <a:schemeClr val="accent4"/>
                </a:solidFill>
                <a:latin typeface="Arial" pitchFamily="34" charset="0"/>
                <a:cs typeface="B Nazanin" pitchFamily="2" charset="-78"/>
              </a:rPr>
              <a:t>85</a:t>
            </a:r>
            <a:r>
              <a:rPr lang="en-US" altLang="ko-KR" sz="1600" b="1" dirty="0">
                <a:solidFill>
                  <a:schemeClr val="accent4"/>
                </a:solidFill>
                <a:latin typeface="Arial" pitchFamily="34" charset="0"/>
                <a:cs typeface="B Nazanin" pitchFamily="2" charset="-78"/>
              </a:rPr>
              <a:t>%</a:t>
            </a:r>
            <a:endParaRPr lang="ko-KR" altLang="en-US" sz="1600" b="1" dirty="0">
              <a:solidFill>
                <a:schemeClr val="accent4"/>
              </a:solidFill>
              <a:latin typeface="Arial" pitchFamily="34" charset="0"/>
              <a:cs typeface="B Nazanin" pitchFamily="2" charset="-78"/>
            </a:endParaRPr>
          </a:p>
        </p:txBody>
      </p:sp>
      <p:sp>
        <p:nvSpPr>
          <p:cNvPr id="8" name="TextBox 7">
            <a:extLst>
              <a:ext uri="{FF2B5EF4-FFF2-40B4-BE49-F238E27FC236}">
                <a16:creationId xmlns:a16="http://schemas.microsoft.com/office/drawing/2014/main" id="{6DDB4562-4CEE-4125-B81B-EBC59FDC8CE1}"/>
              </a:ext>
            </a:extLst>
          </p:cNvPr>
          <p:cNvSpPr txBox="1"/>
          <p:nvPr/>
        </p:nvSpPr>
        <p:spPr>
          <a:xfrm>
            <a:off x="10718077" y="2852802"/>
            <a:ext cx="1242044" cy="769441"/>
          </a:xfrm>
          <a:prstGeom prst="rect">
            <a:avLst/>
          </a:prstGeom>
          <a:noFill/>
        </p:spPr>
        <p:txBody>
          <a:bodyPr wrap="square" rtlCol="0">
            <a:spAutoFit/>
          </a:bodyPr>
          <a:lstStyle/>
          <a:p>
            <a:pPr algn="ctr"/>
            <a:r>
              <a:rPr lang="en-US" altLang="ko-KR" sz="4400" b="1" dirty="0">
                <a:solidFill>
                  <a:schemeClr val="accent3"/>
                </a:solidFill>
                <a:latin typeface="Arial" pitchFamily="34" charset="0"/>
                <a:cs typeface="B Nazanin" pitchFamily="2" charset="-78"/>
              </a:rPr>
              <a:t>78</a:t>
            </a:r>
            <a:r>
              <a:rPr lang="en-US" altLang="ko-KR" sz="1600" b="1" dirty="0">
                <a:solidFill>
                  <a:schemeClr val="accent3"/>
                </a:solidFill>
                <a:latin typeface="Arial" pitchFamily="34" charset="0"/>
                <a:cs typeface="B Nazanin" pitchFamily="2" charset="-78"/>
              </a:rPr>
              <a:t>%</a:t>
            </a:r>
            <a:endParaRPr lang="ko-KR" altLang="en-US" sz="1600" b="1" dirty="0">
              <a:solidFill>
                <a:schemeClr val="accent3"/>
              </a:solidFill>
              <a:latin typeface="Arial" pitchFamily="34" charset="0"/>
              <a:cs typeface="B Nazanin" pitchFamily="2" charset="-78"/>
            </a:endParaRPr>
          </a:p>
        </p:txBody>
      </p:sp>
      <p:sp>
        <p:nvSpPr>
          <p:cNvPr id="9" name="TextBox 8">
            <a:extLst>
              <a:ext uri="{FF2B5EF4-FFF2-40B4-BE49-F238E27FC236}">
                <a16:creationId xmlns:a16="http://schemas.microsoft.com/office/drawing/2014/main" id="{1A02B493-E939-4C8F-B415-D9DD565E511E}"/>
              </a:ext>
            </a:extLst>
          </p:cNvPr>
          <p:cNvSpPr txBox="1"/>
          <p:nvPr/>
        </p:nvSpPr>
        <p:spPr>
          <a:xfrm>
            <a:off x="10718077" y="4116373"/>
            <a:ext cx="1242044" cy="769441"/>
          </a:xfrm>
          <a:prstGeom prst="rect">
            <a:avLst/>
          </a:prstGeom>
          <a:noFill/>
        </p:spPr>
        <p:txBody>
          <a:bodyPr wrap="square" rtlCol="0">
            <a:spAutoFit/>
          </a:bodyPr>
          <a:lstStyle/>
          <a:p>
            <a:pPr algn="ctr"/>
            <a:r>
              <a:rPr lang="en-US" altLang="ko-KR" sz="4400" b="1" dirty="0">
                <a:solidFill>
                  <a:schemeClr val="accent2"/>
                </a:solidFill>
                <a:latin typeface="Arial" pitchFamily="34" charset="0"/>
                <a:cs typeface="B Nazanin" pitchFamily="2" charset="-78"/>
              </a:rPr>
              <a:t>65</a:t>
            </a:r>
            <a:r>
              <a:rPr lang="en-US" altLang="ko-KR" sz="1600" b="1" dirty="0">
                <a:solidFill>
                  <a:schemeClr val="accent2"/>
                </a:solidFill>
                <a:latin typeface="Arial" pitchFamily="34" charset="0"/>
                <a:cs typeface="B Nazanin" pitchFamily="2" charset="-78"/>
              </a:rPr>
              <a:t>%</a:t>
            </a:r>
            <a:endParaRPr lang="ko-KR" altLang="en-US" sz="1600" b="1" dirty="0">
              <a:solidFill>
                <a:schemeClr val="accent2"/>
              </a:solidFill>
              <a:latin typeface="Arial" pitchFamily="34" charset="0"/>
              <a:cs typeface="B Nazanin" pitchFamily="2" charset="-78"/>
            </a:endParaRPr>
          </a:p>
        </p:txBody>
      </p:sp>
      <p:sp>
        <p:nvSpPr>
          <p:cNvPr id="10" name="TextBox 9">
            <a:extLst>
              <a:ext uri="{FF2B5EF4-FFF2-40B4-BE49-F238E27FC236}">
                <a16:creationId xmlns:a16="http://schemas.microsoft.com/office/drawing/2014/main" id="{708807DE-1C7F-4BA2-A023-313407964E67}"/>
              </a:ext>
            </a:extLst>
          </p:cNvPr>
          <p:cNvSpPr txBox="1"/>
          <p:nvPr/>
        </p:nvSpPr>
        <p:spPr>
          <a:xfrm>
            <a:off x="10718077" y="5259776"/>
            <a:ext cx="1242044" cy="769441"/>
          </a:xfrm>
          <a:prstGeom prst="rect">
            <a:avLst/>
          </a:prstGeom>
          <a:noFill/>
        </p:spPr>
        <p:txBody>
          <a:bodyPr wrap="square" rtlCol="0">
            <a:spAutoFit/>
          </a:bodyPr>
          <a:lstStyle/>
          <a:p>
            <a:pPr algn="ctr"/>
            <a:r>
              <a:rPr lang="en-US" altLang="ko-KR" sz="4400" b="1" dirty="0">
                <a:solidFill>
                  <a:schemeClr val="accent1"/>
                </a:solidFill>
                <a:latin typeface="Arial" pitchFamily="34" charset="0"/>
                <a:cs typeface="B Nazanin" pitchFamily="2" charset="-78"/>
              </a:rPr>
              <a:t>55</a:t>
            </a:r>
            <a:r>
              <a:rPr lang="en-US" altLang="ko-KR" sz="1600" b="1" dirty="0">
                <a:solidFill>
                  <a:schemeClr val="accent1"/>
                </a:solidFill>
                <a:latin typeface="Arial" pitchFamily="34" charset="0"/>
                <a:cs typeface="B Nazanin" pitchFamily="2" charset="-78"/>
              </a:rPr>
              <a:t>%</a:t>
            </a:r>
            <a:endParaRPr lang="ko-KR" altLang="en-US" sz="1600" b="1" dirty="0">
              <a:solidFill>
                <a:schemeClr val="accent1"/>
              </a:solidFill>
              <a:latin typeface="Arial" pitchFamily="34" charset="0"/>
              <a:cs typeface="B Nazanin" pitchFamily="2" charset="-78"/>
            </a:endParaRPr>
          </a:p>
        </p:txBody>
      </p:sp>
      <p:grpSp>
        <p:nvGrpSpPr>
          <p:cNvPr id="11" name="Group 10">
            <a:extLst>
              <a:ext uri="{FF2B5EF4-FFF2-40B4-BE49-F238E27FC236}">
                <a16:creationId xmlns:a16="http://schemas.microsoft.com/office/drawing/2014/main" id="{D334F682-E09B-4591-8866-499DA6E850AC}"/>
              </a:ext>
            </a:extLst>
          </p:cNvPr>
          <p:cNvGrpSpPr/>
          <p:nvPr/>
        </p:nvGrpSpPr>
        <p:grpSpPr>
          <a:xfrm>
            <a:off x="5943204" y="1799732"/>
            <a:ext cx="4430475" cy="711597"/>
            <a:chOff x="6372200" y="1720413"/>
            <a:chExt cx="2160239" cy="711597"/>
          </a:xfrm>
        </p:grpSpPr>
        <p:sp>
          <p:nvSpPr>
            <p:cNvPr id="12" name="TextBox 11">
              <a:extLst>
                <a:ext uri="{FF2B5EF4-FFF2-40B4-BE49-F238E27FC236}">
                  <a16:creationId xmlns:a16="http://schemas.microsoft.com/office/drawing/2014/main" id="{710631E0-36C1-415A-B0FC-09DDDC9CD0FB}"/>
                </a:ext>
              </a:extLst>
            </p:cNvPr>
            <p:cNvSpPr txBox="1"/>
            <p:nvPr/>
          </p:nvSpPr>
          <p:spPr>
            <a:xfrm>
              <a:off x="6372200" y="1970345"/>
              <a:ext cx="2160239" cy="461665"/>
            </a:xfrm>
            <a:prstGeom prst="rect">
              <a:avLst/>
            </a:prstGeom>
            <a:noFill/>
          </p:spPr>
          <p:txBody>
            <a:bodyPr wrap="square" lIns="108000" rIns="108000"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tx1">
                    <a:lumMod val="75000"/>
                    <a:lumOff val="25000"/>
                  </a:schemeClr>
                </a:solidFill>
                <a:latin typeface="Arial" pitchFamily="34" charset="0"/>
                <a:cs typeface="B Nazanin" pitchFamily="2" charset="-78"/>
              </a:endParaRPr>
            </a:p>
          </p:txBody>
        </p:sp>
        <p:sp>
          <p:nvSpPr>
            <p:cNvPr id="13" name="TextBox 12">
              <a:extLst>
                <a:ext uri="{FF2B5EF4-FFF2-40B4-BE49-F238E27FC236}">
                  <a16:creationId xmlns:a16="http://schemas.microsoft.com/office/drawing/2014/main" id="{88E5AA92-7CE3-46F0-9CF1-454FE6A1C5C9}"/>
                </a:ext>
              </a:extLst>
            </p:cNvPr>
            <p:cNvSpPr txBox="1"/>
            <p:nvPr/>
          </p:nvSpPr>
          <p:spPr>
            <a:xfrm>
              <a:off x="6372200" y="1720413"/>
              <a:ext cx="2160239" cy="276999"/>
            </a:xfrm>
            <a:prstGeom prst="rect">
              <a:avLst/>
            </a:prstGeom>
            <a:noFill/>
          </p:spPr>
          <p:txBody>
            <a:bodyPr wrap="square" lIns="108000" rIns="108000" rtlCol="0">
              <a:spAutoFit/>
            </a:bodyPr>
            <a:lstStyle/>
            <a:p>
              <a:pPr algn="r"/>
              <a:r>
                <a:rPr lang="fa-IR" altLang="ko-KR" sz="1200" b="1" dirty="0">
                  <a:solidFill>
                    <a:schemeClr val="tx1">
                      <a:lumMod val="75000"/>
                      <a:lumOff val="25000"/>
                    </a:schemeClr>
                  </a:solidFill>
                  <a:latin typeface="Arial" pitchFamily="34" charset="0"/>
                  <a:cs typeface="B Nazanin" pitchFamily="2" charset="-78"/>
                </a:rPr>
                <a:t>عنوان مطالب</a:t>
              </a:r>
              <a:endParaRPr lang="ko-KR" altLang="en-US" sz="1200" b="1" dirty="0">
                <a:solidFill>
                  <a:schemeClr val="tx1">
                    <a:lumMod val="75000"/>
                    <a:lumOff val="25000"/>
                  </a:schemeClr>
                </a:solidFill>
                <a:latin typeface="Arial" pitchFamily="34" charset="0"/>
                <a:cs typeface="B Nazanin" pitchFamily="2" charset="-78"/>
              </a:endParaRPr>
            </a:p>
          </p:txBody>
        </p:sp>
      </p:grpSp>
      <p:grpSp>
        <p:nvGrpSpPr>
          <p:cNvPr id="14" name="Group 13">
            <a:extLst>
              <a:ext uri="{FF2B5EF4-FFF2-40B4-BE49-F238E27FC236}">
                <a16:creationId xmlns:a16="http://schemas.microsoft.com/office/drawing/2014/main" id="{22E53DC0-2C64-4141-95C8-293CF9FF3D69}"/>
              </a:ext>
            </a:extLst>
          </p:cNvPr>
          <p:cNvGrpSpPr/>
          <p:nvPr/>
        </p:nvGrpSpPr>
        <p:grpSpPr>
          <a:xfrm>
            <a:off x="5943203" y="2943134"/>
            <a:ext cx="4430477" cy="711597"/>
            <a:chOff x="6372200" y="1720413"/>
            <a:chExt cx="2160240" cy="711597"/>
          </a:xfrm>
        </p:grpSpPr>
        <p:sp>
          <p:nvSpPr>
            <p:cNvPr id="15" name="TextBox 14">
              <a:extLst>
                <a:ext uri="{FF2B5EF4-FFF2-40B4-BE49-F238E27FC236}">
                  <a16:creationId xmlns:a16="http://schemas.microsoft.com/office/drawing/2014/main" id="{7D808772-860E-4538-97E6-BE2469F70DD8}"/>
                </a:ext>
              </a:extLst>
            </p:cNvPr>
            <p:cNvSpPr txBox="1"/>
            <p:nvPr/>
          </p:nvSpPr>
          <p:spPr>
            <a:xfrm>
              <a:off x="6372201" y="1970345"/>
              <a:ext cx="2160239" cy="461665"/>
            </a:xfrm>
            <a:prstGeom prst="rect">
              <a:avLst/>
            </a:prstGeom>
            <a:noFill/>
          </p:spPr>
          <p:txBody>
            <a:bodyPr wrap="square" lIns="108000" rIns="108000"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tx1">
                    <a:lumMod val="75000"/>
                    <a:lumOff val="25000"/>
                  </a:schemeClr>
                </a:solidFill>
                <a:latin typeface="Arial" pitchFamily="34" charset="0"/>
                <a:cs typeface="B Nazanin" pitchFamily="2" charset="-78"/>
              </a:endParaRPr>
            </a:p>
          </p:txBody>
        </p:sp>
        <p:sp>
          <p:nvSpPr>
            <p:cNvPr id="16" name="TextBox 15">
              <a:extLst>
                <a:ext uri="{FF2B5EF4-FFF2-40B4-BE49-F238E27FC236}">
                  <a16:creationId xmlns:a16="http://schemas.microsoft.com/office/drawing/2014/main" id="{EF7AFB48-A305-4438-AB84-1B199E634A4D}"/>
                </a:ext>
              </a:extLst>
            </p:cNvPr>
            <p:cNvSpPr txBox="1"/>
            <p:nvPr/>
          </p:nvSpPr>
          <p:spPr>
            <a:xfrm>
              <a:off x="6372200" y="1720413"/>
              <a:ext cx="2160239" cy="276999"/>
            </a:xfrm>
            <a:prstGeom prst="rect">
              <a:avLst/>
            </a:prstGeom>
            <a:noFill/>
          </p:spPr>
          <p:txBody>
            <a:bodyPr wrap="square" lIns="108000" rIns="108000" rtlCol="0">
              <a:spAutoFit/>
            </a:bodyPr>
            <a:lstStyle/>
            <a:p>
              <a:pPr algn="r"/>
              <a:r>
                <a:rPr lang="fa-IR" altLang="ko-KR" sz="1200" b="1" dirty="0">
                  <a:solidFill>
                    <a:schemeClr val="tx1">
                      <a:lumMod val="75000"/>
                      <a:lumOff val="25000"/>
                    </a:schemeClr>
                  </a:solidFill>
                  <a:latin typeface="Arial" pitchFamily="34" charset="0"/>
                  <a:cs typeface="B Nazanin" pitchFamily="2" charset="-78"/>
                </a:rPr>
                <a:t>عنوان مطالب</a:t>
              </a:r>
              <a:endParaRPr lang="ko-KR" altLang="en-US" sz="1200" b="1" dirty="0">
                <a:solidFill>
                  <a:schemeClr val="tx1">
                    <a:lumMod val="75000"/>
                    <a:lumOff val="25000"/>
                  </a:schemeClr>
                </a:solidFill>
                <a:latin typeface="Arial" pitchFamily="34" charset="0"/>
                <a:cs typeface="B Nazanin" pitchFamily="2" charset="-78"/>
              </a:endParaRPr>
            </a:p>
          </p:txBody>
        </p:sp>
      </p:grpSp>
      <p:grpSp>
        <p:nvGrpSpPr>
          <p:cNvPr id="17" name="Group 16">
            <a:extLst>
              <a:ext uri="{FF2B5EF4-FFF2-40B4-BE49-F238E27FC236}">
                <a16:creationId xmlns:a16="http://schemas.microsoft.com/office/drawing/2014/main" id="{69D0BA8C-9ECB-4D95-B82A-384B8A8DD3ED}"/>
              </a:ext>
            </a:extLst>
          </p:cNvPr>
          <p:cNvGrpSpPr/>
          <p:nvPr/>
        </p:nvGrpSpPr>
        <p:grpSpPr>
          <a:xfrm>
            <a:off x="5943203" y="4086536"/>
            <a:ext cx="4430477" cy="711597"/>
            <a:chOff x="6372200" y="1720413"/>
            <a:chExt cx="2160240" cy="711597"/>
          </a:xfrm>
        </p:grpSpPr>
        <p:sp>
          <p:nvSpPr>
            <p:cNvPr id="18" name="TextBox 17">
              <a:extLst>
                <a:ext uri="{FF2B5EF4-FFF2-40B4-BE49-F238E27FC236}">
                  <a16:creationId xmlns:a16="http://schemas.microsoft.com/office/drawing/2014/main" id="{35E3F64E-7805-4F80-ACE1-1F173367993D}"/>
                </a:ext>
              </a:extLst>
            </p:cNvPr>
            <p:cNvSpPr txBox="1"/>
            <p:nvPr/>
          </p:nvSpPr>
          <p:spPr>
            <a:xfrm>
              <a:off x="6372201" y="1970345"/>
              <a:ext cx="2160239" cy="461665"/>
            </a:xfrm>
            <a:prstGeom prst="rect">
              <a:avLst/>
            </a:prstGeom>
            <a:noFill/>
          </p:spPr>
          <p:txBody>
            <a:bodyPr wrap="square" lIns="108000" rIns="108000"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tx1">
                    <a:lumMod val="75000"/>
                    <a:lumOff val="25000"/>
                  </a:schemeClr>
                </a:solidFill>
                <a:latin typeface="Arial" pitchFamily="34" charset="0"/>
                <a:cs typeface="B Nazanin" pitchFamily="2" charset="-78"/>
              </a:endParaRPr>
            </a:p>
          </p:txBody>
        </p:sp>
        <p:sp>
          <p:nvSpPr>
            <p:cNvPr id="19" name="TextBox 18">
              <a:extLst>
                <a:ext uri="{FF2B5EF4-FFF2-40B4-BE49-F238E27FC236}">
                  <a16:creationId xmlns:a16="http://schemas.microsoft.com/office/drawing/2014/main" id="{7F93933F-0EF4-470B-931D-FED3F5F95182}"/>
                </a:ext>
              </a:extLst>
            </p:cNvPr>
            <p:cNvSpPr txBox="1"/>
            <p:nvPr/>
          </p:nvSpPr>
          <p:spPr>
            <a:xfrm>
              <a:off x="6372200" y="1720413"/>
              <a:ext cx="2160239" cy="276999"/>
            </a:xfrm>
            <a:prstGeom prst="rect">
              <a:avLst/>
            </a:prstGeom>
            <a:noFill/>
          </p:spPr>
          <p:txBody>
            <a:bodyPr wrap="square" lIns="108000" rIns="108000" rtlCol="0">
              <a:spAutoFit/>
            </a:bodyPr>
            <a:lstStyle/>
            <a:p>
              <a:pPr algn="r"/>
              <a:r>
                <a:rPr lang="fa-IR" altLang="ko-KR" sz="1200" b="1" dirty="0">
                  <a:solidFill>
                    <a:schemeClr val="tx1">
                      <a:lumMod val="75000"/>
                      <a:lumOff val="25000"/>
                    </a:schemeClr>
                  </a:solidFill>
                  <a:latin typeface="Arial" pitchFamily="34" charset="0"/>
                  <a:cs typeface="B Nazanin" pitchFamily="2" charset="-78"/>
                </a:rPr>
                <a:t>عنوان مطالب</a:t>
              </a:r>
              <a:endParaRPr lang="ko-KR" altLang="en-US" sz="1200" b="1" dirty="0">
                <a:solidFill>
                  <a:schemeClr val="tx1">
                    <a:lumMod val="75000"/>
                    <a:lumOff val="25000"/>
                  </a:schemeClr>
                </a:solidFill>
                <a:latin typeface="Arial" pitchFamily="34" charset="0"/>
                <a:cs typeface="B Nazanin" pitchFamily="2" charset="-78"/>
              </a:endParaRPr>
            </a:p>
          </p:txBody>
        </p:sp>
      </p:grpSp>
      <p:grpSp>
        <p:nvGrpSpPr>
          <p:cNvPr id="20" name="Group 19">
            <a:extLst>
              <a:ext uri="{FF2B5EF4-FFF2-40B4-BE49-F238E27FC236}">
                <a16:creationId xmlns:a16="http://schemas.microsoft.com/office/drawing/2014/main" id="{E4266209-5F55-4E95-8163-98285F6540B2}"/>
              </a:ext>
            </a:extLst>
          </p:cNvPr>
          <p:cNvGrpSpPr/>
          <p:nvPr/>
        </p:nvGrpSpPr>
        <p:grpSpPr>
          <a:xfrm>
            <a:off x="5943203" y="5229938"/>
            <a:ext cx="4430477" cy="711597"/>
            <a:chOff x="6372200" y="1720413"/>
            <a:chExt cx="2160240" cy="711597"/>
          </a:xfrm>
        </p:grpSpPr>
        <p:sp>
          <p:nvSpPr>
            <p:cNvPr id="21" name="TextBox 20">
              <a:extLst>
                <a:ext uri="{FF2B5EF4-FFF2-40B4-BE49-F238E27FC236}">
                  <a16:creationId xmlns:a16="http://schemas.microsoft.com/office/drawing/2014/main" id="{A3177BCD-0074-49C1-B8FB-3EE12CAB0ED9}"/>
                </a:ext>
              </a:extLst>
            </p:cNvPr>
            <p:cNvSpPr txBox="1"/>
            <p:nvPr/>
          </p:nvSpPr>
          <p:spPr>
            <a:xfrm>
              <a:off x="6372201" y="1970345"/>
              <a:ext cx="2160239" cy="461665"/>
            </a:xfrm>
            <a:prstGeom prst="rect">
              <a:avLst/>
            </a:prstGeom>
            <a:noFill/>
          </p:spPr>
          <p:txBody>
            <a:bodyPr wrap="square" lIns="108000" rIns="108000"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tx1">
                    <a:lumMod val="75000"/>
                    <a:lumOff val="25000"/>
                  </a:schemeClr>
                </a:solidFill>
                <a:latin typeface="Arial" pitchFamily="34" charset="0"/>
                <a:cs typeface="B Nazanin" pitchFamily="2" charset="-78"/>
              </a:endParaRPr>
            </a:p>
          </p:txBody>
        </p:sp>
        <p:sp>
          <p:nvSpPr>
            <p:cNvPr id="22" name="TextBox 21">
              <a:extLst>
                <a:ext uri="{FF2B5EF4-FFF2-40B4-BE49-F238E27FC236}">
                  <a16:creationId xmlns:a16="http://schemas.microsoft.com/office/drawing/2014/main" id="{B61DF70B-82B2-44B7-A56F-FEB86C785FC4}"/>
                </a:ext>
              </a:extLst>
            </p:cNvPr>
            <p:cNvSpPr txBox="1"/>
            <p:nvPr/>
          </p:nvSpPr>
          <p:spPr>
            <a:xfrm>
              <a:off x="6372200" y="1720413"/>
              <a:ext cx="2160239" cy="276999"/>
            </a:xfrm>
            <a:prstGeom prst="rect">
              <a:avLst/>
            </a:prstGeom>
            <a:noFill/>
          </p:spPr>
          <p:txBody>
            <a:bodyPr wrap="square" lIns="108000" rIns="108000" rtlCol="0">
              <a:spAutoFit/>
            </a:bodyPr>
            <a:lstStyle/>
            <a:p>
              <a:pPr algn="r"/>
              <a:r>
                <a:rPr lang="fa-IR" altLang="ko-KR" sz="1200" b="1" dirty="0">
                  <a:solidFill>
                    <a:schemeClr val="tx1">
                      <a:lumMod val="75000"/>
                      <a:lumOff val="25000"/>
                    </a:schemeClr>
                  </a:solidFill>
                  <a:latin typeface="Arial" pitchFamily="34" charset="0"/>
                  <a:cs typeface="B Nazanin" pitchFamily="2" charset="-78"/>
                </a:rPr>
                <a:t>عنوان مطالب</a:t>
              </a:r>
              <a:endParaRPr lang="ko-KR" altLang="en-US" sz="1200" b="1" dirty="0">
                <a:solidFill>
                  <a:schemeClr val="tx1">
                    <a:lumMod val="75000"/>
                    <a:lumOff val="25000"/>
                  </a:schemeClr>
                </a:solidFill>
                <a:latin typeface="Arial" pitchFamily="34" charset="0"/>
                <a:cs typeface="B Nazanin" pitchFamily="2" charset="-78"/>
              </a:endParaRPr>
            </a:p>
          </p:txBody>
        </p:sp>
      </p:grpSp>
      <p:sp>
        <p:nvSpPr>
          <p:cNvPr id="23" name="TextBox 22">
            <a:extLst>
              <a:ext uri="{FF2B5EF4-FFF2-40B4-BE49-F238E27FC236}">
                <a16:creationId xmlns:a16="http://schemas.microsoft.com/office/drawing/2014/main" id="{1E77648C-264B-4D0C-9325-5C0FA9688FEB}"/>
              </a:ext>
            </a:extLst>
          </p:cNvPr>
          <p:cNvSpPr txBox="1"/>
          <p:nvPr/>
        </p:nvSpPr>
        <p:spPr>
          <a:xfrm>
            <a:off x="3141689" y="1860542"/>
            <a:ext cx="1059812" cy="307777"/>
          </a:xfrm>
          <a:prstGeom prst="rect">
            <a:avLst/>
          </a:prstGeom>
          <a:noFill/>
        </p:spPr>
        <p:txBody>
          <a:bodyPr wrap="square" rtlCol="0">
            <a:spAutoFit/>
          </a:bodyPr>
          <a:lstStyle/>
          <a:p>
            <a:pPr algn="ctr" rtl="1"/>
            <a:r>
              <a:rPr lang="fa-IR" altLang="ko-KR" sz="1400" b="1" dirty="0">
                <a:solidFill>
                  <a:schemeClr val="accent4"/>
                </a:solidFill>
                <a:latin typeface="Arial" pitchFamily="34" charset="0"/>
                <a:cs typeface="B Nazanin" pitchFamily="2" charset="-78"/>
              </a:rPr>
              <a:t>گزینه </a:t>
            </a:r>
            <a:r>
              <a:rPr lang="en-US" altLang="ko-KR" sz="1400" b="1" dirty="0">
                <a:solidFill>
                  <a:schemeClr val="accent4"/>
                </a:solidFill>
                <a:latin typeface="Arial" pitchFamily="34" charset="0"/>
                <a:cs typeface="B Nazanin" pitchFamily="2" charset="-78"/>
              </a:rPr>
              <a:t>A</a:t>
            </a:r>
            <a:endParaRPr lang="ko-KR" altLang="en-US" sz="1400" b="1" dirty="0">
              <a:solidFill>
                <a:schemeClr val="accent4"/>
              </a:solidFill>
              <a:latin typeface="Arial" pitchFamily="34" charset="0"/>
              <a:cs typeface="B Nazanin" pitchFamily="2" charset="-78"/>
            </a:endParaRPr>
          </a:p>
        </p:txBody>
      </p:sp>
      <p:sp>
        <p:nvSpPr>
          <p:cNvPr id="24" name="TextBox 23">
            <a:extLst>
              <a:ext uri="{FF2B5EF4-FFF2-40B4-BE49-F238E27FC236}">
                <a16:creationId xmlns:a16="http://schemas.microsoft.com/office/drawing/2014/main" id="{05C709E2-3B9F-4754-A4E0-26F7E33C5BF4}"/>
              </a:ext>
            </a:extLst>
          </p:cNvPr>
          <p:cNvSpPr txBox="1"/>
          <p:nvPr/>
        </p:nvSpPr>
        <p:spPr>
          <a:xfrm>
            <a:off x="3141689" y="2216944"/>
            <a:ext cx="1059812" cy="307777"/>
          </a:xfrm>
          <a:prstGeom prst="rect">
            <a:avLst/>
          </a:prstGeom>
          <a:noFill/>
        </p:spPr>
        <p:txBody>
          <a:bodyPr wrap="square" rtlCol="0">
            <a:spAutoFit/>
          </a:bodyPr>
          <a:lstStyle/>
          <a:p>
            <a:pPr algn="ctr" rtl="1"/>
            <a:r>
              <a:rPr lang="fa-IR" altLang="ko-KR" sz="1400" b="1" dirty="0">
                <a:solidFill>
                  <a:schemeClr val="accent3"/>
                </a:solidFill>
                <a:latin typeface="Arial" pitchFamily="34" charset="0"/>
                <a:cs typeface="B Nazanin" pitchFamily="2" charset="-78"/>
              </a:rPr>
              <a:t>گزینه  </a:t>
            </a:r>
            <a:r>
              <a:rPr lang="en-US" altLang="ko-KR" sz="1400" b="1" dirty="0">
                <a:solidFill>
                  <a:schemeClr val="accent3"/>
                </a:solidFill>
                <a:latin typeface="Arial" pitchFamily="34" charset="0"/>
                <a:cs typeface="B Nazanin" pitchFamily="2" charset="-78"/>
              </a:rPr>
              <a:t>B</a:t>
            </a:r>
            <a:endParaRPr lang="ko-KR" altLang="en-US" sz="1400" b="1" dirty="0">
              <a:solidFill>
                <a:schemeClr val="accent3"/>
              </a:solidFill>
              <a:latin typeface="Arial" pitchFamily="34" charset="0"/>
              <a:cs typeface="B Nazanin" pitchFamily="2" charset="-78"/>
            </a:endParaRPr>
          </a:p>
        </p:txBody>
      </p:sp>
      <p:sp>
        <p:nvSpPr>
          <p:cNvPr id="25" name="TextBox 24">
            <a:extLst>
              <a:ext uri="{FF2B5EF4-FFF2-40B4-BE49-F238E27FC236}">
                <a16:creationId xmlns:a16="http://schemas.microsoft.com/office/drawing/2014/main" id="{1E01FC3A-0293-48C4-A497-3131D9CF57EA}"/>
              </a:ext>
            </a:extLst>
          </p:cNvPr>
          <p:cNvSpPr txBox="1"/>
          <p:nvPr/>
        </p:nvSpPr>
        <p:spPr>
          <a:xfrm>
            <a:off x="3141689" y="2573344"/>
            <a:ext cx="1059812" cy="307777"/>
          </a:xfrm>
          <a:prstGeom prst="rect">
            <a:avLst/>
          </a:prstGeom>
          <a:noFill/>
        </p:spPr>
        <p:txBody>
          <a:bodyPr wrap="square" rtlCol="0">
            <a:spAutoFit/>
          </a:bodyPr>
          <a:lstStyle/>
          <a:p>
            <a:pPr algn="ctr" rtl="1"/>
            <a:r>
              <a:rPr lang="fa-IR" altLang="ko-KR" sz="1400" b="1" dirty="0">
                <a:solidFill>
                  <a:schemeClr val="accent2"/>
                </a:solidFill>
                <a:latin typeface="Arial" pitchFamily="34" charset="0"/>
                <a:cs typeface="B Nazanin" pitchFamily="2" charset="-78"/>
              </a:rPr>
              <a:t>گزینه  </a:t>
            </a:r>
            <a:r>
              <a:rPr lang="en-US" altLang="ko-KR" sz="1400" b="1" dirty="0">
                <a:solidFill>
                  <a:schemeClr val="accent2"/>
                </a:solidFill>
                <a:latin typeface="Arial" pitchFamily="34" charset="0"/>
                <a:cs typeface="B Nazanin" pitchFamily="2" charset="-78"/>
              </a:rPr>
              <a:t> C</a:t>
            </a:r>
            <a:endParaRPr lang="ko-KR" altLang="en-US" sz="1400" b="1" dirty="0">
              <a:solidFill>
                <a:schemeClr val="accent2"/>
              </a:solidFill>
              <a:latin typeface="Arial" pitchFamily="34" charset="0"/>
              <a:cs typeface="B Nazanin" pitchFamily="2" charset="-78"/>
            </a:endParaRPr>
          </a:p>
        </p:txBody>
      </p:sp>
      <p:sp>
        <p:nvSpPr>
          <p:cNvPr id="26" name="TextBox 25">
            <a:extLst>
              <a:ext uri="{FF2B5EF4-FFF2-40B4-BE49-F238E27FC236}">
                <a16:creationId xmlns:a16="http://schemas.microsoft.com/office/drawing/2014/main" id="{A57BB1A2-5CF1-4550-A5F6-0384285A8C84}"/>
              </a:ext>
            </a:extLst>
          </p:cNvPr>
          <p:cNvSpPr txBox="1"/>
          <p:nvPr/>
        </p:nvSpPr>
        <p:spPr>
          <a:xfrm>
            <a:off x="3141689" y="2929746"/>
            <a:ext cx="1059812" cy="307777"/>
          </a:xfrm>
          <a:prstGeom prst="rect">
            <a:avLst/>
          </a:prstGeom>
          <a:noFill/>
        </p:spPr>
        <p:txBody>
          <a:bodyPr wrap="square" rtlCol="0">
            <a:spAutoFit/>
          </a:bodyPr>
          <a:lstStyle/>
          <a:p>
            <a:pPr algn="ctr" rtl="1"/>
            <a:r>
              <a:rPr lang="fa-IR" altLang="ko-KR" sz="1400" b="1" dirty="0">
                <a:solidFill>
                  <a:schemeClr val="accent1"/>
                </a:solidFill>
                <a:latin typeface="Arial" pitchFamily="34" charset="0"/>
                <a:cs typeface="B Nazanin" pitchFamily="2" charset="-78"/>
              </a:rPr>
              <a:t>گزینه  </a:t>
            </a:r>
            <a:r>
              <a:rPr lang="en-US" altLang="ko-KR" sz="1400" b="1" dirty="0">
                <a:solidFill>
                  <a:schemeClr val="accent1"/>
                </a:solidFill>
                <a:latin typeface="Arial" pitchFamily="34" charset="0"/>
                <a:cs typeface="B Nazanin" pitchFamily="2" charset="-78"/>
              </a:rPr>
              <a:t>D</a:t>
            </a:r>
            <a:endParaRPr lang="ko-KR" altLang="en-US" sz="1400" b="1" dirty="0">
              <a:solidFill>
                <a:schemeClr val="accent1"/>
              </a:solidFill>
              <a:latin typeface="Arial" pitchFamily="34" charset="0"/>
              <a:cs typeface="B Nazanin" pitchFamily="2" charset="-78"/>
            </a:endParaRPr>
          </a:p>
        </p:txBody>
      </p:sp>
      <p:grpSp>
        <p:nvGrpSpPr>
          <p:cNvPr id="27" name="Group 110">
            <a:extLst>
              <a:ext uri="{FF2B5EF4-FFF2-40B4-BE49-F238E27FC236}">
                <a16:creationId xmlns:a16="http://schemas.microsoft.com/office/drawing/2014/main" id="{67F84F70-C4CE-40AC-8DC7-667302049577}"/>
              </a:ext>
            </a:extLst>
          </p:cNvPr>
          <p:cNvGrpSpPr/>
          <p:nvPr/>
        </p:nvGrpSpPr>
        <p:grpSpPr>
          <a:xfrm>
            <a:off x="2713997" y="3470097"/>
            <a:ext cx="855384" cy="945203"/>
            <a:chOff x="4835382" y="73243"/>
            <a:chExt cx="2920830" cy="3227535"/>
          </a:xfrm>
          <a:solidFill>
            <a:schemeClr val="accent6"/>
          </a:solidFill>
        </p:grpSpPr>
        <p:sp>
          <p:nvSpPr>
            <p:cNvPr id="28" name="Freeform 111">
              <a:extLst>
                <a:ext uri="{FF2B5EF4-FFF2-40B4-BE49-F238E27FC236}">
                  <a16:creationId xmlns:a16="http://schemas.microsoft.com/office/drawing/2014/main" id="{7A3AE99C-23B4-4A26-98DF-A27559762D93}"/>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pitchFamily="34" charset="0"/>
                <a:cs typeface="B Nazanin" pitchFamily="2" charset="-78"/>
              </a:endParaRPr>
            </a:p>
          </p:txBody>
        </p:sp>
        <p:sp>
          <p:nvSpPr>
            <p:cNvPr id="29" name="Oval 37">
              <a:extLst>
                <a:ext uri="{FF2B5EF4-FFF2-40B4-BE49-F238E27FC236}">
                  <a16:creationId xmlns:a16="http://schemas.microsoft.com/office/drawing/2014/main" id="{F607277E-5DFA-409F-8AD7-B10258869C86}"/>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pitchFamily="34" charset="0"/>
                <a:cs typeface="B Nazanin" pitchFamily="2" charset="-78"/>
              </a:endParaRPr>
            </a:p>
          </p:txBody>
        </p:sp>
      </p:grpSp>
    </p:spTree>
    <p:extLst>
      <p:ext uri="{BB962C8B-B14F-4D97-AF65-F5344CB8AC3E}">
        <p14:creationId xmlns:p14="http://schemas.microsoft.com/office/powerpoint/2010/main" val="3827296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D28AB23-039F-4F8A-A75B-66A175FD8EE3}"/>
              </a:ext>
            </a:extLst>
          </p:cNvPr>
          <p:cNvSpPr>
            <a:spLocks noGrp="1"/>
          </p:cNvSpPr>
          <p:nvPr>
            <p:ph type="pic" sz="quarter" idx="11"/>
          </p:nvPr>
        </p:nvSpPr>
        <p:spPr>
          <a:xfrm>
            <a:off x="-87086" y="-84016"/>
            <a:ext cx="12196616" cy="3570514"/>
          </a:xfrm>
        </p:spPr>
        <p:txBody>
          <a:bodyPr/>
          <a:lstStyle/>
          <a:p>
            <a:endParaRPr lang="en-US" dirty="0">
              <a:cs typeface="B Nazanin" pitchFamily="2" charset="-78"/>
            </a:endParaRPr>
          </a:p>
        </p:txBody>
      </p:sp>
      <p:grpSp>
        <p:nvGrpSpPr>
          <p:cNvPr id="35" name="Group 25">
            <a:extLst>
              <a:ext uri="{FF2B5EF4-FFF2-40B4-BE49-F238E27FC236}">
                <a16:creationId xmlns:a16="http://schemas.microsoft.com/office/drawing/2014/main" id="{DB854559-ADEA-4BA7-85AC-B4F642CDF8A2}"/>
              </a:ext>
            </a:extLst>
          </p:cNvPr>
          <p:cNvGrpSpPr/>
          <p:nvPr/>
        </p:nvGrpSpPr>
        <p:grpSpPr>
          <a:xfrm>
            <a:off x="772508" y="1381362"/>
            <a:ext cx="2363006" cy="4388439"/>
            <a:chOff x="445712" y="1449040"/>
            <a:chExt cx="2113018" cy="3924176"/>
          </a:xfrm>
        </p:grpSpPr>
        <p:sp>
          <p:nvSpPr>
            <p:cNvPr id="52" name="Rounded Rectangle 17">
              <a:extLst>
                <a:ext uri="{FF2B5EF4-FFF2-40B4-BE49-F238E27FC236}">
                  <a16:creationId xmlns:a16="http://schemas.microsoft.com/office/drawing/2014/main" id="{9E3EBB13-2507-4B7E-8383-3700ABFC0879}"/>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53" name="Rectangle 19">
              <a:extLst>
                <a:ext uri="{FF2B5EF4-FFF2-40B4-BE49-F238E27FC236}">
                  <a16:creationId xmlns:a16="http://schemas.microsoft.com/office/drawing/2014/main" id="{018FD09D-A193-4CB3-8822-5A3BCF276516}"/>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nvGrpSpPr>
            <p:cNvPr id="54" name="Group 24">
              <a:extLst>
                <a:ext uri="{FF2B5EF4-FFF2-40B4-BE49-F238E27FC236}">
                  <a16:creationId xmlns:a16="http://schemas.microsoft.com/office/drawing/2014/main" id="{B3D7894D-88E0-459B-9835-295680D71ABE}"/>
                </a:ext>
              </a:extLst>
            </p:cNvPr>
            <p:cNvGrpSpPr/>
            <p:nvPr userDrawn="1"/>
          </p:nvGrpSpPr>
          <p:grpSpPr>
            <a:xfrm>
              <a:off x="1407705" y="5045834"/>
              <a:ext cx="211967" cy="211967"/>
              <a:chOff x="1549420" y="5712364"/>
              <a:chExt cx="312583" cy="312583"/>
            </a:xfrm>
          </p:grpSpPr>
          <p:sp>
            <p:nvSpPr>
              <p:cNvPr id="55" name="Oval 22">
                <a:extLst>
                  <a:ext uri="{FF2B5EF4-FFF2-40B4-BE49-F238E27FC236}">
                    <a16:creationId xmlns:a16="http://schemas.microsoft.com/office/drawing/2014/main" id="{2C207183-E9F4-4A16-B7AA-824358DB14D0}"/>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56" name="Rounded Rectangle 23">
                <a:extLst>
                  <a:ext uri="{FF2B5EF4-FFF2-40B4-BE49-F238E27FC236}">
                    <a16:creationId xmlns:a16="http://schemas.microsoft.com/office/drawing/2014/main" id="{3C2FFB2B-25D8-4BC3-99AC-AA5A9611C748}"/>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grpSp>
      <p:grpSp>
        <p:nvGrpSpPr>
          <p:cNvPr id="49" name="Group 48"/>
          <p:cNvGrpSpPr/>
          <p:nvPr/>
        </p:nvGrpSpPr>
        <p:grpSpPr>
          <a:xfrm>
            <a:off x="9371752" y="269032"/>
            <a:ext cx="2028337" cy="2028337"/>
            <a:chOff x="7249546" y="167887"/>
            <a:chExt cx="1575792" cy="1575792"/>
          </a:xfrm>
        </p:grpSpPr>
        <p:sp>
          <p:nvSpPr>
            <p:cNvPr id="51" name="Oval 50"/>
            <p:cNvSpPr/>
            <p:nvPr userDrawn="1"/>
          </p:nvSpPr>
          <p:spPr>
            <a:xfrm>
              <a:off x="7249546" y="167887"/>
              <a:ext cx="1575792" cy="1575792"/>
            </a:xfrm>
            <a:prstGeom prst="ellipse">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50" name="Oval 49"/>
            <p:cNvSpPr/>
            <p:nvPr userDrawn="1"/>
          </p:nvSpPr>
          <p:spPr>
            <a:xfrm>
              <a:off x="7308304" y="226644"/>
              <a:ext cx="1458278" cy="1458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grpSp>
        <p:nvGrpSpPr>
          <p:cNvPr id="12" name="그룹 11">
            <a:extLst>
              <a:ext uri="{FF2B5EF4-FFF2-40B4-BE49-F238E27FC236}">
                <a16:creationId xmlns:a16="http://schemas.microsoft.com/office/drawing/2014/main" id="{908A2903-23F8-47E8-B3FD-9DD57AFC1B68}"/>
              </a:ext>
            </a:extLst>
          </p:cNvPr>
          <p:cNvGrpSpPr/>
          <p:nvPr/>
        </p:nvGrpSpPr>
        <p:grpSpPr>
          <a:xfrm>
            <a:off x="9663036" y="729092"/>
            <a:ext cx="1445770" cy="1108218"/>
            <a:chOff x="9064829" y="526174"/>
            <a:chExt cx="1445770" cy="1108218"/>
          </a:xfrm>
        </p:grpSpPr>
        <p:sp>
          <p:nvSpPr>
            <p:cNvPr id="32" name="TextBox 31"/>
            <p:cNvSpPr txBox="1"/>
            <p:nvPr/>
          </p:nvSpPr>
          <p:spPr>
            <a:xfrm>
              <a:off x="9064829" y="526174"/>
              <a:ext cx="1445770" cy="830997"/>
            </a:xfrm>
            <a:prstGeom prst="rect">
              <a:avLst/>
            </a:prstGeom>
            <a:noFill/>
          </p:spPr>
          <p:txBody>
            <a:bodyPr wrap="square" lIns="0" tIns="0" rIns="0" bIns="0" rtlCol="0" anchor="ctr">
              <a:spAutoFit/>
            </a:bodyPr>
            <a:lstStyle/>
            <a:p>
              <a:pPr algn="ctr"/>
              <a:r>
                <a:rPr lang="en-US" altLang="ko-KR" sz="5400" b="1" dirty="0">
                  <a:solidFill>
                    <a:schemeClr val="bg1"/>
                  </a:solidFill>
                  <a:latin typeface="Arial" pitchFamily="34" charset="0"/>
                  <a:cs typeface="B Nazanin" pitchFamily="2" charset="-78"/>
                </a:rPr>
                <a:t>96</a:t>
              </a:r>
              <a:r>
                <a:rPr lang="en-US" altLang="ko-KR" sz="3600" b="1" dirty="0">
                  <a:solidFill>
                    <a:schemeClr val="bg1"/>
                  </a:solidFill>
                  <a:latin typeface="Arial" pitchFamily="34" charset="0"/>
                  <a:cs typeface="B Nazanin" pitchFamily="2" charset="-78"/>
                </a:rPr>
                <a:t>%</a:t>
              </a:r>
              <a:endParaRPr lang="ko-KR" altLang="en-US" sz="3600" b="1" dirty="0">
                <a:solidFill>
                  <a:schemeClr val="bg1"/>
                </a:solidFill>
                <a:latin typeface="Arial" pitchFamily="34" charset="0"/>
                <a:cs typeface="B Nazanin" pitchFamily="2" charset="-78"/>
              </a:endParaRPr>
            </a:p>
          </p:txBody>
        </p:sp>
        <p:sp>
          <p:nvSpPr>
            <p:cNvPr id="33" name="TextBox 32"/>
            <p:cNvSpPr txBox="1"/>
            <p:nvPr/>
          </p:nvSpPr>
          <p:spPr>
            <a:xfrm>
              <a:off x="9081597" y="1326615"/>
              <a:ext cx="1429002" cy="307777"/>
            </a:xfrm>
            <a:prstGeom prst="rect">
              <a:avLst/>
            </a:prstGeom>
            <a:noFill/>
          </p:spPr>
          <p:txBody>
            <a:bodyPr wrap="square" rtlCol="0">
              <a:spAutoFit/>
            </a:bodyPr>
            <a:lstStyle/>
            <a:p>
              <a:pPr algn="ctr"/>
              <a:r>
                <a:rPr lang="en-US" altLang="ko-KR" sz="1400" dirty="0">
                  <a:solidFill>
                    <a:schemeClr val="bg1"/>
                  </a:solidFill>
                  <a:latin typeface="Arial" pitchFamily="34" charset="0"/>
                  <a:cs typeface="B Nazanin" pitchFamily="2" charset="-78"/>
                </a:rPr>
                <a:t> </a:t>
              </a:r>
              <a:r>
                <a:rPr lang="fa-IR" altLang="ko-KR" sz="1400" dirty="0">
                  <a:solidFill>
                    <a:schemeClr val="bg1"/>
                  </a:solidFill>
                  <a:latin typeface="Arial" pitchFamily="34" charset="0"/>
                  <a:cs typeface="B Nazanin" pitchFamily="2" charset="-78"/>
                </a:rPr>
                <a:t>عنوان مطالب</a:t>
              </a:r>
              <a:endParaRPr lang="ko-KR" altLang="en-US" sz="1400" dirty="0">
                <a:solidFill>
                  <a:schemeClr val="bg1"/>
                </a:solidFill>
                <a:latin typeface="Arial" pitchFamily="34" charset="0"/>
                <a:cs typeface="B Nazanin" pitchFamily="2" charset="-78"/>
              </a:endParaRPr>
            </a:p>
          </p:txBody>
        </p:sp>
      </p:grpSp>
      <p:sp>
        <p:nvSpPr>
          <p:cNvPr id="10" name="Oval 9"/>
          <p:cNvSpPr/>
          <p:nvPr/>
        </p:nvSpPr>
        <p:spPr>
          <a:xfrm>
            <a:off x="6929475" y="4070851"/>
            <a:ext cx="709194" cy="709194"/>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nvGrpSpPr>
          <p:cNvPr id="7" name="그룹 6">
            <a:extLst>
              <a:ext uri="{FF2B5EF4-FFF2-40B4-BE49-F238E27FC236}">
                <a16:creationId xmlns:a16="http://schemas.microsoft.com/office/drawing/2014/main" id="{60CFBC39-F118-4C40-8D0A-A00A01832B51}"/>
              </a:ext>
            </a:extLst>
          </p:cNvPr>
          <p:cNvGrpSpPr/>
          <p:nvPr/>
        </p:nvGrpSpPr>
        <p:grpSpPr>
          <a:xfrm>
            <a:off x="3926890" y="4022024"/>
            <a:ext cx="2772000" cy="918429"/>
            <a:chOff x="4903822" y="3840016"/>
            <a:chExt cx="2772000" cy="918429"/>
          </a:xfrm>
        </p:grpSpPr>
        <p:sp>
          <p:nvSpPr>
            <p:cNvPr id="11" name="TextBox 10"/>
            <p:cNvSpPr txBox="1"/>
            <p:nvPr/>
          </p:nvSpPr>
          <p:spPr>
            <a:xfrm>
              <a:off x="4903822" y="4112114"/>
              <a:ext cx="2772000"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solidFill>
                  <a:schemeClr val="tx1">
                    <a:lumMod val="75000"/>
                    <a:lumOff val="25000"/>
                  </a:schemeClr>
                </a:solidFill>
                <a:latin typeface="Arial" pitchFamily="34" charset="0"/>
                <a:cs typeface="B Nazanin" pitchFamily="2" charset="-78"/>
              </a:endParaRPr>
            </a:p>
          </p:txBody>
        </p:sp>
        <p:sp>
          <p:nvSpPr>
            <p:cNvPr id="34" name="TextBox 33"/>
            <p:cNvSpPr txBox="1"/>
            <p:nvPr/>
          </p:nvSpPr>
          <p:spPr>
            <a:xfrm>
              <a:off x="4903822" y="3840016"/>
              <a:ext cx="2772000"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عنوان مطالب</a:t>
              </a:r>
              <a:endParaRPr lang="en-US" altLang="ko-KR" sz="1200" b="1" dirty="0">
                <a:solidFill>
                  <a:schemeClr val="tx1">
                    <a:lumMod val="75000"/>
                    <a:lumOff val="25000"/>
                  </a:schemeClr>
                </a:solidFill>
                <a:latin typeface="Arial" pitchFamily="34" charset="0"/>
                <a:cs typeface="B Nazanin" pitchFamily="2" charset="-78"/>
              </a:endParaRPr>
            </a:p>
          </p:txBody>
        </p:sp>
      </p:grpSp>
      <p:sp>
        <p:nvSpPr>
          <p:cNvPr id="37" name="Oval 36"/>
          <p:cNvSpPr/>
          <p:nvPr/>
        </p:nvSpPr>
        <p:spPr>
          <a:xfrm>
            <a:off x="11400089" y="4083212"/>
            <a:ext cx="709194" cy="709194"/>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nvGrpSpPr>
          <p:cNvPr id="8" name="그룹 7">
            <a:extLst>
              <a:ext uri="{FF2B5EF4-FFF2-40B4-BE49-F238E27FC236}">
                <a16:creationId xmlns:a16="http://schemas.microsoft.com/office/drawing/2014/main" id="{4C65A623-F28B-4F05-802A-0E801E155392}"/>
              </a:ext>
            </a:extLst>
          </p:cNvPr>
          <p:cNvGrpSpPr/>
          <p:nvPr/>
        </p:nvGrpSpPr>
        <p:grpSpPr>
          <a:xfrm>
            <a:off x="8188592" y="4022024"/>
            <a:ext cx="2772000" cy="918429"/>
            <a:chOff x="8621632" y="3839869"/>
            <a:chExt cx="2772000" cy="918429"/>
          </a:xfrm>
        </p:grpSpPr>
        <p:sp>
          <p:nvSpPr>
            <p:cNvPr id="38" name="TextBox 37"/>
            <p:cNvSpPr txBox="1"/>
            <p:nvPr/>
          </p:nvSpPr>
          <p:spPr>
            <a:xfrm>
              <a:off x="8621632" y="4111967"/>
              <a:ext cx="2772000"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solidFill>
                  <a:schemeClr val="tx1">
                    <a:lumMod val="75000"/>
                    <a:lumOff val="25000"/>
                  </a:schemeClr>
                </a:solidFill>
                <a:latin typeface="Arial" pitchFamily="34" charset="0"/>
                <a:cs typeface="B Nazanin" pitchFamily="2" charset="-78"/>
              </a:endParaRPr>
            </a:p>
          </p:txBody>
        </p:sp>
        <p:sp>
          <p:nvSpPr>
            <p:cNvPr id="39" name="TextBox 38"/>
            <p:cNvSpPr txBox="1"/>
            <p:nvPr/>
          </p:nvSpPr>
          <p:spPr>
            <a:xfrm>
              <a:off x="8621632" y="3839869"/>
              <a:ext cx="2772000"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عنوان مطالب</a:t>
              </a:r>
              <a:endParaRPr lang="ko-KR" altLang="en-US" sz="1200" b="1" dirty="0">
                <a:solidFill>
                  <a:schemeClr val="tx1">
                    <a:lumMod val="75000"/>
                    <a:lumOff val="25000"/>
                  </a:schemeClr>
                </a:solidFill>
                <a:latin typeface="Arial" pitchFamily="34" charset="0"/>
                <a:cs typeface="B Nazanin" pitchFamily="2" charset="-78"/>
              </a:endParaRPr>
            </a:p>
          </p:txBody>
        </p:sp>
      </p:grpSp>
      <p:sp>
        <p:nvSpPr>
          <p:cNvPr id="41" name="Oval 40"/>
          <p:cNvSpPr/>
          <p:nvPr/>
        </p:nvSpPr>
        <p:spPr>
          <a:xfrm>
            <a:off x="6929475" y="5363381"/>
            <a:ext cx="709194" cy="709194"/>
          </a:xfrm>
          <a:prstGeom prst="ellipse">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nvGrpSpPr>
          <p:cNvPr id="6" name="그룹 5">
            <a:extLst>
              <a:ext uri="{FF2B5EF4-FFF2-40B4-BE49-F238E27FC236}">
                <a16:creationId xmlns:a16="http://schemas.microsoft.com/office/drawing/2014/main" id="{FCFA42CD-23F9-4BA0-88A4-52A346A9ED9A}"/>
              </a:ext>
            </a:extLst>
          </p:cNvPr>
          <p:cNvGrpSpPr/>
          <p:nvPr/>
        </p:nvGrpSpPr>
        <p:grpSpPr>
          <a:xfrm>
            <a:off x="3926890" y="5268794"/>
            <a:ext cx="2772000" cy="918429"/>
            <a:chOff x="4903822" y="4915304"/>
            <a:chExt cx="2772000" cy="918429"/>
          </a:xfrm>
        </p:grpSpPr>
        <p:sp>
          <p:nvSpPr>
            <p:cNvPr id="42" name="TextBox 41"/>
            <p:cNvSpPr txBox="1"/>
            <p:nvPr/>
          </p:nvSpPr>
          <p:spPr>
            <a:xfrm>
              <a:off x="4903822" y="5187402"/>
              <a:ext cx="2772000" cy="646331"/>
            </a:xfrm>
            <a:prstGeom prst="rect">
              <a:avLst/>
            </a:prstGeom>
            <a:noFill/>
          </p:spPr>
          <p:txBody>
            <a:bodyPr wrap="square" rtlCol="0">
              <a:spAutoFit/>
            </a:bodyPr>
            <a:lstStyle/>
            <a:p>
              <a:pPr algn="r"/>
              <a:r>
                <a:rPr lang="en-US" altLang="ko-KR" sz="1200" dirty="0">
                  <a:solidFill>
                    <a:schemeClr val="tx1">
                      <a:lumMod val="75000"/>
                      <a:lumOff val="25000"/>
                    </a:schemeClr>
                  </a:solidFill>
                  <a:latin typeface="Arial" pitchFamily="34" charset="0"/>
                  <a:cs typeface="B Nazanin" pitchFamily="2" charset="-78"/>
                </a:rPr>
                <a:t> </a:t>
              </a: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tx1">
                    <a:lumMod val="75000"/>
                    <a:lumOff val="25000"/>
                  </a:schemeClr>
                </a:solidFill>
                <a:latin typeface="Arial" pitchFamily="34" charset="0"/>
                <a:cs typeface="B Nazanin" pitchFamily="2" charset="-78"/>
              </a:endParaRPr>
            </a:p>
          </p:txBody>
        </p:sp>
        <p:sp>
          <p:nvSpPr>
            <p:cNvPr id="43" name="TextBox 42"/>
            <p:cNvSpPr txBox="1"/>
            <p:nvPr/>
          </p:nvSpPr>
          <p:spPr>
            <a:xfrm>
              <a:off x="4903822" y="4915304"/>
              <a:ext cx="2772000"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عنوان مطالب</a:t>
              </a:r>
              <a:endParaRPr lang="ko-KR" altLang="en-US" sz="1200" b="1" dirty="0">
                <a:solidFill>
                  <a:schemeClr val="tx1">
                    <a:lumMod val="75000"/>
                    <a:lumOff val="25000"/>
                  </a:schemeClr>
                </a:solidFill>
                <a:latin typeface="Arial" pitchFamily="34" charset="0"/>
                <a:cs typeface="B Nazanin" pitchFamily="2" charset="-78"/>
              </a:endParaRPr>
            </a:p>
          </p:txBody>
        </p:sp>
      </p:grpSp>
      <p:sp>
        <p:nvSpPr>
          <p:cNvPr id="45" name="Oval 44"/>
          <p:cNvSpPr/>
          <p:nvPr/>
        </p:nvSpPr>
        <p:spPr>
          <a:xfrm>
            <a:off x="11400089" y="5338323"/>
            <a:ext cx="709194" cy="709194"/>
          </a:xfrm>
          <a:prstGeom prst="ellips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nvGrpSpPr>
          <p:cNvPr id="9" name="그룹 8">
            <a:extLst>
              <a:ext uri="{FF2B5EF4-FFF2-40B4-BE49-F238E27FC236}">
                <a16:creationId xmlns:a16="http://schemas.microsoft.com/office/drawing/2014/main" id="{A727B846-75DD-4CA8-9B36-661A62F2123C}"/>
              </a:ext>
            </a:extLst>
          </p:cNvPr>
          <p:cNvGrpSpPr/>
          <p:nvPr/>
        </p:nvGrpSpPr>
        <p:grpSpPr>
          <a:xfrm>
            <a:off x="8277036" y="5256795"/>
            <a:ext cx="2772000" cy="918429"/>
            <a:chOff x="8621632" y="4933373"/>
            <a:chExt cx="2772000" cy="918429"/>
          </a:xfrm>
        </p:grpSpPr>
        <p:sp>
          <p:nvSpPr>
            <p:cNvPr id="46" name="TextBox 45"/>
            <p:cNvSpPr txBox="1"/>
            <p:nvPr/>
          </p:nvSpPr>
          <p:spPr>
            <a:xfrm>
              <a:off x="8621632" y="5205471"/>
              <a:ext cx="2772000"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solidFill>
                  <a:schemeClr val="tx1">
                    <a:lumMod val="75000"/>
                    <a:lumOff val="25000"/>
                  </a:schemeClr>
                </a:solidFill>
                <a:latin typeface="Arial" pitchFamily="34" charset="0"/>
                <a:cs typeface="B Nazanin" pitchFamily="2" charset="-78"/>
              </a:endParaRPr>
            </a:p>
          </p:txBody>
        </p:sp>
        <p:sp>
          <p:nvSpPr>
            <p:cNvPr id="47" name="TextBox 46"/>
            <p:cNvSpPr txBox="1"/>
            <p:nvPr/>
          </p:nvSpPr>
          <p:spPr>
            <a:xfrm>
              <a:off x="8621632" y="4933373"/>
              <a:ext cx="2772000"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عنوان مطالب</a:t>
              </a:r>
              <a:endParaRPr lang="ko-KR" altLang="en-US" sz="1200" b="1" dirty="0">
                <a:solidFill>
                  <a:schemeClr val="tx1">
                    <a:lumMod val="75000"/>
                    <a:lumOff val="25000"/>
                  </a:schemeClr>
                </a:solidFill>
                <a:latin typeface="Arial" pitchFamily="34" charset="0"/>
                <a:cs typeface="B Nazanin" pitchFamily="2" charset="-78"/>
              </a:endParaRPr>
            </a:p>
          </p:txBody>
        </p:sp>
      </p:grpSp>
      <p:sp>
        <p:nvSpPr>
          <p:cNvPr id="30" name="TextBox 29">
            <a:extLst>
              <a:ext uri="{FF2B5EF4-FFF2-40B4-BE49-F238E27FC236}">
                <a16:creationId xmlns:a16="http://schemas.microsoft.com/office/drawing/2014/main" id="{61CFC90B-0376-437E-9A6B-886740238321}"/>
              </a:ext>
            </a:extLst>
          </p:cNvPr>
          <p:cNvSpPr txBox="1"/>
          <p:nvPr/>
        </p:nvSpPr>
        <p:spPr>
          <a:xfrm>
            <a:off x="3926890" y="2757806"/>
            <a:ext cx="7686845" cy="430887"/>
          </a:xfrm>
          <a:prstGeom prst="rect">
            <a:avLst/>
          </a:prstGeom>
          <a:noFill/>
        </p:spPr>
        <p:txBody>
          <a:bodyPr wrap="square" lIns="216000" rIns="216000" rtlCol="0">
            <a:spAutoFit/>
          </a:bodyPr>
          <a:lstStyle/>
          <a:p>
            <a:pPr algn="r"/>
            <a:r>
              <a:rPr lang="fa-IR" altLang="ko-KR" sz="1100" dirty="0">
                <a:solidFill>
                  <a:schemeClr val="bg1"/>
                </a:solidFill>
                <a:latin typeface="Arial" pitchFamily="34" charset="0"/>
                <a:ea typeface="HY견명조" pitchFamily="18" charset="-127"/>
                <a:cs typeface="B Nazanin" pitchFamily="2" charset="-78"/>
              </a:rPr>
              <a:t>من امیدوارم و معتقدم که این الگو زمان، پول و اعتبار شما را جلب کند. تغییر رنگ، عکس و متن آسان است. ارائه پاورپوینت مدرنی را دریافت کنید که به زیبایی طراحی شده است. ارائه پاورپوینت مدرنی را دریافت کنید که به زیبایی طراحی شده است.</a:t>
            </a:r>
            <a:endParaRPr lang="en-US" altLang="ko-KR" sz="1100" dirty="0">
              <a:solidFill>
                <a:schemeClr val="bg1"/>
              </a:solidFill>
              <a:latin typeface="Arial" pitchFamily="34" charset="0"/>
              <a:ea typeface="FZShuTi" pitchFamily="2" charset="-122"/>
              <a:cs typeface="B Nazanin" pitchFamily="2" charset="-78"/>
            </a:endParaRPr>
          </a:p>
        </p:txBody>
      </p:sp>
      <p:sp>
        <p:nvSpPr>
          <p:cNvPr id="36" name="Rounded Rectangle 27">
            <a:extLst>
              <a:ext uri="{FF2B5EF4-FFF2-40B4-BE49-F238E27FC236}">
                <a16:creationId xmlns:a16="http://schemas.microsoft.com/office/drawing/2014/main" id="{371D73E6-33D9-43A7-AE69-F4C127AEFE6D}"/>
              </a:ext>
            </a:extLst>
          </p:cNvPr>
          <p:cNvSpPr/>
          <p:nvPr/>
        </p:nvSpPr>
        <p:spPr>
          <a:xfrm>
            <a:off x="7144285" y="5583314"/>
            <a:ext cx="350627" cy="26932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40" name="Rounded Rectangle 7">
            <a:extLst>
              <a:ext uri="{FF2B5EF4-FFF2-40B4-BE49-F238E27FC236}">
                <a16:creationId xmlns:a16="http://schemas.microsoft.com/office/drawing/2014/main" id="{CD7C4185-B102-4289-9C5F-11C2839FB9D3}"/>
              </a:ext>
            </a:extLst>
          </p:cNvPr>
          <p:cNvSpPr/>
          <p:nvPr/>
        </p:nvSpPr>
        <p:spPr>
          <a:xfrm>
            <a:off x="7105833" y="4293530"/>
            <a:ext cx="356478" cy="3076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44" name="Rectangle 16">
            <a:extLst>
              <a:ext uri="{FF2B5EF4-FFF2-40B4-BE49-F238E27FC236}">
                <a16:creationId xmlns:a16="http://schemas.microsoft.com/office/drawing/2014/main" id="{4097C796-6926-423A-A7D5-AB30714B83E4}"/>
              </a:ext>
            </a:extLst>
          </p:cNvPr>
          <p:cNvSpPr/>
          <p:nvPr/>
        </p:nvSpPr>
        <p:spPr>
          <a:xfrm rot="2700000">
            <a:off x="11629471" y="4179613"/>
            <a:ext cx="250429" cy="44897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48" name="Rectangle 9">
            <a:extLst>
              <a:ext uri="{FF2B5EF4-FFF2-40B4-BE49-F238E27FC236}">
                <a16:creationId xmlns:a16="http://schemas.microsoft.com/office/drawing/2014/main" id="{B96BED6D-4D7D-4C72-96EE-C9CDD6B72B5A}"/>
              </a:ext>
            </a:extLst>
          </p:cNvPr>
          <p:cNvSpPr/>
          <p:nvPr/>
        </p:nvSpPr>
        <p:spPr>
          <a:xfrm>
            <a:off x="11585112" y="5526318"/>
            <a:ext cx="339147" cy="31747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57" name="TextBox 56">
            <a:extLst>
              <a:ext uri="{FF2B5EF4-FFF2-40B4-BE49-F238E27FC236}">
                <a16:creationId xmlns:a16="http://schemas.microsoft.com/office/drawing/2014/main" id="{35DF6422-3806-4899-9DC2-D541CCC12A96}"/>
              </a:ext>
            </a:extLst>
          </p:cNvPr>
          <p:cNvSpPr txBox="1"/>
          <p:nvPr/>
        </p:nvSpPr>
        <p:spPr>
          <a:xfrm>
            <a:off x="4079076" y="685579"/>
            <a:ext cx="6130419" cy="2031325"/>
          </a:xfrm>
          <a:prstGeom prst="rect">
            <a:avLst/>
          </a:prstGeom>
          <a:noFill/>
        </p:spPr>
        <p:txBody>
          <a:bodyPr wrap="square" lIns="36000" tIns="0" rIns="36000" bIns="0" rtlCol="0" anchor="ctr">
            <a:spAutoFit/>
          </a:bodyPr>
          <a:lstStyle/>
          <a:p>
            <a:r>
              <a:rPr lang="en-US" altLang="ko-KR" sz="4400" dirty="0">
                <a:solidFill>
                  <a:schemeClr val="bg1"/>
                </a:solidFill>
                <a:latin typeface="Arial" pitchFamily="34" charset="0"/>
                <a:cs typeface="B Nazanin" pitchFamily="2" charset="-78"/>
              </a:rPr>
              <a:t>We Create</a:t>
            </a:r>
          </a:p>
          <a:p>
            <a:r>
              <a:rPr lang="en-US" altLang="ko-KR" sz="4400" dirty="0">
                <a:solidFill>
                  <a:schemeClr val="bg1"/>
                </a:solidFill>
                <a:latin typeface="Arial" pitchFamily="34" charset="0"/>
                <a:cs typeface="B Nazanin" pitchFamily="2" charset="-78"/>
              </a:rPr>
              <a:t>Quality Professional </a:t>
            </a:r>
          </a:p>
          <a:p>
            <a:r>
              <a:rPr lang="en-US" altLang="ko-KR" sz="4400" dirty="0">
                <a:solidFill>
                  <a:schemeClr val="bg1"/>
                </a:solidFill>
                <a:latin typeface="Arial" pitchFamily="34" charset="0"/>
                <a:cs typeface="B Nazanin" pitchFamily="2" charset="-78"/>
              </a:rPr>
              <a:t>PPT Presentation</a:t>
            </a:r>
            <a:endParaRPr lang="ko-KR" altLang="en-US" sz="4400" dirty="0">
              <a:solidFill>
                <a:schemeClr val="bg1"/>
              </a:solidFill>
              <a:latin typeface="Arial" pitchFamily="34" charset="0"/>
              <a:cs typeface="B Nazanin" pitchFamily="2" charset="-78"/>
            </a:endParaRPr>
          </a:p>
        </p:txBody>
      </p:sp>
      <p:sp>
        <p:nvSpPr>
          <p:cNvPr id="3" name="Picture Placeholder 2">
            <a:extLst>
              <a:ext uri="{FF2B5EF4-FFF2-40B4-BE49-F238E27FC236}">
                <a16:creationId xmlns:a16="http://schemas.microsoft.com/office/drawing/2014/main" id="{7B2E2C69-636F-4316-9356-012C0E5D99A9}"/>
              </a:ext>
            </a:extLst>
          </p:cNvPr>
          <p:cNvSpPr>
            <a:spLocks noGrp="1"/>
          </p:cNvSpPr>
          <p:nvPr>
            <p:ph type="pic" sz="quarter" idx="10"/>
          </p:nvPr>
        </p:nvSpPr>
        <p:spPr/>
        <p:txBody>
          <a:bodyPr/>
          <a:lstStyle/>
          <a:p>
            <a:endParaRPr lang="en-US" dirty="0">
              <a:cs typeface="B Nazanin" pitchFamily="2" charset="-78"/>
            </a:endParaRPr>
          </a:p>
        </p:txBody>
      </p:sp>
    </p:spTree>
    <p:extLst>
      <p:ext uri="{BB962C8B-B14F-4D97-AF65-F5344CB8AC3E}">
        <p14:creationId xmlns:p14="http://schemas.microsoft.com/office/powerpoint/2010/main" val="3956899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sp>
        <p:nvSpPr>
          <p:cNvPr id="3" name="Freeform 9">
            <a:extLst>
              <a:ext uri="{FF2B5EF4-FFF2-40B4-BE49-F238E27FC236}">
                <a16:creationId xmlns:a16="http://schemas.microsoft.com/office/drawing/2014/main" id="{6514E99D-AD95-41DA-A4DD-25F62F26018C}"/>
              </a:ext>
            </a:extLst>
          </p:cNvPr>
          <p:cNvSpPr>
            <a:spLocks noEditPoints="1"/>
          </p:cNvSpPr>
          <p:nvPr/>
        </p:nvSpPr>
        <p:spPr bwMode="auto">
          <a:xfrm>
            <a:off x="625814" y="2396272"/>
            <a:ext cx="5120111" cy="3135621"/>
          </a:xfrm>
          <a:custGeom>
            <a:avLst/>
            <a:gdLst>
              <a:gd name="T0" fmla="*/ 3609 w 5720"/>
              <a:gd name="T1" fmla="*/ 2874 h 3503"/>
              <a:gd name="T2" fmla="*/ 5106 w 5720"/>
              <a:gd name="T3" fmla="*/ 1874 h 3503"/>
              <a:gd name="T4" fmla="*/ 5015 w 5720"/>
              <a:gd name="T5" fmla="*/ 1600 h 3503"/>
              <a:gd name="T6" fmla="*/ 5022 w 5720"/>
              <a:gd name="T7" fmla="*/ 1512 h 3503"/>
              <a:gd name="T8" fmla="*/ 4997 w 5720"/>
              <a:gd name="T9" fmla="*/ 1441 h 3503"/>
              <a:gd name="T10" fmla="*/ 3851 w 5720"/>
              <a:gd name="T11" fmla="*/ 701 h 3503"/>
              <a:gd name="T12" fmla="*/ 3740 w 5720"/>
              <a:gd name="T13" fmla="*/ 838 h 3503"/>
              <a:gd name="T14" fmla="*/ 3769 w 5720"/>
              <a:gd name="T15" fmla="*/ 1236 h 3503"/>
              <a:gd name="T16" fmla="*/ 3844 w 5720"/>
              <a:gd name="T17" fmla="*/ 954 h 3503"/>
              <a:gd name="T18" fmla="*/ 298 w 5720"/>
              <a:gd name="T19" fmla="*/ 240 h 3503"/>
              <a:gd name="T20" fmla="*/ 466 w 5720"/>
              <a:gd name="T21" fmla="*/ 185 h 3503"/>
              <a:gd name="T22" fmla="*/ 2104 w 5720"/>
              <a:gd name="T23" fmla="*/ 283 h 3503"/>
              <a:gd name="T24" fmla="*/ 3060 w 5720"/>
              <a:gd name="T25" fmla="*/ 354 h 3503"/>
              <a:gd name="T26" fmla="*/ 3537 w 5720"/>
              <a:gd name="T27" fmla="*/ 438 h 3503"/>
              <a:gd name="T28" fmla="*/ 3411 w 5720"/>
              <a:gd name="T29" fmla="*/ 594 h 3503"/>
              <a:gd name="T30" fmla="*/ 3731 w 5720"/>
              <a:gd name="T31" fmla="*/ 598 h 3503"/>
              <a:gd name="T32" fmla="*/ 4077 w 5720"/>
              <a:gd name="T33" fmla="*/ 643 h 3503"/>
              <a:gd name="T34" fmla="*/ 4128 w 5720"/>
              <a:gd name="T35" fmla="*/ 929 h 3503"/>
              <a:gd name="T36" fmla="*/ 4293 w 5720"/>
              <a:gd name="T37" fmla="*/ 1105 h 3503"/>
              <a:gd name="T38" fmla="*/ 4375 w 5720"/>
              <a:gd name="T39" fmla="*/ 1229 h 3503"/>
              <a:gd name="T40" fmla="*/ 4866 w 5720"/>
              <a:gd name="T41" fmla="*/ 800 h 3503"/>
              <a:gd name="T42" fmla="*/ 5313 w 5720"/>
              <a:gd name="T43" fmla="*/ 440 h 3503"/>
              <a:gd name="T44" fmla="*/ 5424 w 5720"/>
              <a:gd name="T45" fmla="*/ 127 h 3503"/>
              <a:gd name="T46" fmla="*/ 5678 w 5720"/>
              <a:gd name="T47" fmla="*/ 376 h 3503"/>
              <a:gd name="T48" fmla="*/ 5551 w 5720"/>
              <a:gd name="T49" fmla="*/ 600 h 3503"/>
              <a:gd name="T50" fmla="*/ 5446 w 5720"/>
              <a:gd name="T51" fmla="*/ 838 h 3503"/>
              <a:gd name="T52" fmla="*/ 5482 w 5720"/>
              <a:gd name="T53" fmla="*/ 970 h 3503"/>
              <a:gd name="T54" fmla="*/ 5197 w 5720"/>
              <a:gd name="T55" fmla="*/ 1183 h 3503"/>
              <a:gd name="T56" fmla="*/ 5140 w 5720"/>
              <a:gd name="T57" fmla="*/ 1434 h 3503"/>
              <a:gd name="T58" fmla="*/ 5155 w 5720"/>
              <a:gd name="T59" fmla="*/ 1538 h 3503"/>
              <a:gd name="T60" fmla="*/ 5073 w 5720"/>
              <a:gd name="T61" fmla="*/ 1600 h 3503"/>
              <a:gd name="T62" fmla="*/ 5064 w 5720"/>
              <a:gd name="T63" fmla="*/ 1701 h 3503"/>
              <a:gd name="T64" fmla="*/ 5133 w 5720"/>
              <a:gd name="T65" fmla="*/ 1976 h 3503"/>
              <a:gd name="T66" fmla="*/ 5048 w 5720"/>
              <a:gd name="T67" fmla="*/ 2083 h 3503"/>
              <a:gd name="T68" fmla="*/ 4797 w 5720"/>
              <a:gd name="T69" fmla="*/ 2347 h 3503"/>
              <a:gd name="T70" fmla="*/ 4669 w 5720"/>
              <a:gd name="T71" fmla="*/ 2505 h 3503"/>
              <a:gd name="T72" fmla="*/ 4768 w 5720"/>
              <a:gd name="T73" fmla="*/ 2923 h 3503"/>
              <a:gd name="T74" fmla="*/ 4909 w 5720"/>
              <a:gd name="T75" fmla="*/ 3414 h 3503"/>
              <a:gd name="T76" fmla="*/ 4702 w 5720"/>
              <a:gd name="T77" fmla="*/ 3350 h 3503"/>
              <a:gd name="T78" fmla="*/ 4549 w 5720"/>
              <a:gd name="T79" fmla="*/ 3112 h 3503"/>
              <a:gd name="T80" fmla="*/ 4197 w 5720"/>
              <a:gd name="T81" fmla="*/ 2905 h 3503"/>
              <a:gd name="T82" fmla="*/ 3875 w 5720"/>
              <a:gd name="T83" fmla="*/ 2863 h 3503"/>
              <a:gd name="T84" fmla="*/ 3706 w 5720"/>
              <a:gd name="T85" fmla="*/ 2885 h 3503"/>
              <a:gd name="T86" fmla="*/ 3713 w 5720"/>
              <a:gd name="T87" fmla="*/ 2952 h 3503"/>
              <a:gd name="T88" fmla="*/ 3733 w 5720"/>
              <a:gd name="T89" fmla="*/ 3043 h 3503"/>
              <a:gd name="T90" fmla="*/ 3582 w 5720"/>
              <a:gd name="T91" fmla="*/ 3038 h 3503"/>
              <a:gd name="T92" fmla="*/ 3326 w 5720"/>
              <a:gd name="T93" fmla="*/ 2989 h 3503"/>
              <a:gd name="T94" fmla="*/ 2886 w 5720"/>
              <a:gd name="T95" fmla="*/ 3140 h 3503"/>
              <a:gd name="T96" fmla="*/ 2855 w 5720"/>
              <a:gd name="T97" fmla="*/ 3160 h 3503"/>
              <a:gd name="T98" fmla="*/ 2758 w 5720"/>
              <a:gd name="T99" fmla="*/ 3334 h 3503"/>
              <a:gd name="T100" fmla="*/ 2657 w 5720"/>
              <a:gd name="T101" fmla="*/ 3458 h 3503"/>
              <a:gd name="T102" fmla="*/ 2264 w 5720"/>
              <a:gd name="T103" fmla="*/ 2936 h 3503"/>
              <a:gd name="T104" fmla="*/ 1884 w 5720"/>
              <a:gd name="T105" fmla="*/ 2901 h 3503"/>
              <a:gd name="T106" fmla="*/ 1378 w 5720"/>
              <a:gd name="T107" fmla="*/ 2652 h 3503"/>
              <a:gd name="T108" fmla="*/ 577 w 5720"/>
              <a:gd name="T109" fmla="*/ 2358 h 3503"/>
              <a:gd name="T110" fmla="*/ 344 w 5720"/>
              <a:gd name="T111" fmla="*/ 2047 h 3503"/>
              <a:gd name="T112" fmla="*/ 111 w 5720"/>
              <a:gd name="T113" fmla="*/ 1700 h 3503"/>
              <a:gd name="T114" fmla="*/ 84 w 5720"/>
              <a:gd name="T115" fmla="*/ 1530 h 3503"/>
              <a:gd name="T116" fmla="*/ 31 w 5720"/>
              <a:gd name="T117" fmla="*/ 1225 h 3503"/>
              <a:gd name="T118" fmla="*/ 98 w 5720"/>
              <a:gd name="T119" fmla="*/ 841 h 3503"/>
              <a:gd name="T120" fmla="*/ 280 w 5720"/>
              <a:gd name="T121" fmla="*/ 278 h 3503"/>
              <a:gd name="T122" fmla="*/ 433 w 5720"/>
              <a:gd name="T123" fmla="*/ 107 h 3503"/>
              <a:gd name="T124" fmla="*/ 466 w 5720"/>
              <a:gd name="T125" fmla="*/ 92 h 3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0" h="3503">
                <a:moveTo>
                  <a:pt x="3058" y="2983"/>
                </a:moveTo>
                <a:lnTo>
                  <a:pt x="3055" y="2989"/>
                </a:lnTo>
                <a:lnTo>
                  <a:pt x="3049" y="2992"/>
                </a:lnTo>
                <a:lnTo>
                  <a:pt x="3046" y="2996"/>
                </a:lnTo>
                <a:lnTo>
                  <a:pt x="3044" y="2998"/>
                </a:lnTo>
                <a:lnTo>
                  <a:pt x="3040" y="3000"/>
                </a:lnTo>
                <a:lnTo>
                  <a:pt x="3038" y="3003"/>
                </a:lnTo>
                <a:lnTo>
                  <a:pt x="3044" y="3009"/>
                </a:lnTo>
                <a:lnTo>
                  <a:pt x="3048" y="3016"/>
                </a:lnTo>
                <a:lnTo>
                  <a:pt x="3049" y="3023"/>
                </a:lnTo>
                <a:lnTo>
                  <a:pt x="3062" y="3020"/>
                </a:lnTo>
                <a:lnTo>
                  <a:pt x="3058" y="3009"/>
                </a:lnTo>
                <a:lnTo>
                  <a:pt x="3057" y="2998"/>
                </a:lnTo>
                <a:lnTo>
                  <a:pt x="3058" y="2989"/>
                </a:lnTo>
                <a:lnTo>
                  <a:pt x="3058" y="2983"/>
                </a:lnTo>
                <a:close/>
                <a:moveTo>
                  <a:pt x="4769" y="2972"/>
                </a:moveTo>
                <a:lnTo>
                  <a:pt x="4769" y="2976"/>
                </a:lnTo>
                <a:lnTo>
                  <a:pt x="4775" y="2981"/>
                </a:lnTo>
                <a:lnTo>
                  <a:pt x="4777" y="2987"/>
                </a:lnTo>
                <a:lnTo>
                  <a:pt x="4782" y="2992"/>
                </a:lnTo>
                <a:lnTo>
                  <a:pt x="4784" y="2994"/>
                </a:lnTo>
                <a:lnTo>
                  <a:pt x="4784" y="2994"/>
                </a:lnTo>
                <a:lnTo>
                  <a:pt x="4784" y="2994"/>
                </a:lnTo>
                <a:lnTo>
                  <a:pt x="4784" y="2994"/>
                </a:lnTo>
                <a:lnTo>
                  <a:pt x="4784" y="2994"/>
                </a:lnTo>
                <a:lnTo>
                  <a:pt x="4786" y="2996"/>
                </a:lnTo>
                <a:lnTo>
                  <a:pt x="4786" y="2972"/>
                </a:lnTo>
                <a:lnTo>
                  <a:pt x="4769" y="2972"/>
                </a:lnTo>
                <a:close/>
                <a:moveTo>
                  <a:pt x="3617" y="2861"/>
                </a:moveTo>
                <a:lnTo>
                  <a:pt x="3613" y="2869"/>
                </a:lnTo>
                <a:lnTo>
                  <a:pt x="3609" y="2874"/>
                </a:lnTo>
                <a:lnTo>
                  <a:pt x="3604" y="2880"/>
                </a:lnTo>
                <a:lnTo>
                  <a:pt x="3597" y="2885"/>
                </a:lnTo>
                <a:lnTo>
                  <a:pt x="3597" y="2889"/>
                </a:lnTo>
                <a:lnTo>
                  <a:pt x="3637" y="2889"/>
                </a:lnTo>
                <a:lnTo>
                  <a:pt x="3640" y="2887"/>
                </a:lnTo>
                <a:lnTo>
                  <a:pt x="3642" y="2885"/>
                </a:lnTo>
                <a:lnTo>
                  <a:pt x="3648" y="2885"/>
                </a:lnTo>
                <a:lnTo>
                  <a:pt x="3653" y="2885"/>
                </a:lnTo>
                <a:lnTo>
                  <a:pt x="3655" y="2881"/>
                </a:lnTo>
                <a:lnTo>
                  <a:pt x="3657" y="2880"/>
                </a:lnTo>
                <a:lnTo>
                  <a:pt x="3658" y="2880"/>
                </a:lnTo>
                <a:lnTo>
                  <a:pt x="3660" y="2876"/>
                </a:lnTo>
                <a:lnTo>
                  <a:pt x="3660" y="2872"/>
                </a:lnTo>
                <a:lnTo>
                  <a:pt x="3648" y="2870"/>
                </a:lnTo>
                <a:lnTo>
                  <a:pt x="3638" y="2867"/>
                </a:lnTo>
                <a:lnTo>
                  <a:pt x="3629" y="2863"/>
                </a:lnTo>
                <a:lnTo>
                  <a:pt x="3617" y="2861"/>
                </a:lnTo>
                <a:close/>
                <a:moveTo>
                  <a:pt x="3875" y="2803"/>
                </a:moveTo>
                <a:lnTo>
                  <a:pt x="3875" y="2807"/>
                </a:lnTo>
                <a:lnTo>
                  <a:pt x="3875" y="2809"/>
                </a:lnTo>
                <a:lnTo>
                  <a:pt x="3877" y="2810"/>
                </a:lnTo>
                <a:lnTo>
                  <a:pt x="3877" y="2812"/>
                </a:lnTo>
                <a:lnTo>
                  <a:pt x="3878" y="2814"/>
                </a:lnTo>
                <a:lnTo>
                  <a:pt x="3878" y="2803"/>
                </a:lnTo>
                <a:lnTo>
                  <a:pt x="3875" y="2803"/>
                </a:lnTo>
                <a:close/>
                <a:moveTo>
                  <a:pt x="5124" y="1856"/>
                </a:moveTo>
                <a:lnTo>
                  <a:pt x="5120" y="1861"/>
                </a:lnTo>
                <a:lnTo>
                  <a:pt x="5118" y="1867"/>
                </a:lnTo>
                <a:lnTo>
                  <a:pt x="5115" y="1870"/>
                </a:lnTo>
                <a:lnTo>
                  <a:pt x="5111" y="1872"/>
                </a:lnTo>
                <a:lnTo>
                  <a:pt x="5106" y="1874"/>
                </a:lnTo>
                <a:lnTo>
                  <a:pt x="5100" y="1876"/>
                </a:lnTo>
                <a:lnTo>
                  <a:pt x="5095" y="1880"/>
                </a:lnTo>
                <a:lnTo>
                  <a:pt x="5095" y="1881"/>
                </a:lnTo>
                <a:lnTo>
                  <a:pt x="5097" y="1881"/>
                </a:lnTo>
                <a:lnTo>
                  <a:pt x="5097" y="1881"/>
                </a:lnTo>
                <a:lnTo>
                  <a:pt x="5097" y="1881"/>
                </a:lnTo>
                <a:lnTo>
                  <a:pt x="5097" y="1881"/>
                </a:lnTo>
                <a:lnTo>
                  <a:pt x="5098" y="1883"/>
                </a:lnTo>
                <a:lnTo>
                  <a:pt x="5098" y="1887"/>
                </a:lnTo>
                <a:lnTo>
                  <a:pt x="5109" y="1880"/>
                </a:lnTo>
                <a:lnTo>
                  <a:pt x="5120" y="1874"/>
                </a:lnTo>
                <a:lnTo>
                  <a:pt x="5135" y="1870"/>
                </a:lnTo>
                <a:lnTo>
                  <a:pt x="5137" y="1874"/>
                </a:lnTo>
                <a:lnTo>
                  <a:pt x="5138" y="1878"/>
                </a:lnTo>
                <a:lnTo>
                  <a:pt x="5140" y="1878"/>
                </a:lnTo>
                <a:lnTo>
                  <a:pt x="5140" y="1880"/>
                </a:lnTo>
                <a:lnTo>
                  <a:pt x="5144" y="1881"/>
                </a:lnTo>
                <a:lnTo>
                  <a:pt x="5148" y="1883"/>
                </a:lnTo>
                <a:lnTo>
                  <a:pt x="5148" y="1870"/>
                </a:lnTo>
                <a:lnTo>
                  <a:pt x="5153" y="1872"/>
                </a:lnTo>
                <a:lnTo>
                  <a:pt x="5157" y="1872"/>
                </a:lnTo>
                <a:lnTo>
                  <a:pt x="5160" y="1874"/>
                </a:lnTo>
                <a:lnTo>
                  <a:pt x="5164" y="1876"/>
                </a:lnTo>
                <a:lnTo>
                  <a:pt x="5160" y="1863"/>
                </a:lnTo>
                <a:lnTo>
                  <a:pt x="5148" y="1863"/>
                </a:lnTo>
                <a:lnTo>
                  <a:pt x="5137" y="1860"/>
                </a:lnTo>
                <a:lnTo>
                  <a:pt x="5124" y="1856"/>
                </a:lnTo>
                <a:close/>
                <a:moveTo>
                  <a:pt x="5011" y="1594"/>
                </a:moveTo>
                <a:lnTo>
                  <a:pt x="5011" y="1596"/>
                </a:lnTo>
                <a:lnTo>
                  <a:pt x="5013" y="1598"/>
                </a:lnTo>
                <a:lnTo>
                  <a:pt x="5015" y="1600"/>
                </a:lnTo>
                <a:lnTo>
                  <a:pt x="5017" y="1600"/>
                </a:lnTo>
                <a:lnTo>
                  <a:pt x="5020" y="1601"/>
                </a:lnTo>
                <a:lnTo>
                  <a:pt x="5020" y="1600"/>
                </a:lnTo>
                <a:lnTo>
                  <a:pt x="5018" y="1598"/>
                </a:lnTo>
                <a:lnTo>
                  <a:pt x="5015" y="1596"/>
                </a:lnTo>
                <a:lnTo>
                  <a:pt x="5013" y="1594"/>
                </a:lnTo>
                <a:lnTo>
                  <a:pt x="5011" y="1594"/>
                </a:lnTo>
                <a:close/>
                <a:moveTo>
                  <a:pt x="120" y="1520"/>
                </a:moveTo>
                <a:lnTo>
                  <a:pt x="120" y="1523"/>
                </a:lnTo>
                <a:lnTo>
                  <a:pt x="118" y="1527"/>
                </a:lnTo>
                <a:lnTo>
                  <a:pt x="118" y="1527"/>
                </a:lnTo>
                <a:lnTo>
                  <a:pt x="118" y="1527"/>
                </a:lnTo>
                <a:lnTo>
                  <a:pt x="118" y="1529"/>
                </a:lnTo>
                <a:lnTo>
                  <a:pt x="120" y="1530"/>
                </a:lnTo>
                <a:lnTo>
                  <a:pt x="122" y="1534"/>
                </a:lnTo>
                <a:lnTo>
                  <a:pt x="124" y="1536"/>
                </a:lnTo>
                <a:lnTo>
                  <a:pt x="126" y="1538"/>
                </a:lnTo>
                <a:lnTo>
                  <a:pt x="128" y="1540"/>
                </a:lnTo>
                <a:lnTo>
                  <a:pt x="128" y="1534"/>
                </a:lnTo>
                <a:lnTo>
                  <a:pt x="126" y="1530"/>
                </a:lnTo>
                <a:lnTo>
                  <a:pt x="126" y="1527"/>
                </a:lnTo>
                <a:lnTo>
                  <a:pt x="126" y="1525"/>
                </a:lnTo>
                <a:lnTo>
                  <a:pt x="124" y="1523"/>
                </a:lnTo>
                <a:lnTo>
                  <a:pt x="120" y="1520"/>
                </a:lnTo>
                <a:close/>
                <a:moveTo>
                  <a:pt x="5017" y="1509"/>
                </a:moveTo>
                <a:lnTo>
                  <a:pt x="5018" y="1510"/>
                </a:lnTo>
                <a:lnTo>
                  <a:pt x="5018" y="1510"/>
                </a:lnTo>
                <a:lnTo>
                  <a:pt x="5020" y="1512"/>
                </a:lnTo>
                <a:lnTo>
                  <a:pt x="5020" y="1512"/>
                </a:lnTo>
                <a:lnTo>
                  <a:pt x="5024" y="1512"/>
                </a:lnTo>
                <a:lnTo>
                  <a:pt x="5022" y="1512"/>
                </a:lnTo>
                <a:lnTo>
                  <a:pt x="5022" y="1510"/>
                </a:lnTo>
                <a:lnTo>
                  <a:pt x="5020" y="1510"/>
                </a:lnTo>
                <a:lnTo>
                  <a:pt x="5018" y="1510"/>
                </a:lnTo>
                <a:lnTo>
                  <a:pt x="5017" y="1509"/>
                </a:lnTo>
                <a:close/>
                <a:moveTo>
                  <a:pt x="4991" y="1492"/>
                </a:moveTo>
                <a:lnTo>
                  <a:pt x="4995" y="1510"/>
                </a:lnTo>
                <a:lnTo>
                  <a:pt x="5000" y="1523"/>
                </a:lnTo>
                <a:lnTo>
                  <a:pt x="5006" y="1536"/>
                </a:lnTo>
                <a:lnTo>
                  <a:pt x="5011" y="1549"/>
                </a:lnTo>
                <a:lnTo>
                  <a:pt x="5015" y="1549"/>
                </a:lnTo>
                <a:lnTo>
                  <a:pt x="5017" y="1532"/>
                </a:lnTo>
                <a:lnTo>
                  <a:pt x="5008" y="1521"/>
                </a:lnTo>
                <a:lnTo>
                  <a:pt x="5002" y="1509"/>
                </a:lnTo>
                <a:lnTo>
                  <a:pt x="5000" y="1492"/>
                </a:lnTo>
                <a:lnTo>
                  <a:pt x="4991" y="1492"/>
                </a:lnTo>
                <a:close/>
                <a:moveTo>
                  <a:pt x="120" y="1467"/>
                </a:moveTo>
                <a:lnTo>
                  <a:pt x="122" y="1469"/>
                </a:lnTo>
                <a:lnTo>
                  <a:pt x="124" y="1470"/>
                </a:lnTo>
                <a:lnTo>
                  <a:pt x="126" y="1470"/>
                </a:lnTo>
                <a:lnTo>
                  <a:pt x="128" y="1469"/>
                </a:lnTo>
                <a:lnTo>
                  <a:pt x="131" y="1467"/>
                </a:lnTo>
                <a:lnTo>
                  <a:pt x="120" y="1467"/>
                </a:lnTo>
                <a:close/>
                <a:moveTo>
                  <a:pt x="4993" y="1429"/>
                </a:moveTo>
                <a:lnTo>
                  <a:pt x="4988" y="1452"/>
                </a:lnTo>
                <a:lnTo>
                  <a:pt x="4991" y="1456"/>
                </a:lnTo>
                <a:lnTo>
                  <a:pt x="4993" y="1460"/>
                </a:lnTo>
                <a:lnTo>
                  <a:pt x="4997" y="1465"/>
                </a:lnTo>
                <a:lnTo>
                  <a:pt x="5004" y="1465"/>
                </a:lnTo>
                <a:lnTo>
                  <a:pt x="5004" y="1461"/>
                </a:lnTo>
                <a:lnTo>
                  <a:pt x="4997" y="1452"/>
                </a:lnTo>
                <a:lnTo>
                  <a:pt x="4997" y="1441"/>
                </a:lnTo>
                <a:lnTo>
                  <a:pt x="5000" y="1429"/>
                </a:lnTo>
                <a:lnTo>
                  <a:pt x="4993" y="1429"/>
                </a:lnTo>
                <a:close/>
                <a:moveTo>
                  <a:pt x="3935" y="785"/>
                </a:moveTo>
                <a:lnTo>
                  <a:pt x="3935" y="789"/>
                </a:lnTo>
                <a:lnTo>
                  <a:pt x="3937" y="792"/>
                </a:lnTo>
                <a:lnTo>
                  <a:pt x="3937" y="794"/>
                </a:lnTo>
                <a:lnTo>
                  <a:pt x="3937" y="794"/>
                </a:lnTo>
                <a:lnTo>
                  <a:pt x="3937" y="794"/>
                </a:lnTo>
                <a:lnTo>
                  <a:pt x="3938" y="796"/>
                </a:lnTo>
                <a:lnTo>
                  <a:pt x="3942" y="798"/>
                </a:lnTo>
                <a:lnTo>
                  <a:pt x="3942" y="785"/>
                </a:lnTo>
                <a:lnTo>
                  <a:pt x="3935" y="785"/>
                </a:lnTo>
                <a:close/>
                <a:moveTo>
                  <a:pt x="3809" y="703"/>
                </a:moveTo>
                <a:lnTo>
                  <a:pt x="3806" y="712"/>
                </a:lnTo>
                <a:lnTo>
                  <a:pt x="3808" y="709"/>
                </a:lnTo>
                <a:lnTo>
                  <a:pt x="3809" y="707"/>
                </a:lnTo>
                <a:lnTo>
                  <a:pt x="3809" y="705"/>
                </a:lnTo>
                <a:lnTo>
                  <a:pt x="3809" y="705"/>
                </a:lnTo>
                <a:lnTo>
                  <a:pt x="3809" y="703"/>
                </a:lnTo>
                <a:close/>
                <a:moveTo>
                  <a:pt x="3918" y="660"/>
                </a:moveTo>
                <a:lnTo>
                  <a:pt x="3911" y="670"/>
                </a:lnTo>
                <a:lnTo>
                  <a:pt x="3900" y="676"/>
                </a:lnTo>
                <a:lnTo>
                  <a:pt x="3888" y="680"/>
                </a:lnTo>
                <a:lnTo>
                  <a:pt x="3875" y="680"/>
                </a:lnTo>
                <a:lnTo>
                  <a:pt x="3864" y="683"/>
                </a:lnTo>
                <a:lnTo>
                  <a:pt x="3853" y="692"/>
                </a:lnTo>
                <a:lnTo>
                  <a:pt x="3853" y="694"/>
                </a:lnTo>
                <a:lnTo>
                  <a:pt x="3853" y="696"/>
                </a:lnTo>
                <a:lnTo>
                  <a:pt x="3853" y="698"/>
                </a:lnTo>
                <a:lnTo>
                  <a:pt x="3853" y="700"/>
                </a:lnTo>
                <a:lnTo>
                  <a:pt x="3851" y="701"/>
                </a:lnTo>
                <a:lnTo>
                  <a:pt x="3849" y="703"/>
                </a:lnTo>
                <a:lnTo>
                  <a:pt x="3844" y="710"/>
                </a:lnTo>
                <a:lnTo>
                  <a:pt x="3838" y="716"/>
                </a:lnTo>
                <a:lnTo>
                  <a:pt x="3831" y="720"/>
                </a:lnTo>
                <a:lnTo>
                  <a:pt x="3826" y="725"/>
                </a:lnTo>
                <a:lnTo>
                  <a:pt x="3820" y="732"/>
                </a:lnTo>
                <a:lnTo>
                  <a:pt x="3804" y="732"/>
                </a:lnTo>
                <a:lnTo>
                  <a:pt x="3806" y="716"/>
                </a:lnTo>
                <a:lnTo>
                  <a:pt x="3800" y="716"/>
                </a:lnTo>
                <a:lnTo>
                  <a:pt x="3789" y="725"/>
                </a:lnTo>
                <a:lnTo>
                  <a:pt x="3778" y="730"/>
                </a:lnTo>
                <a:lnTo>
                  <a:pt x="3768" y="740"/>
                </a:lnTo>
                <a:lnTo>
                  <a:pt x="3764" y="752"/>
                </a:lnTo>
                <a:lnTo>
                  <a:pt x="3760" y="767"/>
                </a:lnTo>
                <a:lnTo>
                  <a:pt x="3757" y="781"/>
                </a:lnTo>
                <a:lnTo>
                  <a:pt x="3753" y="783"/>
                </a:lnTo>
                <a:lnTo>
                  <a:pt x="3749" y="787"/>
                </a:lnTo>
                <a:lnTo>
                  <a:pt x="3746" y="790"/>
                </a:lnTo>
                <a:lnTo>
                  <a:pt x="3742" y="792"/>
                </a:lnTo>
                <a:lnTo>
                  <a:pt x="3740" y="796"/>
                </a:lnTo>
                <a:lnTo>
                  <a:pt x="3735" y="832"/>
                </a:lnTo>
                <a:lnTo>
                  <a:pt x="3724" y="838"/>
                </a:lnTo>
                <a:lnTo>
                  <a:pt x="3715" y="849"/>
                </a:lnTo>
                <a:lnTo>
                  <a:pt x="3708" y="863"/>
                </a:lnTo>
                <a:lnTo>
                  <a:pt x="3702" y="878"/>
                </a:lnTo>
                <a:lnTo>
                  <a:pt x="3711" y="878"/>
                </a:lnTo>
                <a:lnTo>
                  <a:pt x="3711" y="872"/>
                </a:lnTo>
                <a:lnTo>
                  <a:pt x="3718" y="863"/>
                </a:lnTo>
                <a:lnTo>
                  <a:pt x="3726" y="852"/>
                </a:lnTo>
                <a:lnTo>
                  <a:pt x="3731" y="843"/>
                </a:lnTo>
                <a:lnTo>
                  <a:pt x="3740" y="838"/>
                </a:lnTo>
                <a:lnTo>
                  <a:pt x="3757" y="832"/>
                </a:lnTo>
                <a:lnTo>
                  <a:pt x="3760" y="841"/>
                </a:lnTo>
                <a:lnTo>
                  <a:pt x="3764" y="849"/>
                </a:lnTo>
                <a:lnTo>
                  <a:pt x="3769" y="854"/>
                </a:lnTo>
                <a:lnTo>
                  <a:pt x="3771" y="865"/>
                </a:lnTo>
                <a:lnTo>
                  <a:pt x="3762" y="881"/>
                </a:lnTo>
                <a:lnTo>
                  <a:pt x="3758" y="898"/>
                </a:lnTo>
                <a:lnTo>
                  <a:pt x="3760" y="912"/>
                </a:lnTo>
                <a:lnTo>
                  <a:pt x="3762" y="927"/>
                </a:lnTo>
                <a:lnTo>
                  <a:pt x="3760" y="941"/>
                </a:lnTo>
                <a:lnTo>
                  <a:pt x="3758" y="943"/>
                </a:lnTo>
                <a:lnTo>
                  <a:pt x="3755" y="947"/>
                </a:lnTo>
                <a:lnTo>
                  <a:pt x="3751" y="950"/>
                </a:lnTo>
                <a:lnTo>
                  <a:pt x="3748" y="952"/>
                </a:lnTo>
                <a:lnTo>
                  <a:pt x="3746" y="956"/>
                </a:lnTo>
                <a:lnTo>
                  <a:pt x="3744" y="958"/>
                </a:lnTo>
                <a:lnTo>
                  <a:pt x="3744" y="1001"/>
                </a:lnTo>
                <a:lnTo>
                  <a:pt x="3742" y="1020"/>
                </a:lnTo>
                <a:lnTo>
                  <a:pt x="3742" y="1043"/>
                </a:lnTo>
                <a:lnTo>
                  <a:pt x="3740" y="1069"/>
                </a:lnTo>
                <a:lnTo>
                  <a:pt x="3737" y="1089"/>
                </a:lnTo>
                <a:lnTo>
                  <a:pt x="3735" y="1103"/>
                </a:lnTo>
                <a:lnTo>
                  <a:pt x="3738" y="1109"/>
                </a:lnTo>
                <a:lnTo>
                  <a:pt x="3742" y="1114"/>
                </a:lnTo>
                <a:lnTo>
                  <a:pt x="3748" y="1120"/>
                </a:lnTo>
                <a:lnTo>
                  <a:pt x="3751" y="1125"/>
                </a:lnTo>
                <a:lnTo>
                  <a:pt x="3755" y="1130"/>
                </a:lnTo>
                <a:lnTo>
                  <a:pt x="3751" y="1163"/>
                </a:lnTo>
                <a:lnTo>
                  <a:pt x="3755" y="1187"/>
                </a:lnTo>
                <a:lnTo>
                  <a:pt x="3760" y="1212"/>
                </a:lnTo>
                <a:lnTo>
                  <a:pt x="3769" y="1236"/>
                </a:lnTo>
                <a:lnTo>
                  <a:pt x="3778" y="1258"/>
                </a:lnTo>
                <a:lnTo>
                  <a:pt x="3791" y="1272"/>
                </a:lnTo>
                <a:lnTo>
                  <a:pt x="3797" y="1276"/>
                </a:lnTo>
                <a:lnTo>
                  <a:pt x="3802" y="1278"/>
                </a:lnTo>
                <a:lnTo>
                  <a:pt x="3806" y="1278"/>
                </a:lnTo>
                <a:lnTo>
                  <a:pt x="3811" y="1276"/>
                </a:lnTo>
                <a:lnTo>
                  <a:pt x="3829" y="1270"/>
                </a:lnTo>
                <a:lnTo>
                  <a:pt x="3848" y="1261"/>
                </a:lnTo>
                <a:lnTo>
                  <a:pt x="3860" y="1252"/>
                </a:lnTo>
                <a:lnTo>
                  <a:pt x="3866" y="1241"/>
                </a:lnTo>
                <a:lnTo>
                  <a:pt x="3873" y="1223"/>
                </a:lnTo>
                <a:lnTo>
                  <a:pt x="3882" y="1200"/>
                </a:lnTo>
                <a:lnTo>
                  <a:pt x="3889" y="1176"/>
                </a:lnTo>
                <a:lnTo>
                  <a:pt x="3895" y="1150"/>
                </a:lnTo>
                <a:lnTo>
                  <a:pt x="3898" y="1129"/>
                </a:lnTo>
                <a:lnTo>
                  <a:pt x="3897" y="1110"/>
                </a:lnTo>
                <a:lnTo>
                  <a:pt x="3886" y="1078"/>
                </a:lnTo>
                <a:lnTo>
                  <a:pt x="3873" y="1047"/>
                </a:lnTo>
                <a:lnTo>
                  <a:pt x="3857" y="1018"/>
                </a:lnTo>
                <a:lnTo>
                  <a:pt x="3849" y="1018"/>
                </a:lnTo>
                <a:lnTo>
                  <a:pt x="3846" y="1005"/>
                </a:lnTo>
                <a:lnTo>
                  <a:pt x="3849" y="996"/>
                </a:lnTo>
                <a:lnTo>
                  <a:pt x="3853" y="985"/>
                </a:lnTo>
                <a:lnTo>
                  <a:pt x="3858" y="974"/>
                </a:lnTo>
                <a:lnTo>
                  <a:pt x="3857" y="961"/>
                </a:lnTo>
                <a:lnTo>
                  <a:pt x="3855" y="961"/>
                </a:lnTo>
                <a:lnTo>
                  <a:pt x="3853" y="960"/>
                </a:lnTo>
                <a:lnTo>
                  <a:pt x="3851" y="958"/>
                </a:lnTo>
                <a:lnTo>
                  <a:pt x="3848" y="956"/>
                </a:lnTo>
                <a:lnTo>
                  <a:pt x="3846" y="954"/>
                </a:lnTo>
                <a:lnTo>
                  <a:pt x="3844" y="954"/>
                </a:lnTo>
                <a:lnTo>
                  <a:pt x="3844" y="940"/>
                </a:lnTo>
                <a:lnTo>
                  <a:pt x="3851" y="927"/>
                </a:lnTo>
                <a:lnTo>
                  <a:pt x="3858" y="916"/>
                </a:lnTo>
                <a:lnTo>
                  <a:pt x="3866" y="905"/>
                </a:lnTo>
                <a:lnTo>
                  <a:pt x="3862" y="845"/>
                </a:lnTo>
                <a:lnTo>
                  <a:pt x="3877" y="838"/>
                </a:lnTo>
                <a:lnTo>
                  <a:pt x="3880" y="829"/>
                </a:lnTo>
                <a:lnTo>
                  <a:pt x="3880" y="820"/>
                </a:lnTo>
                <a:lnTo>
                  <a:pt x="3882" y="812"/>
                </a:lnTo>
                <a:lnTo>
                  <a:pt x="3886" y="805"/>
                </a:lnTo>
                <a:lnTo>
                  <a:pt x="3902" y="805"/>
                </a:lnTo>
                <a:lnTo>
                  <a:pt x="3909" y="781"/>
                </a:lnTo>
                <a:lnTo>
                  <a:pt x="3922" y="769"/>
                </a:lnTo>
                <a:lnTo>
                  <a:pt x="3938" y="758"/>
                </a:lnTo>
                <a:lnTo>
                  <a:pt x="3953" y="747"/>
                </a:lnTo>
                <a:lnTo>
                  <a:pt x="3968" y="736"/>
                </a:lnTo>
                <a:lnTo>
                  <a:pt x="3962" y="723"/>
                </a:lnTo>
                <a:lnTo>
                  <a:pt x="3964" y="709"/>
                </a:lnTo>
                <a:lnTo>
                  <a:pt x="3971" y="698"/>
                </a:lnTo>
                <a:lnTo>
                  <a:pt x="3980" y="689"/>
                </a:lnTo>
                <a:lnTo>
                  <a:pt x="3991" y="685"/>
                </a:lnTo>
                <a:lnTo>
                  <a:pt x="3991" y="680"/>
                </a:lnTo>
                <a:lnTo>
                  <a:pt x="3978" y="676"/>
                </a:lnTo>
                <a:lnTo>
                  <a:pt x="3966" y="670"/>
                </a:lnTo>
                <a:lnTo>
                  <a:pt x="3955" y="665"/>
                </a:lnTo>
                <a:lnTo>
                  <a:pt x="3938" y="661"/>
                </a:lnTo>
                <a:lnTo>
                  <a:pt x="3918" y="660"/>
                </a:lnTo>
                <a:close/>
                <a:moveTo>
                  <a:pt x="295" y="238"/>
                </a:moveTo>
                <a:lnTo>
                  <a:pt x="297" y="238"/>
                </a:lnTo>
                <a:lnTo>
                  <a:pt x="298" y="240"/>
                </a:lnTo>
                <a:lnTo>
                  <a:pt x="298" y="240"/>
                </a:lnTo>
                <a:lnTo>
                  <a:pt x="300" y="240"/>
                </a:lnTo>
                <a:lnTo>
                  <a:pt x="304" y="241"/>
                </a:lnTo>
                <a:lnTo>
                  <a:pt x="302" y="240"/>
                </a:lnTo>
                <a:lnTo>
                  <a:pt x="300" y="240"/>
                </a:lnTo>
                <a:lnTo>
                  <a:pt x="300" y="240"/>
                </a:lnTo>
                <a:lnTo>
                  <a:pt x="298" y="238"/>
                </a:lnTo>
                <a:lnTo>
                  <a:pt x="295" y="238"/>
                </a:lnTo>
                <a:close/>
                <a:moveTo>
                  <a:pt x="458" y="209"/>
                </a:moveTo>
                <a:lnTo>
                  <a:pt x="458" y="216"/>
                </a:lnTo>
                <a:lnTo>
                  <a:pt x="457" y="220"/>
                </a:lnTo>
                <a:lnTo>
                  <a:pt x="455" y="221"/>
                </a:lnTo>
                <a:lnTo>
                  <a:pt x="453" y="225"/>
                </a:lnTo>
                <a:lnTo>
                  <a:pt x="451" y="229"/>
                </a:lnTo>
                <a:lnTo>
                  <a:pt x="458" y="229"/>
                </a:lnTo>
                <a:lnTo>
                  <a:pt x="458" y="221"/>
                </a:lnTo>
                <a:lnTo>
                  <a:pt x="460" y="218"/>
                </a:lnTo>
                <a:lnTo>
                  <a:pt x="462" y="216"/>
                </a:lnTo>
                <a:lnTo>
                  <a:pt x="462" y="214"/>
                </a:lnTo>
                <a:lnTo>
                  <a:pt x="460" y="212"/>
                </a:lnTo>
                <a:lnTo>
                  <a:pt x="458" y="209"/>
                </a:lnTo>
                <a:close/>
                <a:moveTo>
                  <a:pt x="466" y="172"/>
                </a:moveTo>
                <a:lnTo>
                  <a:pt x="464" y="176"/>
                </a:lnTo>
                <a:lnTo>
                  <a:pt x="462" y="178"/>
                </a:lnTo>
                <a:lnTo>
                  <a:pt x="460" y="181"/>
                </a:lnTo>
                <a:lnTo>
                  <a:pt x="460" y="183"/>
                </a:lnTo>
                <a:lnTo>
                  <a:pt x="460" y="187"/>
                </a:lnTo>
                <a:lnTo>
                  <a:pt x="458" y="192"/>
                </a:lnTo>
                <a:lnTo>
                  <a:pt x="468" y="198"/>
                </a:lnTo>
                <a:lnTo>
                  <a:pt x="466" y="192"/>
                </a:lnTo>
                <a:lnTo>
                  <a:pt x="466" y="189"/>
                </a:lnTo>
                <a:lnTo>
                  <a:pt x="466" y="185"/>
                </a:lnTo>
                <a:lnTo>
                  <a:pt x="466" y="181"/>
                </a:lnTo>
                <a:lnTo>
                  <a:pt x="468" y="178"/>
                </a:lnTo>
                <a:lnTo>
                  <a:pt x="468" y="174"/>
                </a:lnTo>
                <a:lnTo>
                  <a:pt x="466" y="172"/>
                </a:lnTo>
                <a:close/>
                <a:moveTo>
                  <a:pt x="513" y="0"/>
                </a:moveTo>
                <a:lnTo>
                  <a:pt x="529" y="10"/>
                </a:lnTo>
                <a:lnTo>
                  <a:pt x="553" y="20"/>
                </a:lnTo>
                <a:lnTo>
                  <a:pt x="580" y="25"/>
                </a:lnTo>
                <a:lnTo>
                  <a:pt x="608" y="29"/>
                </a:lnTo>
                <a:lnTo>
                  <a:pt x="635" y="34"/>
                </a:lnTo>
                <a:lnTo>
                  <a:pt x="657" y="40"/>
                </a:lnTo>
                <a:lnTo>
                  <a:pt x="740" y="65"/>
                </a:lnTo>
                <a:lnTo>
                  <a:pt x="824" y="85"/>
                </a:lnTo>
                <a:lnTo>
                  <a:pt x="911" y="101"/>
                </a:lnTo>
                <a:lnTo>
                  <a:pt x="998" y="118"/>
                </a:lnTo>
                <a:lnTo>
                  <a:pt x="1088" y="138"/>
                </a:lnTo>
                <a:lnTo>
                  <a:pt x="1158" y="152"/>
                </a:lnTo>
                <a:lnTo>
                  <a:pt x="1233" y="165"/>
                </a:lnTo>
                <a:lnTo>
                  <a:pt x="1309" y="178"/>
                </a:lnTo>
                <a:lnTo>
                  <a:pt x="1386" y="192"/>
                </a:lnTo>
                <a:lnTo>
                  <a:pt x="1457" y="210"/>
                </a:lnTo>
                <a:lnTo>
                  <a:pt x="1549" y="218"/>
                </a:lnTo>
                <a:lnTo>
                  <a:pt x="1602" y="229"/>
                </a:lnTo>
                <a:lnTo>
                  <a:pt x="1660" y="236"/>
                </a:lnTo>
                <a:lnTo>
                  <a:pt x="1717" y="243"/>
                </a:lnTo>
                <a:lnTo>
                  <a:pt x="1771" y="254"/>
                </a:lnTo>
                <a:lnTo>
                  <a:pt x="1904" y="261"/>
                </a:lnTo>
                <a:lnTo>
                  <a:pt x="1949" y="270"/>
                </a:lnTo>
                <a:lnTo>
                  <a:pt x="2000" y="276"/>
                </a:lnTo>
                <a:lnTo>
                  <a:pt x="2053" y="280"/>
                </a:lnTo>
                <a:lnTo>
                  <a:pt x="2104" y="283"/>
                </a:lnTo>
                <a:lnTo>
                  <a:pt x="2149" y="290"/>
                </a:lnTo>
                <a:lnTo>
                  <a:pt x="2228" y="290"/>
                </a:lnTo>
                <a:lnTo>
                  <a:pt x="2262" y="296"/>
                </a:lnTo>
                <a:lnTo>
                  <a:pt x="2300" y="294"/>
                </a:lnTo>
                <a:lnTo>
                  <a:pt x="2338" y="294"/>
                </a:lnTo>
                <a:lnTo>
                  <a:pt x="2378" y="294"/>
                </a:lnTo>
                <a:lnTo>
                  <a:pt x="2417" y="300"/>
                </a:lnTo>
                <a:lnTo>
                  <a:pt x="2437" y="301"/>
                </a:lnTo>
                <a:lnTo>
                  <a:pt x="2458" y="301"/>
                </a:lnTo>
                <a:lnTo>
                  <a:pt x="2484" y="300"/>
                </a:lnTo>
                <a:lnTo>
                  <a:pt x="2506" y="303"/>
                </a:lnTo>
                <a:lnTo>
                  <a:pt x="2548" y="309"/>
                </a:lnTo>
                <a:lnTo>
                  <a:pt x="2595" y="310"/>
                </a:lnTo>
                <a:lnTo>
                  <a:pt x="2642" y="310"/>
                </a:lnTo>
                <a:lnTo>
                  <a:pt x="2691" y="310"/>
                </a:lnTo>
                <a:lnTo>
                  <a:pt x="2762" y="314"/>
                </a:lnTo>
                <a:lnTo>
                  <a:pt x="2835" y="312"/>
                </a:lnTo>
                <a:lnTo>
                  <a:pt x="2908" y="312"/>
                </a:lnTo>
                <a:lnTo>
                  <a:pt x="2978" y="312"/>
                </a:lnTo>
                <a:lnTo>
                  <a:pt x="2978" y="260"/>
                </a:lnTo>
                <a:lnTo>
                  <a:pt x="3011" y="263"/>
                </a:lnTo>
                <a:lnTo>
                  <a:pt x="3013" y="267"/>
                </a:lnTo>
                <a:lnTo>
                  <a:pt x="3015" y="269"/>
                </a:lnTo>
                <a:lnTo>
                  <a:pt x="3015" y="270"/>
                </a:lnTo>
                <a:lnTo>
                  <a:pt x="3017" y="272"/>
                </a:lnTo>
                <a:lnTo>
                  <a:pt x="3020" y="272"/>
                </a:lnTo>
                <a:lnTo>
                  <a:pt x="3024" y="276"/>
                </a:lnTo>
                <a:lnTo>
                  <a:pt x="3026" y="303"/>
                </a:lnTo>
                <a:lnTo>
                  <a:pt x="3029" y="329"/>
                </a:lnTo>
                <a:lnTo>
                  <a:pt x="3035" y="349"/>
                </a:lnTo>
                <a:lnTo>
                  <a:pt x="3060" y="354"/>
                </a:lnTo>
                <a:lnTo>
                  <a:pt x="3084" y="358"/>
                </a:lnTo>
                <a:lnTo>
                  <a:pt x="3106" y="365"/>
                </a:lnTo>
                <a:lnTo>
                  <a:pt x="3124" y="376"/>
                </a:lnTo>
                <a:lnTo>
                  <a:pt x="3155" y="367"/>
                </a:lnTo>
                <a:lnTo>
                  <a:pt x="3182" y="365"/>
                </a:lnTo>
                <a:lnTo>
                  <a:pt x="3208" y="370"/>
                </a:lnTo>
                <a:lnTo>
                  <a:pt x="3229" y="381"/>
                </a:lnTo>
                <a:lnTo>
                  <a:pt x="3249" y="401"/>
                </a:lnTo>
                <a:lnTo>
                  <a:pt x="3260" y="394"/>
                </a:lnTo>
                <a:lnTo>
                  <a:pt x="3273" y="394"/>
                </a:lnTo>
                <a:lnTo>
                  <a:pt x="3286" y="400"/>
                </a:lnTo>
                <a:lnTo>
                  <a:pt x="3300" y="407"/>
                </a:lnTo>
                <a:lnTo>
                  <a:pt x="3315" y="416"/>
                </a:lnTo>
                <a:lnTo>
                  <a:pt x="3328" y="425"/>
                </a:lnTo>
                <a:lnTo>
                  <a:pt x="3338" y="429"/>
                </a:lnTo>
                <a:lnTo>
                  <a:pt x="3355" y="416"/>
                </a:lnTo>
                <a:lnTo>
                  <a:pt x="3373" y="405"/>
                </a:lnTo>
                <a:lnTo>
                  <a:pt x="3397" y="401"/>
                </a:lnTo>
                <a:lnTo>
                  <a:pt x="3397" y="405"/>
                </a:lnTo>
                <a:lnTo>
                  <a:pt x="3397" y="407"/>
                </a:lnTo>
                <a:lnTo>
                  <a:pt x="3398" y="409"/>
                </a:lnTo>
                <a:lnTo>
                  <a:pt x="3398" y="410"/>
                </a:lnTo>
                <a:lnTo>
                  <a:pt x="3400" y="412"/>
                </a:lnTo>
                <a:lnTo>
                  <a:pt x="3408" y="414"/>
                </a:lnTo>
                <a:lnTo>
                  <a:pt x="3426" y="416"/>
                </a:lnTo>
                <a:lnTo>
                  <a:pt x="3449" y="418"/>
                </a:lnTo>
                <a:lnTo>
                  <a:pt x="3475" y="420"/>
                </a:lnTo>
                <a:lnTo>
                  <a:pt x="3498" y="420"/>
                </a:lnTo>
                <a:lnTo>
                  <a:pt x="3520" y="421"/>
                </a:lnTo>
                <a:lnTo>
                  <a:pt x="3533" y="421"/>
                </a:lnTo>
                <a:lnTo>
                  <a:pt x="3537" y="438"/>
                </a:lnTo>
                <a:lnTo>
                  <a:pt x="3518" y="443"/>
                </a:lnTo>
                <a:lnTo>
                  <a:pt x="3498" y="450"/>
                </a:lnTo>
                <a:lnTo>
                  <a:pt x="3480" y="461"/>
                </a:lnTo>
                <a:lnTo>
                  <a:pt x="3464" y="469"/>
                </a:lnTo>
                <a:lnTo>
                  <a:pt x="3444" y="478"/>
                </a:lnTo>
                <a:lnTo>
                  <a:pt x="3422" y="483"/>
                </a:lnTo>
                <a:lnTo>
                  <a:pt x="3404" y="494"/>
                </a:lnTo>
                <a:lnTo>
                  <a:pt x="3380" y="514"/>
                </a:lnTo>
                <a:lnTo>
                  <a:pt x="3360" y="538"/>
                </a:lnTo>
                <a:lnTo>
                  <a:pt x="3340" y="563"/>
                </a:lnTo>
                <a:lnTo>
                  <a:pt x="3317" y="589"/>
                </a:lnTo>
                <a:lnTo>
                  <a:pt x="3289" y="610"/>
                </a:lnTo>
                <a:lnTo>
                  <a:pt x="3289" y="614"/>
                </a:lnTo>
                <a:lnTo>
                  <a:pt x="3295" y="614"/>
                </a:lnTo>
                <a:lnTo>
                  <a:pt x="3297" y="616"/>
                </a:lnTo>
                <a:lnTo>
                  <a:pt x="3297" y="616"/>
                </a:lnTo>
                <a:lnTo>
                  <a:pt x="3298" y="618"/>
                </a:lnTo>
                <a:lnTo>
                  <a:pt x="3298" y="618"/>
                </a:lnTo>
                <a:lnTo>
                  <a:pt x="3302" y="618"/>
                </a:lnTo>
                <a:lnTo>
                  <a:pt x="3311" y="614"/>
                </a:lnTo>
                <a:lnTo>
                  <a:pt x="3326" y="607"/>
                </a:lnTo>
                <a:lnTo>
                  <a:pt x="3344" y="598"/>
                </a:lnTo>
                <a:lnTo>
                  <a:pt x="3362" y="590"/>
                </a:lnTo>
                <a:lnTo>
                  <a:pt x="3380" y="583"/>
                </a:lnTo>
                <a:lnTo>
                  <a:pt x="3393" y="580"/>
                </a:lnTo>
                <a:lnTo>
                  <a:pt x="3400" y="578"/>
                </a:lnTo>
                <a:lnTo>
                  <a:pt x="3406" y="581"/>
                </a:lnTo>
                <a:lnTo>
                  <a:pt x="3409" y="583"/>
                </a:lnTo>
                <a:lnTo>
                  <a:pt x="3411" y="585"/>
                </a:lnTo>
                <a:lnTo>
                  <a:pt x="3411" y="589"/>
                </a:lnTo>
                <a:lnTo>
                  <a:pt x="3411" y="594"/>
                </a:lnTo>
                <a:lnTo>
                  <a:pt x="3411" y="603"/>
                </a:lnTo>
                <a:lnTo>
                  <a:pt x="3409" y="607"/>
                </a:lnTo>
                <a:lnTo>
                  <a:pt x="3406" y="612"/>
                </a:lnTo>
                <a:lnTo>
                  <a:pt x="3404" y="618"/>
                </a:lnTo>
                <a:lnTo>
                  <a:pt x="3408" y="618"/>
                </a:lnTo>
                <a:lnTo>
                  <a:pt x="3417" y="618"/>
                </a:lnTo>
                <a:lnTo>
                  <a:pt x="3426" y="621"/>
                </a:lnTo>
                <a:lnTo>
                  <a:pt x="3437" y="623"/>
                </a:lnTo>
                <a:lnTo>
                  <a:pt x="3448" y="623"/>
                </a:lnTo>
                <a:lnTo>
                  <a:pt x="3462" y="614"/>
                </a:lnTo>
                <a:lnTo>
                  <a:pt x="3473" y="603"/>
                </a:lnTo>
                <a:lnTo>
                  <a:pt x="3486" y="590"/>
                </a:lnTo>
                <a:lnTo>
                  <a:pt x="3497" y="583"/>
                </a:lnTo>
                <a:lnTo>
                  <a:pt x="3542" y="578"/>
                </a:lnTo>
                <a:lnTo>
                  <a:pt x="3558" y="567"/>
                </a:lnTo>
                <a:lnTo>
                  <a:pt x="3571" y="550"/>
                </a:lnTo>
                <a:lnTo>
                  <a:pt x="3586" y="534"/>
                </a:lnTo>
                <a:lnTo>
                  <a:pt x="3602" y="521"/>
                </a:lnTo>
                <a:lnTo>
                  <a:pt x="3638" y="563"/>
                </a:lnTo>
                <a:lnTo>
                  <a:pt x="3648" y="558"/>
                </a:lnTo>
                <a:lnTo>
                  <a:pt x="3660" y="556"/>
                </a:lnTo>
                <a:lnTo>
                  <a:pt x="3675" y="558"/>
                </a:lnTo>
                <a:lnTo>
                  <a:pt x="3691" y="558"/>
                </a:lnTo>
                <a:lnTo>
                  <a:pt x="3695" y="561"/>
                </a:lnTo>
                <a:lnTo>
                  <a:pt x="3700" y="565"/>
                </a:lnTo>
                <a:lnTo>
                  <a:pt x="3704" y="565"/>
                </a:lnTo>
                <a:lnTo>
                  <a:pt x="3708" y="567"/>
                </a:lnTo>
                <a:lnTo>
                  <a:pt x="3711" y="570"/>
                </a:lnTo>
                <a:lnTo>
                  <a:pt x="3720" y="580"/>
                </a:lnTo>
                <a:lnTo>
                  <a:pt x="3726" y="589"/>
                </a:lnTo>
                <a:lnTo>
                  <a:pt x="3731" y="598"/>
                </a:lnTo>
                <a:lnTo>
                  <a:pt x="3740" y="603"/>
                </a:lnTo>
                <a:lnTo>
                  <a:pt x="3757" y="607"/>
                </a:lnTo>
                <a:lnTo>
                  <a:pt x="3762" y="605"/>
                </a:lnTo>
                <a:lnTo>
                  <a:pt x="3766" y="603"/>
                </a:lnTo>
                <a:lnTo>
                  <a:pt x="3771" y="603"/>
                </a:lnTo>
                <a:lnTo>
                  <a:pt x="3775" y="603"/>
                </a:lnTo>
                <a:lnTo>
                  <a:pt x="3780" y="605"/>
                </a:lnTo>
                <a:lnTo>
                  <a:pt x="3786" y="607"/>
                </a:lnTo>
                <a:lnTo>
                  <a:pt x="3797" y="590"/>
                </a:lnTo>
                <a:lnTo>
                  <a:pt x="3809" y="580"/>
                </a:lnTo>
                <a:lnTo>
                  <a:pt x="3824" y="574"/>
                </a:lnTo>
                <a:lnTo>
                  <a:pt x="3840" y="570"/>
                </a:lnTo>
                <a:lnTo>
                  <a:pt x="3860" y="567"/>
                </a:lnTo>
                <a:lnTo>
                  <a:pt x="3882" y="563"/>
                </a:lnTo>
                <a:lnTo>
                  <a:pt x="3897" y="558"/>
                </a:lnTo>
                <a:lnTo>
                  <a:pt x="3909" y="550"/>
                </a:lnTo>
                <a:lnTo>
                  <a:pt x="3924" y="545"/>
                </a:lnTo>
                <a:lnTo>
                  <a:pt x="3944" y="543"/>
                </a:lnTo>
                <a:lnTo>
                  <a:pt x="3944" y="583"/>
                </a:lnTo>
                <a:lnTo>
                  <a:pt x="3964" y="581"/>
                </a:lnTo>
                <a:lnTo>
                  <a:pt x="3980" y="580"/>
                </a:lnTo>
                <a:lnTo>
                  <a:pt x="3995" y="578"/>
                </a:lnTo>
                <a:lnTo>
                  <a:pt x="4013" y="576"/>
                </a:lnTo>
                <a:lnTo>
                  <a:pt x="4017" y="587"/>
                </a:lnTo>
                <a:lnTo>
                  <a:pt x="4022" y="603"/>
                </a:lnTo>
                <a:lnTo>
                  <a:pt x="4029" y="616"/>
                </a:lnTo>
                <a:lnTo>
                  <a:pt x="4037" y="621"/>
                </a:lnTo>
                <a:lnTo>
                  <a:pt x="4048" y="625"/>
                </a:lnTo>
                <a:lnTo>
                  <a:pt x="4058" y="630"/>
                </a:lnTo>
                <a:lnTo>
                  <a:pt x="4069" y="636"/>
                </a:lnTo>
                <a:lnTo>
                  <a:pt x="4077" y="643"/>
                </a:lnTo>
                <a:lnTo>
                  <a:pt x="4082" y="656"/>
                </a:lnTo>
                <a:lnTo>
                  <a:pt x="4066" y="660"/>
                </a:lnTo>
                <a:lnTo>
                  <a:pt x="4046" y="660"/>
                </a:lnTo>
                <a:lnTo>
                  <a:pt x="4024" y="660"/>
                </a:lnTo>
                <a:lnTo>
                  <a:pt x="4004" y="660"/>
                </a:lnTo>
                <a:lnTo>
                  <a:pt x="4004" y="680"/>
                </a:lnTo>
                <a:lnTo>
                  <a:pt x="4048" y="700"/>
                </a:lnTo>
                <a:lnTo>
                  <a:pt x="4093" y="716"/>
                </a:lnTo>
                <a:lnTo>
                  <a:pt x="4142" y="729"/>
                </a:lnTo>
                <a:lnTo>
                  <a:pt x="4146" y="740"/>
                </a:lnTo>
                <a:lnTo>
                  <a:pt x="4149" y="747"/>
                </a:lnTo>
                <a:lnTo>
                  <a:pt x="4151" y="756"/>
                </a:lnTo>
                <a:lnTo>
                  <a:pt x="4155" y="769"/>
                </a:lnTo>
                <a:lnTo>
                  <a:pt x="4151" y="770"/>
                </a:lnTo>
                <a:lnTo>
                  <a:pt x="4149" y="772"/>
                </a:lnTo>
                <a:lnTo>
                  <a:pt x="4149" y="774"/>
                </a:lnTo>
                <a:lnTo>
                  <a:pt x="4148" y="776"/>
                </a:lnTo>
                <a:lnTo>
                  <a:pt x="4148" y="778"/>
                </a:lnTo>
                <a:lnTo>
                  <a:pt x="4146" y="781"/>
                </a:lnTo>
                <a:lnTo>
                  <a:pt x="4157" y="794"/>
                </a:lnTo>
                <a:lnTo>
                  <a:pt x="4164" y="810"/>
                </a:lnTo>
                <a:lnTo>
                  <a:pt x="4168" y="830"/>
                </a:lnTo>
                <a:lnTo>
                  <a:pt x="4169" y="852"/>
                </a:lnTo>
                <a:lnTo>
                  <a:pt x="4169" y="874"/>
                </a:lnTo>
                <a:lnTo>
                  <a:pt x="4158" y="874"/>
                </a:lnTo>
                <a:lnTo>
                  <a:pt x="4153" y="887"/>
                </a:lnTo>
                <a:lnTo>
                  <a:pt x="4151" y="901"/>
                </a:lnTo>
                <a:lnTo>
                  <a:pt x="4146" y="914"/>
                </a:lnTo>
                <a:lnTo>
                  <a:pt x="4138" y="921"/>
                </a:lnTo>
                <a:lnTo>
                  <a:pt x="4133" y="927"/>
                </a:lnTo>
                <a:lnTo>
                  <a:pt x="4128" y="929"/>
                </a:lnTo>
                <a:lnTo>
                  <a:pt x="4124" y="934"/>
                </a:lnTo>
                <a:lnTo>
                  <a:pt x="4122" y="943"/>
                </a:lnTo>
                <a:lnTo>
                  <a:pt x="4120" y="960"/>
                </a:lnTo>
                <a:lnTo>
                  <a:pt x="4126" y="960"/>
                </a:lnTo>
                <a:lnTo>
                  <a:pt x="4129" y="961"/>
                </a:lnTo>
                <a:lnTo>
                  <a:pt x="4135" y="961"/>
                </a:lnTo>
                <a:lnTo>
                  <a:pt x="4140" y="963"/>
                </a:lnTo>
                <a:lnTo>
                  <a:pt x="4157" y="940"/>
                </a:lnTo>
                <a:lnTo>
                  <a:pt x="4177" y="918"/>
                </a:lnTo>
                <a:lnTo>
                  <a:pt x="4204" y="901"/>
                </a:lnTo>
                <a:lnTo>
                  <a:pt x="4235" y="894"/>
                </a:lnTo>
                <a:lnTo>
                  <a:pt x="4240" y="901"/>
                </a:lnTo>
                <a:lnTo>
                  <a:pt x="4246" y="907"/>
                </a:lnTo>
                <a:lnTo>
                  <a:pt x="4253" y="912"/>
                </a:lnTo>
                <a:lnTo>
                  <a:pt x="4258" y="916"/>
                </a:lnTo>
                <a:lnTo>
                  <a:pt x="4262" y="923"/>
                </a:lnTo>
                <a:lnTo>
                  <a:pt x="4268" y="936"/>
                </a:lnTo>
                <a:lnTo>
                  <a:pt x="4268" y="950"/>
                </a:lnTo>
                <a:lnTo>
                  <a:pt x="4271" y="967"/>
                </a:lnTo>
                <a:lnTo>
                  <a:pt x="4275" y="981"/>
                </a:lnTo>
                <a:lnTo>
                  <a:pt x="4282" y="1000"/>
                </a:lnTo>
                <a:lnTo>
                  <a:pt x="4288" y="1018"/>
                </a:lnTo>
                <a:lnTo>
                  <a:pt x="4295" y="1032"/>
                </a:lnTo>
                <a:lnTo>
                  <a:pt x="4302" y="1032"/>
                </a:lnTo>
                <a:lnTo>
                  <a:pt x="4306" y="1041"/>
                </a:lnTo>
                <a:lnTo>
                  <a:pt x="4306" y="1056"/>
                </a:lnTo>
                <a:lnTo>
                  <a:pt x="4304" y="1072"/>
                </a:lnTo>
                <a:lnTo>
                  <a:pt x="4300" y="1085"/>
                </a:lnTo>
                <a:lnTo>
                  <a:pt x="4298" y="1092"/>
                </a:lnTo>
                <a:lnTo>
                  <a:pt x="4297" y="1100"/>
                </a:lnTo>
                <a:lnTo>
                  <a:pt x="4293" y="1105"/>
                </a:lnTo>
                <a:lnTo>
                  <a:pt x="4289" y="1109"/>
                </a:lnTo>
                <a:lnTo>
                  <a:pt x="4282" y="1110"/>
                </a:lnTo>
                <a:lnTo>
                  <a:pt x="4275" y="1112"/>
                </a:lnTo>
                <a:lnTo>
                  <a:pt x="4273" y="1109"/>
                </a:lnTo>
                <a:lnTo>
                  <a:pt x="4273" y="1105"/>
                </a:lnTo>
                <a:lnTo>
                  <a:pt x="4273" y="1103"/>
                </a:lnTo>
                <a:lnTo>
                  <a:pt x="4271" y="1101"/>
                </a:lnTo>
                <a:lnTo>
                  <a:pt x="4269" y="1100"/>
                </a:lnTo>
                <a:lnTo>
                  <a:pt x="4269" y="1109"/>
                </a:lnTo>
                <a:lnTo>
                  <a:pt x="4268" y="1112"/>
                </a:lnTo>
                <a:lnTo>
                  <a:pt x="4262" y="1116"/>
                </a:lnTo>
                <a:lnTo>
                  <a:pt x="4258" y="1120"/>
                </a:lnTo>
                <a:lnTo>
                  <a:pt x="4253" y="1123"/>
                </a:lnTo>
                <a:lnTo>
                  <a:pt x="4249" y="1129"/>
                </a:lnTo>
                <a:lnTo>
                  <a:pt x="4229" y="1145"/>
                </a:lnTo>
                <a:lnTo>
                  <a:pt x="4229" y="1185"/>
                </a:lnTo>
                <a:lnTo>
                  <a:pt x="4224" y="1194"/>
                </a:lnTo>
                <a:lnTo>
                  <a:pt x="4218" y="1201"/>
                </a:lnTo>
                <a:lnTo>
                  <a:pt x="4213" y="1210"/>
                </a:lnTo>
                <a:lnTo>
                  <a:pt x="4209" y="1225"/>
                </a:lnTo>
                <a:lnTo>
                  <a:pt x="4233" y="1229"/>
                </a:lnTo>
                <a:lnTo>
                  <a:pt x="4251" y="1234"/>
                </a:lnTo>
                <a:lnTo>
                  <a:pt x="4269" y="1240"/>
                </a:lnTo>
                <a:lnTo>
                  <a:pt x="4288" y="1245"/>
                </a:lnTo>
                <a:lnTo>
                  <a:pt x="4309" y="1249"/>
                </a:lnTo>
                <a:lnTo>
                  <a:pt x="4322" y="1240"/>
                </a:lnTo>
                <a:lnTo>
                  <a:pt x="4333" y="1234"/>
                </a:lnTo>
                <a:lnTo>
                  <a:pt x="4342" y="1234"/>
                </a:lnTo>
                <a:lnTo>
                  <a:pt x="4351" y="1234"/>
                </a:lnTo>
                <a:lnTo>
                  <a:pt x="4362" y="1234"/>
                </a:lnTo>
                <a:lnTo>
                  <a:pt x="4375" y="1229"/>
                </a:lnTo>
                <a:lnTo>
                  <a:pt x="4389" y="1218"/>
                </a:lnTo>
                <a:lnTo>
                  <a:pt x="4404" y="1200"/>
                </a:lnTo>
                <a:lnTo>
                  <a:pt x="4417" y="1183"/>
                </a:lnTo>
                <a:lnTo>
                  <a:pt x="4433" y="1169"/>
                </a:lnTo>
                <a:lnTo>
                  <a:pt x="4464" y="1152"/>
                </a:lnTo>
                <a:lnTo>
                  <a:pt x="4497" y="1132"/>
                </a:lnTo>
                <a:lnTo>
                  <a:pt x="4531" y="1110"/>
                </a:lnTo>
                <a:lnTo>
                  <a:pt x="4562" y="1087"/>
                </a:lnTo>
                <a:lnTo>
                  <a:pt x="4591" y="1061"/>
                </a:lnTo>
                <a:lnTo>
                  <a:pt x="4613" y="1032"/>
                </a:lnTo>
                <a:lnTo>
                  <a:pt x="4629" y="1000"/>
                </a:lnTo>
                <a:lnTo>
                  <a:pt x="4626" y="996"/>
                </a:lnTo>
                <a:lnTo>
                  <a:pt x="4624" y="990"/>
                </a:lnTo>
                <a:lnTo>
                  <a:pt x="4622" y="983"/>
                </a:lnTo>
                <a:lnTo>
                  <a:pt x="4620" y="976"/>
                </a:lnTo>
                <a:lnTo>
                  <a:pt x="4604" y="976"/>
                </a:lnTo>
                <a:lnTo>
                  <a:pt x="4600" y="940"/>
                </a:lnTo>
                <a:lnTo>
                  <a:pt x="4624" y="927"/>
                </a:lnTo>
                <a:lnTo>
                  <a:pt x="4648" y="916"/>
                </a:lnTo>
                <a:lnTo>
                  <a:pt x="4669" y="910"/>
                </a:lnTo>
                <a:lnTo>
                  <a:pt x="4695" y="907"/>
                </a:lnTo>
                <a:lnTo>
                  <a:pt x="4722" y="907"/>
                </a:lnTo>
                <a:lnTo>
                  <a:pt x="4755" y="912"/>
                </a:lnTo>
                <a:lnTo>
                  <a:pt x="4771" y="905"/>
                </a:lnTo>
                <a:lnTo>
                  <a:pt x="4784" y="900"/>
                </a:lnTo>
                <a:lnTo>
                  <a:pt x="4798" y="896"/>
                </a:lnTo>
                <a:lnTo>
                  <a:pt x="4817" y="896"/>
                </a:lnTo>
                <a:lnTo>
                  <a:pt x="4831" y="876"/>
                </a:lnTo>
                <a:lnTo>
                  <a:pt x="4848" y="852"/>
                </a:lnTo>
                <a:lnTo>
                  <a:pt x="4860" y="827"/>
                </a:lnTo>
                <a:lnTo>
                  <a:pt x="4866" y="800"/>
                </a:lnTo>
                <a:lnTo>
                  <a:pt x="4858" y="789"/>
                </a:lnTo>
                <a:lnTo>
                  <a:pt x="4851" y="776"/>
                </a:lnTo>
                <a:lnTo>
                  <a:pt x="4846" y="760"/>
                </a:lnTo>
                <a:lnTo>
                  <a:pt x="4842" y="743"/>
                </a:lnTo>
                <a:lnTo>
                  <a:pt x="4862" y="725"/>
                </a:lnTo>
                <a:lnTo>
                  <a:pt x="4877" y="705"/>
                </a:lnTo>
                <a:lnTo>
                  <a:pt x="4889" y="683"/>
                </a:lnTo>
                <a:lnTo>
                  <a:pt x="4900" y="660"/>
                </a:lnTo>
                <a:lnTo>
                  <a:pt x="4913" y="636"/>
                </a:lnTo>
                <a:lnTo>
                  <a:pt x="4929" y="614"/>
                </a:lnTo>
                <a:lnTo>
                  <a:pt x="4949" y="598"/>
                </a:lnTo>
                <a:lnTo>
                  <a:pt x="4968" y="589"/>
                </a:lnTo>
                <a:lnTo>
                  <a:pt x="4989" y="583"/>
                </a:lnTo>
                <a:lnTo>
                  <a:pt x="5013" y="581"/>
                </a:lnTo>
                <a:lnTo>
                  <a:pt x="5037" y="578"/>
                </a:lnTo>
                <a:lnTo>
                  <a:pt x="5060" y="572"/>
                </a:lnTo>
                <a:lnTo>
                  <a:pt x="5126" y="550"/>
                </a:lnTo>
                <a:lnTo>
                  <a:pt x="5191" y="532"/>
                </a:lnTo>
                <a:lnTo>
                  <a:pt x="5262" y="516"/>
                </a:lnTo>
                <a:lnTo>
                  <a:pt x="5262" y="480"/>
                </a:lnTo>
                <a:lnTo>
                  <a:pt x="5275" y="478"/>
                </a:lnTo>
                <a:lnTo>
                  <a:pt x="5286" y="474"/>
                </a:lnTo>
                <a:lnTo>
                  <a:pt x="5295" y="467"/>
                </a:lnTo>
                <a:lnTo>
                  <a:pt x="5298" y="456"/>
                </a:lnTo>
                <a:lnTo>
                  <a:pt x="5302" y="454"/>
                </a:lnTo>
                <a:lnTo>
                  <a:pt x="5304" y="454"/>
                </a:lnTo>
                <a:lnTo>
                  <a:pt x="5308" y="456"/>
                </a:lnTo>
                <a:lnTo>
                  <a:pt x="5309" y="456"/>
                </a:lnTo>
                <a:lnTo>
                  <a:pt x="5311" y="458"/>
                </a:lnTo>
                <a:lnTo>
                  <a:pt x="5315" y="456"/>
                </a:lnTo>
                <a:lnTo>
                  <a:pt x="5313" y="440"/>
                </a:lnTo>
                <a:lnTo>
                  <a:pt x="5320" y="423"/>
                </a:lnTo>
                <a:lnTo>
                  <a:pt x="5329" y="405"/>
                </a:lnTo>
                <a:lnTo>
                  <a:pt x="5337" y="387"/>
                </a:lnTo>
                <a:lnTo>
                  <a:pt x="5335" y="376"/>
                </a:lnTo>
                <a:lnTo>
                  <a:pt x="5333" y="361"/>
                </a:lnTo>
                <a:lnTo>
                  <a:pt x="5331" y="343"/>
                </a:lnTo>
                <a:lnTo>
                  <a:pt x="5331" y="325"/>
                </a:lnTo>
                <a:lnTo>
                  <a:pt x="5333" y="309"/>
                </a:lnTo>
                <a:lnTo>
                  <a:pt x="5333" y="307"/>
                </a:lnTo>
                <a:lnTo>
                  <a:pt x="5337" y="305"/>
                </a:lnTo>
                <a:lnTo>
                  <a:pt x="5338" y="301"/>
                </a:lnTo>
                <a:lnTo>
                  <a:pt x="5342" y="298"/>
                </a:lnTo>
                <a:lnTo>
                  <a:pt x="5344" y="296"/>
                </a:lnTo>
                <a:lnTo>
                  <a:pt x="5346" y="294"/>
                </a:lnTo>
                <a:lnTo>
                  <a:pt x="5344" y="281"/>
                </a:lnTo>
                <a:lnTo>
                  <a:pt x="5338" y="267"/>
                </a:lnTo>
                <a:lnTo>
                  <a:pt x="5337" y="252"/>
                </a:lnTo>
                <a:lnTo>
                  <a:pt x="5344" y="232"/>
                </a:lnTo>
                <a:lnTo>
                  <a:pt x="5353" y="212"/>
                </a:lnTo>
                <a:lnTo>
                  <a:pt x="5362" y="196"/>
                </a:lnTo>
                <a:lnTo>
                  <a:pt x="5368" y="181"/>
                </a:lnTo>
                <a:lnTo>
                  <a:pt x="5369" y="169"/>
                </a:lnTo>
                <a:lnTo>
                  <a:pt x="5371" y="156"/>
                </a:lnTo>
                <a:lnTo>
                  <a:pt x="5377" y="145"/>
                </a:lnTo>
                <a:lnTo>
                  <a:pt x="5384" y="136"/>
                </a:lnTo>
                <a:lnTo>
                  <a:pt x="5395" y="130"/>
                </a:lnTo>
                <a:lnTo>
                  <a:pt x="5400" y="129"/>
                </a:lnTo>
                <a:lnTo>
                  <a:pt x="5406" y="129"/>
                </a:lnTo>
                <a:lnTo>
                  <a:pt x="5411" y="129"/>
                </a:lnTo>
                <a:lnTo>
                  <a:pt x="5418" y="127"/>
                </a:lnTo>
                <a:lnTo>
                  <a:pt x="5424" y="127"/>
                </a:lnTo>
                <a:lnTo>
                  <a:pt x="5426" y="132"/>
                </a:lnTo>
                <a:lnTo>
                  <a:pt x="5426" y="136"/>
                </a:lnTo>
                <a:lnTo>
                  <a:pt x="5424" y="141"/>
                </a:lnTo>
                <a:lnTo>
                  <a:pt x="5424" y="145"/>
                </a:lnTo>
                <a:lnTo>
                  <a:pt x="5424" y="149"/>
                </a:lnTo>
                <a:lnTo>
                  <a:pt x="5424" y="150"/>
                </a:lnTo>
                <a:lnTo>
                  <a:pt x="5428" y="154"/>
                </a:lnTo>
                <a:lnTo>
                  <a:pt x="5433" y="156"/>
                </a:lnTo>
                <a:lnTo>
                  <a:pt x="5451" y="138"/>
                </a:lnTo>
                <a:lnTo>
                  <a:pt x="5478" y="125"/>
                </a:lnTo>
                <a:lnTo>
                  <a:pt x="5509" y="118"/>
                </a:lnTo>
                <a:lnTo>
                  <a:pt x="5522" y="125"/>
                </a:lnTo>
                <a:lnTo>
                  <a:pt x="5537" y="132"/>
                </a:lnTo>
                <a:lnTo>
                  <a:pt x="5551" y="140"/>
                </a:lnTo>
                <a:lnTo>
                  <a:pt x="5558" y="150"/>
                </a:lnTo>
                <a:lnTo>
                  <a:pt x="5573" y="178"/>
                </a:lnTo>
                <a:lnTo>
                  <a:pt x="5584" y="209"/>
                </a:lnTo>
                <a:lnTo>
                  <a:pt x="5595" y="241"/>
                </a:lnTo>
                <a:lnTo>
                  <a:pt x="5604" y="269"/>
                </a:lnTo>
                <a:lnTo>
                  <a:pt x="5606" y="283"/>
                </a:lnTo>
                <a:lnTo>
                  <a:pt x="5608" y="298"/>
                </a:lnTo>
                <a:lnTo>
                  <a:pt x="5611" y="312"/>
                </a:lnTo>
                <a:lnTo>
                  <a:pt x="5618" y="321"/>
                </a:lnTo>
                <a:lnTo>
                  <a:pt x="5629" y="325"/>
                </a:lnTo>
                <a:lnTo>
                  <a:pt x="5642" y="327"/>
                </a:lnTo>
                <a:lnTo>
                  <a:pt x="5651" y="330"/>
                </a:lnTo>
                <a:lnTo>
                  <a:pt x="5658" y="345"/>
                </a:lnTo>
                <a:lnTo>
                  <a:pt x="5662" y="363"/>
                </a:lnTo>
                <a:lnTo>
                  <a:pt x="5668" y="380"/>
                </a:lnTo>
                <a:lnTo>
                  <a:pt x="5673" y="378"/>
                </a:lnTo>
                <a:lnTo>
                  <a:pt x="5678" y="376"/>
                </a:lnTo>
                <a:lnTo>
                  <a:pt x="5684" y="376"/>
                </a:lnTo>
                <a:lnTo>
                  <a:pt x="5693" y="374"/>
                </a:lnTo>
                <a:lnTo>
                  <a:pt x="5697" y="381"/>
                </a:lnTo>
                <a:lnTo>
                  <a:pt x="5702" y="387"/>
                </a:lnTo>
                <a:lnTo>
                  <a:pt x="5708" y="392"/>
                </a:lnTo>
                <a:lnTo>
                  <a:pt x="5717" y="396"/>
                </a:lnTo>
                <a:lnTo>
                  <a:pt x="5717" y="409"/>
                </a:lnTo>
                <a:lnTo>
                  <a:pt x="5718" y="423"/>
                </a:lnTo>
                <a:lnTo>
                  <a:pt x="5720" y="443"/>
                </a:lnTo>
                <a:lnTo>
                  <a:pt x="5704" y="454"/>
                </a:lnTo>
                <a:lnTo>
                  <a:pt x="5686" y="469"/>
                </a:lnTo>
                <a:lnTo>
                  <a:pt x="5668" y="483"/>
                </a:lnTo>
                <a:lnTo>
                  <a:pt x="5653" y="501"/>
                </a:lnTo>
                <a:lnTo>
                  <a:pt x="5646" y="521"/>
                </a:lnTo>
                <a:lnTo>
                  <a:pt x="5633" y="520"/>
                </a:lnTo>
                <a:lnTo>
                  <a:pt x="5624" y="516"/>
                </a:lnTo>
                <a:lnTo>
                  <a:pt x="5613" y="512"/>
                </a:lnTo>
                <a:lnTo>
                  <a:pt x="5609" y="516"/>
                </a:lnTo>
                <a:lnTo>
                  <a:pt x="5606" y="520"/>
                </a:lnTo>
                <a:lnTo>
                  <a:pt x="5600" y="521"/>
                </a:lnTo>
                <a:lnTo>
                  <a:pt x="5597" y="525"/>
                </a:lnTo>
                <a:lnTo>
                  <a:pt x="5600" y="530"/>
                </a:lnTo>
                <a:lnTo>
                  <a:pt x="5602" y="536"/>
                </a:lnTo>
                <a:lnTo>
                  <a:pt x="5604" y="541"/>
                </a:lnTo>
                <a:lnTo>
                  <a:pt x="5604" y="549"/>
                </a:lnTo>
                <a:lnTo>
                  <a:pt x="5560" y="545"/>
                </a:lnTo>
                <a:lnTo>
                  <a:pt x="5558" y="561"/>
                </a:lnTo>
                <a:lnTo>
                  <a:pt x="5558" y="576"/>
                </a:lnTo>
                <a:lnTo>
                  <a:pt x="5558" y="594"/>
                </a:lnTo>
                <a:lnTo>
                  <a:pt x="5555" y="598"/>
                </a:lnTo>
                <a:lnTo>
                  <a:pt x="5551" y="600"/>
                </a:lnTo>
                <a:lnTo>
                  <a:pt x="5548" y="603"/>
                </a:lnTo>
                <a:lnTo>
                  <a:pt x="5546" y="605"/>
                </a:lnTo>
                <a:lnTo>
                  <a:pt x="5540" y="609"/>
                </a:lnTo>
                <a:lnTo>
                  <a:pt x="5535" y="610"/>
                </a:lnTo>
                <a:lnTo>
                  <a:pt x="5533" y="609"/>
                </a:lnTo>
                <a:lnTo>
                  <a:pt x="5531" y="609"/>
                </a:lnTo>
                <a:lnTo>
                  <a:pt x="5531" y="607"/>
                </a:lnTo>
                <a:lnTo>
                  <a:pt x="5529" y="607"/>
                </a:lnTo>
                <a:lnTo>
                  <a:pt x="5526" y="605"/>
                </a:lnTo>
                <a:lnTo>
                  <a:pt x="5524" y="621"/>
                </a:lnTo>
                <a:lnTo>
                  <a:pt x="5517" y="632"/>
                </a:lnTo>
                <a:lnTo>
                  <a:pt x="5509" y="640"/>
                </a:lnTo>
                <a:lnTo>
                  <a:pt x="5502" y="649"/>
                </a:lnTo>
                <a:lnTo>
                  <a:pt x="5493" y="658"/>
                </a:lnTo>
                <a:lnTo>
                  <a:pt x="5484" y="656"/>
                </a:lnTo>
                <a:lnTo>
                  <a:pt x="5478" y="656"/>
                </a:lnTo>
                <a:lnTo>
                  <a:pt x="5471" y="656"/>
                </a:lnTo>
                <a:lnTo>
                  <a:pt x="5460" y="654"/>
                </a:lnTo>
                <a:lnTo>
                  <a:pt x="5460" y="667"/>
                </a:lnTo>
                <a:lnTo>
                  <a:pt x="5462" y="678"/>
                </a:lnTo>
                <a:lnTo>
                  <a:pt x="5458" y="694"/>
                </a:lnTo>
                <a:lnTo>
                  <a:pt x="5453" y="714"/>
                </a:lnTo>
                <a:lnTo>
                  <a:pt x="5446" y="736"/>
                </a:lnTo>
                <a:lnTo>
                  <a:pt x="5440" y="761"/>
                </a:lnTo>
                <a:lnTo>
                  <a:pt x="5437" y="785"/>
                </a:lnTo>
                <a:lnTo>
                  <a:pt x="5438" y="809"/>
                </a:lnTo>
                <a:lnTo>
                  <a:pt x="5462" y="809"/>
                </a:lnTo>
                <a:lnTo>
                  <a:pt x="5462" y="829"/>
                </a:lnTo>
                <a:lnTo>
                  <a:pt x="5457" y="830"/>
                </a:lnTo>
                <a:lnTo>
                  <a:pt x="5451" y="834"/>
                </a:lnTo>
                <a:lnTo>
                  <a:pt x="5446" y="838"/>
                </a:lnTo>
                <a:lnTo>
                  <a:pt x="5442" y="841"/>
                </a:lnTo>
                <a:lnTo>
                  <a:pt x="5438" y="845"/>
                </a:lnTo>
                <a:lnTo>
                  <a:pt x="5438" y="869"/>
                </a:lnTo>
                <a:lnTo>
                  <a:pt x="5455" y="869"/>
                </a:lnTo>
                <a:lnTo>
                  <a:pt x="5466" y="876"/>
                </a:lnTo>
                <a:lnTo>
                  <a:pt x="5477" y="887"/>
                </a:lnTo>
                <a:lnTo>
                  <a:pt x="5486" y="900"/>
                </a:lnTo>
                <a:lnTo>
                  <a:pt x="5495" y="910"/>
                </a:lnTo>
                <a:lnTo>
                  <a:pt x="5508" y="921"/>
                </a:lnTo>
                <a:lnTo>
                  <a:pt x="5522" y="925"/>
                </a:lnTo>
                <a:lnTo>
                  <a:pt x="5528" y="921"/>
                </a:lnTo>
                <a:lnTo>
                  <a:pt x="5531" y="916"/>
                </a:lnTo>
                <a:lnTo>
                  <a:pt x="5533" y="912"/>
                </a:lnTo>
                <a:lnTo>
                  <a:pt x="5537" y="909"/>
                </a:lnTo>
                <a:lnTo>
                  <a:pt x="5540" y="901"/>
                </a:lnTo>
                <a:lnTo>
                  <a:pt x="5528" y="896"/>
                </a:lnTo>
                <a:lnTo>
                  <a:pt x="5517" y="890"/>
                </a:lnTo>
                <a:lnTo>
                  <a:pt x="5502" y="885"/>
                </a:lnTo>
                <a:lnTo>
                  <a:pt x="5504" y="872"/>
                </a:lnTo>
                <a:lnTo>
                  <a:pt x="5513" y="872"/>
                </a:lnTo>
                <a:lnTo>
                  <a:pt x="5520" y="872"/>
                </a:lnTo>
                <a:lnTo>
                  <a:pt x="5526" y="872"/>
                </a:lnTo>
                <a:lnTo>
                  <a:pt x="5537" y="874"/>
                </a:lnTo>
                <a:lnTo>
                  <a:pt x="5544" y="885"/>
                </a:lnTo>
                <a:lnTo>
                  <a:pt x="5553" y="896"/>
                </a:lnTo>
                <a:lnTo>
                  <a:pt x="5560" y="909"/>
                </a:lnTo>
                <a:lnTo>
                  <a:pt x="5564" y="925"/>
                </a:lnTo>
                <a:lnTo>
                  <a:pt x="5546" y="940"/>
                </a:lnTo>
                <a:lnTo>
                  <a:pt x="5526" y="952"/>
                </a:lnTo>
                <a:lnTo>
                  <a:pt x="5506" y="965"/>
                </a:lnTo>
                <a:lnTo>
                  <a:pt x="5482" y="970"/>
                </a:lnTo>
                <a:lnTo>
                  <a:pt x="5482" y="954"/>
                </a:lnTo>
                <a:lnTo>
                  <a:pt x="5478" y="954"/>
                </a:lnTo>
                <a:lnTo>
                  <a:pt x="5478" y="961"/>
                </a:lnTo>
                <a:lnTo>
                  <a:pt x="5468" y="969"/>
                </a:lnTo>
                <a:lnTo>
                  <a:pt x="5462" y="978"/>
                </a:lnTo>
                <a:lnTo>
                  <a:pt x="5455" y="985"/>
                </a:lnTo>
                <a:lnTo>
                  <a:pt x="5446" y="990"/>
                </a:lnTo>
                <a:lnTo>
                  <a:pt x="5433" y="994"/>
                </a:lnTo>
                <a:lnTo>
                  <a:pt x="5433" y="987"/>
                </a:lnTo>
                <a:lnTo>
                  <a:pt x="5429" y="983"/>
                </a:lnTo>
                <a:lnTo>
                  <a:pt x="5428" y="980"/>
                </a:lnTo>
                <a:lnTo>
                  <a:pt x="5426" y="976"/>
                </a:lnTo>
                <a:lnTo>
                  <a:pt x="5426" y="972"/>
                </a:lnTo>
                <a:lnTo>
                  <a:pt x="5424" y="967"/>
                </a:lnTo>
                <a:lnTo>
                  <a:pt x="5420" y="967"/>
                </a:lnTo>
                <a:lnTo>
                  <a:pt x="5418" y="967"/>
                </a:lnTo>
                <a:lnTo>
                  <a:pt x="5417" y="967"/>
                </a:lnTo>
                <a:lnTo>
                  <a:pt x="5415" y="969"/>
                </a:lnTo>
                <a:lnTo>
                  <a:pt x="5413" y="970"/>
                </a:lnTo>
                <a:lnTo>
                  <a:pt x="5418" y="983"/>
                </a:lnTo>
                <a:lnTo>
                  <a:pt x="5422" y="996"/>
                </a:lnTo>
                <a:lnTo>
                  <a:pt x="5420" y="1010"/>
                </a:lnTo>
                <a:lnTo>
                  <a:pt x="5386" y="1029"/>
                </a:lnTo>
                <a:lnTo>
                  <a:pt x="5349" y="1047"/>
                </a:lnTo>
                <a:lnTo>
                  <a:pt x="5311" y="1069"/>
                </a:lnTo>
                <a:lnTo>
                  <a:pt x="5275" y="1090"/>
                </a:lnTo>
                <a:lnTo>
                  <a:pt x="5242" y="1116"/>
                </a:lnTo>
                <a:lnTo>
                  <a:pt x="5218" y="1143"/>
                </a:lnTo>
                <a:lnTo>
                  <a:pt x="5215" y="1167"/>
                </a:lnTo>
                <a:lnTo>
                  <a:pt x="5206" y="1176"/>
                </a:lnTo>
                <a:lnTo>
                  <a:pt x="5197" y="1183"/>
                </a:lnTo>
                <a:lnTo>
                  <a:pt x="5188" y="1189"/>
                </a:lnTo>
                <a:lnTo>
                  <a:pt x="5180" y="1200"/>
                </a:lnTo>
                <a:lnTo>
                  <a:pt x="5177" y="1216"/>
                </a:lnTo>
                <a:lnTo>
                  <a:pt x="5209" y="1216"/>
                </a:lnTo>
                <a:lnTo>
                  <a:pt x="5209" y="1223"/>
                </a:lnTo>
                <a:lnTo>
                  <a:pt x="5213" y="1234"/>
                </a:lnTo>
                <a:lnTo>
                  <a:pt x="5213" y="1249"/>
                </a:lnTo>
                <a:lnTo>
                  <a:pt x="5213" y="1263"/>
                </a:lnTo>
                <a:lnTo>
                  <a:pt x="5215" y="1290"/>
                </a:lnTo>
                <a:lnTo>
                  <a:pt x="5217" y="1312"/>
                </a:lnTo>
                <a:lnTo>
                  <a:pt x="5213" y="1332"/>
                </a:lnTo>
                <a:lnTo>
                  <a:pt x="5208" y="1345"/>
                </a:lnTo>
                <a:lnTo>
                  <a:pt x="5200" y="1354"/>
                </a:lnTo>
                <a:lnTo>
                  <a:pt x="5197" y="1367"/>
                </a:lnTo>
                <a:lnTo>
                  <a:pt x="5193" y="1385"/>
                </a:lnTo>
                <a:lnTo>
                  <a:pt x="5188" y="1385"/>
                </a:lnTo>
                <a:lnTo>
                  <a:pt x="5186" y="1387"/>
                </a:lnTo>
                <a:lnTo>
                  <a:pt x="5184" y="1387"/>
                </a:lnTo>
                <a:lnTo>
                  <a:pt x="5184" y="1387"/>
                </a:lnTo>
                <a:lnTo>
                  <a:pt x="5182" y="1387"/>
                </a:lnTo>
                <a:lnTo>
                  <a:pt x="5182" y="1389"/>
                </a:lnTo>
                <a:lnTo>
                  <a:pt x="5180" y="1392"/>
                </a:lnTo>
                <a:lnTo>
                  <a:pt x="5182" y="1401"/>
                </a:lnTo>
                <a:lnTo>
                  <a:pt x="5178" y="1414"/>
                </a:lnTo>
                <a:lnTo>
                  <a:pt x="5173" y="1427"/>
                </a:lnTo>
                <a:lnTo>
                  <a:pt x="5164" y="1440"/>
                </a:lnTo>
                <a:lnTo>
                  <a:pt x="5153" y="1449"/>
                </a:lnTo>
                <a:lnTo>
                  <a:pt x="5142" y="1452"/>
                </a:lnTo>
                <a:lnTo>
                  <a:pt x="5142" y="1449"/>
                </a:lnTo>
                <a:lnTo>
                  <a:pt x="5138" y="1449"/>
                </a:lnTo>
                <a:lnTo>
                  <a:pt x="5140" y="1434"/>
                </a:lnTo>
                <a:lnTo>
                  <a:pt x="5138" y="1425"/>
                </a:lnTo>
                <a:lnTo>
                  <a:pt x="5131" y="1418"/>
                </a:lnTo>
                <a:lnTo>
                  <a:pt x="5120" y="1421"/>
                </a:lnTo>
                <a:lnTo>
                  <a:pt x="5113" y="1421"/>
                </a:lnTo>
                <a:lnTo>
                  <a:pt x="5104" y="1416"/>
                </a:lnTo>
                <a:lnTo>
                  <a:pt x="5095" y="1409"/>
                </a:lnTo>
                <a:lnTo>
                  <a:pt x="5095" y="1412"/>
                </a:lnTo>
                <a:lnTo>
                  <a:pt x="5102" y="1425"/>
                </a:lnTo>
                <a:lnTo>
                  <a:pt x="5108" y="1438"/>
                </a:lnTo>
                <a:lnTo>
                  <a:pt x="5115" y="1449"/>
                </a:lnTo>
                <a:lnTo>
                  <a:pt x="5126" y="1458"/>
                </a:lnTo>
                <a:lnTo>
                  <a:pt x="5131" y="1460"/>
                </a:lnTo>
                <a:lnTo>
                  <a:pt x="5137" y="1461"/>
                </a:lnTo>
                <a:lnTo>
                  <a:pt x="5142" y="1463"/>
                </a:lnTo>
                <a:lnTo>
                  <a:pt x="5148" y="1465"/>
                </a:lnTo>
                <a:lnTo>
                  <a:pt x="5148" y="1481"/>
                </a:lnTo>
                <a:lnTo>
                  <a:pt x="5149" y="1490"/>
                </a:lnTo>
                <a:lnTo>
                  <a:pt x="5151" y="1496"/>
                </a:lnTo>
                <a:lnTo>
                  <a:pt x="5155" y="1500"/>
                </a:lnTo>
                <a:lnTo>
                  <a:pt x="5158" y="1505"/>
                </a:lnTo>
                <a:lnTo>
                  <a:pt x="5162" y="1518"/>
                </a:lnTo>
                <a:lnTo>
                  <a:pt x="5158" y="1518"/>
                </a:lnTo>
                <a:lnTo>
                  <a:pt x="5155" y="1520"/>
                </a:lnTo>
                <a:lnTo>
                  <a:pt x="5155" y="1520"/>
                </a:lnTo>
                <a:lnTo>
                  <a:pt x="5153" y="1520"/>
                </a:lnTo>
                <a:lnTo>
                  <a:pt x="5153" y="1520"/>
                </a:lnTo>
                <a:lnTo>
                  <a:pt x="5153" y="1521"/>
                </a:lnTo>
                <a:lnTo>
                  <a:pt x="5151" y="1525"/>
                </a:lnTo>
                <a:lnTo>
                  <a:pt x="5151" y="1529"/>
                </a:lnTo>
                <a:lnTo>
                  <a:pt x="5153" y="1532"/>
                </a:lnTo>
                <a:lnTo>
                  <a:pt x="5155" y="1538"/>
                </a:lnTo>
                <a:lnTo>
                  <a:pt x="5155" y="1545"/>
                </a:lnTo>
                <a:lnTo>
                  <a:pt x="5155" y="1550"/>
                </a:lnTo>
                <a:lnTo>
                  <a:pt x="5151" y="1554"/>
                </a:lnTo>
                <a:lnTo>
                  <a:pt x="5148" y="1558"/>
                </a:lnTo>
                <a:lnTo>
                  <a:pt x="5144" y="1561"/>
                </a:lnTo>
                <a:lnTo>
                  <a:pt x="5140" y="1567"/>
                </a:lnTo>
                <a:lnTo>
                  <a:pt x="5137" y="1570"/>
                </a:lnTo>
                <a:lnTo>
                  <a:pt x="5133" y="1574"/>
                </a:lnTo>
                <a:lnTo>
                  <a:pt x="5129" y="1589"/>
                </a:lnTo>
                <a:lnTo>
                  <a:pt x="5128" y="1609"/>
                </a:lnTo>
                <a:lnTo>
                  <a:pt x="5126" y="1630"/>
                </a:lnTo>
                <a:lnTo>
                  <a:pt x="5124" y="1650"/>
                </a:lnTo>
                <a:lnTo>
                  <a:pt x="5120" y="1667"/>
                </a:lnTo>
                <a:lnTo>
                  <a:pt x="5108" y="1667"/>
                </a:lnTo>
                <a:lnTo>
                  <a:pt x="5108" y="1683"/>
                </a:lnTo>
                <a:lnTo>
                  <a:pt x="5106" y="1700"/>
                </a:lnTo>
                <a:lnTo>
                  <a:pt x="5100" y="1714"/>
                </a:lnTo>
                <a:lnTo>
                  <a:pt x="5098" y="1716"/>
                </a:lnTo>
                <a:lnTo>
                  <a:pt x="5097" y="1716"/>
                </a:lnTo>
                <a:lnTo>
                  <a:pt x="5095" y="1718"/>
                </a:lnTo>
                <a:lnTo>
                  <a:pt x="5091" y="1718"/>
                </a:lnTo>
                <a:lnTo>
                  <a:pt x="5088" y="1718"/>
                </a:lnTo>
                <a:lnTo>
                  <a:pt x="5082" y="1703"/>
                </a:lnTo>
                <a:lnTo>
                  <a:pt x="5078" y="1689"/>
                </a:lnTo>
                <a:lnTo>
                  <a:pt x="5077" y="1672"/>
                </a:lnTo>
                <a:lnTo>
                  <a:pt x="5077" y="1650"/>
                </a:lnTo>
                <a:lnTo>
                  <a:pt x="5082" y="1638"/>
                </a:lnTo>
                <a:lnTo>
                  <a:pt x="5088" y="1620"/>
                </a:lnTo>
                <a:lnTo>
                  <a:pt x="5093" y="1605"/>
                </a:lnTo>
                <a:lnTo>
                  <a:pt x="5073" y="1605"/>
                </a:lnTo>
                <a:lnTo>
                  <a:pt x="5073" y="1600"/>
                </a:lnTo>
                <a:lnTo>
                  <a:pt x="5073" y="1594"/>
                </a:lnTo>
                <a:lnTo>
                  <a:pt x="5075" y="1590"/>
                </a:lnTo>
                <a:lnTo>
                  <a:pt x="5077" y="1585"/>
                </a:lnTo>
                <a:lnTo>
                  <a:pt x="5058" y="1580"/>
                </a:lnTo>
                <a:lnTo>
                  <a:pt x="5046" y="1570"/>
                </a:lnTo>
                <a:lnTo>
                  <a:pt x="5033" y="1563"/>
                </a:lnTo>
                <a:lnTo>
                  <a:pt x="5020" y="1561"/>
                </a:lnTo>
                <a:lnTo>
                  <a:pt x="5015" y="1561"/>
                </a:lnTo>
                <a:lnTo>
                  <a:pt x="5020" y="1567"/>
                </a:lnTo>
                <a:lnTo>
                  <a:pt x="5024" y="1570"/>
                </a:lnTo>
                <a:lnTo>
                  <a:pt x="5029" y="1576"/>
                </a:lnTo>
                <a:lnTo>
                  <a:pt x="5031" y="1581"/>
                </a:lnTo>
                <a:lnTo>
                  <a:pt x="5033" y="1587"/>
                </a:lnTo>
                <a:lnTo>
                  <a:pt x="5033" y="1590"/>
                </a:lnTo>
                <a:lnTo>
                  <a:pt x="5033" y="1594"/>
                </a:lnTo>
                <a:lnTo>
                  <a:pt x="5031" y="1598"/>
                </a:lnTo>
                <a:lnTo>
                  <a:pt x="5031" y="1600"/>
                </a:lnTo>
                <a:lnTo>
                  <a:pt x="5031" y="1603"/>
                </a:lnTo>
                <a:lnTo>
                  <a:pt x="5031" y="1605"/>
                </a:lnTo>
                <a:lnTo>
                  <a:pt x="5040" y="1614"/>
                </a:lnTo>
                <a:lnTo>
                  <a:pt x="5046" y="1621"/>
                </a:lnTo>
                <a:lnTo>
                  <a:pt x="5048" y="1632"/>
                </a:lnTo>
                <a:lnTo>
                  <a:pt x="5048" y="1650"/>
                </a:lnTo>
                <a:lnTo>
                  <a:pt x="5046" y="1652"/>
                </a:lnTo>
                <a:lnTo>
                  <a:pt x="5044" y="1656"/>
                </a:lnTo>
                <a:lnTo>
                  <a:pt x="5044" y="1660"/>
                </a:lnTo>
                <a:lnTo>
                  <a:pt x="5044" y="1667"/>
                </a:lnTo>
                <a:lnTo>
                  <a:pt x="5055" y="1667"/>
                </a:lnTo>
                <a:lnTo>
                  <a:pt x="5060" y="1676"/>
                </a:lnTo>
                <a:lnTo>
                  <a:pt x="5062" y="1687"/>
                </a:lnTo>
                <a:lnTo>
                  <a:pt x="5064" y="1701"/>
                </a:lnTo>
                <a:lnTo>
                  <a:pt x="5048" y="1701"/>
                </a:lnTo>
                <a:lnTo>
                  <a:pt x="5048" y="1707"/>
                </a:lnTo>
                <a:lnTo>
                  <a:pt x="5057" y="1712"/>
                </a:lnTo>
                <a:lnTo>
                  <a:pt x="5062" y="1718"/>
                </a:lnTo>
                <a:lnTo>
                  <a:pt x="5066" y="1725"/>
                </a:lnTo>
                <a:lnTo>
                  <a:pt x="5068" y="1738"/>
                </a:lnTo>
                <a:lnTo>
                  <a:pt x="5100" y="1738"/>
                </a:lnTo>
                <a:lnTo>
                  <a:pt x="5108" y="1750"/>
                </a:lnTo>
                <a:lnTo>
                  <a:pt x="5120" y="1763"/>
                </a:lnTo>
                <a:lnTo>
                  <a:pt x="5131" y="1776"/>
                </a:lnTo>
                <a:lnTo>
                  <a:pt x="5140" y="1787"/>
                </a:lnTo>
                <a:lnTo>
                  <a:pt x="5148" y="1805"/>
                </a:lnTo>
                <a:lnTo>
                  <a:pt x="5151" y="1825"/>
                </a:lnTo>
                <a:lnTo>
                  <a:pt x="5160" y="1843"/>
                </a:lnTo>
                <a:lnTo>
                  <a:pt x="5168" y="1854"/>
                </a:lnTo>
                <a:lnTo>
                  <a:pt x="5177" y="1861"/>
                </a:lnTo>
                <a:lnTo>
                  <a:pt x="5186" y="1870"/>
                </a:lnTo>
                <a:lnTo>
                  <a:pt x="5193" y="1883"/>
                </a:lnTo>
                <a:lnTo>
                  <a:pt x="5197" y="1900"/>
                </a:lnTo>
                <a:lnTo>
                  <a:pt x="5180" y="1900"/>
                </a:lnTo>
                <a:lnTo>
                  <a:pt x="5180" y="1887"/>
                </a:lnTo>
                <a:lnTo>
                  <a:pt x="5168" y="1880"/>
                </a:lnTo>
                <a:lnTo>
                  <a:pt x="5168" y="1883"/>
                </a:lnTo>
                <a:lnTo>
                  <a:pt x="5175" y="1894"/>
                </a:lnTo>
                <a:lnTo>
                  <a:pt x="5178" y="1907"/>
                </a:lnTo>
                <a:lnTo>
                  <a:pt x="5180" y="1923"/>
                </a:lnTo>
                <a:lnTo>
                  <a:pt x="5169" y="1936"/>
                </a:lnTo>
                <a:lnTo>
                  <a:pt x="5162" y="1947"/>
                </a:lnTo>
                <a:lnTo>
                  <a:pt x="5155" y="1960"/>
                </a:lnTo>
                <a:lnTo>
                  <a:pt x="5146" y="1970"/>
                </a:lnTo>
                <a:lnTo>
                  <a:pt x="5133" y="1976"/>
                </a:lnTo>
                <a:lnTo>
                  <a:pt x="5115" y="1980"/>
                </a:lnTo>
                <a:lnTo>
                  <a:pt x="5109" y="1976"/>
                </a:lnTo>
                <a:lnTo>
                  <a:pt x="5104" y="1974"/>
                </a:lnTo>
                <a:lnTo>
                  <a:pt x="5097" y="1972"/>
                </a:lnTo>
                <a:lnTo>
                  <a:pt x="5089" y="1970"/>
                </a:lnTo>
                <a:lnTo>
                  <a:pt x="5089" y="1976"/>
                </a:lnTo>
                <a:lnTo>
                  <a:pt x="5093" y="1976"/>
                </a:lnTo>
                <a:lnTo>
                  <a:pt x="5098" y="1978"/>
                </a:lnTo>
                <a:lnTo>
                  <a:pt x="5102" y="1981"/>
                </a:lnTo>
                <a:lnTo>
                  <a:pt x="5108" y="1983"/>
                </a:lnTo>
                <a:lnTo>
                  <a:pt x="5111" y="1987"/>
                </a:lnTo>
                <a:lnTo>
                  <a:pt x="5113" y="1992"/>
                </a:lnTo>
                <a:lnTo>
                  <a:pt x="5109" y="1994"/>
                </a:lnTo>
                <a:lnTo>
                  <a:pt x="5106" y="1998"/>
                </a:lnTo>
                <a:lnTo>
                  <a:pt x="5104" y="2000"/>
                </a:lnTo>
                <a:lnTo>
                  <a:pt x="5104" y="2003"/>
                </a:lnTo>
                <a:lnTo>
                  <a:pt x="5102" y="2009"/>
                </a:lnTo>
                <a:lnTo>
                  <a:pt x="5102" y="2016"/>
                </a:lnTo>
                <a:lnTo>
                  <a:pt x="5106" y="2016"/>
                </a:lnTo>
                <a:lnTo>
                  <a:pt x="5113" y="2010"/>
                </a:lnTo>
                <a:lnTo>
                  <a:pt x="5122" y="2010"/>
                </a:lnTo>
                <a:lnTo>
                  <a:pt x="5138" y="2012"/>
                </a:lnTo>
                <a:lnTo>
                  <a:pt x="5138" y="2040"/>
                </a:lnTo>
                <a:lnTo>
                  <a:pt x="5133" y="2045"/>
                </a:lnTo>
                <a:lnTo>
                  <a:pt x="5128" y="2052"/>
                </a:lnTo>
                <a:lnTo>
                  <a:pt x="5124" y="2058"/>
                </a:lnTo>
                <a:lnTo>
                  <a:pt x="5117" y="2063"/>
                </a:lnTo>
                <a:lnTo>
                  <a:pt x="5102" y="2070"/>
                </a:lnTo>
                <a:lnTo>
                  <a:pt x="5082" y="2074"/>
                </a:lnTo>
                <a:lnTo>
                  <a:pt x="5062" y="2078"/>
                </a:lnTo>
                <a:lnTo>
                  <a:pt x="5048" y="2083"/>
                </a:lnTo>
                <a:lnTo>
                  <a:pt x="5044" y="2087"/>
                </a:lnTo>
                <a:lnTo>
                  <a:pt x="5037" y="2096"/>
                </a:lnTo>
                <a:lnTo>
                  <a:pt x="5028" y="2107"/>
                </a:lnTo>
                <a:lnTo>
                  <a:pt x="5018" y="2120"/>
                </a:lnTo>
                <a:lnTo>
                  <a:pt x="5009" y="2132"/>
                </a:lnTo>
                <a:lnTo>
                  <a:pt x="5002" y="2141"/>
                </a:lnTo>
                <a:lnTo>
                  <a:pt x="4998" y="2147"/>
                </a:lnTo>
                <a:lnTo>
                  <a:pt x="4995" y="2147"/>
                </a:lnTo>
                <a:lnTo>
                  <a:pt x="4988" y="2165"/>
                </a:lnTo>
                <a:lnTo>
                  <a:pt x="4984" y="2180"/>
                </a:lnTo>
                <a:lnTo>
                  <a:pt x="4982" y="2194"/>
                </a:lnTo>
                <a:lnTo>
                  <a:pt x="4977" y="2205"/>
                </a:lnTo>
                <a:lnTo>
                  <a:pt x="4968" y="2212"/>
                </a:lnTo>
                <a:lnTo>
                  <a:pt x="4953" y="2218"/>
                </a:lnTo>
                <a:lnTo>
                  <a:pt x="4929" y="2220"/>
                </a:lnTo>
                <a:lnTo>
                  <a:pt x="4913" y="2230"/>
                </a:lnTo>
                <a:lnTo>
                  <a:pt x="4895" y="2241"/>
                </a:lnTo>
                <a:lnTo>
                  <a:pt x="4877" y="2252"/>
                </a:lnTo>
                <a:lnTo>
                  <a:pt x="4862" y="2265"/>
                </a:lnTo>
                <a:lnTo>
                  <a:pt x="4851" y="2283"/>
                </a:lnTo>
                <a:lnTo>
                  <a:pt x="4851" y="2330"/>
                </a:lnTo>
                <a:lnTo>
                  <a:pt x="4849" y="2332"/>
                </a:lnTo>
                <a:lnTo>
                  <a:pt x="4846" y="2336"/>
                </a:lnTo>
                <a:lnTo>
                  <a:pt x="4842" y="2338"/>
                </a:lnTo>
                <a:lnTo>
                  <a:pt x="4838" y="2341"/>
                </a:lnTo>
                <a:lnTo>
                  <a:pt x="4835" y="2347"/>
                </a:lnTo>
                <a:lnTo>
                  <a:pt x="4831" y="2354"/>
                </a:lnTo>
                <a:lnTo>
                  <a:pt x="4820" y="2354"/>
                </a:lnTo>
                <a:lnTo>
                  <a:pt x="4811" y="2350"/>
                </a:lnTo>
                <a:lnTo>
                  <a:pt x="4804" y="2349"/>
                </a:lnTo>
                <a:lnTo>
                  <a:pt x="4797" y="2347"/>
                </a:lnTo>
                <a:lnTo>
                  <a:pt x="4793" y="2350"/>
                </a:lnTo>
                <a:lnTo>
                  <a:pt x="4791" y="2358"/>
                </a:lnTo>
                <a:lnTo>
                  <a:pt x="4778" y="2358"/>
                </a:lnTo>
                <a:lnTo>
                  <a:pt x="4769" y="2380"/>
                </a:lnTo>
                <a:lnTo>
                  <a:pt x="4753" y="2400"/>
                </a:lnTo>
                <a:lnTo>
                  <a:pt x="4733" y="2414"/>
                </a:lnTo>
                <a:lnTo>
                  <a:pt x="4709" y="2421"/>
                </a:lnTo>
                <a:lnTo>
                  <a:pt x="4704" y="2430"/>
                </a:lnTo>
                <a:lnTo>
                  <a:pt x="4704" y="2438"/>
                </a:lnTo>
                <a:lnTo>
                  <a:pt x="4704" y="2443"/>
                </a:lnTo>
                <a:lnTo>
                  <a:pt x="4704" y="2449"/>
                </a:lnTo>
                <a:lnTo>
                  <a:pt x="4702" y="2454"/>
                </a:lnTo>
                <a:lnTo>
                  <a:pt x="4693" y="2456"/>
                </a:lnTo>
                <a:lnTo>
                  <a:pt x="4677" y="2458"/>
                </a:lnTo>
                <a:lnTo>
                  <a:pt x="4677" y="2454"/>
                </a:lnTo>
                <a:lnTo>
                  <a:pt x="4673" y="2454"/>
                </a:lnTo>
                <a:lnTo>
                  <a:pt x="4673" y="2458"/>
                </a:lnTo>
                <a:lnTo>
                  <a:pt x="4677" y="2460"/>
                </a:lnTo>
                <a:lnTo>
                  <a:pt x="4678" y="2461"/>
                </a:lnTo>
                <a:lnTo>
                  <a:pt x="4680" y="2463"/>
                </a:lnTo>
                <a:lnTo>
                  <a:pt x="4680" y="2465"/>
                </a:lnTo>
                <a:lnTo>
                  <a:pt x="4680" y="2467"/>
                </a:lnTo>
                <a:lnTo>
                  <a:pt x="4680" y="2469"/>
                </a:lnTo>
                <a:lnTo>
                  <a:pt x="4678" y="2472"/>
                </a:lnTo>
                <a:lnTo>
                  <a:pt x="4677" y="2474"/>
                </a:lnTo>
                <a:lnTo>
                  <a:pt x="4673" y="2478"/>
                </a:lnTo>
                <a:lnTo>
                  <a:pt x="4671" y="2480"/>
                </a:lnTo>
                <a:lnTo>
                  <a:pt x="4669" y="2481"/>
                </a:lnTo>
                <a:lnTo>
                  <a:pt x="4668" y="2481"/>
                </a:lnTo>
                <a:lnTo>
                  <a:pt x="4671" y="2501"/>
                </a:lnTo>
                <a:lnTo>
                  <a:pt x="4669" y="2505"/>
                </a:lnTo>
                <a:lnTo>
                  <a:pt x="4664" y="2509"/>
                </a:lnTo>
                <a:lnTo>
                  <a:pt x="4657" y="2514"/>
                </a:lnTo>
                <a:lnTo>
                  <a:pt x="4651" y="2518"/>
                </a:lnTo>
                <a:lnTo>
                  <a:pt x="4648" y="2521"/>
                </a:lnTo>
                <a:lnTo>
                  <a:pt x="4644" y="2534"/>
                </a:lnTo>
                <a:lnTo>
                  <a:pt x="4642" y="2550"/>
                </a:lnTo>
                <a:lnTo>
                  <a:pt x="4644" y="2565"/>
                </a:lnTo>
                <a:lnTo>
                  <a:pt x="4644" y="2578"/>
                </a:lnTo>
                <a:lnTo>
                  <a:pt x="4642" y="2580"/>
                </a:lnTo>
                <a:lnTo>
                  <a:pt x="4638" y="2581"/>
                </a:lnTo>
                <a:lnTo>
                  <a:pt x="4635" y="2585"/>
                </a:lnTo>
                <a:lnTo>
                  <a:pt x="4631" y="2589"/>
                </a:lnTo>
                <a:lnTo>
                  <a:pt x="4629" y="2590"/>
                </a:lnTo>
                <a:lnTo>
                  <a:pt x="4628" y="2592"/>
                </a:lnTo>
                <a:lnTo>
                  <a:pt x="4628" y="2596"/>
                </a:lnTo>
                <a:lnTo>
                  <a:pt x="4631" y="2596"/>
                </a:lnTo>
                <a:lnTo>
                  <a:pt x="4633" y="2605"/>
                </a:lnTo>
                <a:lnTo>
                  <a:pt x="4635" y="2621"/>
                </a:lnTo>
                <a:lnTo>
                  <a:pt x="4635" y="2640"/>
                </a:lnTo>
                <a:lnTo>
                  <a:pt x="4635" y="2660"/>
                </a:lnTo>
                <a:lnTo>
                  <a:pt x="4635" y="2674"/>
                </a:lnTo>
                <a:lnTo>
                  <a:pt x="4635" y="2681"/>
                </a:lnTo>
                <a:lnTo>
                  <a:pt x="4649" y="2703"/>
                </a:lnTo>
                <a:lnTo>
                  <a:pt x="4664" y="2734"/>
                </a:lnTo>
                <a:lnTo>
                  <a:pt x="4675" y="2767"/>
                </a:lnTo>
                <a:lnTo>
                  <a:pt x="4688" y="2801"/>
                </a:lnTo>
                <a:lnTo>
                  <a:pt x="4700" y="2832"/>
                </a:lnTo>
                <a:lnTo>
                  <a:pt x="4715" y="2860"/>
                </a:lnTo>
                <a:lnTo>
                  <a:pt x="4728" y="2880"/>
                </a:lnTo>
                <a:lnTo>
                  <a:pt x="4748" y="2901"/>
                </a:lnTo>
                <a:lnTo>
                  <a:pt x="4768" y="2923"/>
                </a:lnTo>
                <a:lnTo>
                  <a:pt x="4786" y="2947"/>
                </a:lnTo>
                <a:lnTo>
                  <a:pt x="4800" y="2970"/>
                </a:lnTo>
                <a:lnTo>
                  <a:pt x="4806" y="2992"/>
                </a:lnTo>
                <a:lnTo>
                  <a:pt x="4802" y="2998"/>
                </a:lnTo>
                <a:lnTo>
                  <a:pt x="4802" y="3009"/>
                </a:lnTo>
                <a:lnTo>
                  <a:pt x="4806" y="3020"/>
                </a:lnTo>
                <a:lnTo>
                  <a:pt x="4811" y="3032"/>
                </a:lnTo>
                <a:lnTo>
                  <a:pt x="4817" y="3043"/>
                </a:lnTo>
                <a:lnTo>
                  <a:pt x="4822" y="3052"/>
                </a:lnTo>
                <a:lnTo>
                  <a:pt x="4835" y="3076"/>
                </a:lnTo>
                <a:lnTo>
                  <a:pt x="4846" y="3101"/>
                </a:lnTo>
                <a:lnTo>
                  <a:pt x="4858" y="3123"/>
                </a:lnTo>
                <a:lnTo>
                  <a:pt x="4871" y="3143"/>
                </a:lnTo>
                <a:lnTo>
                  <a:pt x="4886" y="3163"/>
                </a:lnTo>
                <a:lnTo>
                  <a:pt x="4900" y="3185"/>
                </a:lnTo>
                <a:lnTo>
                  <a:pt x="4909" y="3209"/>
                </a:lnTo>
                <a:lnTo>
                  <a:pt x="4911" y="3241"/>
                </a:lnTo>
                <a:lnTo>
                  <a:pt x="4913" y="3280"/>
                </a:lnTo>
                <a:lnTo>
                  <a:pt x="4915" y="3318"/>
                </a:lnTo>
                <a:lnTo>
                  <a:pt x="4917" y="3350"/>
                </a:lnTo>
                <a:lnTo>
                  <a:pt x="4915" y="3354"/>
                </a:lnTo>
                <a:lnTo>
                  <a:pt x="4913" y="3358"/>
                </a:lnTo>
                <a:lnTo>
                  <a:pt x="4909" y="3361"/>
                </a:lnTo>
                <a:lnTo>
                  <a:pt x="4906" y="3365"/>
                </a:lnTo>
                <a:lnTo>
                  <a:pt x="4902" y="3369"/>
                </a:lnTo>
                <a:lnTo>
                  <a:pt x="4900" y="3370"/>
                </a:lnTo>
                <a:lnTo>
                  <a:pt x="4898" y="3381"/>
                </a:lnTo>
                <a:lnTo>
                  <a:pt x="4902" y="3390"/>
                </a:lnTo>
                <a:lnTo>
                  <a:pt x="4906" y="3400"/>
                </a:lnTo>
                <a:lnTo>
                  <a:pt x="4909" y="3407"/>
                </a:lnTo>
                <a:lnTo>
                  <a:pt x="4909" y="3414"/>
                </a:lnTo>
                <a:lnTo>
                  <a:pt x="4908" y="3416"/>
                </a:lnTo>
                <a:lnTo>
                  <a:pt x="4906" y="3418"/>
                </a:lnTo>
                <a:lnTo>
                  <a:pt x="4904" y="3418"/>
                </a:lnTo>
                <a:lnTo>
                  <a:pt x="4902" y="3418"/>
                </a:lnTo>
                <a:lnTo>
                  <a:pt x="4900" y="3420"/>
                </a:lnTo>
                <a:lnTo>
                  <a:pt x="4900" y="3421"/>
                </a:lnTo>
                <a:lnTo>
                  <a:pt x="4898" y="3425"/>
                </a:lnTo>
                <a:lnTo>
                  <a:pt x="4897" y="3430"/>
                </a:lnTo>
                <a:lnTo>
                  <a:pt x="4897" y="3438"/>
                </a:lnTo>
                <a:lnTo>
                  <a:pt x="4871" y="3441"/>
                </a:lnTo>
                <a:lnTo>
                  <a:pt x="4848" y="3450"/>
                </a:lnTo>
                <a:lnTo>
                  <a:pt x="4824" y="3460"/>
                </a:lnTo>
                <a:lnTo>
                  <a:pt x="4798" y="3465"/>
                </a:lnTo>
                <a:lnTo>
                  <a:pt x="4797" y="3460"/>
                </a:lnTo>
                <a:lnTo>
                  <a:pt x="4795" y="3456"/>
                </a:lnTo>
                <a:lnTo>
                  <a:pt x="4793" y="3452"/>
                </a:lnTo>
                <a:lnTo>
                  <a:pt x="4791" y="3449"/>
                </a:lnTo>
                <a:lnTo>
                  <a:pt x="4789" y="3443"/>
                </a:lnTo>
                <a:lnTo>
                  <a:pt x="4788" y="3438"/>
                </a:lnTo>
                <a:lnTo>
                  <a:pt x="4789" y="3436"/>
                </a:lnTo>
                <a:lnTo>
                  <a:pt x="4791" y="3434"/>
                </a:lnTo>
                <a:lnTo>
                  <a:pt x="4793" y="3432"/>
                </a:lnTo>
                <a:lnTo>
                  <a:pt x="4793" y="3430"/>
                </a:lnTo>
                <a:lnTo>
                  <a:pt x="4793" y="3429"/>
                </a:lnTo>
                <a:lnTo>
                  <a:pt x="4795" y="3425"/>
                </a:lnTo>
                <a:lnTo>
                  <a:pt x="4778" y="3410"/>
                </a:lnTo>
                <a:lnTo>
                  <a:pt x="4764" y="3390"/>
                </a:lnTo>
                <a:lnTo>
                  <a:pt x="4751" y="3369"/>
                </a:lnTo>
                <a:lnTo>
                  <a:pt x="4728" y="3369"/>
                </a:lnTo>
                <a:lnTo>
                  <a:pt x="4708" y="3365"/>
                </a:lnTo>
                <a:lnTo>
                  <a:pt x="4702" y="3350"/>
                </a:lnTo>
                <a:lnTo>
                  <a:pt x="4695" y="3330"/>
                </a:lnTo>
                <a:lnTo>
                  <a:pt x="4686" y="3310"/>
                </a:lnTo>
                <a:lnTo>
                  <a:pt x="4675" y="3292"/>
                </a:lnTo>
                <a:lnTo>
                  <a:pt x="4662" y="3280"/>
                </a:lnTo>
                <a:lnTo>
                  <a:pt x="4648" y="3272"/>
                </a:lnTo>
                <a:lnTo>
                  <a:pt x="4642" y="3238"/>
                </a:lnTo>
                <a:lnTo>
                  <a:pt x="4615" y="3238"/>
                </a:lnTo>
                <a:lnTo>
                  <a:pt x="4604" y="3220"/>
                </a:lnTo>
                <a:lnTo>
                  <a:pt x="4591" y="3198"/>
                </a:lnTo>
                <a:lnTo>
                  <a:pt x="4578" y="3172"/>
                </a:lnTo>
                <a:lnTo>
                  <a:pt x="4568" y="3149"/>
                </a:lnTo>
                <a:lnTo>
                  <a:pt x="4562" y="3129"/>
                </a:lnTo>
                <a:lnTo>
                  <a:pt x="4568" y="3130"/>
                </a:lnTo>
                <a:lnTo>
                  <a:pt x="4569" y="3130"/>
                </a:lnTo>
                <a:lnTo>
                  <a:pt x="4571" y="3130"/>
                </a:lnTo>
                <a:lnTo>
                  <a:pt x="4573" y="3130"/>
                </a:lnTo>
                <a:lnTo>
                  <a:pt x="4575" y="3130"/>
                </a:lnTo>
                <a:lnTo>
                  <a:pt x="4578" y="3130"/>
                </a:lnTo>
                <a:lnTo>
                  <a:pt x="4582" y="3130"/>
                </a:lnTo>
                <a:lnTo>
                  <a:pt x="4586" y="3116"/>
                </a:lnTo>
                <a:lnTo>
                  <a:pt x="4589" y="3107"/>
                </a:lnTo>
                <a:lnTo>
                  <a:pt x="4593" y="3100"/>
                </a:lnTo>
                <a:lnTo>
                  <a:pt x="4598" y="3090"/>
                </a:lnTo>
                <a:lnTo>
                  <a:pt x="4591" y="3090"/>
                </a:lnTo>
                <a:lnTo>
                  <a:pt x="4591" y="3094"/>
                </a:lnTo>
                <a:lnTo>
                  <a:pt x="4586" y="3103"/>
                </a:lnTo>
                <a:lnTo>
                  <a:pt x="4582" y="3110"/>
                </a:lnTo>
                <a:lnTo>
                  <a:pt x="4577" y="3116"/>
                </a:lnTo>
                <a:lnTo>
                  <a:pt x="4569" y="3120"/>
                </a:lnTo>
                <a:lnTo>
                  <a:pt x="4555" y="3121"/>
                </a:lnTo>
                <a:lnTo>
                  <a:pt x="4549" y="3112"/>
                </a:lnTo>
                <a:lnTo>
                  <a:pt x="4542" y="3105"/>
                </a:lnTo>
                <a:lnTo>
                  <a:pt x="4544" y="3081"/>
                </a:lnTo>
                <a:lnTo>
                  <a:pt x="4544" y="3056"/>
                </a:lnTo>
                <a:lnTo>
                  <a:pt x="4544" y="3029"/>
                </a:lnTo>
                <a:lnTo>
                  <a:pt x="4540" y="3001"/>
                </a:lnTo>
                <a:lnTo>
                  <a:pt x="4535" y="2978"/>
                </a:lnTo>
                <a:lnTo>
                  <a:pt x="4528" y="2958"/>
                </a:lnTo>
                <a:lnTo>
                  <a:pt x="4513" y="2943"/>
                </a:lnTo>
                <a:lnTo>
                  <a:pt x="4495" y="2934"/>
                </a:lnTo>
                <a:lnTo>
                  <a:pt x="4484" y="2934"/>
                </a:lnTo>
                <a:lnTo>
                  <a:pt x="4471" y="2927"/>
                </a:lnTo>
                <a:lnTo>
                  <a:pt x="4458" y="2916"/>
                </a:lnTo>
                <a:lnTo>
                  <a:pt x="4446" y="2901"/>
                </a:lnTo>
                <a:lnTo>
                  <a:pt x="4435" y="2889"/>
                </a:lnTo>
                <a:lnTo>
                  <a:pt x="4428" y="2878"/>
                </a:lnTo>
                <a:lnTo>
                  <a:pt x="4424" y="2876"/>
                </a:lnTo>
                <a:lnTo>
                  <a:pt x="4420" y="2874"/>
                </a:lnTo>
                <a:lnTo>
                  <a:pt x="4415" y="2874"/>
                </a:lnTo>
                <a:lnTo>
                  <a:pt x="4411" y="2872"/>
                </a:lnTo>
                <a:lnTo>
                  <a:pt x="4408" y="2870"/>
                </a:lnTo>
                <a:lnTo>
                  <a:pt x="4398" y="2854"/>
                </a:lnTo>
                <a:lnTo>
                  <a:pt x="4382" y="2841"/>
                </a:lnTo>
                <a:lnTo>
                  <a:pt x="4364" y="2836"/>
                </a:lnTo>
                <a:lnTo>
                  <a:pt x="4342" y="2832"/>
                </a:lnTo>
                <a:lnTo>
                  <a:pt x="4318" y="2834"/>
                </a:lnTo>
                <a:lnTo>
                  <a:pt x="4322" y="2858"/>
                </a:lnTo>
                <a:lnTo>
                  <a:pt x="4295" y="2869"/>
                </a:lnTo>
                <a:lnTo>
                  <a:pt x="4273" y="2880"/>
                </a:lnTo>
                <a:lnTo>
                  <a:pt x="4249" y="2890"/>
                </a:lnTo>
                <a:lnTo>
                  <a:pt x="4226" y="2900"/>
                </a:lnTo>
                <a:lnTo>
                  <a:pt x="4197" y="2905"/>
                </a:lnTo>
                <a:lnTo>
                  <a:pt x="4193" y="2901"/>
                </a:lnTo>
                <a:lnTo>
                  <a:pt x="4191" y="2898"/>
                </a:lnTo>
                <a:lnTo>
                  <a:pt x="4188" y="2896"/>
                </a:lnTo>
                <a:lnTo>
                  <a:pt x="4184" y="2892"/>
                </a:lnTo>
                <a:lnTo>
                  <a:pt x="4184" y="2869"/>
                </a:lnTo>
                <a:lnTo>
                  <a:pt x="4175" y="2861"/>
                </a:lnTo>
                <a:lnTo>
                  <a:pt x="4158" y="2852"/>
                </a:lnTo>
                <a:lnTo>
                  <a:pt x="4137" y="2843"/>
                </a:lnTo>
                <a:lnTo>
                  <a:pt x="4111" y="2834"/>
                </a:lnTo>
                <a:lnTo>
                  <a:pt x="4088" y="2825"/>
                </a:lnTo>
                <a:lnTo>
                  <a:pt x="4068" y="2820"/>
                </a:lnTo>
                <a:lnTo>
                  <a:pt x="4051" y="2816"/>
                </a:lnTo>
                <a:lnTo>
                  <a:pt x="4048" y="2816"/>
                </a:lnTo>
                <a:lnTo>
                  <a:pt x="4038" y="2820"/>
                </a:lnTo>
                <a:lnTo>
                  <a:pt x="4028" y="2823"/>
                </a:lnTo>
                <a:lnTo>
                  <a:pt x="4018" y="2825"/>
                </a:lnTo>
                <a:lnTo>
                  <a:pt x="4011" y="2827"/>
                </a:lnTo>
                <a:lnTo>
                  <a:pt x="4000" y="2829"/>
                </a:lnTo>
                <a:lnTo>
                  <a:pt x="3988" y="2829"/>
                </a:lnTo>
                <a:lnTo>
                  <a:pt x="3977" y="2827"/>
                </a:lnTo>
                <a:lnTo>
                  <a:pt x="3971" y="2827"/>
                </a:lnTo>
                <a:lnTo>
                  <a:pt x="3969" y="2830"/>
                </a:lnTo>
                <a:lnTo>
                  <a:pt x="3966" y="2832"/>
                </a:lnTo>
                <a:lnTo>
                  <a:pt x="3964" y="2838"/>
                </a:lnTo>
                <a:lnTo>
                  <a:pt x="3962" y="2841"/>
                </a:lnTo>
                <a:lnTo>
                  <a:pt x="3958" y="2843"/>
                </a:lnTo>
                <a:lnTo>
                  <a:pt x="3949" y="2847"/>
                </a:lnTo>
                <a:lnTo>
                  <a:pt x="3931" y="2852"/>
                </a:lnTo>
                <a:lnTo>
                  <a:pt x="3911" y="2858"/>
                </a:lnTo>
                <a:lnTo>
                  <a:pt x="3889" y="2861"/>
                </a:lnTo>
                <a:lnTo>
                  <a:pt x="3875" y="2863"/>
                </a:lnTo>
                <a:lnTo>
                  <a:pt x="3875" y="2858"/>
                </a:lnTo>
                <a:lnTo>
                  <a:pt x="3875" y="2856"/>
                </a:lnTo>
                <a:lnTo>
                  <a:pt x="3877" y="2854"/>
                </a:lnTo>
                <a:lnTo>
                  <a:pt x="3877" y="2852"/>
                </a:lnTo>
                <a:lnTo>
                  <a:pt x="3878" y="2850"/>
                </a:lnTo>
                <a:lnTo>
                  <a:pt x="3882" y="2849"/>
                </a:lnTo>
                <a:lnTo>
                  <a:pt x="3889" y="2847"/>
                </a:lnTo>
                <a:lnTo>
                  <a:pt x="3895" y="2845"/>
                </a:lnTo>
                <a:lnTo>
                  <a:pt x="3898" y="2843"/>
                </a:lnTo>
                <a:lnTo>
                  <a:pt x="3893" y="2840"/>
                </a:lnTo>
                <a:lnTo>
                  <a:pt x="3886" y="2836"/>
                </a:lnTo>
                <a:lnTo>
                  <a:pt x="3882" y="2830"/>
                </a:lnTo>
                <a:lnTo>
                  <a:pt x="3878" y="2825"/>
                </a:lnTo>
                <a:lnTo>
                  <a:pt x="3875" y="2820"/>
                </a:lnTo>
                <a:lnTo>
                  <a:pt x="3871" y="2820"/>
                </a:lnTo>
                <a:lnTo>
                  <a:pt x="3871" y="2847"/>
                </a:lnTo>
                <a:lnTo>
                  <a:pt x="3848" y="2845"/>
                </a:lnTo>
                <a:lnTo>
                  <a:pt x="3820" y="2845"/>
                </a:lnTo>
                <a:lnTo>
                  <a:pt x="3793" y="2847"/>
                </a:lnTo>
                <a:lnTo>
                  <a:pt x="3766" y="2849"/>
                </a:lnTo>
                <a:lnTo>
                  <a:pt x="3740" y="2854"/>
                </a:lnTo>
                <a:lnTo>
                  <a:pt x="3722" y="2861"/>
                </a:lnTo>
                <a:lnTo>
                  <a:pt x="3718" y="2863"/>
                </a:lnTo>
                <a:lnTo>
                  <a:pt x="3718" y="2867"/>
                </a:lnTo>
                <a:lnTo>
                  <a:pt x="3717" y="2870"/>
                </a:lnTo>
                <a:lnTo>
                  <a:pt x="3717" y="2876"/>
                </a:lnTo>
                <a:lnTo>
                  <a:pt x="3715" y="2878"/>
                </a:lnTo>
                <a:lnTo>
                  <a:pt x="3713" y="2881"/>
                </a:lnTo>
                <a:lnTo>
                  <a:pt x="3709" y="2883"/>
                </a:lnTo>
                <a:lnTo>
                  <a:pt x="3706" y="2885"/>
                </a:lnTo>
                <a:lnTo>
                  <a:pt x="3706" y="2885"/>
                </a:lnTo>
                <a:lnTo>
                  <a:pt x="3706" y="2885"/>
                </a:lnTo>
                <a:lnTo>
                  <a:pt x="3698" y="2889"/>
                </a:lnTo>
                <a:lnTo>
                  <a:pt x="3688" y="2894"/>
                </a:lnTo>
                <a:lnTo>
                  <a:pt x="3677" y="2898"/>
                </a:lnTo>
                <a:lnTo>
                  <a:pt x="3673" y="2901"/>
                </a:lnTo>
                <a:lnTo>
                  <a:pt x="3673" y="2905"/>
                </a:lnTo>
                <a:lnTo>
                  <a:pt x="3678" y="2905"/>
                </a:lnTo>
                <a:lnTo>
                  <a:pt x="3682" y="2907"/>
                </a:lnTo>
                <a:lnTo>
                  <a:pt x="3686" y="2907"/>
                </a:lnTo>
                <a:lnTo>
                  <a:pt x="3689" y="2909"/>
                </a:lnTo>
                <a:lnTo>
                  <a:pt x="3691" y="2901"/>
                </a:lnTo>
                <a:lnTo>
                  <a:pt x="3693" y="2898"/>
                </a:lnTo>
                <a:lnTo>
                  <a:pt x="3695" y="2894"/>
                </a:lnTo>
                <a:lnTo>
                  <a:pt x="3698" y="2892"/>
                </a:lnTo>
                <a:lnTo>
                  <a:pt x="3700" y="2889"/>
                </a:lnTo>
                <a:lnTo>
                  <a:pt x="3706" y="2885"/>
                </a:lnTo>
                <a:lnTo>
                  <a:pt x="3706" y="2885"/>
                </a:lnTo>
                <a:lnTo>
                  <a:pt x="3708" y="2887"/>
                </a:lnTo>
                <a:lnTo>
                  <a:pt x="3709" y="2887"/>
                </a:lnTo>
                <a:lnTo>
                  <a:pt x="3711" y="2887"/>
                </a:lnTo>
                <a:lnTo>
                  <a:pt x="3711" y="2887"/>
                </a:lnTo>
                <a:lnTo>
                  <a:pt x="3713" y="2889"/>
                </a:lnTo>
                <a:lnTo>
                  <a:pt x="3722" y="2903"/>
                </a:lnTo>
                <a:lnTo>
                  <a:pt x="3726" y="2918"/>
                </a:lnTo>
                <a:lnTo>
                  <a:pt x="3726" y="2936"/>
                </a:lnTo>
                <a:lnTo>
                  <a:pt x="3706" y="2932"/>
                </a:lnTo>
                <a:lnTo>
                  <a:pt x="3706" y="2936"/>
                </a:lnTo>
                <a:lnTo>
                  <a:pt x="3708" y="2940"/>
                </a:lnTo>
                <a:lnTo>
                  <a:pt x="3709" y="2943"/>
                </a:lnTo>
                <a:lnTo>
                  <a:pt x="3711" y="2947"/>
                </a:lnTo>
                <a:lnTo>
                  <a:pt x="3713" y="2952"/>
                </a:lnTo>
                <a:lnTo>
                  <a:pt x="3708" y="2952"/>
                </a:lnTo>
                <a:lnTo>
                  <a:pt x="3704" y="2952"/>
                </a:lnTo>
                <a:lnTo>
                  <a:pt x="3702" y="2954"/>
                </a:lnTo>
                <a:lnTo>
                  <a:pt x="3700" y="2954"/>
                </a:lnTo>
                <a:lnTo>
                  <a:pt x="3700" y="2954"/>
                </a:lnTo>
                <a:lnTo>
                  <a:pt x="3698" y="2958"/>
                </a:lnTo>
                <a:lnTo>
                  <a:pt x="3697" y="2960"/>
                </a:lnTo>
                <a:lnTo>
                  <a:pt x="3700" y="2960"/>
                </a:lnTo>
                <a:lnTo>
                  <a:pt x="3711" y="2969"/>
                </a:lnTo>
                <a:lnTo>
                  <a:pt x="3720" y="2970"/>
                </a:lnTo>
                <a:lnTo>
                  <a:pt x="3731" y="2972"/>
                </a:lnTo>
                <a:lnTo>
                  <a:pt x="3746" y="2976"/>
                </a:lnTo>
                <a:lnTo>
                  <a:pt x="3755" y="2981"/>
                </a:lnTo>
                <a:lnTo>
                  <a:pt x="3768" y="2990"/>
                </a:lnTo>
                <a:lnTo>
                  <a:pt x="3778" y="2998"/>
                </a:lnTo>
                <a:lnTo>
                  <a:pt x="3789" y="3005"/>
                </a:lnTo>
                <a:lnTo>
                  <a:pt x="3782" y="3025"/>
                </a:lnTo>
                <a:lnTo>
                  <a:pt x="3773" y="3045"/>
                </a:lnTo>
                <a:lnTo>
                  <a:pt x="3768" y="3041"/>
                </a:lnTo>
                <a:lnTo>
                  <a:pt x="3766" y="3040"/>
                </a:lnTo>
                <a:lnTo>
                  <a:pt x="3762" y="3038"/>
                </a:lnTo>
                <a:lnTo>
                  <a:pt x="3760" y="3036"/>
                </a:lnTo>
                <a:lnTo>
                  <a:pt x="3757" y="3034"/>
                </a:lnTo>
                <a:lnTo>
                  <a:pt x="3753" y="3032"/>
                </a:lnTo>
                <a:lnTo>
                  <a:pt x="3751" y="3038"/>
                </a:lnTo>
                <a:lnTo>
                  <a:pt x="3749" y="3043"/>
                </a:lnTo>
                <a:lnTo>
                  <a:pt x="3748" y="3047"/>
                </a:lnTo>
                <a:lnTo>
                  <a:pt x="3744" y="3049"/>
                </a:lnTo>
                <a:lnTo>
                  <a:pt x="3740" y="3050"/>
                </a:lnTo>
                <a:lnTo>
                  <a:pt x="3733" y="3052"/>
                </a:lnTo>
                <a:lnTo>
                  <a:pt x="3733" y="3043"/>
                </a:lnTo>
                <a:lnTo>
                  <a:pt x="3733" y="3036"/>
                </a:lnTo>
                <a:lnTo>
                  <a:pt x="3733" y="3030"/>
                </a:lnTo>
                <a:lnTo>
                  <a:pt x="3733" y="3029"/>
                </a:lnTo>
                <a:lnTo>
                  <a:pt x="3724" y="3012"/>
                </a:lnTo>
                <a:lnTo>
                  <a:pt x="3709" y="3010"/>
                </a:lnTo>
                <a:lnTo>
                  <a:pt x="3700" y="3009"/>
                </a:lnTo>
                <a:lnTo>
                  <a:pt x="3691" y="3007"/>
                </a:lnTo>
                <a:lnTo>
                  <a:pt x="3680" y="3003"/>
                </a:lnTo>
                <a:lnTo>
                  <a:pt x="3680" y="2998"/>
                </a:lnTo>
                <a:lnTo>
                  <a:pt x="3678" y="2992"/>
                </a:lnTo>
                <a:lnTo>
                  <a:pt x="3677" y="2989"/>
                </a:lnTo>
                <a:lnTo>
                  <a:pt x="3675" y="2987"/>
                </a:lnTo>
                <a:lnTo>
                  <a:pt x="3669" y="2985"/>
                </a:lnTo>
                <a:lnTo>
                  <a:pt x="3664" y="2985"/>
                </a:lnTo>
                <a:lnTo>
                  <a:pt x="3657" y="2983"/>
                </a:lnTo>
                <a:lnTo>
                  <a:pt x="3657" y="2980"/>
                </a:lnTo>
                <a:lnTo>
                  <a:pt x="3653" y="2980"/>
                </a:lnTo>
                <a:lnTo>
                  <a:pt x="3658" y="2996"/>
                </a:lnTo>
                <a:lnTo>
                  <a:pt x="3662" y="3012"/>
                </a:lnTo>
                <a:lnTo>
                  <a:pt x="3660" y="3027"/>
                </a:lnTo>
                <a:lnTo>
                  <a:pt x="3653" y="3030"/>
                </a:lnTo>
                <a:lnTo>
                  <a:pt x="3646" y="3034"/>
                </a:lnTo>
                <a:lnTo>
                  <a:pt x="3640" y="3040"/>
                </a:lnTo>
                <a:lnTo>
                  <a:pt x="3628" y="3036"/>
                </a:lnTo>
                <a:lnTo>
                  <a:pt x="3628" y="3016"/>
                </a:lnTo>
                <a:lnTo>
                  <a:pt x="3597" y="3010"/>
                </a:lnTo>
                <a:lnTo>
                  <a:pt x="3597" y="3030"/>
                </a:lnTo>
                <a:lnTo>
                  <a:pt x="3591" y="3034"/>
                </a:lnTo>
                <a:lnTo>
                  <a:pt x="3589" y="3036"/>
                </a:lnTo>
                <a:lnTo>
                  <a:pt x="3586" y="3036"/>
                </a:lnTo>
                <a:lnTo>
                  <a:pt x="3582" y="3038"/>
                </a:lnTo>
                <a:lnTo>
                  <a:pt x="3577" y="3040"/>
                </a:lnTo>
                <a:lnTo>
                  <a:pt x="3560" y="3032"/>
                </a:lnTo>
                <a:lnTo>
                  <a:pt x="3542" y="3029"/>
                </a:lnTo>
                <a:lnTo>
                  <a:pt x="3524" y="3027"/>
                </a:lnTo>
                <a:lnTo>
                  <a:pt x="3515" y="3009"/>
                </a:lnTo>
                <a:lnTo>
                  <a:pt x="3502" y="2994"/>
                </a:lnTo>
                <a:lnTo>
                  <a:pt x="3484" y="2983"/>
                </a:lnTo>
                <a:lnTo>
                  <a:pt x="3464" y="2983"/>
                </a:lnTo>
                <a:lnTo>
                  <a:pt x="3444" y="2954"/>
                </a:lnTo>
                <a:lnTo>
                  <a:pt x="3438" y="2956"/>
                </a:lnTo>
                <a:lnTo>
                  <a:pt x="3433" y="2958"/>
                </a:lnTo>
                <a:lnTo>
                  <a:pt x="3428" y="2958"/>
                </a:lnTo>
                <a:lnTo>
                  <a:pt x="3418" y="2958"/>
                </a:lnTo>
                <a:lnTo>
                  <a:pt x="3418" y="2954"/>
                </a:lnTo>
                <a:lnTo>
                  <a:pt x="3418" y="2952"/>
                </a:lnTo>
                <a:lnTo>
                  <a:pt x="3418" y="2950"/>
                </a:lnTo>
                <a:lnTo>
                  <a:pt x="3417" y="2949"/>
                </a:lnTo>
                <a:lnTo>
                  <a:pt x="3415" y="2947"/>
                </a:lnTo>
                <a:lnTo>
                  <a:pt x="3411" y="2949"/>
                </a:lnTo>
                <a:lnTo>
                  <a:pt x="3404" y="2952"/>
                </a:lnTo>
                <a:lnTo>
                  <a:pt x="3398" y="2954"/>
                </a:lnTo>
                <a:lnTo>
                  <a:pt x="3402" y="2958"/>
                </a:lnTo>
                <a:lnTo>
                  <a:pt x="3404" y="2961"/>
                </a:lnTo>
                <a:lnTo>
                  <a:pt x="3404" y="2963"/>
                </a:lnTo>
                <a:lnTo>
                  <a:pt x="3406" y="2967"/>
                </a:lnTo>
                <a:lnTo>
                  <a:pt x="3406" y="2972"/>
                </a:lnTo>
                <a:lnTo>
                  <a:pt x="3408" y="2978"/>
                </a:lnTo>
                <a:lnTo>
                  <a:pt x="3398" y="2978"/>
                </a:lnTo>
                <a:lnTo>
                  <a:pt x="3377" y="2987"/>
                </a:lnTo>
                <a:lnTo>
                  <a:pt x="3353" y="2990"/>
                </a:lnTo>
                <a:lnTo>
                  <a:pt x="3326" y="2989"/>
                </a:lnTo>
                <a:lnTo>
                  <a:pt x="3298" y="2983"/>
                </a:lnTo>
                <a:lnTo>
                  <a:pt x="3271" y="2978"/>
                </a:lnTo>
                <a:lnTo>
                  <a:pt x="3242" y="2974"/>
                </a:lnTo>
                <a:lnTo>
                  <a:pt x="3213" y="2974"/>
                </a:lnTo>
                <a:lnTo>
                  <a:pt x="3186" y="2981"/>
                </a:lnTo>
                <a:lnTo>
                  <a:pt x="3153" y="2992"/>
                </a:lnTo>
                <a:lnTo>
                  <a:pt x="3118" y="3007"/>
                </a:lnTo>
                <a:lnTo>
                  <a:pt x="3084" y="3021"/>
                </a:lnTo>
                <a:lnTo>
                  <a:pt x="3051" y="3040"/>
                </a:lnTo>
                <a:lnTo>
                  <a:pt x="3026" y="3060"/>
                </a:lnTo>
                <a:lnTo>
                  <a:pt x="3020" y="3067"/>
                </a:lnTo>
                <a:lnTo>
                  <a:pt x="3017" y="3078"/>
                </a:lnTo>
                <a:lnTo>
                  <a:pt x="3011" y="3090"/>
                </a:lnTo>
                <a:lnTo>
                  <a:pt x="3006" y="3098"/>
                </a:lnTo>
                <a:lnTo>
                  <a:pt x="2993" y="3107"/>
                </a:lnTo>
                <a:lnTo>
                  <a:pt x="2978" y="3112"/>
                </a:lnTo>
                <a:lnTo>
                  <a:pt x="2966" y="3121"/>
                </a:lnTo>
                <a:lnTo>
                  <a:pt x="2949" y="3121"/>
                </a:lnTo>
                <a:lnTo>
                  <a:pt x="2949" y="3134"/>
                </a:lnTo>
                <a:lnTo>
                  <a:pt x="2933" y="3140"/>
                </a:lnTo>
                <a:lnTo>
                  <a:pt x="2918" y="3147"/>
                </a:lnTo>
                <a:lnTo>
                  <a:pt x="2904" y="3152"/>
                </a:lnTo>
                <a:lnTo>
                  <a:pt x="2886" y="3156"/>
                </a:lnTo>
                <a:lnTo>
                  <a:pt x="2886" y="3152"/>
                </a:lnTo>
                <a:lnTo>
                  <a:pt x="2886" y="3149"/>
                </a:lnTo>
                <a:lnTo>
                  <a:pt x="2888" y="3147"/>
                </a:lnTo>
                <a:lnTo>
                  <a:pt x="2888" y="3145"/>
                </a:lnTo>
                <a:lnTo>
                  <a:pt x="2888" y="3143"/>
                </a:lnTo>
                <a:lnTo>
                  <a:pt x="2886" y="3141"/>
                </a:lnTo>
                <a:lnTo>
                  <a:pt x="2884" y="3140"/>
                </a:lnTo>
                <a:lnTo>
                  <a:pt x="2886" y="3140"/>
                </a:lnTo>
                <a:lnTo>
                  <a:pt x="2888" y="3134"/>
                </a:lnTo>
                <a:lnTo>
                  <a:pt x="2886" y="3129"/>
                </a:lnTo>
                <a:lnTo>
                  <a:pt x="2886" y="3123"/>
                </a:lnTo>
                <a:lnTo>
                  <a:pt x="2886" y="3121"/>
                </a:lnTo>
                <a:lnTo>
                  <a:pt x="2888" y="3121"/>
                </a:lnTo>
                <a:lnTo>
                  <a:pt x="2886" y="3121"/>
                </a:lnTo>
                <a:lnTo>
                  <a:pt x="2886" y="3123"/>
                </a:lnTo>
                <a:lnTo>
                  <a:pt x="2886" y="3123"/>
                </a:lnTo>
                <a:lnTo>
                  <a:pt x="2884" y="3127"/>
                </a:lnTo>
                <a:lnTo>
                  <a:pt x="2880" y="3129"/>
                </a:lnTo>
                <a:lnTo>
                  <a:pt x="2878" y="3132"/>
                </a:lnTo>
                <a:lnTo>
                  <a:pt x="2875" y="3134"/>
                </a:lnTo>
                <a:lnTo>
                  <a:pt x="2873" y="3136"/>
                </a:lnTo>
                <a:lnTo>
                  <a:pt x="2873" y="3138"/>
                </a:lnTo>
                <a:lnTo>
                  <a:pt x="2873" y="3138"/>
                </a:lnTo>
                <a:lnTo>
                  <a:pt x="2878" y="3138"/>
                </a:lnTo>
                <a:lnTo>
                  <a:pt x="2880" y="3138"/>
                </a:lnTo>
                <a:lnTo>
                  <a:pt x="2882" y="3140"/>
                </a:lnTo>
                <a:lnTo>
                  <a:pt x="2884" y="3140"/>
                </a:lnTo>
                <a:lnTo>
                  <a:pt x="2884" y="3140"/>
                </a:lnTo>
                <a:lnTo>
                  <a:pt x="2880" y="3147"/>
                </a:lnTo>
                <a:lnTo>
                  <a:pt x="2875" y="3156"/>
                </a:lnTo>
                <a:lnTo>
                  <a:pt x="2873" y="3165"/>
                </a:lnTo>
                <a:lnTo>
                  <a:pt x="2869" y="3167"/>
                </a:lnTo>
                <a:lnTo>
                  <a:pt x="2866" y="3169"/>
                </a:lnTo>
                <a:lnTo>
                  <a:pt x="2864" y="3167"/>
                </a:lnTo>
                <a:lnTo>
                  <a:pt x="2862" y="3167"/>
                </a:lnTo>
                <a:lnTo>
                  <a:pt x="2860" y="3165"/>
                </a:lnTo>
                <a:lnTo>
                  <a:pt x="2860" y="3163"/>
                </a:lnTo>
                <a:lnTo>
                  <a:pt x="2858" y="3161"/>
                </a:lnTo>
                <a:lnTo>
                  <a:pt x="2855" y="3160"/>
                </a:lnTo>
                <a:lnTo>
                  <a:pt x="2851" y="3158"/>
                </a:lnTo>
                <a:lnTo>
                  <a:pt x="2846" y="3156"/>
                </a:lnTo>
                <a:lnTo>
                  <a:pt x="2844" y="3165"/>
                </a:lnTo>
                <a:lnTo>
                  <a:pt x="2842" y="3172"/>
                </a:lnTo>
                <a:lnTo>
                  <a:pt x="2838" y="3178"/>
                </a:lnTo>
                <a:lnTo>
                  <a:pt x="2835" y="3181"/>
                </a:lnTo>
                <a:lnTo>
                  <a:pt x="2828" y="3183"/>
                </a:lnTo>
                <a:lnTo>
                  <a:pt x="2817" y="3183"/>
                </a:lnTo>
                <a:lnTo>
                  <a:pt x="2817" y="3203"/>
                </a:lnTo>
                <a:lnTo>
                  <a:pt x="2813" y="3209"/>
                </a:lnTo>
                <a:lnTo>
                  <a:pt x="2808" y="3212"/>
                </a:lnTo>
                <a:lnTo>
                  <a:pt x="2804" y="3218"/>
                </a:lnTo>
                <a:lnTo>
                  <a:pt x="2800" y="3223"/>
                </a:lnTo>
                <a:lnTo>
                  <a:pt x="2793" y="3227"/>
                </a:lnTo>
                <a:lnTo>
                  <a:pt x="2791" y="3227"/>
                </a:lnTo>
                <a:lnTo>
                  <a:pt x="2789" y="3227"/>
                </a:lnTo>
                <a:lnTo>
                  <a:pt x="2786" y="3225"/>
                </a:lnTo>
                <a:lnTo>
                  <a:pt x="2782" y="3225"/>
                </a:lnTo>
                <a:lnTo>
                  <a:pt x="2777" y="3223"/>
                </a:lnTo>
                <a:lnTo>
                  <a:pt x="2777" y="3227"/>
                </a:lnTo>
                <a:lnTo>
                  <a:pt x="2782" y="3238"/>
                </a:lnTo>
                <a:lnTo>
                  <a:pt x="2784" y="3250"/>
                </a:lnTo>
                <a:lnTo>
                  <a:pt x="2784" y="3269"/>
                </a:lnTo>
                <a:lnTo>
                  <a:pt x="2780" y="3287"/>
                </a:lnTo>
                <a:lnTo>
                  <a:pt x="2775" y="3303"/>
                </a:lnTo>
                <a:lnTo>
                  <a:pt x="2769" y="3318"/>
                </a:lnTo>
                <a:lnTo>
                  <a:pt x="2769" y="3320"/>
                </a:lnTo>
                <a:lnTo>
                  <a:pt x="2768" y="3321"/>
                </a:lnTo>
                <a:lnTo>
                  <a:pt x="2764" y="3325"/>
                </a:lnTo>
                <a:lnTo>
                  <a:pt x="2762" y="3330"/>
                </a:lnTo>
                <a:lnTo>
                  <a:pt x="2758" y="3334"/>
                </a:lnTo>
                <a:lnTo>
                  <a:pt x="2757" y="3338"/>
                </a:lnTo>
                <a:lnTo>
                  <a:pt x="2755" y="3340"/>
                </a:lnTo>
                <a:lnTo>
                  <a:pt x="2753" y="3341"/>
                </a:lnTo>
                <a:lnTo>
                  <a:pt x="2762" y="3354"/>
                </a:lnTo>
                <a:lnTo>
                  <a:pt x="2769" y="3374"/>
                </a:lnTo>
                <a:lnTo>
                  <a:pt x="2777" y="3398"/>
                </a:lnTo>
                <a:lnTo>
                  <a:pt x="2782" y="3421"/>
                </a:lnTo>
                <a:lnTo>
                  <a:pt x="2788" y="3443"/>
                </a:lnTo>
                <a:lnTo>
                  <a:pt x="2793" y="3460"/>
                </a:lnTo>
                <a:lnTo>
                  <a:pt x="2798" y="3467"/>
                </a:lnTo>
                <a:lnTo>
                  <a:pt x="2804" y="3470"/>
                </a:lnTo>
                <a:lnTo>
                  <a:pt x="2809" y="3474"/>
                </a:lnTo>
                <a:lnTo>
                  <a:pt x="2815" y="3480"/>
                </a:lnTo>
                <a:lnTo>
                  <a:pt x="2818" y="3492"/>
                </a:lnTo>
                <a:lnTo>
                  <a:pt x="2813" y="3492"/>
                </a:lnTo>
                <a:lnTo>
                  <a:pt x="2813" y="3496"/>
                </a:lnTo>
                <a:lnTo>
                  <a:pt x="2798" y="3498"/>
                </a:lnTo>
                <a:lnTo>
                  <a:pt x="2788" y="3500"/>
                </a:lnTo>
                <a:lnTo>
                  <a:pt x="2777" y="3501"/>
                </a:lnTo>
                <a:lnTo>
                  <a:pt x="2762" y="3503"/>
                </a:lnTo>
                <a:lnTo>
                  <a:pt x="2749" y="3489"/>
                </a:lnTo>
                <a:lnTo>
                  <a:pt x="2737" y="3483"/>
                </a:lnTo>
                <a:lnTo>
                  <a:pt x="2722" y="3481"/>
                </a:lnTo>
                <a:lnTo>
                  <a:pt x="2708" y="3481"/>
                </a:lnTo>
                <a:lnTo>
                  <a:pt x="2689" y="3480"/>
                </a:lnTo>
                <a:lnTo>
                  <a:pt x="2669" y="3474"/>
                </a:lnTo>
                <a:lnTo>
                  <a:pt x="2666" y="3472"/>
                </a:lnTo>
                <a:lnTo>
                  <a:pt x="2662" y="3469"/>
                </a:lnTo>
                <a:lnTo>
                  <a:pt x="2660" y="3465"/>
                </a:lnTo>
                <a:lnTo>
                  <a:pt x="2658" y="3461"/>
                </a:lnTo>
                <a:lnTo>
                  <a:pt x="2657" y="3458"/>
                </a:lnTo>
                <a:lnTo>
                  <a:pt x="2653" y="3454"/>
                </a:lnTo>
                <a:lnTo>
                  <a:pt x="2618" y="3450"/>
                </a:lnTo>
                <a:lnTo>
                  <a:pt x="2615" y="3449"/>
                </a:lnTo>
                <a:lnTo>
                  <a:pt x="2615" y="3445"/>
                </a:lnTo>
                <a:lnTo>
                  <a:pt x="2613" y="3441"/>
                </a:lnTo>
                <a:lnTo>
                  <a:pt x="2611" y="3438"/>
                </a:lnTo>
                <a:lnTo>
                  <a:pt x="2609" y="3434"/>
                </a:lnTo>
                <a:lnTo>
                  <a:pt x="2562" y="3427"/>
                </a:lnTo>
                <a:lnTo>
                  <a:pt x="2558" y="3403"/>
                </a:lnTo>
                <a:lnTo>
                  <a:pt x="2551" y="3380"/>
                </a:lnTo>
                <a:lnTo>
                  <a:pt x="2538" y="3356"/>
                </a:lnTo>
                <a:lnTo>
                  <a:pt x="2528" y="3334"/>
                </a:lnTo>
                <a:lnTo>
                  <a:pt x="2517" y="3309"/>
                </a:lnTo>
                <a:lnTo>
                  <a:pt x="2509" y="3280"/>
                </a:lnTo>
                <a:lnTo>
                  <a:pt x="2506" y="3249"/>
                </a:lnTo>
                <a:lnTo>
                  <a:pt x="2484" y="3236"/>
                </a:lnTo>
                <a:lnTo>
                  <a:pt x="2464" y="3214"/>
                </a:lnTo>
                <a:lnTo>
                  <a:pt x="2442" y="3185"/>
                </a:lnTo>
                <a:lnTo>
                  <a:pt x="2422" y="3152"/>
                </a:lnTo>
                <a:lnTo>
                  <a:pt x="2404" y="3120"/>
                </a:lnTo>
                <a:lnTo>
                  <a:pt x="2389" y="3090"/>
                </a:lnTo>
                <a:lnTo>
                  <a:pt x="2377" y="3065"/>
                </a:lnTo>
                <a:lnTo>
                  <a:pt x="2364" y="3041"/>
                </a:lnTo>
                <a:lnTo>
                  <a:pt x="2348" y="3014"/>
                </a:lnTo>
                <a:lnTo>
                  <a:pt x="2324" y="2990"/>
                </a:lnTo>
                <a:lnTo>
                  <a:pt x="2300" y="2972"/>
                </a:lnTo>
                <a:lnTo>
                  <a:pt x="2273" y="2961"/>
                </a:lnTo>
                <a:lnTo>
                  <a:pt x="2273" y="2947"/>
                </a:lnTo>
                <a:lnTo>
                  <a:pt x="2269" y="2943"/>
                </a:lnTo>
                <a:lnTo>
                  <a:pt x="2266" y="2940"/>
                </a:lnTo>
                <a:lnTo>
                  <a:pt x="2264" y="2936"/>
                </a:lnTo>
                <a:lnTo>
                  <a:pt x="2260" y="2930"/>
                </a:lnTo>
                <a:lnTo>
                  <a:pt x="2242" y="2934"/>
                </a:lnTo>
                <a:lnTo>
                  <a:pt x="2217" y="2934"/>
                </a:lnTo>
                <a:lnTo>
                  <a:pt x="2189" y="2930"/>
                </a:lnTo>
                <a:lnTo>
                  <a:pt x="2188" y="2929"/>
                </a:lnTo>
                <a:lnTo>
                  <a:pt x="2184" y="2927"/>
                </a:lnTo>
                <a:lnTo>
                  <a:pt x="2182" y="2923"/>
                </a:lnTo>
                <a:lnTo>
                  <a:pt x="2178" y="2921"/>
                </a:lnTo>
                <a:lnTo>
                  <a:pt x="2175" y="2920"/>
                </a:lnTo>
                <a:lnTo>
                  <a:pt x="2173" y="2918"/>
                </a:lnTo>
                <a:lnTo>
                  <a:pt x="2168" y="2920"/>
                </a:lnTo>
                <a:lnTo>
                  <a:pt x="2155" y="2923"/>
                </a:lnTo>
                <a:lnTo>
                  <a:pt x="2140" y="2927"/>
                </a:lnTo>
                <a:lnTo>
                  <a:pt x="2126" y="2929"/>
                </a:lnTo>
                <a:lnTo>
                  <a:pt x="2117" y="2947"/>
                </a:lnTo>
                <a:lnTo>
                  <a:pt x="2108" y="2965"/>
                </a:lnTo>
                <a:lnTo>
                  <a:pt x="2098" y="2983"/>
                </a:lnTo>
                <a:lnTo>
                  <a:pt x="2093" y="3005"/>
                </a:lnTo>
                <a:lnTo>
                  <a:pt x="2082" y="3005"/>
                </a:lnTo>
                <a:lnTo>
                  <a:pt x="2077" y="3016"/>
                </a:lnTo>
                <a:lnTo>
                  <a:pt x="2068" y="3023"/>
                </a:lnTo>
                <a:lnTo>
                  <a:pt x="2055" y="3027"/>
                </a:lnTo>
                <a:lnTo>
                  <a:pt x="2038" y="3027"/>
                </a:lnTo>
                <a:lnTo>
                  <a:pt x="2020" y="3014"/>
                </a:lnTo>
                <a:lnTo>
                  <a:pt x="1998" y="3000"/>
                </a:lnTo>
                <a:lnTo>
                  <a:pt x="1973" y="2985"/>
                </a:lnTo>
                <a:lnTo>
                  <a:pt x="1948" y="2969"/>
                </a:lnTo>
                <a:lnTo>
                  <a:pt x="1924" y="2954"/>
                </a:lnTo>
                <a:lnTo>
                  <a:pt x="1906" y="2938"/>
                </a:lnTo>
                <a:lnTo>
                  <a:pt x="1893" y="2923"/>
                </a:lnTo>
                <a:lnTo>
                  <a:pt x="1884" y="2901"/>
                </a:lnTo>
                <a:lnTo>
                  <a:pt x="1878" y="2876"/>
                </a:lnTo>
                <a:lnTo>
                  <a:pt x="1875" y="2849"/>
                </a:lnTo>
                <a:lnTo>
                  <a:pt x="1869" y="2823"/>
                </a:lnTo>
                <a:lnTo>
                  <a:pt x="1862" y="2800"/>
                </a:lnTo>
                <a:lnTo>
                  <a:pt x="1849" y="2781"/>
                </a:lnTo>
                <a:lnTo>
                  <a:pt x="1846" y="2778"/>
                </a:lnTo>
                <a:lnTo>
                  <a:pt x="1844" y="2776"/>
                </a:lnTo>
                <a:lnTo>
                  <a:pt x="1842" y="2776"/>
                </a:lnTo>
                <a:lnTo>
                  <a:pt x="1840" y="2774"/>
                </a:lnTo>
                <a:lnTo>
                  <a:pt x="1838" y="2774"/>
                </a:lnTo>
                <a:lnTo>
                  <a:pt x="1837" y="2774"/>
                </a:lnTo>
                <a:lnTo>
                  <a:pt x="1833" y="2772"/>
                </a:lnTo>
                <a:lnTo>
                  <a:pt x="1829" y="2769"/>
                </a:lnTo>
                <a:lnTo>
                  <a:pt x="1813" y="2749"/>
                </a:lnTo>
                <a:lnTo>
                  <a:pt x="1800" y="2725"/>
                </a:lnTo>
                <a:lnTo>
                  <a:pt x="1786" y="2701"/>
                </a:lnTo>
                <a:lnTo>
                  <a:pt x="1737" y="2665"/>
                </a:lnTo>
                <a:lnTo>
                  <a:pt x="1733" y="2649"/>
                </a:lnTo>
                <a:lnTo>
                  <a:pt x="1729" y="2634"/>
                </a:lnTo>
                <a:lnTo>
                  <a:pt x="1677" y="2627"/>
                </a:lnTo>
                <a:lnTo>
                  <a:pt x="1618" y="2620"/>
                </a:lnTo>
                <a:lnTo>
                  <a:pt x="1562" y="2612"/>
                </a:lnTo>
                <a:lnTo>
                  <a:pt x="1509" y="2605"/>
                </a:lnTo>
                <a:lnTo>
                  <a:pt x="1506" y="2656"/>
                </a:lnTo>
                <a:lnTo>
                  <a:pt x="1495" y="2661"/>
                </a:lnTo>
                <a:lnTo>
                  <a:pt x="1482" y="2663"/>
                </a:lnTo>
                <a:lnTo>
                  <a:pt x="1466" y="2663"/>
                </a:lnTo>
                <a:lnTo>
                  <a:pt x="1448" y="2656"/>
                </a:lnTo>
                <a:lnTo>
                  <a:pt x="1426" y="2654"/>
                </a:lnTo>
                <a:lnTo>
                  <a:pt x="1402" y="2654"/>
                </a:lnTo>
                <a:lnTo>
                  <a:pt x="1378" y="2652"/>
                </a:lnTo>
                <a:lnTo>
                  <a:pt x="1333" y="2643"/>
                </a:lnTo>
                <a:lnTo>
                  <a:pt x="1286" y="2640"/>
                </a:lnTo>
                <a:lnTo>
                  <a:pt x="1238" y="2636"/>
                </a:lnTo>
                <a:lnTo>
                  <a:pt x="1191" y="2627"/>
                </a:lnTo>
                <a:lnTo>
                  <a:pt x="1164" y="2618"/>
                </a:lnTo>
                <a:lnTo>
                  <a:pt x="1140" y="2603"/>
                </a:lnTo>
                <a:lnTo>
                  <a:pt x="1117" y="2589"/>
                </a:lnTo>
                <a:lnTo>
                  <a:pt x="1095" y="2574"/>
                </a:lnTo>
                <a:lnTo>
                  <a:pt x="1044" y="2543"/>
                </a:lnTo>
                <a:lnTo>
                  <a:pt x="997" y="2514"/>
                </a:lnTo>
                <a:lnTo>
                  <a:pt x="949" y="2487"/>
                </a:lnTo>
                <a:lnTo>
                  <a:pt x="900" y="2454"/>
                </a:lnTo>
                <a:lnTo>
                  <a:pt x="884" y="2447"/>
                </a:lnTo>
                <a:lnTo>
                  <a:pt x="868" y="2441"/>
                </a:lnTo>
                <a:lnTo>
                  <a:pt x="851" y="2434"/>
                </a:lnTo>
                <a:lnTo>
                  <a:pt x="837" y="2429"/>
                </a:lnTo>
                <a:lnTo>
                  <a:pt x="822" y="2420"/>
                </a:lnTo>
                <a:lnTo>
                  <a:pt x="813" y="2407"/>
                </a:lnTo>
                <a:lnTo>
                  <a:pt x="808" y="2390"/>
                </a:lnTo>
                <a:lnTo>
                  <a:pt x="811" y="2389"/>
                </a:lnTo>
                <a:lnTo>
                  <a:pt x="811" y="2387"/>
                </a:lnTo>
                <a:lnTo>
                  <a:pt x="813" y="2385"/>
                </a:lnTo>
                <a:lnTo>
                  <a:pt x="815" y="2383"/>
                </a:lnTo>
                <a:lnTo>
                  <a:pt x="780" y="2383"/>
                </a:lnTo>
                <a:lnTo>
                  <a:pt x="766" y="2378"/>
                </a:lnTo>
                <a:lnTo>
                  <a:pt x="740" y="2372"/>
                </a:lnTo>
                <a:lnTo>
                  <a:pt x="709" y="2369"/>
                </a:lnTo>
                <a:lnTo>
                  <a:pt x="675" y="2365"/>
                </a:lnTo>
                <a:lnTo>
                  <a:pt x="638" y="2363"/>
                </a:lnTo>
                <a:lnTo>
                  <a:pt x="606" y="2360"/>
                </a:lnTo>
                <a:lnTo>
                  <a:pt x="577" y="2358"/>
                </a:lnTo>
                <a:lnTo>
                  <a:pt x="557" y="2358"/>
                </a:lnTo>
                <a:lnTo>
                  <a:pt x="553" y="2352"/>
                </a:lnTo>
                <a:lnTo>
                  <a:pt x="551" y="2350"/>
                </a:lnTo>
                <a:lnTo>
                  <a:pt x="549" y="2347"/>
                </a:lnTo>
                <a:lnTo>
                  <a:pt x="548" y="2343"/>
                </a:lnTo>
                <a:lnTo>
                  <a:pt x="546" y="2338"/>
                </a:lnTo>
                <a:lnTo>
                  <a:pt x="546" y="2330"/>
                </a:lnTo>
                <a:lnTo>
                  <a:pt x="540" y="2318"/>
                </a:lnTo>
                <a:lnTo>
                  <a:pt x="540" y="2303"/>
                </a:lnTo>
                <a:lnTo>
                  <a:pt x="542" y="2287"/>
                </a:lnTo>
                <a:lnTo>
                  <a:pt x="542" y="2270"/>
                </a:lnTo>
                <a:lnTo>
                  <a:pt x="540" y="2254"/>
                </a:lnTo>
                <a:lnTo>
                  <a:pt x="535" y="2243"/>
                </a:lnTo>
                <a:lnTo>
                  <a:pt x="522" y="2227"/>
                </a:lnTo>
                <a:lnTo>
                  <a:pt x="508" y="2209"/>
                </a:lnTo>
                <a:lnTo>
                  <a:pt x="491" y="2189"/>
                </a:lnTo>
                <a:lnTo>
                  <a:pt x="475" y="2172"/>
                </a:lnTo>
                <a:lnTo>
                  <a:pt x="462" y="2160"/>
                </a:lnTo>
                <a:lnTo>
                  <a:pt x="451" y="2150"/>
                </a:lnTo>
                <a:lnTo>
                  <a:pt x="448" y="2150"/>
                </a:lnTo>
                <a:lnTo>
                  <a:pt x="440" y="2149"/>
                </a:lnTo>
                <a:lnTo>
                  <a:pt x="433" y="2149"/>
                </a:lnTo>
                <a:lnTo>
                  <a:pt x="424" y="2147"/>
                </a:lnTo>
                <a:lnTo>
                  <a:pt x="424" y="2130"/>
                </a:lnTo>
                <a:lnTo>
                  <a:pt x="422" y="2112"/>
                </a:lnTo>
                <a:lnTo>
                  <a:pt x="422" y="2092"/>
                </a:lnTo>
                <a:lnTo>
                  <a:pt x="420" y="2080"/>
                </a:lnTo>
                <a:lnTo>
                  <a:pt x="400" y="2074"/>
                </a:lnTo>
                <a:lnTo>
                  <a:pt x="378" y="2067"/>
                </a:lnTo>
                <a:lnTo>
                  <a:pt x="358" y="2058"/>
                </a:lnTo>
                <a:lnTo>
                  <a:pt x="344" y="2047"/>
                </a:lnTo>
                <a:lnTo>
                  <a:pt x="338" y="2038"/>
                </a:lnTo>
                <a:lnTo>
                  <a:pt x="335" y="2027"/>
                </a:lnTo>
                <a:lnTo>
                  <a:pt x="331" y="2018"/>
                </a:lnTo>
                <a:lnTo>
                  <a:pt x="326" y="2007"/>
                </a:lnTo>
                <a:lnTo>
                  <a:pt x="317" y="2000"/>
                </a:lnTo>
                <a:lnTo>
                  <a:pt x="297" y="1994"/>
                </a:lnTo>
                <a:lnTo>
                  <a:pt x="277" y="1989"/>
                </a:lnTo>
                <a:lnTo>
                  <a:pt x="257" y="1983"/>
                </a:lnTo>
                <a:lnTo>
                  <a:pt x="237" y="1976"/>
                </a:lnTo>
                <a:lnTo>
                  <a:pt x="220" y="1965"/>
                </a:lnTo>
                <a:lnTo>
                  <a:pt x="209" y="1950"/>
                </a:lnTo>
                <a:lnTo>
                  <a:pt x="204" y="1932"/>
                </a:lnTo>
                <a:lnTo>
                  <a:pt x="209" y="1923"/>
                </a:lnTo>
                <a:lnTo>
                  <a:pt x="215" y="1907"/>
                </a:lnTo>
                <a:lnTo>
                  <a:pt x="220" y="1889"/>
                </a:lnTo>
                <a:lnTo>
                  <a:pt x="224" y="1872"/>
                </a:lnTo>
                <a:lnTo>
                  <a:pt x="209" y="1865"/>
                </a:lnTo>
                <a:lnTo>
                  <a:pt x="204" y="1858"/>
                </a:lnTo>
                <a:lnTo>
                  <a:pt x="202" y="1852"/>
                </a:lnTo>
                <a:lnTo>
                  <a:pt x="202" y="1847"/>
                </a:lnTo>
                <a:lnTo>
                  <a:pt x="206" y="1841"/>
                </a:lnTo>
                <a:lnTo>
                  <a:pt x="206" y="1834"/>
                </a:lnTo>
                <a:lnTo>
                  <a:pt x="202" y="1825"/>
                </a:lnTo>
                <a:lnTo>
                  <a:pt x="193" y="1810"/>
                </a:lnTo>
                <a:lnTo>
                  <a:pt x="180" y="1796"/>
                </a:lnTo>
                <a:lnTo>
                  <a:pt x="171" y="1781"/>
                </a:lnTo>
                <a:lnTo>
                  <a:pt x="157" y="1760"/>
                </a:lnTo>
                <a:lnTo>
                  <a:pt x="140" y="1740"/>
                </a:lnTo>
                <a:lnTo>
                  <a:pt x="126" y="1718"/>
                </a:lnTo>
                <a:lnTo>
                  <a:pt x="118" y="1709"/>
                </a:lnTo>
                <a:lnTo>
                  <a:pt x="111" y="1700"/>
                </a:lnTo>
                <a:lnTo>
                  <a:pt x="106" y="1685"/>
                </a:lnTo>
                <a:lnTo>
                  <a:pt x="109" y="1676"/>
                </a:lnTo>
                <a:lnTo>
                  <a:pt x="109" y="1663"/>
                </a:lnTo>
                <a:lnTo>
                  <a:pt x="113" y="1650"/>
                </a:lnTo>
                <a:lnTo>
                  <a:pt x="117" y="1647"/>
                </a:lnTo>
                <a:lnTo>
                  <a:pt x="118" y="1645"/>
                </a:lnTo>
                <a:lnTo>
                  <a:pt x="124" y="1643"/>
                </a:lnTo>
                <a:lnTo>
                  <a:pt x="128" y="1641"/>
                </a:lnTo>
                <a:lnTo>
                  <a:pt x="131" y="1638"/>
                </a:lnTo>
                <a:lnTo>
                  <a:pt x="131" y="1638"/>
                </a:lnTo>
                <a:lnTo>
                  <a:pt x="133" y="1638"/>
                </a:lnTo>
                <a:lnTo>
                  <a:pt x="133" y="1641"/>
                </a:lnTo>
                <a:lnTo>
                  <a:pt x="133" y="1643"/>
                </a:lnTo>
                <a:lnTo>
                  <a:pt x="135" y="1641"/>
                </a:lnTo>
                <a:lnTo>
                  <a:pt x="135" y="1640"/>
                </a:lnTo>
                <a:lnTo>
                  <a:pt x="135" y="1638"/>
                </a:lnTo>
                <a:lnTo>
                  <a:pt x="135" y="1636"/>
                </a:lnTo>
                <a:lnTo>
                  <a:pt x="133" y="1634"/>
                </a:lnTo>
                <a:lnTo>
                  <a:pt x="133" y="1634"/>
                </a:lnTo>
                <a:lnTo>
                  <a:pt x="131" y="1638"/>
                </a:lnTo>
                <a:lnTo>
                  <a:pt x="113" y="1634"/>
                </a:lnTo>
                <a:lnTo>
                  <a:pt x="106" y="1623"/>
                </a:lnTo>
                <a:lnTo>
                  <a:pt x="98" y="1612"/>
                </a:lnTo>
                <a:lnTo>
                  <a:pt x="93" y="1601"/>
                </a:lnTo>
                <a:lnTo>
                  <a:pt x="88" y="1589"/>
                </a:lnTo>
                <a:lnTo>
                  <a:pt x="84" y="1570"/>
                </a:lnTo>
                <a:lnTo>
                  <a:pt x="91" y="1561"/>
                </a:lnTo>
                <a:lnTo>
                  <a:pt x="91" y="1556"/>
                </a:lnTo>
                <a:lnTo>
                  <a:pt x="88" y="1549"/>
                </a:lnTo>
                <a:lnTo>
                  <a:pt x="84" y="1541"/>
                </a:lnTo>
                <a:lnTo>
                  <a:pt x="84" y="1530"/>
                </a:lnTo>
                <a:lnTo>
                  <a:pt x="88" y="1523"/>
                </a:lnTo>
                <a:lnTo>
                  <a:pt x="93" y="1512"/>
                </a:lnTo>
                <a:lnTo>
                  <a:pt x="97" y="1500"/>
                </a:lnTo>
                <a:lnTo>
                  <a:pt x="80" y="1487"/>
                </a:lnTo>
                <a:lnTo>
                  <a:pt x="71" y="1467"/>
                </a:lnTo>
                <a:lnTo>
                  <a:pt x="66" y="1467"/>
                </a:lnTo>
                <a:lnTo>
                  <a:pt x="62" y="1469"/>
                </a:lnTo>
                <a:lnTo>
                  <a:pt x="60" y="1469"/>
                </a:lnTo>
                <a:lnTo>
                  <a:pt x="58" y="1469"/>
                </a:lnTo>
                <a:lnTo>
                  <a:pt x="57" y="1467"/>
                </a:lnTo>
                <a:lnTo>
                  <a:pt x="57" y="1463"/>
                </a:lnTo>
                <a:lnTo>
                  <a:pt x="57" y="1458"/>
                </a:lnTo>
                <a:lnTo>
                  <a:pt x="55" y="1450"/>
                </a:lnTo>
                <a:lnTo>
                  <a:pt x="60" y="1436"/>
                </a:lnTo>
                <a:lnTo>
                  <a:pt x="58" y="1416"/>
                </a:lnTo>
                <a:lnTo>
                  <a:pt x="51" y="1396"/>
                </a:lnTo>
                <a:lnTo>
                  <a:pt x="38" y="1376"/>
                </a:lnTo>
                <a:lnTo>
                  <a:pt x="28" y="1356"/>
                </a:lnTo>
                <a:lnTo>
                  <a:pt x="17" y="1340"/>
                </a:lnTo>
                <a:lnTo>
                  <a:pt x="11" y="1323"/>
                </a:lnTo>
                <a:lnTo>
                  <a:pt x="11" y="1316"/>
                </a:lnTo>
                <a:lnTo>
                  <a:pt x="11" y="1312"/>
                </a:lnTo>
                <a:lnTo>
                  <a:pt x="13" y="1309"/>
                </a:lnTo>
                <a:lnTo>
                  <a:pt x="13" y="1309"/>
                </a:lnTo>
                <a:lnTo>
                  <a:pt x="15" y="1307"/>
                </a:lnTo>
                <a:lnTo>
                  <a:pt x="17" y="1305"/>
                </a:lnTo>
                <a:lnTo>
                  <a:pt x="18" y="1303"/>
                </a:lnTo>
                <a:lnTo>
                  <a:pt x="13" y="1252"/>
                </a:lnTo>
                <a:lnTo>
                  <a:pt x="18" y="1245"/>
                </a:lnTo>
                <a:lnTo>
                  <a:pt x="26" y="1236"/>
                </a:lnTo>
                <a:lnTo>
                  <a:pt x="31" y="1225"/>
                </a:lnTo>
                <a:lnTo>
                  <a:pt x="33" y="1212"/>
                </a:lnTo>
                <a:lnTo>
                  <a:pt x="29" y="1194"/>
                </a:lnTo>
                <a:lnTo>
                  <a:pt x="24" y="1176"/>
                </a:lnTo>
                <a:lnTo>
                  <a:pt x="17" y="1160"/>
                </a:lnTo>
                <a:lnTo>
                  <a:pt x="9" y="1141"/>
                </a:lnTo>
                <a:lnTo>
                  <a:pt x="2" y="1120"/>
                </a:lnTo>
                <a:lnTo>
                  <a:pt x="0" y="1092"/>
                </a:lnTo>
                <a:lnTo>
                  <a:pt x="15" y="1076"/>
                </a:lnTo>
                <a:lnTo>
                  <a:pt x="33" y="1052"/>
                </a:lnTo>
                <a:lnTo>
                  <a:pt x="49" y="1027"/>
                </a:lnTo>
                <a:lnTo>
                  <a:pt x="62" y="1000"/>
                </a:lnTo>
                <a:lnTo>
                  <a:pt x="71" y="978"/>
                </a:lnTo>
                <a:lnTo>
                  <a:pt x="75" y="965"/>
                </a:lnTo>
                <a:lnTo>
                  <a:pt x="80" y="954"/>
                </a:lnTo>
                <a:lnTo>
                  <a:pt x="82" y="945"/>
                </a:lnTo>
                <a:lnTo>
                  <a:pt x="82" y="940"/>
                </a:lnTo>
                <a:lnTo>
                  <a:pt x="82" y="934"/>
                </a:lnTo>
                <a:lnTo>
                  <a:pt x="84" y="929"/>
                </a:lnTo>
                <a:lnTo>
                  <a:pt x="88" y="925"/>
                </a:lnTo>
                <a:lnTo>
                  <a:pt x="89" y="921"/>
                </a:lnTo>
                <a:lnTo>
                  <a:pt x="89" y="918"/>
                </a:lnTo>
                <a:lnTo>
                  <a:pt x="91" y="912"/>
                </a:lnTo>
                <a:lnTo>
                  <a:pt x="89" y="907"/>
                </a:lnTo>
                <a:lnTo>
                  <a:pt x="89" y="905"/>
                </a:lnTo>
                <a:lnTo>
                  <a:pt x="88" y="901"/>
                </a:lnTo>
                <a:lnTo>
                  <a:pt x="84" y="900"/>
                </a:lnTo>
                <a:lnTo>
                  <a:pt x="82" y="896"/>
                </a:lnTo>
                <a:lnTo>
                  <a:pt x="82" y="894"/>
                </a:lnTo>
                <a:lnTo>
                  <a:pt x="82" y="876"/>
                </a:lnTo>
                <a:lnTo>
                  <a:pt x="88" y="860"/>
                </a:lnTo>
                <a:lnTo>
                  <a:pt x="98" y="841"/>
                </a:lnTo>
                <a:lnTo>
                  <a:pt x="108" y="829"/>
                </a:lnTo>
                <a:lnTo>
                  <a:pt x="113" y="818"/>
                </a:lnTo>
                <a:lnTo>
                  <a:pt x="109" y="765"/>
                </a:lnTo>
                <a:lnTo>
                  <a:pt x="111" y="765"/>
                </a:lnTo>
                <a:lnTo>
                  <a:pt x="115" y="763"/>
                </a:lnTo>
                <a:lnTo>
                  <a:pt x="118" y="761"/>
                </a:lnTo>
                <a:lnTo>
                  <a:pt x="122" y="760"/>
                </a:lnTo>
                <a:lnTo>
                  <a:pt x="124" y="758"/>
                </a:lnTo>
                <a:lnTo>
                  <a:pt x="137" y="734"/>
                </a:lnTo>
                <a:lnTo>
                  <a:pt x="144" y="705"/>
                </a:lnTo>
                <a:lnTo>
                  <a:pt x="157" y="705"/>
                </a:lnTo>
                <a:lnTo>
                  <a:pt x="168" y="678"/>
                </a:lnTo>
                <a:lnTo>
                  <a:pt x="184" y="649"/>
                </a:lnTo>
                <a:lnTo>
                  <a:pt x="198" y="621"/>
                </a:lnTo>
                <a:lnTo>
                  <a:pt x="206" y="581"/>
                </a:lnTo>
                <a:lnTo>
                  <a:pt x="218" y="578"/>
                </a:lnTo>
                <a:lnTo>
                  <a:pt x="222" y="560"/>
                </a:lnTo>
                <a:lnTo>
                  <a:pt x="222" y="540"/>
                </a:lnTo>
                <a:lnTo>
                  <a:pt x="226" y="521"/>
                </a:lnTo>
                <a:lnTo>
                  <a:pt x="235" y="505"/>
                </a:lnTo>
                <a:lnTo>
                  <a:pt x="248" y="485"/>
                </a:lnTo>
                <a:lnTo>
                  <a:pt x="257" y="465"/>
                </a:lnTo>
                <a:lnTo>
                  <a:pt x="264" y="438"/>
                </a:lnTo>
                <a:lnTo>
                  <a:pt x="264" y="410"/>
                </a:lnTo>
                <a:lnTo>
                  <a:pt x="266" y="383"/>
                </a:lnTo>
                <a:lnTo>
                  <a:pt x="269" y="358"/>
                </a:lnTo>
                <a:lnTo>
                  <a:pt x="280" y="334"/>
                </a:lnTo>
                <a:lnTo>
                  <a:pt x="268" y="334"/>
                </a:lnTo>
                <a:lnTo>
                  <a:pt x="269" y="312"/>
                </a:lnTo>
                <a:lnTo>
                  <a:pt x="273" y="294"/>
                </a:lnTo>
                <a:lnTo>
                  <a:pt x="280" y="278"/>
                </a:lnTo>
                <a:lnTo>
                  <a:pt x="291" y="281"/>
                </a:lnTo>
                <a:lnTo>
                  <a:pt x="286" y="263"/>
                </a:lnTo>
                <a:lnTo>
                  <a:pt x="284" y="241"/>
                </a:lnTo>
                <a:lnTo>
                  <a:pt x="284" y="218"/>
                </a:lnTo>
                <a:lnTo>
                  <a:pt x="286" y="194"/>
                </a:lnTo>
                <a:lnTo>
                  <a:pt x="282" y="172"/>
                </a:lnTo>
                <a:lnTo>
                  <a:pt x="282" y="152"/>
                </a:lnTo>
                <a:lnTo>
                  <a:pt x="284" y="130"/>
                </a:lnTo>
                <a:lnTo>
                  <a:pt x="282" y="109"/>
                </a:lnTo>
                <a:lnTo>
                  <a:pt x="277" y="98"/>
                </a:lnTo>
                <a:lnTo>
                  <a:pt x="271" y="89"/>
                </a:lnTo>
                <a:lnTo>
                  <a:pt x="266" y="78"/>
                </a:lnTo>
                <a:lnTo>
                  <a:pt x="266" y="65"/>
                </a:lnTo>
                <a:lnTo>
                  <a:pt x="271" y="49"/>
                </a:lnTo>
                <a:lnTo>
                  <a:pt x="277" y="32"/>
                </a:lnTo>
                <a:lnTo>
                  <a:pt x="280" y="12"/>
                </a:lnTo>
                <a:lnTo>
                  <a:pt x="286" y="12"/>
                </a:lnTo>
                <a:lnTo>
                  <a:pt x="288" y="14"/>
                </a:lnTo>
                <a:lnTo>
                  <a:pt x="289" y="14"/>
                </a:lnTo>
                <a:lnTo>
                  <a:pt x="291" y="14"/>
                </a:lnTo>
                <a:lnTo>
                  <a:pt x="293" y="16"/>
                </a:lnTo>
                <a:lnTo>
                  <a:pt x="308" y="27"/>
                </a:lnTo>
                <a:lnTo>
                  <a:pt x="320" y="43"/>
                </a:lnTo>
                <a:lnTo>
                  <a:pt x="331" y="60"/>
                </a:lnTo>
                <a:lnTo>
                  <a:pt x="342" y="72"/>
                </a:lnTo>
                <a:lnTo>
                  <a:pt x="360" y="83"/>
                </a:lnTo>
                <a:lnTo>
                  <a:pt x="384" y="90"/>
                </a:lnTo>
                <a:lnTo>
                  <a:pt x="409" y="94"/>
                </a:lnTo>
                <a:lnTo>
                  <a:pt x="433" y="101"/>
                </a:lnTo>
                <a:lnTo>
                  <a:pt x="433" y="105"/>
                </a:lnTo>
                <a:lnTo>
                  <a:pt x="433" y="107"/>
                </a:lnTo>
                <a:lnTo>
                  <a:pt x="433" y="109"/>
                </a:lnTo>
                <a:lnTo>
                  <a:pt x="433" y="109"/>
                </a:lnTo>
                <a:lnTo>
                  <a:pt x="433" y="110"/>
                </a:lnTo>
                <a:lnTo>
                  <a:pt x="433" y="112"/>
                </a:lnTo>
                <a:lnTo>
                  <a:pt x="438" y="110"/>
                </a:lnTo>
                <a:lnTo>
                  <a:pt x="442" y="110"/>
                </a:lnTo>
                <a:lnTo>
                  <a:pt x="448" y="109"/>
                </a:lnTo>
                <a:lnTo>
                  <a:pt x="453" y="109"/>
                </a:lnTo>
                <a:lnTo>
                  <a:pt x="462" y="109"/>
                </a:lnTo>
                <a:lnTo>
                  <a:pt x="462" y="127"/>
                </a:lnTo>
                <a:lnTo>
                  <a:pt x="466" y="138"/>
                </a:lnTo>
                <a:lnTo>
                  <a:pt x="469" y="149"/>
                </a:lnTo>
                <a:lnTo>
                  <a:pt x="475" y="161"/>
                </a:lnTo>
                <a:lnTo>
                  <a:pt x="475" y="160"/>
                </a:lnTo>
                <a:lnTo>
                  <a:pt x="477" y="158"/>
                </a:lnTo>
                <a:lnTo>
                  <a:pt x="477" y="158"/>
                </a:lnTo>
                <a:lnTo>
                  <a:pt x="477" y="156"/>
                </a:lnTo>
                <a:lnTo>
                  <a:pt x="478" y="152"/>
                </a:lnTo>
                <a:lnTo>
                  <a:pt x="482" y="150"/>
                </a:lnTo>
                <a:lnTo>
                  <a:pt x="484" y="150"/>
                </a:lnTo>
                <a:lnTo>
                  <a:pt x="486" y="149"/>
                </a:lnTo>
                <a:lnTo>
                  <a:pt x="486" y="147"/>
                </a:lnTo>
                <a:lnTo>
                  <a:pt x="486" y="145"/>
                </a:lnTo>
                <a:lnTo>
                  <a:pt x="486" y="141"/>
                </a:lnTo>
                <a:lnTo>
                  <a:pt x="486" y="136"/>
                </a:lnTo>
                <a:lnTo>
                  <a:pt x="484" y="129"/>
                </a:lnTo>
                <a:lnTo>
                  <a:pt x="482" y="118"/>
                </a:lnTo>
                <a:lnTo>
                  <a:pt x="482" y="110"/>
                </a:lnTo>
                <a:lnTo>
                  <a:pt x="482" y="105"/>
                </a:lnTo>
                <a:lnTo>
                  <a:pt x="478" y="92"/>
                </a:lnTo>
                <a:lnTo>
                  <a:pt x="466" y="92"/>
                </a:lnTo>
                <a:lnTo>
                  <a:pt x="466" y="72"/>
                </a:lnTo>
                <a:lnTo>
                  <a:pt x="482" y="72"/>
                </a:lnTo>
                <a:lnTo>
                  <a:pt x="482" y="69"/>
                </a:lnTo>
                <a:lnTo>
                  <a:pt x="484" y="65"/>
                </a:lnTo>
                <a:lnTo>
                  <a:pt x="484" y="63"/>
                </a:lnTo>
                <a:lnTo>
                  <a:pt x="486" y="60"/>
                </a:lnTo>
                <a:lnTo>
                  <a:pt x="489" y="60"/>
                </a:lnTo>
                <a:lnTo>
                  <a:pt x="489" y="49"/>
                </a:lnTo>
                <a:lnTo>
                  <a:pt x="482" y="36"/>
                </a:lnTo>
                <a:lnTo>
                  <a:pt x="473" y="23"/>
                </a:lnTo>
                <a:lnTo>
                  <a:pt x="469" y="9"/>
                </a:lnTo>
                <a:lnTo>
                  <a:pt x="480" y="3"/>
                </a:lnTo>
                <a:lnTo>
                  <a:pt x="495" y="1"/>
                </a:lnTo>
                <a:lnTo>
                  <a:pt x="513" y="0"/>
                </a:lnTo>
                <a:close/>
              </a:path>
            </a:pathLst>
          </a:custGeom>
          <a:solidFill>
            <a:schemeClr val="accent1">
              <a:lumMod val="20000"/>
              <a:lumOff val="80000"/>
            </a:schemeClr>
          </a:solidFill>
          <a:ln w="3175">
            <a:noFill/>
          </a:ln>
        </p:spPr>
        <p:txBody>
          <a:bodyPr vert="horz" wrap="square" lIns="91440" tIns="45720" rIns="91440" bIns="45720" numCol="1" anchor="t" anchorCtr="0" compatLnSpc="1">
            <a:prstTxWarp prst="textNoShape">
              <a:avLst/>
            </a:prstTxWarp>
          </a:bodyPr>
          <a:lstStyle/>
          <a:p>
            <a:endParaRPr lang="ko-KR" altLang="en-US" dirty="0">
              <a:latin typeface="Arial" pitchFamily="34" charset="0"/>
              <a:cs typeface="B Nazanin" pitchFamily="2" charset="-78"/>
            </a:endParaRPr>
          </a:p>
        </p:txBody>
      </p:sp>
      <p:sp>
        <p:nvSpPr>
          <p:cNvPr id="4" name="자유형 9">
            <a:extLst>
              <a:ext uri="{FF2B5EF4-FFF2-40B4-BE49-F238E27FC236}">
                <a16:creationId xmlns:a16="http://schemas.microsoft.com/office/drawing/2014/main" id="{8657BB3C-CDA7-4B47-B8C1-ED7B2F9690E3}"/>
              </a:ext>
            </a:extLst>
          </p:cNvPr>
          <p:cNvSpPr/>
          <p:nvPr/>
        </p:nvSpPr>
        <p:spPr>
          <a:xfrm>
            <a:off x="6344277" y="2092544"/>
            <a:ext cx="360000" cy="0"/>
          </a:xfrm>
          <a:custGeom>
            <a:avLst/>
            <a:gdLst>
              <a:gd name="connsiteX0" fmla="*/ 0 w 326572"/>
              <a:gd name="connsiteY0" fmla="*/ 0 h 0"/>
              <a:gd name="connsiteX1" fmla="*/ 326572 w 326572"/>
              <a:gd name="connsiteY1" fmla="*/ 0 h 0"/>
            </a:gdLst>
            <a:ahLst/>
            <a:cxnLst>
              <a:cxn ang="0">
                <a:pos x="connsiteX0" y="connsiteY0"/>
              </a:cxn>
              <a:cxn ang="0">
                <a:pos x="connsiteX1" y="connsiteY1"/>
              </a:cxn>
            </a:cxnLst>
            <a:rect l="l" t="t" r="r" b="b"/>
            <a:pathLst>
              <a:path w="326572">
                <a:moveTo>
                  <a:pt x="0" y="0"/>
                </a:moveTo>
                <a:lnTo>
                  <a:pt x="326572" y="0"/>
                </a:lnTo>
              </a:path>
            </a:pathLst>
          </a:custGeom>
          <a:ln w="19050">
            <a:solidFill>
              <a:schemeClr val="bg1">
                <a:lumMod val="75000"/>
              </a:schemeClr>
            </a:solidFill>
            <a:prstDash val="sysDot"/>
            <a:headEnd type="ova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latin typeface="Arial" pitchFamily="34" charset="0"/>
              <a:cs typeface="B Nazanin" pitchFamily="2" charset="-78"/>
            </a:endParaRPr>
          </a:p>
        </p:txBody>
      </p:sp>
      <p:sp>
        <p:nvSpPr>
          <p:cNvPr id="5" name="TextBox 4">
            <a:extLst>
              <a:ext uri="{FF2B5EF4-FFF2-40B4-BE49-F238E27FC236}">
                <a16:creationId xmlns:a16="http://schemas.microsoft.com/office/drawing/2014/main" id="{27EE87F2-2621-46A7-884A-8058A1C15E83}"/>
              </a:ext>
            </a:extLst>
          </p:cNvPr>
          <p:cNvSpPr txBox="1"/>
          <p:nvPr/>
        </p:nvSpPr>
        <p:spPr>
          <a:xfrm>
            <a:off x="8216749" y="1861712"/>
            <a:ext cx="3349437" cy="461665"/>
          </a:xfrm>
          <a:prstGeom prst="rect">
            <a:avLst/>
          </a:prstGeom>
          <a:noFill/>
        </p:spPr>
        <p:txBody>
          <a:bodyPr wrap="square" rtlCol="0" anchor="ctr">
            <a:spAutoFit/>
          </a:bodyPr>
          <a:lstStyle/>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a:t>
            </a:r>
            <a:endParaRPr lang="ko-KR" altLang="en-US" sz="1200" dirty="0">
              <a:solidFill>
                <a:schemeClr val="tx1">
                  <a:lumMod val="75000"/>
                  <a:lumOff val="25000"/>
                </a:schemeClr>
              </a:solidFill>
              <a:latin typeface="Arial" pitchFamily="34" charset="0"/>
              <a:cs typeface="B Nazanin" pitchFamily="2" charset="-78"/>
            </a:endParaRPr>
          </a:p>
        </p:txBody>
      </p:sp>
      <p:sp>
        <p:nvSpPr>
          <p:cNvPr id="6" name="TextBox 5">
            <a:extLst>
              <a:ext uri="{FF2B5EF4-FFF2-40B4-BE49-F238E27FC236}">
                <a16:creationId xmlns:a16="http://schemas.microsoft.com/office/drawing/2014/main" id="{9103A989-0584-446C-86AF-0EA6CD80F6B9}"/>
              </a:ext>
            </a:extLst>
          </p:cNvPr>
          <p:cNvSpPr txBox="1"/>
          <p:nvPr/>
        </p:nvSpPr>
        <p:spPr>
          <a:xfrm>
            <a:off x="6774994" y="1769379"/>
            <a:ext cx="1369799" cy="646331"/>
          </a:xfrm>
          <a:prstGeom prst="rect">
            <a:avLst/>
          </a:prstGeom>
          <a:noFill/>
        </p:spPr>
        <p:txBody>
          <a:bodyPr wrap="none" rtlCol="0" anchor="ctr">
            <a:spAutoFit/>
          </a:bodyPr>
          <a:lstStyle/>
          <a:p>
            <a:r>
              <a:rPr lang="en-US" altLang="ko-KR" sz="3600" b="1" dirty="0">
                <a:solidFill>
                  <a:schemeClr val="accent2"/>
                </a:solidFill>
                <a:latin typeface="Arial" pitchFamily="34" charset="0"/>
                <a:cs typeface="B Nazanin" pitchFamily="2" charset="-78"/>
              </a:rPr>
              <a:t>A 48</a:t>
            </a:r>
            <a:r>
              <a:rPr lang="en-US" altLang="ko-KR" sz="2000" b="1" dirty="0">
                <a:solidFill>
                  <a:schemeClr val="accent2"/>
                </a:solidFill>
                <a:latin typeface="Arial" pitchFamily="34" charset="0"/>
                <a:cs typeface="B Nazanin" pitchFamily="2" charset="-78"/>
              </a:rPr>
              <a:t>%</a:t>
            </a:r>
            <a:endParaRPr lang="ko-KR" altLang="en-US" sz="2000" b="1" dirty="0">
              <a:solidFill>
                <a:schemeClr val="accent2"/>
              </a:solidFill>
              <a:latin typeface="Arial" pitchFamily="34" charset="0"/>
              <a:cs typeface="B Nazanin" pitchFamily="2" charset="-78"/>
            </a:endParaRPr>
          </a:p>
        </p:txBody>
      </p:sp>
      <p:sp>
        <p:nvSpPr>
          <p:cNvPr id="7" name="자유형 19">
            <a:extLst>
              <a:ext uri="{FF2B5EF4-FFF2-40B4-BE49-F238E27FC236}">
                <a16:creationId xmlns:a16="http://schemas.microsoft.com/office/drawing/2014/main" id="{8E52383C-1F55-4DF0-95D9-A9F237B3CD05}"/>
              </a:ext>
            </a:extLst>
          </p:cNvPr>
          <p:cNvSpPr/>
          <p:nvPr/>
        </p:nvSpPr>
        <p:spPr>
          <a:xfrm>
            <a:off x="6344277" y="2901564"/>
            <a:ext cx="360000" cy="0"/>
          </a:xfrm>
          <a:custGeom>
            <a:avLst/>
            <a:gdLst>
              <a:gd name="connsiteX0" fmla="*/ 0 w 326572"/>
              <a:gd name="connsiteY0" fmla="*/ 0 h 0"/>
              <a:gd name="connsiteX1" fmla="*/ 326572 w 326572"/>
              <a:gd name="connsiteY1" fmla="*/ 0 h 0"/>
            </a:gdLst>
            <a:ahLst/>
            <a:cxnLst>
              <a:cxn ang="0">
                <a:pos x="connsiteX0" y="connsiteY0"/>
              </a:cxn>
              <a:cxn ang="0">
                <a:pos x="connsiteX1" y="connsiteY1"/>
              </a:cxn>
            </a:cxnLst>
            <a:rect l="l" t="t" r="r" b="b"/>
            <a:pathLst>
              <a:path w="326572">
                <a:moveTo>
                  <a:pt x="0" y="0"/>
                </a:moveTo>
                <a:lnTo>
                  <a:pt x="326572" y="0"/>
                </a:lnTo>
              </a:path>
            </a:pathLst>
          </a:custGeom>
          <a:ln w="19050">
            <a:solidFill>
              <a:schemeClr val="bg1">
                <a:lumMod val="75000"/>
              </a:schemeClr>
            </a:solidFill>
            <a:prstDash val="sysDot"/>
            <a:headEnd type="ova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latin typeface="Arial" pitchFamily="34" charset="0"/>
              <a:cs typeface="B Nazanin" pitchFamily="2" charset="-78"/>
            </a:endParaRPr>
          </a:p>
        </p:txBody>
      </p:sp>
      <p:sp>
        <p:nvSpPr>
          <p:cNvPr id="8" name="TextBox 7">
            <a:extLst>
              <a:ext uri="{FF2B5EF4-FFF2-40B4-BE49-F238E27FC236}">
                <a16:creationId xmlns:a16="http://schemas.microsoft.com/office/drawing/2014/main" id="{E5F807DD-59D1-44EA-9F65-3642C51FAB33}"/>
              </a:ext>
            </a:extLst>
          </p:cNvPr>
          <p:cNvSpPr txBox="1"/>
          <p:nvPr/>
        </p:nvSpPr>
        <p:spPr>
          <a:xfrm>
            <a:off x="8216749" y="2756552"/>
            <a:ext cx="3349437" cy="461665"/>
          </a:xfrm>
          <a:prstGeom prst="rect">
            <a:avLst/>
          </a:prstGeom>
          <a:noFill/>
        </p:spPr>
        <p:txBody>
          <a:bodyPr wrap="square" rtlCol="0" anchor="ctr">
            <a:spAutoFit/>
          </a:bodyPr>
          <a:lstStyle/>
          <a:p>
            <a:pPr algn="r"/>
            <a:r>
              <a:rPr lang="en-US" altLang="ko-KR" sz="1200" dirty="0">
                <a:solidFill>
                  <a:schemeClr val="tx1">
                    <a:lumMod val="75000"/>
                    <a:lumOff val="25000"/>
                  </a:schemeClr>
                </a:solidFill>
                <a:latin typeface="Arial" pitchFamily="34" charset="0"/>
                <a:cs typeface="B Nazanin" pitchFamily="2" charset="-78"/>
              </a:rPr>
              <a:t> </a:t>
            </a: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a:t>
            </a:r>
            <a:endParaRPr lang="en-US" altLang="ko-KR" sz="1200" dirty="0">
              <a:solidFill>
                <a:schemeClr val="tx1">
                  <a:lumMod val="75000"/>
                  <a:lumOff val="25000"/>
                </a:schemeClr>
              </a:solidFill>
              <a:latin typeface="Arial" pitchFamily="34" charset="0"/>
              <a:cs typeface="B Nazanin" pitchFamily="2" charset="-78"/>
            </a:endParaRPr>
          </a:p>
        </p:txBody>
      </p:sp>
      <p:sp>
        <p:nvSpPr>
          <p:cNvPr id="9" name="TextBox 8">
            <a:extLst>
              <a:ext uri="{FF2B5EF4-FFF2-40B4-BE49-F238E27FC236}">
                <a16:creationId xmlns:a16="http://schemas.microsoft.com/office/drawing/2014/main" id="{F5B35BE6-D25B-4024-B21C-F316D15EAD1C}"/>
              </a:ext>
            </a:extLst>
          </p:cNvPr>
          <p:cNvSpPr txBox="1"/>
          <p:nvPr/>
        </p:nvSpPr>
        <p:spPr>
          <a:xfrm>
            <a:off x="6774994" y="2578399"/>
            <a:ext cx="1386918" cy="646331"/>
          </a:xfrm>
          <a:prstGeom prst="rect">
            <a:avLst/>
          </a:prstGeom>
          <a:noFill/>
        </p:spPr>
        <p:txBody>
          <a:bodyPr wrap="none" rtlCol="0" anchor="ctr">
            <a:spAutoFit/>
          </a:bodyPr>
          <a:lstStyle/>
          <a:p>
            <a:r>
              <a:rPr lang="en-US" altLang="ko-KR" sz="3600" b="1" dirty="0">
                <a:solidFill>
                  <a:schemeClr val="accent3"/>
                </a:solidFill>
                <a:latin typeface="Arial" pitchFamily="34" charset="0"/>
                <a:cs typeface="B Nazanin" pitchFamily="2" charset="-78"/>
              </a:rPr>
              <a:t>B 22</a:t>
            </a:r>
            <a:r>
              <a:rPr lang="en-US" altLang="ko-KR" sz="2000" b="1" dirty="0">
                <a:solidFill>
                  <a:schemeClr val="accent3"/>
                </a:solidFill>
                <a:latin typeface="Arial" pitchFamily="34" charset="0"/>
                <a:cs typeface="B Nazanin" pitchFamily="2" charset="-78"/>
              </a:rPr>
              <a:t>%</a:t>
            </a:r>
            <a:endParaRPr lang="ko-KR" altLang="en-US" sz="2000" b="1" dirty="0">
              <a:solidFill>
                <a:schemeClr val="accent3"/>
              </a:solidFill>
              <a:latin typeface="Arial" pitchFamily="34" charset="0"/>
              <a:cs typeface="B Nazanin" pitchFamily="2" charset="-78"/>
            </a:endParaRPr>
          </a:p>
        </p:txBody>
      </p:sp>
      <p:sp>
        <p:nvSpPr>
          <p:cNvPr id="10" name="자유형 22">
            <a:extLst>
              <a:ext uri="{FF2B5EF4-FFF2-40B4-BE49-F238E27FC236}">
                <a16:creationId xmlns:a16="http://schemas.microsoft.com/office/drawing/2014/main" id="{65794ADA-7D32-45F1-9D23-532DB1FC9C94}"/>
              </a:ext>
            </a:extLst>
          </p:cNvPr>
          <p:cNvSpPr/>
          <p:nvPr/>
        </p:nvSpPr>
        <p:spPr>
          <a:xfrm>
            <a:off x="6344277" y="3710584"/>
            <a:ext cx="360000" cy="0"/>
          </a:xfrm>
          <a:custGeom>
            <a:avLst/>
            <a:gdLst>
              <a:gd name="connsiteX0" fmla="*/ 0 w 326572"/>
              <a:gd name="connsiteY0" fmla="*/ 0 h 0"/>
              <a:gd name="connsiteX1" fmla="*/ 326572 w 326572"/>
              <a:gd name="connsiteY1" fmla="*/ 0 h 0"/>
            </a:gdLst>
            <a:ahLst/>
            <a:cxnLst>
              <a:cxn ang="0">
                <a:pos x="connsiteX0" y="connsiteY0"/>
              </a:cxn>
              <a:cxn ang="0">
                <a:pos x="connsiteX1" y="connsiteY1"/>
              </a:cxn>
            </a:cxnLst>
            <a:rect l="l" t="t" r="r" b="b"/>
            <a:pathLst>
              <a:path w="326572">
                <a:moveTo>
                  <a:pt x="0" y="0"/>
                </a:moveTo>
                <a:lnTo>
                  <a:pt x="326572" y="0"/>
                </a:lnTo>
              </a:path>
            </a:pathLst>
          </a:custGeom>
          <a:ln w="19050">
            <a:solidFill>
              <a:schemeClr val="bg1">
                <a:lumMod val="75000"/>
              </a:schemeClr>
            </a:solidFill>
            <a:prstDash val="sysDot"/>
            <a:headEnd type="ova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latin typeface="Arial" pitchFamily="34" charset="0"/>
              <a:cs typeface="B Nazanin" pitchFamily="2" charset="-78"/>
            </a:endParaRPr>
          </a:p>
        </p:txBody>
      </p:sp>
      <p:sp>
        <p:nvSpPr>
          <p:cNvPr id="11" name="TextBox 10">
            <a:extLst>
              <a:ext uri="{FF2B5EF4-FFF2-40B4-BE49-F238E27FC236}">
                <a16:creationId xmlns:a16="http://schemas.microsoft.com/office/drawing/2014/main" id="{311E9ADA-50B1-4688-9716-D62ABEE768CD}"/>
              </a:ext>
            </a:extLst>
          </p:cNvPr>
          <p:cNvSpPr txBox="1"/>
          <p:nvPr/>
        </p:nvSpPr>
        <p:spPr>
          <a:xfrm>
            <a:off x="8216749" y="3575415"/>
            <a:ext cx="3349437" cy="461665"/>
          </a:xfrm>
          <a:prstGeom prst="rect">
            <a:avLst/>
          </a:prstGeom>
          <a:noFill/>
        </p:spPr>
        <p:txBody>
          <a:bodyPr wrap="square" rtlCol="0" anchor="ctr">
            <a:spAutoFit/>
          </a:bodyPr>
          <a:lstStyle/>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a:t>
            </a:r>
            <a:endParaRPr lang="ko-KR" altLang="en-US" sz="1200" dirty="0">
              <a:solidFill>
                <a:schemeClr val="tx1">
                  <a:lumMod val="75000"/>
                  <a:lumOff val="25000"/>
                </a:schemeClr>
              </a:solidFill>
              <a:latin typeface="Arial" pitchFamily="34" charset="0"/>
              <a:cs typeface="B Nazanin" pitchFamily="2" charset="-78"/>
            </a:endParaRPr>
          </a:p>
        </p:txBody>
      </p:sp>
      <p:sp>
        <p:nvSpPr>
          <p:cNvPr id="12" name="TextBox 11">
            <a:extLst>
              <a:ext uri="{FF2B5EF4-FFF2-40B4-BE49-F238E27FC236}">
                <a16:creationId xmlns:a16="http://schemas.microsoft.com/office/drawing/2014/main" id="{6AD17775-57AF-465A-BD4B-90BA1DA9AD69}"/>
              </a:ext>
            </a:extLst>
          </p:cNvPr>
          <p:cNvSpPr txBox="1"/>
          <p:nvPr/>
        </p:nvSpPr>
        <p:spPr>
          <a:xfrm>
            <a:off x="6774994" y="3387419"/>
            <a:ext cx="1386918" cy="646331"/>
          </a:xfrm>
          <a:prstGeom prst="rect">
            <a:avLst/>
          </a:prstGeom>
          <a:noFill/>
        </p:spPr>
        <p:txBody>
          <a:bodyPr wrap="none" rtlCol="0" anchor="ctr">
            <a:spAutoFit/>
          </a:bodyPr>
          <a:lstStyle/>
          <a:p>
            <a:r>
              <a:rPr lang="en-US" altLang="ko-KR" sz="3600" b="1" dirty="0">
                <a:solidFill>
                  <a:schemeClr val="accent4"/>
                </a:solidFill>
                <a:latin typeface="Arial" pitchFamily="34" charset="0"/>
                <a:cs typeface="B Nazanin" pitchFamily="2" charset="-78"/>
              </a:rPr>
              <a:t>C 34</a:t>
            </a:r>
            <a:r>
              <a:rPr lang="en-US" altLang="ko-KR" sz="2000" b="1" dirty="0">
                <a:solidFill>
                  <a:schemeClr val="accent4"/>
                </a:solidFill>
                <a:latin typeface="Arial" pitchFamily="34" charset="0"/>
                <a:cs typeface="B Nazanin" pitchFamily="2" charset="-78"/>
              </a:rPr>
              <a:t>%</a:t>
            </a:r>
            <a:endParaRPr lang="ko-KR" altLang="en-US" sz="2000" b="1" dirty="0">
              <a:solidFill>
                <a:schemeClr val="accent4"/>
              </a:solidFill>
              <a:latin typeface="Arial" pitchFamily="34" charset="0"/>
              <a:cs typeface="B Nazanin" pitchFamily="2" charset="-78"/>
            </a:endParaRPr>
          </a:p>
        </p:txBody>
      </p:sp>
      <p:sp>
        <p:nvSpPr>
          <p:cNvPr id="13" name="자유형 28">
            <a:extLst>
              <a:ext uri="{FF2B5EF4-FFF2-40B4-BE49-F238E27FC236}">
                <a16:creationId xmlns:a16="http://schemas.microsoft.com/office/drawing/2014/main" id="{85D55E4D-DB8B-469F-9BBE-620CC3131626}"/>
              </a:ext>
            </a:extLst>
          </p:cNvPr>
          <p:cNvSpPr/>
          <p:nvPr/>
        </p:nvSpPr>
        <p:spPr>
          <a:xfrm>
            <a:off x="6344277" y="4519605"/>
            <a:ext cx="360000" cy="0"/>
          </a:xfrm>
          <a:custGeom>
            <a:avLst/>
            <a:gdLst>
              <a:gd name="connsiteX0" fmla="*/ 0 w 326572"/>
              <a:gd name="connsiteY0" fmla="*/ 0 h 0"/>
              <a:gd name="connsiteX1" fmla="*/ 326572 w 326572"/>
              <a:gd name="connsiteY1" fmla="*/ 0 h 0"/>
            </a:gdLst>
            <a:ahLst/>
            <a:cxnLst>
              <a:cxn ang="0">
                <a:pos x="connsiteX0" y="connsiteY0"/>
              </a:cxn>
              <a:cxn ang="0">
                <a:pos x="connsiteX1" y="connsiteY1"/>
              </a:cxn>
            </a:cxnLst>
            <a:rect l="l" t="t" r="r" b="b"/>
            <a:pathLst>
              <a:path w="326572">
                <a:moveTo>
                  <a:pt x="0" y="0"/>
                </a:moveTo>
                <a:lnTo>
                  <a:pt x="326572" y="0"/>
                </a:lnTo>
              </a:path>
            </a:pathLst>
          </a:custGeom>
          <a:ln w="19050">
            <a:solidFill>
              <a:schemeClr val="bg1">
                <a:lumMod val="75000"/>
              </a:schemeClr>
            </a:solidFill>
            <a:prstDash val="sysDot"/>
            <a:headEnd type="ova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latin typeface="Arial" pitchFamily="34" charset="0"/>
              <a:cs typeface="B Nazanin" pitchFamily="2" charset="-78"/>
            </a:endParaRPr>
          </a:p>
        </p:txBody>
      </p:sp>
      <p:sp>
        <p:nvSpPr>
          <p:cNvPr id="14" name="TextBox 13">
            <a:extLst>
              <a:ext uri="{FF2B5EF4-FFF2-40B4-BE49-F238E27FC236}">
                <a16:creationId xmlns:a16="http://schemas.microsoft.com/office/drawing/2014/main" id="{1448F585-548B-4AA1-96B8-76E16E0C5CC8}"/>
              </a:ext>
            </a:extLst>
          </p:cNvPr>
          <p:cNvSpPr txBox="1"/>
          <p:nvPr/>
        </p:nvSpPr>
        <p:spPr>
          <a:xfrm>
            <a:off x="8216749" y="4288773"/>
            <a:ext cx="3349437" cy="461665"/>
          </a:xfrm>
          <a:prstGeom prst="rect">
            <a:avLst/>
          </a:prstGeom>
          <a:noFill/>
        </p:spPr>
        <p:txBody>
          <a:bodyPr wrap="square" rtlCol="0" anchor="ctr">
            <a:spAutoFit/>
          </a:bodyPr>
          <a:lstStyle/>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a:t>
            </a:r>
            <a:endParaRPr lang="ko-KR" altLang="en-US" sz="1200" dirty="0">
              <a:solidFill>
                <a:schemeClr val="tx1">
                  <a:lumMod val="75000"/>
                  <a:lumOff val="25000"/>
                </a:schemeClr>
              </a:solidFill>
              <a:latin typeface="Arial" pitchFamily="34" charset="0"/>
              <a:cs typeface="B Nazanin" pitchFamily="2" charset="-78"/>
            </a:endParaRPr>
          </a:p>
        </p:txBody>
      </p:sp>
      <p:sp>
        <p:nvSpPr>
          <p:cNvPr id="15" name="TextBox 14">
            <a:extLst>
              <a:ext uri="{FF2B5EF4-FFF2-40B4-BE49-F238E27FC236}">
                <a16:creationId xmlns:a16="http://schemas.microsoft.com/office/drawing/2014/main" id="{AD4E6063-4926-481D-8085-497AC40C1389}"/>
              </a:ext>
            </a:extLst>
          </p:cNvPr>
          <p:cNvSpPr txBox="1"/>
          <p:nvPr/>
        </p:nvSpPr>
        <p:spPr>
          <a:xfrm>
            <a:off x="6774994" y="4196440"/>
            <a:ext cx="1386918" cy="646331"/>
          </a:xfrm>
          <a:prstGeom prst="rect">
            <a:avLst/>
          </a:prstGeom>
          <a:noFill/>
        </p:spPr>
        <p:txBody>
          <a:bodyPr wrap="none" rtlCol="0" anchor="ctr">
            <a:spAutoFit/>
          </a:bodyPr>
          <a:lstStyle/>
          <a:p>
            <a:r>
              <a:rPr lang="en-US" altLang="ko-KR" sz="3600" b="1" dirty="0">
                <a:solidFill>
                  <a:schemeClr val="accent1"/>
                </a:solidFill>
                <a:latin typeface="Arial" pitchFamily="34" charset="0"/>
                <a:cs typeface="B Nazanin" pitchFamily="2" charset="-78"/>
              </a:rPr>
              <a:t>D 16</a:t>
            </a:r>
            <a:r>
              <a:rPr lang="en-US" altLang="ko-KR" sz="2000" b="1" dirty="0">
                <a:solidFill>
                  <a:schemeClr val="accent1"/>
                </a:solidFill>
                <a:latin typeface="Arial" pitchFamily="34" charset="0"/>
                <a:cs typeface="B Nazanin" pitchFamily="2" charset="-78"/>
              </a:rPr>
              <a:t>%</a:t>
            </a:r>
            <a:endParaRPr lang="ko-KR" altLang="en-US" sz="2000" b="1" dirty="0">
              <a:solidFill>
                <a:schemeClr val="accent1"/>
              </a:solidFill>
              <a:latin typeface="Arial" pitchFamily="34" charset="0"/>
              <a:cs typeface="B Nazanin" pitchFamily="2" charset="-78"/>
            </a:endParaRPr>
          </a:p>
        </p:txBody>
      </p:sp>
      <p:sp>
        <p:nvSpPr>
          <p:cNvPr id="16" name="자유형 11">
            <a:extLst>
              <a:ext uri="{FF2B5EF4-FFF2-40B4-BE49-F238E27FC236}">
                <a16:creationId xmlns:a16="http://schemas.microsoft.com/office/drawing/2014/main" id="{378381C5-3924-4492-8096-92AEC217BA8A}"/>
              </a:ext>
            </a:extLst>
          </p:cNvPr>
          <p:cNvSpPr/>
          <p:nvPr/>
        </p:nvSpPr>
        <p:spPr>
          <a:xfrm rot="10800000" flipV="1">
            <a:off x="6344277" y="5333421"/>
            <a:ext cx="5148000" cy="57985"/>
          </a:xfrm>
          <a:custGeom>
            <a:avLst/>
            <a:gdLst>
              <a:gd name="connsiteX0" fmla="*/ 0 w 4060371"/>
              <a:gd name="connsiteY0" fmla="*/ 0 h 0"/>
              <a:gd name="connsiteX1" fmla="*/ 4060371 w 4060371"/>
              <a:gd name="connsiteY1" fmla="*/ 0 h 0"/>
            </a:gdLst>
            <a:ahLst/>
            <a:cxnLst>
              <a:cxn ang="0">
                <a:pos x="connsiteX0" y="connsiteY0"/>
              </a:cxn>
              <a:cxn ang="0">
                <a:pos x="connsiteX1" y="connsiteY1"/>
              </a:cxn>
            </a:cxnLst>
            <a:rect l="l" t="t" r="r" b="b"/>
            <a:pathLst>
              <a:path w="4060371">
                <a:moveTo>
                  <a:pt x="0" y="0"/>
                </a:moveTo>
                <a:lnTo>
                  <a:pt x="4060371" y="0"/>
                </a:lnTo>
              </a:path>
            </a:pathLst>
          </a:custGeom>
          <a:ln w="19050">
            <a:solidFill>
              <a:schemeClr val="bg1">
                <a:lumMod val="75000"/>
              </a:schemeClr>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latin typeface="Arial" pitchFamily="34" charset="0"/>
              <a:cs typeface="B Nazanin" pitchFamily="2" charset="-78"/>
            </a:endParaRPr>
          </a:p>
        </p:txBody>
      </p:sp>
      <p:sp>
        <p:nvSpPr>
          <p:cNvPr id="17" name="타원 32">
            <a:extLst>
              <a:ext uri="{FF2B5EF4-FFF2-40B4-BE49-F238E27FC236}">
                <a16:creationId xmlns:a16="http://schemas.microsoft.com/office/drawing/2014/main" id="{77F48873-EEC0-4BEC-846C-EBEC4E33D506}"/>
              </a:ext>
            </a:extLst>
          </p:cNvPr>
          <p:cNvSpPr/>
          <p:nvPr/>
        </p:nvSpPr>
        <p:spPr>
          <a:xfrm>
            <a:off x="6797074" y="4928132"/>
            <a:ext cx="792088" cy="792088"/>
          </a:xfrm>
          <a:prstGeom prst="ellipse">
            <a:avLst/>
          </a:prstGeom>
          <a:solidFill>
            <a:schemeClr val="accent2"/>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Arial" pitchFamily="34" charset="0"/>
              <a:cs typeface="B Nazanin" pitchFamily="2" charset="-78"/>
            </a:endParaRPr>
          </a:p>
        </p:txBody>
      </p:sp>
      <p:sp>
        <p:nvSpPr>
          <p:cNvPr id="18" name="타원 33">
            <a:extLst>
              <a:ext uri="{FF2B5EF4-FFF2-40B4-BE49-F238E27FC236}">
                <a16:creationId xmlns:a16="http://schemas.microsoft.com/office/drawing/2014/main" id="{8C943B41-1EB2-492C-9342-381EFA743458}"/>
              </a:ext>
            </a:extLst>
          </p:cNvPr>
          <p:cNvSpPr/>
          <p:nvPr/>
        </p:nvSpPr>
        <p:spPr>
          <a:xfrm>
            <a:off x="8553790" y="4928132"/>
            <a:ext cx="792088" cy="792088"/>
          </a:xfrm>
          <a:prstGeom prst="ellipse">
            <a:avLst/>
          </a:prstGeom>
          <a:solidFill>
            <a:schemeClr val="accent3"/>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Arial" pitchFamily="34" charset="0"/>
              <a:cs typeface="B Nazanin" pitchFamily="2" charset="-78"/>
            </a:endParaRPr>
          </a:p>
        </p:txBody>
      </p:sp>
      <p:sp>
        <p:nvSpPr>
          <p:cNvPr id="19" name="타원 34">
            <a:extLst>
              <a:ext uri="{FF2B5EF4-FFF2-40B4-BE49-F238E27FC236}">
                <a16:creationId xmlns:a16="http://schemas.microsoft.com/office/drawing/2014/main" id="{B309B174-439F-453B-BBF7-463ED36EE9BC}"/>
              </a:ext>
            </a:extLst>
          </p:cNvPr>
          <p:cNvSpPr/>
          <p:nvPr/>
        </p:nvSpPr>
        <p:spPr>
          <a:xfrm>
            <a:off x="10310506" y="4928132"/>
            <a:ext cx="792088" cy="792088"/>
          </a:xfrm>
          <a:prstGeom prst="ellipse">
            <a:avLst/>
          </a:prstGeom>
          <a:solidFill>
            <a:schemeClr val="accent4"/>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Arial" pitchFamily="34" charset="0"/>
              <a:cs typeface="B Nazanin" pitchFamily="2" charset="-78"/>
            </a:endParaRPr>
          </a:p>
        </p:txBody>
      </p:sp>
      <p:sp>
        <p:nvSpPr>
          <p:cNvPr id="20" name="TextBox 19">
            <a:extLst>
              <a:ext uri="{FF2B5EF4-FFF2-40B4-BE49-F238E27FC236}">
                <a16:creationId xmlns:a16="http://schemas.microsoft.com/office/drawing/2014/main" id="{55BA7302-1055-4E6F-B8E3-3657A3C61EDE}"/>
              </a:ext>
            </a:extLst>
          </p:cNvPr>
          <p:cNvSpPr txBox="1"/>
          <p:nvPr/>
        </p:nvSpPr>
        <p:spPr>
          <a:xfrm>
            <a:off x="6579145" y="5824427"/>
            <a:ext cx="1280773" cy="276999"/>
          </a:xfrm>
          <a:prstGeom prst="rect">
            <a:avLst/>
          </a:prstGeom>
          <a:noFill/>
        </p:spPr>
        <p:txBody>
          <a:bodyPr wrap="square" rtlCol="0">
            <a:spAutoFit/>
          </a:bodyPr>
          <a:lstStyle/>
          <a:p>
            <a:pPr algn="ctr"/>
            <a:r>
              <a:rPr lang="fa-IR" altLang="ko-KR" sz="1200" dirty="0">
                <a:solidFill>
                  <a:schemeClr val="tx1">
                    <a:lumMod val="75000"/>
                    <a:lumOff val="25000"/>
                  </a:schemeClr>
                </a:solidFill>
                <a:latin typeface="Arial" pitchFamily="34" charset="0"/>
                <a:cs typeface="B Nazanin" pitchFamily="2" charset="-78"/>
              </a:rPr>
              <a:t>محتوا در اینجا</a:t>
            </a:r>
            <a:endParaRPr lang="en-US" altLang="ko-KR" sz="1200" dirty="0">
              <a:solidFill>
                <a:schemeClr val="tx1">
                  <a:lumMod val="75000"/>
                  <a:lumOff val="25000"/>
                </a:schemeClr>
              </a:solidFill>
              <a:latin typeface="Arial" pitchFamily="34" charset="0"/>
              <a:cs typeface="B Nazanin" pitchFamily="2" charset="-78"/>
            </a:endParaRPr>
          </a:p>
        </p:txBody>
      </p:sp>
      <p:sp>
        <p:nvSpPr>
          <p:cNvPr id="21" name="TextBox 20">
            <a:extLst>
              <a:ext uri="{FF2B5EF4-FFF2-40B4-BE49-F238E27FC236}">
                <a16:creationId xmlns:a16="http://schemas.microsoft.com/office/drawing/2014/main" id="{FE5EAC0B-C6A5-45AB-8229-2C2697CC0FE9}"/>
              </a:ext>
            </a:extLst>
          </p:cNvPr>
          <p:cNvSpPr txBox="1"/>
          <p:nvPr/>
        </p:nvSpPr>
        <p:spPr>
          <a:xfrm>
            <a:off x="8333565" y="5824427"/>
            <a:ext cx="1280773" cy="276999"/>
          </a:xfrm>
          <a:prstGeom prst="rect">
            <a:avLst/>
          </a:prstGeom>
          <a:noFill/>
        </p:spPr>
        <p:txBody>
          <a:bodyPr wrap="square" rtlCol="0">
            <a:spAutoFit/>
          </a:bodyPr>
          <a:lstStyle/>
          <a:p>
            <a:pPr algn="ctr"/>
            <a:r>
              <a:rPr lang="fa-IR" altLang="ko-KR" sz="1200" dirty="0">
                <a:solidFill>
                  <a:schemeClr val="tx1">
                    <a:lumMod val="75000"/>
                    <a:lumOff val="25000"/>
                  </a:schemeClr>
                </a:solidFill>
                <a:latin typeface="Arial" pitchFamily="34" charset="0"/>
                <a:cs typeface="B Nazanin" pitchFamily="2" charset="-78"/>
              </a:rPr>
              <a:t>محتوا در اینجا</a:t>
            </a:r>
            <a:endParaRPr lang="en-US" altLang="ko-KR" sz="1200" dirty="0">
              <a:solidFill>
                <a:schemeClr val="tx1">
                  <a:lumMod val="75000"/>
                  <a:lumOff val="25000"/>
                </a:schemeClr>
              </a:solidFill>
              <a:latin typeface="Arial" pitchFamily="34" charset="0"/>
              <a:cs typeface="B Nazanin" pitchFamily="2" charset="-78"/>
            </a:endParaRPr>
          </a:p>
        </p:txBody>
      </p:sp>
      <p:sp>
        <p:nvSpPr>
          <p:cNvPr id="22" name="TextBox 21">
            <a:extLst>
              <a:ext uri="{FF2B5EF4-FFF2-40B4-BE49-F238E27FC236}">
                <a16:creationId xmlns:a16="http://schemas.microsoft.com/office/drawing/2014/main" id="{196859BC-CA96-404A-BBFB-454FF4C38C1E}"/>
              </a:ext>
            </a:extLst>
          </p:cNvPr>
          <p:cNvSpPr txBox="1"/>
          <p:nvPr/>
        </p:nvSpPr>
        <p:spPr>
          <a:xfrm>
            <a:off x="10087984" y="5824427"/>
            <a:ext cx="1280773" cy="276999"/>
          </a:xfrm>
          <a:prstGeom prst="rect">
            <a:avLst/>
          </a:prstGeom>
          <a:noFill/>
        </p:spPr>
        <p:txBody>
          <a:bodyPr wrap="square" rtlCol="0">
            <a:spAutoFit/>
          </a:bodyPr>
          <a:lstStyle/>
          <a:p>
            <a:pPr algn="ctr"/>
            <a:r>
              <a:rPr lang="fa-IR" altLang="ko-KR" sz="1200" dirty="0">
                <a:solidFill>
                  <a:schemeClr val="tx1">
                    <a:lumMod val="75000"/>
                    <a:lumOff val="25000"/>
                  </a:schemeClr>
                </a:solidFill>
                <a:latin typeface="Arial" pitchFamily="34" charset="0"/>
                <a:cs typeface="B Nazanin" pitchFamily="2" charset="-78"/>
              </a:rPr>
              <a:t>محتوا در اینجا</a:t>
            </a:r>
            <a:endParaRPr lang="en-US" altLang="ko-KR" sz="1200" dirty="0">
              <a:solidFill>
                <a:schemeClr val="tx1">
                  <a:lumMod val="75000"/>
                  <a:lumOff val="25000"/>
                </a:schemeClr>
              </a:solidFill>
              <a:latin typeface="Arial" pitchFamily="34" charset="0"/>
              <a:cs typeface="B Nazanin" pitchFamily="2" charset="-78"/>
            </a:endParaRPr>
          </a:p>
        </p:txBody>
      </p:sp>
      <p:grpSp>
        <p:nvGrpSpPr>
          <p:cNvPr id="23" name="그룹 100">
            <a:extLst>
              <a:ext uri="{FF2B5EF4-FFF2-40B4-BE49-F238E27FC236}">
                <a16:creationId xmlns:a16="http://schemas.microsoft.com/office/drawing/2014/main" id="{C3B0A1D6-6992-4A9F-8561-50F76112ACF2}"/>
              </a:ext>
            </a:extLst>
          </p:cNvPr>
          <p:cNvGrpSpPr/>
          <p:nvPr/>
        </p:nvGrpSpPr>
        <p:grpSpPr>
          <a:xfrm>
            <a:off x="2629999" y="2592571"/>
            <a:ext cx="514923" cy="514923"/>
            <a:chOff x="1813250" y="2081018"/>
            <a:chExt cx="616404" cy="616404"/>
          </a:xfrm>
        </p:grpSpPr>
        <p:grpSp>
          <p:nvGrpSpPr>
            <p:cNvPr id="24" name="그룹 101">
              <a:extLst>
                <a:ext uri="{FF2B5EF4-FFF2-40B4-BE49-F238E27FC236}">
                  <a16:creationId xmlns:a16="http://schemas.microsoft.com/office/drawing/2014/main" id="{4800E27A-D997-4BA7-910B-B922CA860351}"/>
                </a:ext>
              </a:extLst>
            </p:cNvPr>
            <p:cNvGrpSpPr/>
            <p:nvPr/>
          </p:nvGrpSpPr>
          <p:grpSpPr>
            <a:xfrm>
              <a:off x="1813250" y="2081018"/>
              <a:ext cx="616404" cy="616404"/>
              <a:chOff x="10579276" y="3457866"/>
              <a:chExt cx="1097175" cy="1097175"/>
            </a:xfrm>
          </p:grpSpPr>
          <p:sp>
            <p:nvSpPr>
              <p:cNvPr id="26" name="눈물 방울 103">
                <a:extLst>
                  <a:ext uri="{FF2B5EF4-FFF2-40B4-BE49-F238E27FC236}">
                    <a16:creationId xmlns:a16="http://schemas.microsoft.com/office/drawing/2014/main" id="{ABD7C7EE-1E02-4E66-9797-E079E65297F8}"/>
                  </a:ext>
                </a:extLst>
              </p:cNvPr>
              <p:cNvSpPr/>
              <p:nvPr/>
            </p:nvSpPr>
            <p:spPr>
              <a:xfrm rot="8100000">
                <a:off x="10579276" y="3457866"/>
                <a:ext cx="1097175" cy="1097175"/>
              </a:xfrm>
              <a:prstGeom prst="teardrop">
                <a:avLst>
                  <a:gd name="adj" fmla="val 114821"/>
                </a:avLst>
              </a:prstGeom>
              <a:solidFill>
                <a:schemeClr val="accent2"/>
              </a:solidFill>
              <a:ln>
                <a:noFill/>
              </a:ln>
              <a:effectLst>
                <a:outerShdw blurRad="241300" dir="5400000" sx="90000" sy="-19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B Nazanin" pitchFamily="2" charset="-78"/>
                </a:endParaRPr>
              </a:p>
            </p:txBody>
          </p:sp>
          <p:sp>
            <p:nvSpPr>
              <p:cNvPr id="27" name="타원 104">
                <a:extLst>
                  <a:ext uri="{FF2B5EF4-FFF2-40B4-BE49-F238E27FC236}">
                    <a16:creationId xmlns:a16="http://schemas.microsoft.com/office/drawing/2014/main" id="{8A98D96F-6A1C-445F-818B-28C3961F74B2}"/>
                  </a:ext>
                </a:extLst>
              </p:cNvPr>
              <p:cNvSpPr/>
              <p:nvPr/>
            </p:nvSpPr>
            <p:spPr>
              <a:xfrm>
                <a:off x="10679142" y="3557732"/>
                <a:ext cx="897443" cy="897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B Nazanin" pitchFamily="2" charset="-78"/>
                </a:endParaRPr>
              </a:p>
            </p:txBody>
          </p:sp>
        </p:grpSp>
        <p:sp>
          <p:nvSpPr>
            <p:cNvPr id="25" name="TextBox 24">
              <a:extLst>
                <a:ext uri="{FF2B5EF4-FFF2-40B4-BE49-F238E27FC236}">
                  <a16:creationId xmlns:a16="http://schemas.microsoft.com/office/drawing/2014/main" id="{A314232D-3499-46ED-8318-52DEFF8B1800}"/>
                </a:ext>
              </a:extLst>
            </p:cNvPr>
            <p:cNvSpPr txBox="1"/>
            <p:nvPr/>
          </p:nvSpPr>
          <p:spPr>
            <a:xfrm>
              <a:off x="1896341" y="2145992"/>
              <a:ext cx="451331" cy="478964"/>
            </a:xfrm>
            <a:prstGeom prst="rect">
              <a:avLst/>
            </a:prstGeom>
            <a:noFill/>
          </p:spPr>
          <p:txBody>
            <a:bodyPr wrap="none" rtlCol="0" anchor="ctr">
              <a:spAutoFit/>
            </a:bodyPr>
            <a:lstStyle/>
            <a:p>
              <a:pPr algn="ctr"/>
              <a:r>
                <a:rPr lang="en-US" altLang="ko-KR" sz="2000" b="1" dirty="0">
                  <a:solidFill>
                    <a:schemeClr val="tx1">
                      <a:lumMod val="75000"/>
                      <a:lumOff val="25000"/>
                    </a:schemeClr>
                  </a:solidFill>
                  <a:latin typeface="Arial" pitchFamily="34" charset="0"/>
                  <a:cs typeface="B Nazanin" pitchFamily="2" charset="-78"/>
                </a:rPr>
                <a:t>A</a:t>
              </a:r>
              <a:endParaRPr lang="ko-KR" altLang="en-US" sz="2000" b="1" dirty="0">
                <a:solidFill>
                  <a:schemeClr val="tx1">
                    <a:lumMod val="75000"/>
                    <a:lumOff val="25000"/>
                  </a:schemeClr>
                </a:solidFill>
                <a:latin typeface="Arial" pitchFamily="34" charset="0"/>
                <a:cs typeface="B Nazanin" pitchFamily="2" charset="-78"/>
              </a:endParaRPr>
            </a:p>
          </p:txBody>
        </p:sp>
      </p:grpSp>
      <p:grpSp>
        <p:nvGrpSpPr>
          <p:cNvPr id="28" name="그룹 105">
            <a:extLst>
              <a:ext uri="{FF2B5EF4-FFF2-40B4-BE49-F238E27FC236}">
                <a16:creationId xmlns:a16="http://schemas.microsoft.com/office/drawing/2014/main" id="{02132BCE-C982-4FB2-98ED-924A9E2C3A2A}"/>
              </a:ext>
            </a:extLst>
          </p:cNvPr>
          <p:cNvGrpSpPr/>
          <p:nvPr/>
        </p:nvGrpSpPr>
        <p:grpSpPr>
          <a:xfrm>
            <a:off x="1438676" y="3773850"/>
            <a:ext cx="514923" cy="514923"/>
            <a:chOff x="3327523" y="1634051"/>
            <a:chExt cx="616404" cy="616404"/>
          </a:xfrm>
        </p:grpSpPr>
        <p:grpSp>
          <p:nvGrpSpPr>
            <p:cNvPr id="29" name="그룹 106">
              <a:extLst>
                <a:ext uri="{FF2B5EF4-FFF2-40B4-BE49-F238E27FC236}">
                  <a16:creationId xmlns:a16="http://schemas.microsoft.com/office/drawing/2014/main" id="{2D187DFD-AD22-4DDE-90D6-E4FA1ABC82C3}"/>
                </a:ext>
              </a:extLst>
            </p:cNvPr>
            <p:cNvGrpSpPr/>
            <p:nvPr/>
          </p:nvGrpSpPr>
          <p:grpSpPr>
            <a:xfrm>
              <a:off x="3327523" y="1634051"/>
              <a:ext cx="616404" cy="616404"/>
              <a:chOff x="10579276" y="3457866"/>
              <a:chExt cx="1097175" cy="1097175"/>
            </a:xfrm>
          </p:grpSpPr>
          <p:sp>
            <p:nvSpPr>
              <p:cNvPr id="31" name="눈물 방울 108">
                <a:extLst>
                  <a:ext uri="{FF2B5EF4-FFF2-40B4-BE49-F238E27FC236}">
                    <a16:creationId xmlns:a16="http://schemas.microsoft.com/office/drawing/2014/main" id="{3479E390-2D4E-4398-A538-835F807E414B}"/>
                  </a:ext>
                </a:extLst>
              </p:cNvPr>
              <p:cNvSpPr/>
              <p:nvPr/>
            </p:nvSpPr>
            <p:spPr>
              <a:xfrm rot="8100000">
                <a:off x="10579276" y="3457866"/>
                <a:ext cx="1097175" cy="1097175"/>
              </a:xfrm>
              <a:prstGeom prst="teardrop">
                <a:avLst>
                  <a:gd name="adj" fmla="val 114821"/>
                </a:avLst>
              </a:prstGeom>
              <a:solidFill>
                <a:schemeClr val="accent3"/>
              </a:solidFill>
              <a:ln>
                <a:noFill/>
              </a:ln>
              <a:effectLst>
                <a:outerShdw blurRad="241300" dir="5400000" sx="90000" sy="-19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B Nazanin" pitchFamily="2" charset="-78"/>
                </a:endParaRPr>
              </a:p>
            </p:txBody>
          </p:sp>
          <p:sp>
            <p:nvSpPr>
              <p:cNvPr id="32" name="타원 109">
                <a:extLst>
                  <a:ext uri="{FF2B5EF4-FFF2-40B4-BE49-F238E27FC236}">
                    <a16:creationId xmlns:a16="http://schemas.microsoft.com/office/drawing/2014/main" id="{5A67F56C-C967-4332-857A-1F870EC07E3B}"/>
                  </a:ext>
                </a:extLst>
              </p:cNvPr>
              <p:cNvSpPr/>
              <p:nvPr/>
            </p:nvSpPr>
            <p:spPr>
              <a:xfrm>
                <a:off x="10679142" y="3557732"/>
                <a:ext cx="897443" cy="897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B Nazanin" pitchFamily="2" charset="-78"/>
                </a:endParaRPr>
              </a:p>
            </p:txBody>
          </p:sp>
        </p:grpSp>
        <p:sp>
          <p:nvSpPr>
            <p:cNvPr id="30" name="TextBox 29">
              <a:extLst>
                <a:ext uri="{FF2B5EF4-FFF2-40B4-BE49-F238E27FC236}">
                  <a16:creationId xmlns:a16="http://schemas.microsoft.com/office/drawing/2014/main" id="{85E213B1-AA2C-4A68-B4A3-558EF1433E99}"/>
                </a:ext>
              </a:extLst>
            </p:cNvPr>
            <p:cNvSpPr txBox="1"/>
            <p:nvPr/>
          </p:nvSpPr>
          <p:spPr>
            <a:xfrm>
              <a:off x="3427969" y="1709580"/>
              <a:ext cx="451331" cy="478964"/>
            </a:xfrm>
            <a:prstGeom prst="rect">
              <a:avLst/>
            </a:prstGeom>
            <a:noFill/>
          </p:spPr>
          <p:txBody>
            <a:bodyPr wrap="none" rtlCol="0" anchor="ctr">
              <a:spAutoFit/>
            </a:bodyPr>
            <a:lstStyle/>
            <a:p>
              <a:pPr algn="ctr"/>
              <a:r>
                <a:rPr lang="en-US" altLang="ko-KR" sz="2000" b="1" dirty="0">
                  <a:solidFill>
                    <a:schemeClr val="tx1">
                      <a:lumMod val="75000"/>
                      <a:lumOff val="25000"/>
                    </a:schemeClr>
                  </a:solidFill>
                  <a:latin typeface="Arial" pitchFamily="34" charset="0"/>
                  <a:cs typeface="B Nazanin" pitchFamily="2" charset="-78"/>
                </a:rPr>
                <a:t>B</a:t>
              </a:r>
              <a:endParaRPr lang="ko-KR" altLang="en-US" sz="2000" b="1" dirty="0">
                <a:solidFill>
                  <a:schemeClr val="tx1">
                    <a:lumMod val="75000"/>
                    <a:lumOff val="25000"/>
                  </a:schemeClr>
                </a:solidFill>
                <a:latin typeface="Arial" pitchFamily="34" charset="0"/>
                <a:cs typeface="B Nazanin" pitchFamily="2" charset="-78"/>
              </a:endParaRPr>
            </a:p>
          </p:txBody>
        </p:sp>
      </p:grpSp>
      <p:grpSp>
        <p:nvGrpSpPr>
          <p:cNvPr id="33" name="그룹 110">
            <a:extLst>
              <a:ext uri="{FF2B5EF4-FFF2-40B4-BE49-F238E27FC236}">
                <a16:creationId xmlns:a16="http://schemas.microsoft.com/office/drawing/2014/main" id="{ECADCEC6-E7E4-41C6-93A8-0233966214A5}"/>
              </a:ext>
            </a:extLst>
          </p:cNvPr>
          <p:cNvGrpSpPr/>
          <p:nvPr/>
        </p:nvGrpSpPr>
        <p:grpSpPr>
          <a:xfrm>
            <a:off x="4171101" y="3933320"/>
            <a:ext cx="514923" cy="514923"/>
            <a:chOff x="3012998" y="3521197"/>
            <a:chExt cx="616404" cy="616404"/>
          </a:xfrm>
        </p:grpSpPr>
        <p:grpSp>
          <p:nvGrpSpPr>
            <p:cNvPr id="34" name="그룹 111">
              <a:extLst>
                <a:ext uri="{FF2B5EF4-FFF2-40B4-BE49-F238E27FC236}">
                  <a16:creationId xmlns:a16="http://schemas.microsoft.com/office/drawing/2014/main" id="{7F3BFE3E-401B-4A6F-94C1-D1B047836AFD}"/>
                </a:ext>
              </a:extLst>
            </p:cNvPr>
            <p:cNvGrpSpPr/>
            <p:nvPr/>
          </p:nvGrpSpPr>
          <p:grpSpPr>
            <a:xfrm>
              <a:off x="3012998" y="3521197"/>
              <a:ext cx="616404" cy="616404"/>
              <a:chOff x="10579276" y="3457866"/>
              <a:chExt cx="1097175" cy="1097175"/>
            </a:xfrm>
          </p:grpSpPr>
          <p:sp>
            <p:nvSpPr>
              <p:cNvPr id="36" name="눈물 방울 113">
                <a:extLst>
                  <a:ext uri="{FF2B5EF4-FFF2-40B4-BE49-F238E27FC236}">
                    <a16:creationId xmlns:a16="http://schemas.microsoft.com/office/drawing/2014/main" id="{64CF9761-97F8-4C75-BBD6-277C8060C738}"/>
                  </a:ext>
                </a:extLst>
              </p:cNvPr>
              <p:cNvSpPr/>
              <p:nvPr/>
            </p:nvSpPr>
            <p:spPr>
              <a:xfrm rot="8100000">
                <a:off x="10579276" y="3457866"/>
                <a:ext cx="1097175" cy="1097175"/>
              </a:xfrm>
              <a:prstGeom prst="teardrop">
                <a:avLst>
                  <a:gd name="adj" fmla="val 114821"/>
                </a:avLst>
              </a:prstGeom>
              <a:solidFill>
                <a:schemeClr val="accent4"/>
              </a:solidFill>
              <a:ln>
                <a:noFill/>
              </a:ln>
              <a:effectLst>
                <a:outerShdw blurRad="241300" dir="5400000" sx="90000" sy="-19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B Nazanin" pitchFamily="2" charset="-78"/>
                </a:endParaRPr>
              </a:p>
            </p:txBody>
          </p:sp>
          <p:sp>
            <p:nvSpPr>
              <p:cNvPr id="37" name="타원 114">
                <a:extLst>
                  <a:ext uri="{FF2B5EF4-FFF2-40B4-BE49-F238E27FC236}">
                    <a16:creationId xmlns:a16="http://schemas.microsoft.com/office/drawing/2014/main" id="{998DB5C3-20DE-4EA1-B456-E2C3A27C3F3F}"/>
                  </a:ext>
                </a:extLst>
              </p:cNvPr>
              <p:cNvSpPr/>
              <p:nvPr/>
            </p:nvSpPr>
            <p:spPr>
              <a:xfrm>
                <a:off x="10679142" y="3557732"/>
                <a:ext cx="897443" cy="897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B Nazanin" pitchFamily="2" charset="-78"/>
                </a:endParaRPr>
              </a:p>
            </p:txBody>
          </p:sp>
        </p:grpSp>
        <p:sp>
          <p:nvSpPr>
            <p:cNvPr id="35" name="TextBox 34">
              <a:extLst>
                <a:ext uri="{FF2B5EF4-FFF2-40B4-BE49-F238E27FC236}">
                  <a16:creationId xmlns:a16="http://schemas.microsoft.com/office/drawing/2014/main" id="{A9A79F82-A71C-4C72-9395-9008588C890D}"/>
                </a:ext>
              </a:extLst>
            </p:cNvPr>
            <p:cNvSpPr txBox="1"/>
            <p:nvPr/>
          </p:nvSpPr>
          <p:spPr>
            <a:xfrm>
              <a:off x="3095242" y="3596542"/>
              <a:ext cx="443655" cy="478964"/>
            </a:xfrm>
            <a:prstGeom prst="rect">
              <a:avLst/>
            </a:prstGeom>
            <a:noFill/>
          </p:spPr>
          <p:txBody>
            <a:bodyPr wrap="none" rtlCol="0" anchor="ctr">
              <a:spAutoFit/>
            </a:bodyPr>
            <a:lstStyle/>
            <a:p>
              <a:pPr algn="ctr"/>
              <a:r>
                <a:rPr lang="en-US" altLang="ko-KR" sz="2000" b="1" dirty="0">
                  <a:solidFill>
                    <a:schemeClr val="tx1">
                      <a:lumMod val="75000"/>
                      <a:lumOff val="25000"/>
                    </a:schemeClr>
                  </a:solidFill>
                  <a:latin typeface="Arial" pitchFamily="34" charset="0"/>
                  <a:cs typeface="B Nazanin" pitchFamily="2" charset="-78"/>
                </a:rPr>
                <a:t>C</a:t>
              </a:r>
              <a:endParaRPr lang="ko-KR" altLang="en-US" sz="2000" b="1" dirty="0">
                <a:solidFill>
                  <a:schemeClr val="tx1">
                    <a:lumMod val="75000"/>
                    <a:lumOff val="25000"/>
                  </a:schemeClr>
                </a:solidFill>
                <a:latin typeface="Arial" pitchFamily="34" charset="0"/>
                <a:cs typeface="B Nazanin" pitchFamily="2" charset="-78"/>
              </a:endParaRPr>
            </a:p>
          </p:txBody>
        </p:sp>
      </p:grpSp>
      <p:grpSp>
        <p:nvGrpSpPr>
          <p:cNvPr id="38" name="그룹 115">
            <a:extLst>
              <a:ext uri="{FF2B5EF4-FFF2-40B4-BE49-F238E27FC236}">
                <a16:creationId xmlns:a16="http://schemas.microsoft.com/office/drawing/2014/main" id="{EC8E9CB5-8163-403F-875C-77E562EA3FE7}"/>
              </a:ext>
            </a:extLst>
          </p:cNvPr>
          <p:cNvGrpSpPr/>
          <p:nvPr/>
        </p:nvGrpSpPr>
        <p:grpSpPr>
          <a:xfrm>
            <a:off x="3384718" y="3453122"/>
            <a:ext cx="514923" cy="514923"/>
            <a:chOff x="6150365" y="2029275"/>
            <a:chExt cx="616404" cy="616404"/>
          </a:xfrm>
        </p:grpSpPr>
        <p:grpSp>
          <p:nvGrpSpPr>
            <p:cNvPr id="39" name="그룹 116">
              <a:extLst>
                <a:ext uri="{FF2B5EF4-FFF2-40B4-BE49-F238E27FC236}">
                  <a16:creationId xmlns:a16="http://schemas.microsoft.com/office/drawing/2014/main" id="{FC03D030-920D-46BB-92F7-DD964BAA5C43}"/>
                </a:ext>
              </a:extLst>
            </p:cNvPr>
            <p:cNvGrpSpPr/>
            <p:nvPr/>
          </p:nvGrpSpPr>
          <p:grpSpPr>
            <a:xfrm>
              <a:off x="6150365" y="2029275"/>
              <a:ext cx="616404" cy="616404"/>
              <a:chOff x="10579276" y="3457866"/>
              <a:chExt cx="1097175" cy="1097175"/>
            </a:xfrm>
          </p:grpSpPr>
          <p:sp>
            <p:nvSpPr>
              <p:cNvPr id="41" name="눈물 방울 118">
                <a:extLst>
                  <a:ext uri="{FF2B5EF4-FFF2-40B4-BE49-F238E27FC236}">
                    <a16:creationId xmlns:a16="http://schemas.microsoft.com/office/drawing/2014/main" id="{DAE5CA88-420E-4DF1-859E-A171EF2481A5}"/>
                  </a:ext>
                </a:extLst>
              </p:cNvPr>
              <p:cNvSpPr/>
              <p:nvPr/>
            </p:nvSpPr>
            <p:spPr>
              <a:xfrm rot="8100000">
                <a:off x="10579276" y="3457866"/>
                <a:ext cx="1097175" cy="1097175"/>
              </a:xfrm>
              <a:prstGeom prst="teardrop">
                <a:avLst>
                  <a:gd name="adj" fmla="val 114821"/>
                </a:avLst>
              </a:prstGeom>
              <a:solidFill>
                <a:schemeClr val="accent1"/>
              </a:solidFill>
              <a:ln>
                <a:noFill/>
              </a:ln>
              <a:effectLst>
                <a:outerShdw blurRad="241300" dir="5400000" sx="90000" sy="-19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B Nazanin" pitchFamily="2" charset="-78"/>
                </a:endParaRPr>
              </a:p>
            </p:txBody>
          </p:sp>
          <p:sp>
            <p:nvSpPr>
              <p:cNvPr id="42" name="타원 119">
                <a:extLst>
                  <a:ext uri="{FF2B5EF4-FFF2-40B4-BE49-F238E27FC236}">
                    <a16:creationId xmlns:a16="http://schemas.microsoft.com/office/drawing/2014/main" id="{F68CFD7E-DBB6-43A8-A357-388DED5D4FA5}"/>
                  </a:ext>
                </a:extLst>
              </p:cNvPr>
              <p:cNvSpPr/>
              <p:nvPr/>
            </p:nvSpPr>
            <p:spPr>
              <a:xfrm>
                <a:off x="10679142" y="3557732"/>
                <a:ext cx="897443" cy="897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B Nazanin" pitchFamily="2" charset="-78"/>
                </a:endParaRPr>
              </a:p>
            </p:txBody>
          </p:sp>
        </p:grpSp>
        <p:sp>
          <p:nvSpPr>
            <p:cNvPr id="40" name="TextBox 39">
              <a:extLst>
                <a:ext uri="{FF2B5EF4-FFF2-40B4-BE49-F238E27FC236}">
                  <a16:creationId xmlns:a16="http://schemas.microsoft.com/office/drawing/2014/main" id="{6001794D-4345-4D49-9D6D-9AF5C2CB9338}"/>
                </a:ext>
              </a:extLst>
            </p:cNvPr>
            <p:cNvSpPr txBox="1"/>
            <p:nvPr/>
          </p:nvSpPr>
          <p:spPr>
            <a:xfrm>
              <a:off x="6245031" y="2099244"/>
              <a:ext cx="443655" cy="478964"/>
            </a:xfrm>
            <a:prstGeom prst="rect">
              <a:avLst/>
            </a:prstGeom>
            <a:noFill/>
          </p:spPr>
          <p:txBody>
            <a:bodyPr wrap="none" rtlCol="0" anchor="ctr">
              <a:spAutoFit/>
            </a:bodyPr>
            <a:lstStyle/>
            <a:p>
              <a:pPr algn="ctr"/>
              <a:r>
                <a:rPr lang="en-US" altLang="ko-KR" sz="2000" b="1" dirty="0">
                  <a:solidFill>
                    <a:schemeClr val="tx1">
                      <a:lumMod val="75000"/>
                      <a:lumOff val="25000"/>
                    </a:schemeClr>
                  </a:solidFill>
                  <a:latin typeface="Arial" pitchFamily="34" charset="0"/>
                  <a:cs typeface="B Nazanin" pitchFamily="2" charset="-78"/>
                </a:rPr>
                <a:t>D</a:t>
              </a:r>
              <a:endParaRPr lang="ko-KR" altLang="en-US" sz="2000" b="1" dirty="0">
                <a:solidFill>
                  <a:schemeClr val="tx1">
                    <a:lumMod val="75000"/>
                    <a:lumOff val="25000"/>
                  </a:schemeClr>
                </a:solidFill>
                <a:latin typeface="Arial" pitchFamily="34" charset="0"/>
                <a:cs typeface="B Nazanin" pitchFamily="2" charset="-78"/>
              </a:endParaRPr>
            </a:p>
          </p:txBody>
        </p:sp>
      </p:grpSp>
      <p:cxnSp>
        <p:nvCxnSpPr>
          <p:cNvPr id="43" name="직선 연결선 5">
            <a:extLst>
              <a:ext uri="{FF2B5EF4-FFF2-40B4-BE49-F238E27FC236}">
                <a16:creationId xmlns:a16="http://schemas.microsoft.com/office/drawing/2014/main" id="{2C69CFCB-9E7C-4397-B889-EB3BECE27AC3}"/>
              </a:ext>
            </a:extLst>
          </p:cNvPr>
          <p:cNvCxnSpPr>
            <a:cxnSpLocks/>
          </p:cNvCxnSpPr>
          <p:nvPr/>
        </p:nvCxnSpPr>
        <p:spPr>
          <a:xfrm flipH="1">
            <a:off x="6195692" y="1831523"/>
            <a:ext cx="6416" cy="4212000"/>
          </a:xfrm>
          <a:prstGeom prst="line">
            <a:avLst/>
          </a:prstGeom>
          <a:ln w="19050">
            <a:solidFill>
              <a:schemeClr val="bg1">
                <a:lumMod val="75000"/>
              </a:schemeClr>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47" name="Rectangle 16">
            <a:extLst>
              <a:ext uri="{FF2B5EF4-FFF2-40B4-BE49-F238E27FC236}">
                <a16:creationId xmlns:a16="http://schemas.microsoft.com/office/drawing/2014/main" id="{AA11EF03-D0AE-45C3-881C-42B5453CF392}"/>
              </a:ext>
            </a:extLst>
          </p:cNvPr>
          <p:cNvSpPr/>
          <p:nvPr/>
        </p:nvSpPr>
        <p:spPr>
          <a:xfrm rot="2700000">
            <a:off x="10581156" y="5098485"/>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pitchFamily="34" charset="0"/>
              <a:cs typeface="B Nazanin" pitchFamily="2" charset="-78"/>
            </a:endParaRPr>
          </a:p>
        </p:txBody>
      </p:sp>
      <p:sp>
        <p:nvSpPr>
          <p:cNvPr id="48" name="Rounded Rectangle 27">
            <a:extLst>
              <a:ext uri="{FF2B5EF4-FFF2-40B4-BE49-F238E27FC236}">
                <a16:creationId xmlns:a16="http://schemas.microsoft.com/office/drawing/2014/main" id="{98416075-279F-4CDD-96CE-81AEA037CE6E}"/>
              </a:ext>
            </a:extLst>
          </p:cNvPr>
          <p:cNvSpPr/>
          <p:nvPr/>
        </p:nvSpPr>
        <p:spPr>
          <a:xfrm>
            <a:off x="6976446" y="5185090"/>
            <a:ext cx="386209" cy="29666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pitchFamily="34" charset="0"/>
              <a:cs typeface="B Nazanin" pitchFamily="2" charset="-78"/>
            </a:endParaRPr>
          </a:p>
        </p:txBody>
      </p:sp>
      <p:sp>
        <p:nvSpPr>
          <p:cNvPr id="49" name="Oval 21">
            <a:extLst>
              <a:ext uri="{FF2B5EF4-FFF2-40B4-BE49-F238E27FC236}">
                <a16:creationId xmlns:a16="http://schemas.microsoft.com/office/drawing/2014/main" id="{0A9D902E-DD9E-47DB-AD72-8B14AC62436F}"/>
              </a:ext>
            </a:extLst>
          </p:cNvPr>
          <p:cNvSpPr>
            <a:spLocks noChangeAspect="1"/>
          </p:cNvSpPr>
          <p:nvPr/>
        </p:nvSpPr>
        <p:spPr>
          <a:xfrm>
            <a:off x="8784729" y="5136956"/>
            <a:ext cx="396491" cy="3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pitchFamily="34" charset="0"/>
              <a:cs typeface="B Nazanin" pitchFamily="2" charset="-78"/>
            </a:endParaRPr>
          </a:p>
        </p:txBody>
      </p:sp>
    </p:spTree>
    <p:extLst>
      <p:ext uri="{BB962C8B-B14F-4D97-AF65-F5344CB8AC3E}">
        <p14:creationId xmlns:p14="http://schemas.microsoft.com/office/powerpoint/2010/main" val="4184600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FD31AFE-7880-4095-AA76-2BED6B69FAA8}"/>
              </a:ext>
            </a:extLst>
          </p:cNvPr>
          <p:cNvGrpSpPr/>
          <p:nvPr/>
        </p:nvGrpSpPr>
        <p:grpSpPr>
          <a:xfrm flipH="1">
            <a:off x="7758875" y="1697679"/>
            <a:ext cx="2861829" cy="2625907"/>
            <a:chOff x="837241" y="2338238"/>
            <a:chExt cx="4340280" cy="3982478"/>
          </a:xfrm>
        </p:grpSpPr>
        <p:sp>
          <p:nvSpPr>
            <p:cNvPr id="20" name="Freeform: Shape 19">
              <a:extLst>
                <a:ext uri="{FF2B5EF4-FFF2-40B4-BE49-F238E27FC236}">
                  <a16:creationId xmlns:a16="http://schemas.microsoft.com/office/drawing/2014/main" id="{A9991483-56A2-44DA-B419-8815AA6055BD}"/>
                </a:ext>
              </a:extLst>
            </p:cNvPr>
            <p:cNvSpPr/>
            <p:nvPr/>
          </p:nvSpPr>
          <p:spPr>
            <a:xfrm>
              <a:off x="837241" y="2338238"/>
              <a:ext cx="4340280" cy="3982478"/>
            </a:xfrm>
            <a:custGeom>
              <a:avLst/>
              <a:gdLst>
                <a:gd name="connsiteX0" fmla="*/ 2649379 w 2657475"/>
                <a:gd name="connsiteY0" fmla="*/ 2105847 h 2438400"/>
                <a:gd name="connsiteX1" fmla="*/ 2644616 w 2657475"/>
                <a:gd name="connsiteY1" fmla="*/ 2094417 h 2438400"/>
                <a:gd name="connsiteX2" fmla="*/ 2649379 w 2657475"/>
                <a:gd name="connsiteY2" fmla="*/ 2070604 h 2438400"/>
                <a:gd name="connsiteX3" fmla="*/ 2644616 w 2657475"/>
                <a:gd name="connsiteY3" fmla="*/ 2062984 h 2438400"/>
                <a:gd name="connsiteX4" fmla="*/ 2630329 w 2657475"/>
                <a:gd name="connsiteY4" fmla="*/ 2055364 h 2438400"/>
                <a:gd name="connsiteX5" fmla="*/ 2633186 w 2657475"/>
                <a:gd name="connsiteY5" fmla="*/ 2039172 h 2438400"/>
                <a:gd name="connsiteX6" fmla="*/ 2628424 w 2657475"/>
                <a:gd name="connsiteY6" fmla="*/ 2032504 h 2438400"/>
                <a:gd name="connsiteX7" fmla="*/ 2620804 w 2657475"/>
                <a:gd name="connsiteY7" fmla="*/ 2029647 h 2438400"/>
                <a:gd name="connsiteX8" fmla="*/ 2576036 w 2657475"/>
                <a:gd name="connsiteY8" fmla="*/ 1994404 h 2438400"/>
                <a:gd name="connsiteX9" fmla="*/ 2450306 w 2657475"/>
                <a:gd name="connsiteY9" fmla="*/ 2037267 h 2438400"/>
                <a:gd name="connsiteX10" fmla="*/ 2367439 w 2657475"/>
                <a:gd name="connsiteY10" fmla="*/ 2059175 h 2438400"/>
                <a:gd name="connsiteX11" fmla="*/ 2388394 w 2657475"/>
                <a:gd name="connsiteY11" fmla="*/ 2002025 h 2438400"/>
                <a:gd name="connsiteX12" fmla="*/ 2333149 w 2657475"/>
                <a:gd name="connsiteY12" fmla="*/ 1995357 h 2438400"/>
                <a:gd name="connsiteX13" fmla="*/ 2230279 w 2657475"/>
                <a:gd name="connsiteY13" fmla="*/ 2017264 h 2438400"/>
                <a:gd name="connsiteX14" fmla="*/ 2156936 w 2657475"/>
                <a:gd name="connsiteY14" fmla="*/ 2010597 h 2438400"/>
                <a:gd name="connsiteX15" fmla="*/ 2101691 w 2657475"/>
                <a:gd name="connsiteY15" fmla="*/ 2037267 h 2438400"/>
                <a:gd name="connsiteX16" fmla="*/ 1998821 w 2657475"/>
                <a:gd name="connsiteY16" fmla="*/ 1897250 h 2438400"/>
                <a:gd name="connsiteX17" fmla="*/ 2027396 w 2657475"/>
                <a:gd name="connsiteY17" fmla="*/ 1709607 h 2438400"/>
                <a:gd name="connsiteX18" fmla="*/ 2015966 w 2657475"/>
                <a:gd name="connsiteY18" fmla="*/ 1630550 h 2438400"/>
                <a:gd name="connsiteX19" fmla="*/ 1779746 w 2657475"/>
                <a:gd name="connsiteY19" fmla="*/ 1366707 h 2438400"/>
                <a:gd name="connsiteX20" fmla="*/ 1827371 w 2657475"/>
                <a:gd name="connsiteY20" fmla="*/ 1300032 h 2438400"/>
                <a:gd name="connsiteX21" fmla="*/ 1854041 w 2657475"/>
                <a:gd name="connsiteY21" fmla="*/ 1255264 h 2438400"/>
                <a:gd name="connsiteX22" fmla="*/ 1841659 w 2657475"/>
                <a:gd name="connsiteY22" fmla="*/ 1220022 h 2438400"/>
                <a:gd name="connsiteX23" fmla="*/ 1834991 w 2657475"/>
                <a:gd name="connsiteY23" fmla="*/ 1188589 h 2438400"/>
                <a:gd name="connsiteX24" fmla="*/ 1833086 w 2657475"/>
                <a:gd name="connsiteY24" fmla="*/ 1147632 h 2438400"/>
                <a:gd name="connsiteX25" fmla="*/ 1799749 w 2657475"/>
                <a:gd name="connsiteY25" fmla="*/ 1114294 h 2438400"/>
                <a:gd name="connsiteX26" fmla="*/ 1774031 w 2657475"/>
                <a:gd name="connsiteY26" fmla="*/ 1078099 h 2438400"/>
                <a:gd name="connsiteX27" fmla="*/ 1723549 w 2657475"/>
                <a:gd name="connsiteY27" fmla="*/ 1099054 h 2438400"/>
                <a:gd name="connsiteX28" fmla="*/ 1654016 w 2657475"/>
                <a:gd name="connsiteY28" fmla="*/ 1186684 h 2438400"/>
                <a:gd name="connsiteX29" fmla="*/ 1637824 w 2657475"/>
                <a:gd name="connsiteY29" fmla="*/ 1186684 h 2438400"/>
                <a:gd name="connsiteX30" fmla="*/ 1458754 w 2657475"/>
                <a:gd name="connsiteY30" fmla="*/ 1060954 h 2438400"/>
                <a:gd name="connsiteX31" fmla="*/ 1353979 w 2657475"/>
                <a:gd name="connsiteY31" fmla="*/ 1099054 h 2438400"/>
                <a:gd name="connsiteX32" fmla="*/ 1339691 w 2657475"/>
                <a:gd name="connsiteY32" fmla="*/ 1081909 h 2438400"/>
                <a:gd name="connsiteX33" fmla="*/ 1256824 w 2657475"/>
                <a:gd name="connsiteY33" fmla="*/ 1012377 h 2438400"/>
                <a:gd name="connsiteX34" fmla="*/ 1223486 w 2657475"/>
                <a:gd name="connsiteY34" fmla="*/ 958084 h 2438400"/>
                <a:gd name="connsiteX35" fmla="*/ 1261586 w 2657475"/>
                <a:gd name="connsiteY35" fmla="*/ 899029 h 2438400"/>
                <a:gd name="connsiteX36" fmla="*/ 1299686 w 2657475"/>
                <a:gd name="connsiteY36" fmla="*/ 920937 h 2438400"/>
                <a:gd name="connsiteX37" fmla="*/ 1358741 w 2657475"/>
                <a:gd name="connsiteY37" fmla="*/ 916174 h 2438400"/>
                <a:gd name="connsiteX38" fmla="*/ 1366361 w 2657475"/>
                <a:gd name="connsiteY38" fmla="*/ 887599 h 2438400"/>
                <a:gd name="connsiteX39" fmla="*/ 1399699 w 2657475"/>
                <a:gd name="connsiteY39" fmla="*/ 889504 h 2438400"/>
                <a:gd name="connsiteX40" fmla="*/ 1412081 w 2657475"/>
                <a:gd name="connsiteY40" fmla="*/ 865692 h 2438400"/>
                <a:gd name="connsiteX41" fmla="*/ 1440656 w 2657475"/>
                <a:gd name="connsiteY41" fmla="*/ 860929 h 2438400"/>
                <a:gd name="connsiteX42" fmla="*/ 1452086 w 2657475"/>
                <a:gd name="connsiteY42" fmla="*/ 830449 h 2438400"/>
                <a:gd name="connsiteX43" fmla="*/ 1497806 w 2657475"/>
                <a:gd name="connsiteY43" fmla="*/ 825687 h 2438400"/>
                <a:gd name="connsiteX44" fmla="*/ 1513999 w 2657475"/>
                <a:gd name="connsiteY44" fmla="*/ 797112 h 2438400"/>
                <a:gd name="connsiteX45" fmla="*/ 1520666 w 2657475"/>
                <a:gd name="connsiteY45" fmla="*/ 687574 h 2438400"/>
                <a:gd name="connsiteX46" fmla="*/ 1560671 w 2657475"/>
                <a:gd name="connsiteY46" fmla="*/ 654237 h 2438400"/>
                <a:gd name="connsiteX47" fmla="*/ 1667351 w 2657475"/>
                <a:gd name="connsiteY47" fmla="*/ 541842 h 2438400"/>
                <a:gd name="connsiteX48" fmla="*/ 1674019 w 2657475"/>
                <a:gd name="connsiteY48" fmla="*/ 578037 h 2438400"/>
                <a:gd name="connsiteX49" fmla="*/ 1697831 w 2657475"/>
                <a:gd name="connsiteY49" fmla="*/ 511362 h 2438400"/>
                <a:gd name="connsiteX50" fmla="*/ 1718786 w 2657475"/>
                <a:gd name="connsiteY50" fmla="*/ 552319 h 2438400"/>
                <a:gd name="connsiteX51" fmla="*/ 1749266 w 2657475"/>
                <a:gd name="connsiteY51" fmla="*/ 473262 h 2438400"/>
                <a:gd name="connsiteX52" fmla="*/ 1768316 w 2657475"/>
                <a:gd name="connsiteY52" fmla="*/ 552319 h 2438400"/>
                <a:gd name="connsiteX53" fmla="*/ 1777841 w 2657475"/>
                <a:gd name="connsiteY53" fmla="*/ 436114 h 2438400"/>
                <a:gd name="connsiteX54" fmla="*/ 1744504 w 2657475"/>
                <a:gd name="connsiteY54" fmla="*/ 324672 h 2438400"/>
                <a:gd name="connsiteX55" fmla="*/ 1623536 w 2657475"/>
                <a:gd name="connsiteY55" fmla="*/ 188464 h 2438400"/>
                <a:gd name="connsiteX56" fmla="*/ 1264444 w 2657475"/>
                <a:gd name="connsiteY56" fmla="*/ 7489 h 2438400"/>
                <a:gd name="connsiteX57" fmla="*/ 845344 w 2657475"/>
                <a:gd name="connsiteY57" fmla="*/ 407539 h 2438400"/>
                <a:gd name="connsiteX58" fmla="*/ 673894 w 2657475"/>
                <a:gd name="connsiteY58" fmla="*/ 515172 h 2438400"/>
                <a:gd name="connsiteX59" fmla="*/ 432911 w 2657475"/>
                <a:gd name="connsiteY59" fmla="*/ 683764 h 2438400"/>
                <a:gd name="connsiteX60" fmla="*/ 328136 w 2657475"/>
                <a:gd name="connsiteY60" fmla="*/ 871407 h 2438400"/>
                <a:gd name="connsiteX61" fmla="*/ 210979 w 2657475"/>
                <a:gd name="connsiteY61" fmla="*/ 1068574 h 2438400"/>
                <a:gd name="connsiteX62" fmla="*/ 90964 w 2657475"/>
                <a:gd name="connsiteY62" fmla="*/ 1174302 h 2438400"/>
                <a:gd name="connsiteX63" fmla="*/ 133826 w 2657475"/>
                <a:gd name="connsiteY63" fmla="*/ 1162872 h 2438400"/>
                <a:gd name="connsiteX64" fmla="*/ 16669 w 2657475"/>
                <a:gd name="connsiteY64" fmla="*/ 1445764 h 2438400"/>
                <a:gd name="connsiteX65" fmla="*/ 64294 w 2657475"/>
                <a:gd name="connsiteY65" fmla="*/ 1400997 h 2438400"/>
                <a:gd name="connsiteX66" fmla="*/ 38576 w 2657475"/>
                <a:gd name="connsiteY66" fmla="*/ 1543872 h 2438400"/>
                <a:gd name="connsiteX67" fmla="*/ 7144 w 2657475"/>
                <a:gd name="connsiteY67" fmla="*/ 1769614 h 2438400"/>
                <a:gd name="connsiteX68" fmla="*/ 57626 w 2657475"/>
                <a:gd name="connsiteY68" fmla="*/ 1696272 h 2438400"/>
                <a:gd name="connsiteX69" fmla="*/ 10001 w 2657475"/>
                <a:gd name="connsiteY69" fmla="*/ 1889629 h 2438400"/>
                <a:gd name="connsiteX70" fmla="*/ 64294 w 2657475"/>
                <a:gd name="connsiteY70" fmla="*/ 1791522 h 2438400"/>
                <a:gd name="connsiteX71" fmla="*/ 32861 w 2657475"/>
                <a:gd name="connsiteY71" fmla="*/ 2001072 h 2438400"/>
                <a:gd name="connsiteX72" fmla="*/ 68104 w 2657475"/>
                <a:gd name="connsiteY72" fmla="*/ 2184905 h 2438400"/>
                <a:gd name="connsiteX73" fmla="*/ 147161 w 2657475"/>
                <a:gd name="connsiteY73" fmla="*/ 2175380 h 2438400"/>
                <a:gd name="connsiteX74" fmla="*/ 347186 w 2657475"/>
                <a:gd name="connsiteY74" fmla="*/ 2429697 h 2438400"/>
                <a:gd name="connsiteX75" fmla="*/ 718661 w 2657475"/>
                <a:gd name="connsiteY75" fmla="*/ 2391597 h 2438400"/>
                <a:gd name="connsiteX76" fmla="*/ 816769 w 2657475"/>
                <a:gd name="connsiteY76" fmla="*/ 2322064 h 2438400"/>
                <a:gd name="connsiteX77" fmla="*/ 890111 w 2657475"/>
                <a:gd name="connsiteY77" fmla="*/ 2264914 h 2438400"/>
                <a:gd name="connsiteX78" fmla="*/ 940594 w 2657475"/>
                <a:gd name="connsiteY78" fmla="*/ 2243007 h 2438400"/>
                <a:gd name="connsiteX79" fmla="*/ 994886 w 2657475"/>
                <a:gd name="connsiteY79" fmla="*/ 2226814 h 2438400"/>
                <a:gd name="connsiteX80" fmla="*/ 1011079 w 2657475"/>
                <a:gd name="connsiteY80" fmla="*/ 2160139 h 2438400"/>
                <a:gd name="connsiteX81" fmla="*/ 1032986 w 2657475"/>
                <a:gd name="connsiteY81" fmla="*/ 2143947 h 2438400"/>
                <a:gd name="connsiteX82" fmla="*/ 1042511 w 2657475"/>
                <a:gd name="connsiteY82" fmla="*/ 2089654 h 2438400"/>
                <a:gd name="connsiteX83" fmla="*/ 1052036 w 2657475"/>
                <a:gd name="connsiteY83" fmla="*/ 2022979 h 2438400"/>
                <a:gd name="connsiteX84" fmla="*/ 1061561 w 2657475"/>
                <a:gd name="connsiteY84" fmla="*/ 1930587 h 2438400"/>
                <a:gd name="connsiteX85" fmla="*/ 1087279 w 2657475"/>
                <a:gd name="connsiteY85" fmla="*/ 1866769 h 2438400"/>
                <a:gd name="connsiteX86" fmla="*/ 1306354 w 2657475"/>
                <a:gd name="connsiteY86" fmla="*/ 1606737 h 2438400"/>
                <a:gd name="connsiteX87" fmla="*/ 1382554 w 2657475"/>
                <a:gd name="connsiteY87" fmla="*/ 1561969 h 2438400"/>
                <a:gd name="connsiteX88" fmla="*/ 1413986 w 2657475"/>
                <a:gd name="connsiteY88" fmla="*/ 1578162 h 2438400"/>
                <a:gd name="connsiteX89" fmla="*/ 1615916 w 2657475"/>
                <a:gd name="connsiteY89" fmla="*/ 1890582 h 2438400"/>
                <a:gd name="connsiteX90" fmla="*/ 1768316 w 2657475"/>
                <a:gd name="connsiteY90" fmla="*/ 2219194 h 2438400"/>
                <a:gd name="connsiteX91" fmla="*/ 1804511 w 2657475"/>
                <a:gd name="connsiteY91" fmla="*/ 2371594 h 2438400"/>
                <a:gd name="connsiteX92" fmla="*/ 1925479 w 2657475"/>
                <a:gd name="connsiteY92" fmla="*/ 2350639 h 2438400"/>
                <a:gd name="connsiteX93" fmla="*/ 1958816 w 2657475"/>
                <a:gd name="connsiteY93" fmla="*/ 2317302 h 2438400"/>
                <a:gd name="connsiteX94" fmla="*/ 2009299 w 2657475"/>
                <a:gd name="connsiteY94" fmla="*/ 2347782 h 2438400"/>
                <a:gd name="connsiteX95" fmla="*/ 2095024 w 2657475"/>
                <a:gd name="connsiteY95" fmla="*/ 2430650 h 2438400"/>
                <a:gd name="connsiteX96" fmla="*/ 2230279 w 2657475"/>
                <a:gd name="connsiteY96" fmla="*/ 2363975 h 2438400"/>
                <a:gd name="connsiteX97" fmla="*/ 2435066 w 2657475"/>
                <a:gd name="connsiteY97" fmla="*/ 2283012 h 2438400"/>
                <a:gd name="connsiteX98" fmla="*/ 2546509 w 2657475"/>
                <a:gd name="connsiteY98" fmla="*/ 2227767 h 2438400"/>
                <a:gd name="connsiteX99" fmla="*/ 2630329 w 2657475"/>
                <a:gd name="connsiteY99" fmla="*/ 2172522 h 2438400"/>
                <a:gd name="connsiteX100" fmla="*/ 2647474 w 2657475"/>
                <a:gd name="connsiteY100" fmla="*/ 2161092 h 2438400"/>
                <a:gd name="connsiteX101" fmla="*/ 2647474 w 2657475"/>
                <a:gd name="connsiteY101" fmla="*/ 2143947 h 2438400"/>
                <a:gd name="connsiteX102" fmla="*/ 2655094 w 2657475"/>
                <a:gd name="connsiteY102" fmla="*/ 2131564 h 2438400"/>
                <a:gd name="connsiteX103" fmla="*/ 2649379 w 2657475"/>
                <a:gd name="connsiteY103" fmla="*/ 2105847 h 2438400"/>
                <a:gd name="connsiteX104" fmla="*/ 918686 w 2657475"/>
                <a:gd name="connsiteY104" fmla="*/ 1436239 h 2438400"/>
                <a:gd name="connsiteX105" fmla="*/ 897731 w 2657475"/>
                <a:gd name="connsiteY105" fmla="*/ 1472434 h 2438400"/>
                <a:gd name="connsiteX106" fmla="*/ 873919 w 2657475"/>
                <a:gd name="connsiteY106" fmla="*/ 1496247 h 2438400"/>
                <a:gd name="connsiteX107" fmla="*/ 832961 w 2657475"/>
                <a:gd name="connsiteY107" fmla="*/ 1532442 h 2438400"/>
                <a:gd name="connsiteX108" fmla="*/ 804386 w 2657475"/>
                <a:gd name="connsiteY108" fmla="*/ 1537204 h 2438400"/>
                <a:gd name="connsiteX109" fmla="*/ 783431 w 2657475"/>
                <a:gd name="connsiteY109" fmla="*/ 1515297 h 2438400"/>
                <a:gd name="connsiteX110" fmla="*/ 752951 w 2657475"/>
                <a:gd name="connsiteY110" fmla="*/ 1508629 h 2438400"/>
                <a:gd name="connsiteX111" fmla="*/ 754856 w 2657475"/>
                <a:gd name="connsiteY111" fmla="*/ 1454337 h 2438400"/>
                <a:gd name="connsiteX112" fmla="*/ 826294 w 2657475"/>
                <a:gd name="connsiteY112" fmla="*/ 1399092 h 2438400"/>
                <a:gd name="connsiteX113" fmla="*/ 871061 w 2657475"/>
                <a:gd name="connsiteY113" fmla="*/ 1291459 h 2438400"/>
                <a:gd name="connsiteX114" fmla="*/ 915829 w 2657475"/>
                <a:gd name="connsiteY114" fmla="*/ 1286697 h 2438400"/>
                <a:gd name="connsiteX115" fmla="*/ 1001554 w 2657475"/>
                <a:gd name="connsiteY115" fmla="*/ 1374327 h 2438400"/>
                <a:gd name="connsiteX116" fmla="*/ 918686 w 2657475"/>
                <a:gd name="connsiteY116" fmla="*/ 1436239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657475" h="2438400">
                  <a:moveTo>
                    <a:pt x="2649379" y="2105847"/>
                  </a:moveTo>
                  <a:lnTo>
                    <a:pt x="2644616" y="2094417"/>
                  </a:lnTo>
                  <a:lnTo>
                    <a:pt x="2649379" y="2070604"/>
                  </a:lnTo>
                  <a:lnTo>
                    <a:pt x="2644616" y="2062984"/>
                  </a:lnTo>
                  <a:lnTo>
                    <a:pt x="2630329" y="2055364"/>
                  </a:lnTo>
                  <a:lnTo>
                    <a:pt x="2633186" y="2039172"/>
                  </a:lnTo>
                  <a:lnTo>
                    <a:pt x="2628424" y="2032504"/>
                  </a:lnTo>
                  <a:lnTo>
                    <a:pt x="2620804" y="2029647"/>
                  </a:lnTo>
                  <a:cubicBezTo>
                    <a:pt x="2620804" y="2029647"/>
                    <a:pt x="2628424" y="1980117"/>
                    <a:pt x="2576036" y="1994404"/>
                  </a:cubicBezTo>
                  <a:cubicBezTo>
                    <a:pt x="2576036" y="1994404"/>
                    <a:pt x="2493169" y="2006787"/>
                    <a:pt x="2450306" y="2037267"/>
                  </a:cubicBezTo>
                  <a:cubicBezTo>
                    <a:pt x="2450306" y="2037267"/>
                    <a:pt x="2404586" y="2058222"/>
                    <a:pt x="2367439" y="2059175"/>
                  </a:cubicBezTo>
                  <a:cubicBezTo>
                    <a:pt x="2367439" y="2059175"/>
                    <a:pt x="2397919" y="2025837"/>
                    <a:pt x="2388394" y="2002025"/>
                  </a:cubicBezTo>
                  <a:cubicBezTo>
                    <a:pt x="2388394" y="2002025"/>
                    <a:pt x="2376964" y="1970592"/>
                    <a:pt x="2333149" y="1995357"/>
                  </a:cubicBezTo>
                  <a:cubicBezTo>
                    <a:pt x="2333149" y="1995357"/>
                    <a:pt x="2290286" y="2021075"/>
                    <a:pt x="2230279" y="2017264"/>
                  </a:cubicBezTo>
                  <a:cubicBezTo>
                    <a:pt x="2230279" y="2017264"/>
                    <a:pt x="2194084" y="2015359"/>
                    <a:pt x="2156936" y="2010597"/>
                  </a:cubicBezTo>
                  <a:cubicBezTo>
                    <a:pt x="2156936" y="2010597"/>
                    <a:pt x="2128361" y="2013454"/>
                    <a:pt x="2101691" y="2037267"/>
                  </a:cubicBezTo>
                  <a:cubicBezTo>
                    <a:pt x="2101691" y="2037267"/>
                    <a:pt x="2020729" y="1970592"/>
                    <a:pt x="1998821" y="1897250"/>
                  </a:cubicBezTo>
                  <a:cubicBezTo>
                    <a:pt x="1998821" y="1897250"/>
                    <a:pt x="2025491" y="1808667"/>
                    <a:pt x="2027396" y="1709607"/>
                  </a:cubicBezTo>
                  <a:cubicBezTo>
                    <a:pt x="2027396" y="1709607"/>
                    <a:pt x="2024539" y="1674364"/>
                    <a:pt x="2015966" y="1630550"/>
                  </a:cubicBezTo>
                  <a:cubicBezTo>
                    <a:pt x="2015966" y="1630550"/>
                    <a:pt x="1889284" y="1452432"/>
                    <a:pt x="1779746" y="1366707"/>
                  </a:cubicBezTo>
                  <a:cubicBezTo>
                    <a:pt x="1779746" y="1366707"/>
                    <a:pt x="1810226" y="1349562"/>
                    <a:pt x="1827371" y="1300032"/>
                  </a:cubicBezTo>
                  <a:cubicBezTo>
                    <a:pt x="1827371" y="1300032"/>
                    <a:pt x="1834991" y="1269552"/>
                    <a:pt x="1854041" y="1255264"/>
                  </a:cubicBezTo>
                  <a:cubicBezTo>
                    <a:pt x="1854041" y="1255264"/>
                    <a:pt x="1868329" y="1231452"/>
                    <a:pt x="1841659" y="1220022"/>
                  </a:cubicBezTo>
                  <a:cubicBezTo>
                    <a:pt x="1841659" y="1220022"/>
                    <a:pt x="1829276" y="1200972"/>
                    <a:pt x="1834991" y="1188589"/>
                  </a:cubicBezTo>
                  <a:cubicBezTo>
                    <a:pt x="1834991" y="1188589"/>
                    <a:pt x="1852136" y="1147632"/>
                    <a:pt x="1833086" y="1147632"/>
                  </a:cubicBezTo>
                  <a:cubicBezTo>
                    <a:pt x="1833086" y="1147632"/>
                    <a:pt x="1797844" y="1130487"/>
                    <a:pt x="1799749" y="1114294"/>
                  </a:cubicBezTo>
                  <a:cubicBezTo>
                    <a:pt x="1799749" y="1114294"/>
                    <a:pt x="1814036" y="1073337"/>
                    <a:pt x="1774031" y="1078099"/>
                  </a:cubicBezTo>
                  <a:cubicBezTo>
                    <a:pt x="1774031" y="1078099"/>
                    <a:pt x="1764506" y="1073337"/>
                    <a:pt x="1723549" y="1099054"/>
                  </a:cubicBezTo>
                  <a:cubicBezTo>
                    <a:pt x="1723549" y="1099054"/>
                    <a:pt x="1668304" y="1151442"/>
                    <a:pt x="1654016" y="1186684"/>
                  </a:cubicBezTo>
                  <a:lnTo>
                    <a:pt x="1637824" y="1186684"/>
                  </a:lnTo>
                  <a:cubicBezTo>
                    <a:pt x="1637824" y="1186684"/>
                    <a:pt x="1596866" y="1074289"/>
                    <a:pt x="1458754" y="1060954"/>
                  </a:cubicBezTo>
                  <a:cubicBezTo>
                    <a:pt x="1458754" y="1060954"/>
                    <a:pt x="1409224" y="1051429"/>
                    <a:pt x="1353979" y="1099054"/>
                  </a:cubicBezTo>
                  <a:lnTo>
                    <a:pt x="1339691" y="1081909"/>
                  </a:lnTo>
                  <a:lnTo>
                    <a:pt x="1256824" y="1012377"/>
                  </a:lnTo>
                  <a:cubicBezTo>
                    <a:pt x="1256824" y="1012377"/>
                    <a:pt x="1223486" y="1005709"/>
                    <a:pt x="1223486" y="958084"/>
                  </a:cubicBezTo>
                  <a:cubicBezTo>
                    <a:pt x="1223486" y="958084"/>
                    <a:pt x="1216819" y="907602"/>
                    <a:pt x="1261586" y="899029"/>
                  </a:cubicBezTo>
                  <a:cubicBezTo>
                    <a:pt x="1261586" y="899029"/>
                    <a:pt x="1285399" y="896172"/>
                    <a:pt x="1299686" y="920937"/>
                  </a:cubicBezTo>
                  <a:cubicBezTo>
                    <a:pt x="1299686" y="920937"/>
                    <a:pt x="1334929" y="954274"/>
                    <a:pt x="1358741" y="916174"/>
                  </a:cubicBezTo>
                  <a:cubicBezTo>
                    <a:pt x="1358741" y="916174"/>
                    <a:pt x="1361599" y="899982"/>
                    <a:pt x="1366361" y="887599"/>
                  </a:cubicBezTo>
                  <a:cubicBezTo>
                    <a:pt x="1366361" y="887599"/>
                    <a:pt x="1382554" y="897124"/>
                    <a:pt x="1399699" y="889504"/>
                  </a:cubicBezTo>
                  <a:cubicBezTo>
                    <a:pt x="1399699" y="889504"/>
                    <a:pt x="1412081" y="884742"/>
                    <a:pt x="1412081" y="865692"/>
                  </a:cubicBezTo>
                  <a:cubicBezTo>
                    <a:pt x="1412081" y="865692"/>
                    <a:pt x="1416844" y="854262"/>
                    <a:pt x="1440656" y="860929"/>
                  </a:cubicBezTo>
                  <a:cubicBezTo>
                    <a:pt x="1440656" y="860929"/>
                    <a:pt x="1450181" y="865692"/>
                    <a:pt x="1452086" y="830449"/>
                  </a:cubicBezTo>
                  <a:lnTo>
                    <a:pt x="1497806" y="825687"/>
                  </a:lnTo>
                  <a:cubicBezTo>
                    <a:pt x="1497806" y="825687"/>
                    <a:pt x="1514951" y="827592"/>
                    <a:pt x="1513999" y="797112"/>
                  </a:cubicBezTo>
                  <a:cubicBezTo>
                    <a:pt x="1513999" y="797112"/>
                    <a:pt x="1506379" y="711387"/>
                    <a:pt x="1520666" y="687574"/>
                  </a:cubicBezTo>
                  <a:cubicBezTo>
                    <a:pt x="1520666" y="687574"/>
                    <a:pt x="1533049" y="671382"/>
                    <a:pt x="1560671" y="654237"/>
                  </a:cubicBezTo>
                  <a:cubicBezTo>
                    <a:pt x="1560671" y="654237"/>
                    <a:pt x="1643539" y="604707"/>
                    <a:pt x="1667351" y="541842"/>
                  </a:cubicBezTo>
                  <a:cubicBezTo>
                    <a:pt x="1667351" y="541842"/>
                    <a:pt x="1686401" y="551367"/>
                    <a:pt x="1674019" y="578037"/>
                  </a:cubicBezTo>
                  <a:cubicBezTo>
                    <a:pt x="1674019" y="578037"/>
                    <a:pt x="1697831" y="561844"/>
                    <a:pt x="1697831" y="511362"/>
                  </a:cubicBezTo>
                  <a:cubicBezTo>
                    <a:pt x="1697831" y="511362"/>
                    <a:pt x="1721644" y="514219"/>
                    <a:pt x="1718786" y="552319"/>
                  </a:cubicBezTo>
                  <a:cubicBezTo>
                    <a:pt x="1718786" y="552319"/>
                    <a:pt x="1750219" y="506599"/>
                    <a:pt x="1749266" y="473262"/>
                  </a:cubicBezTo>
                  <a:cubicBezTo>
                    <a:pt x="1749266" y="473262"/>
                    <a:pt x="1789271" y="466594"/>
                    <a:pt x="1768316" y="552319"/>
                  </a:cubicBezTo>
                  <a:cubicBezTo>
                    <a:pt x="1768316" y="552319"/>
                    <a:pt x="1794986" y="498027"/>
                    <a:pt x="1777841" y="436114"/>
                  </a:cubicBezTo>
                  <a:cubicBezTo>
                    <a:pt x="1777841" y="436114"/>
                    <a:pt x="1763554" y="352294"/>
                    <a:pt x="1744504" y="324672"/>
                  </a:cubicBezTo>
                  <a:cubicBezTo>
                    <a:pt x="1744504" y="324672"/>
                    <a:pt x="1665446" y="183702"/>
                    <a:pt x="1623536" y="188464"/>
                  </a:cubicBezTo>
                  <a:cubicBezTo>
                    <a:pt x="1623536" y="188464"/>
                    <a:pt x="1473994" y="-2036"/>
                    <a:pt x="1264444" y="7489"/>
                  </a:cubicBezTo>
                  <a:cubicBezTo>
                    <a:pt x="1264444" y="7489"/>
                    <a:pt x="1023461" y="-11561"/>
                    <a:pt x="845344" y="407539"/>
                  </a:cubicBezTo>
                  <a:cubicBezTo>
                    <a:pt x="845344" y="407539"/>
                    <a:pt x="838676" y="461832"/>
                    <a:pt x="673894" y="515172"/>
                  </a:cubicBezTo>
                  <a:cubicBezTo>
                    <a:pt x="673894" y="515172"/>
                    <a:pt x="537686" y="543747"/>
                    <a:pt x="432911" y="683764"/>
                  </a:cubicBezTo>
                  <a:cubicBezTo>
                    <a:pt x="432911" y="683764"/>
                    <a:pt x="369094" y="766632"/>
                    <a:pt x="328136" y="871407"/>
                  </a:cubicBezTo>
                  <a:cubicBezTo>
                    <a:pt x="328136" y="871407"/>
                    <a:pt x="280511" y="1007614"/>
                    <a:pt x="210979" y="1068574"/>
                  </a:cubicBezTo>
                  <a:lnTo>
                    <a:pt x="90964" y="1174302"/>
                  </a:lnTo>
                  <a:cubicBezTo>
                    <a:pt x="97631" y="1169539"/>
                    <a:pt x="110966" y="1162872"/>
                    <a:pt x="133826" y="1162872"/>
                  </a:cubicBezTo>
                  <a:cubicBezTo>
                    <a:pt x="133826" y="1162872"/>
                    <a:pt x="35719" y="1305747"/>
                    <a:pt x="16669" y="1445764"/>
                  </a:cubicBezTo>
                  <a:cubicBezTo>
                    <a:pt x="16669" y="1445764"/>
                    <a:pt x="45244" y="1404807"/>
                    <a:pt x="64294" y="1400997"/>
                  </a:cubicBezTo>
                  <a:cubicBezTo>
                    <a:pt x="64294" y="1400997"/>
                    <a:pt x="32861" y="1461004"/>
                    <a:pt x="38576" y="1543872"/>
                  </a:cubicBezTo>
                  <a:cubicBezTo>
                    <a:pt x="38576" y="1543872"/>
                    <a:pt x="48101" y="1651504"/>
                    <a:pt x="7144" y="1769614"/>
                  </a:cubicBezTo>
                  <a:cubicBezTo>
                    <a:pt x="7144" y="1769614"/>
                    <a:pt x="32861" y="1757232"/>
                    <a:pt x="57626" y="1696272"/>
                  </a:cubicBezTo>
                  <a:cubicBezTo>
                    <a:pt x="57626" y="1696272"/>
                    <a:pt x="3334" y="1832479"/>
                    <a:pt x="10001" y="1889629"/>
                  </a:cubicBezTo>
                  <a:cubicBezTo>
                    <a:pt x="10001" y="1889629"/>
                    <a:pt x="26194" y="1803904"/>
                    <a:pt x="64294" y="1791522"/>
                  </a:cubicBezTo>
                  <a:cubicBezTo>
                    <a:pt x="64294" y="1791522"/>
                    <a:pt x="64294" y="1956304"/>
                    <a:pt x="32861" y="2001072"/>
                  </a:cubicBezTo>
                  <a:cubicBezTo>
                    <a:pt x="32861" y="2001072"/>
                    <a:pt x="64294" y="2093464"/>
                    <a:pt x="68104" y="2184905"/>
                  </a:cubicBezTo>
                  <a:lnTo>
                    <a:pt x="147161" y="2175380"/>
                  </a:lnTo>
                  <a:cubicBezTo>
                    <a:pt x="147161" y="2175380"/>
                    <a:pt x="125254" y="2382072"/>
                    <a:pt x="347186" y="2429697"/>
                  </a:cubicBezTo>
                  <a:cubicBezTo>
                    <a:pt x="347186" y="2429697"/>
                    <a:pt x="591979" y="2445889"/>
                    <a:pt x="718661" y="2391597"/>
                  </a:cubicBezTo>
                  <a:cubicBezTo>
                    <a:pt x="718661" y="2391597"/>
                    <a:pt x="794861" y="2356355"/>
                    <a:pt x="816769" y="2322064"/>
                  </a:cubicBezTo>
                  <a:cubicBezTo>
                    <a:pt x="816769" y="2322064"/>
                    <a:pt x="835819" y="2331589"/>
                    <a:pt x="890111" y="2264914"/>
                  </a:cubicBezTo>
                  <a:lnTo>
                    <a:pt x="940594" y="2243007"/>
                  </a:lnTo>
                  <a:lnTo>
                    <a:pt x="994886" y="2226814"/>
                  </a:lnTo>
                  <a:lnTo>
                    <a:pt x="1011079" y="2160139"/>
                  </a:lnTo>
                  <a:lnTo>
                    <a:pt x="1032986" y="2143947"/>
                  </a:lnTo>
                  <a:cubicBezTo>
                    <a:pt x="1032986" y="2143947"/>
                    <a:pt x="1071086" y="2146805"/>
                    <a:pt x="1042511" y="2089654"/>
                  </a:cubicBezTo>
                  <a:cubicBezTo>
                    <a:pt x="1042511" y="2089654"/>
                    <a:pt x="1020604" y="2039172"/>
                    <a:pt x="1052036" y="2022979"/>
                  </a:cubicBezTo>
                  <a:cubicBezTo>
                    <a:pt x="1052036" y="2022979"/>
                    <a:pt x="1077754" y="2013454"/>
                    <a:pt x="1061561" y="1930587"/>
                  </a:cubicBezTo>
                  <a:cubicBezTo>
                    <a:pt x="1061561" y="1930587"/>
                    <a:pt x="1052036" y="1882962"/>
                    <a:pt x="1087279" y="1866769"/>
                  </a:cubicBezTo>
                  <a:cubicBezTo>
                    <a:pt x="1087279" y="1866769"/>
                    <a:pt x="1153954" y="1831527"/>
                    <a:pt x="1306354" y="1606737"/>
                  </a:cubicBezTo>
                  <a:cubicBezTo>
                    <a:pt x="1306354" y="1606737"/>
                    <a:pt x="1351121" y="1552444"/>
                    <a:pt x="1382554" y="1561969"/>
                  </a:cubicBezTo>
                  <a:cubicBezTo>
                    <a:pt x="1382554" y="1561969"/>
                    <a:pt x="1413986" y="1540062"/>
                    <a:pt x="1413986" y="1578162"/>
                  </a:cubicBezTo>
                  <a:cubicBezTo>
                    <a:pt x="1413986" y="1578162"/>
                    <a:pt x="1488281" y="1792475"/>
                    <a:pt x="1615916" y="1890582"/>
                  </a:cubicBezTo>
                  <a:cubicBezTo>
                    <a:pt x="1615916" y="1890582"/>
                    <a:pt x="1730216" y="2060127"/>
                    <a:pt x="1768316" y="2219194"/>
                  </a:cubicBezTo>
                  <a:cubicBezTo>
                    <a:pt x="1768316" y="2219194"/>
                    <a:pt x="1755934" y="2343019"/>
                    <a:pt x="1804511" y="2371594"/>
                  </a:cubicBezTo>
                  <a:cubicBezTo>
                    <a:pt x="1804511" y="2371594"/>
                    <a:pt x="1871186" y="2412552"/>
                    <a:pt x="1925479" y="2350639"/>
                  </a:cubicBezTo>
                  <a:lnTo>
                    <a:pt x="1958816" y="2317302"/>
                  </a:lnTo>
                  <a:cubicBezTo>
                    <a:pt x="1958816" y="2317302"/>
                    <a:pt x="2003584" y="2286822"/>
                    <a:pt x="2009299" y="2347782"/>
                  </a:cubicBezTo>
                  <a:cubicBezTo>
                    <a:pt x="2009299" y="2347782"/>
                    <a:pt x="2033111" y="2431602"/>
                    <a:pt x="2095024" y="2430650"/>
                  </a:cubicBezTo>
                  <a:cubicBezTo>
                    <a:pt x="2095024" y="2430650"/>
                    <a:pt x="2154079" y="2447794"/>
                    <a:pt x="2230279" y="2363975"/>
                  </a:cubicBezTo>
                  <a:cubicBezTo>
                    <a:pt x="2230279" y="2363975"/>
                    <a:pt x="2311241" y="2300157"/>
                    <a:pt x="2435066" y="2283012"/>
                  </a:cubicBezTo>
                  <a:cubicBezTo>
                    <a:pt x="2435066" y="2283012"/>
                    <a:pt x="2504599" y="2273487"/>
                    <a:pt x="2546509" y="2227767"/>
                  </a:cubicBezTo>
                  <a:cubicBezTo>
                    <a:pt x="2546509" y="2227767"/>
                    <a:pt x="2603659" y="2182047"/>
                    <a:pt x="2630329" y="2172522"/>
                  </a:cubicBezTo>
                  <a:lnTo>
                    <a:pt x="2647474" y="2161092"/>
                  </a:lnTo>
                  <a:lnTo>
                    <a:pt x="2647474" y="2143947"/>
                  </a:lnTo>
                  <a:lnTo>
                    <a:pt x="2655094" y="2131564"/>
                  </a:lnTo>
                  <a:lnTo>
                    <a:pt x="2649379" y="2105847"/>
                  </a:lnTo>
                  <a:close/>
                  <a:moveTo>
                    <a:pt x="918686" y="1436239"/>
                  </a:moveTo>
                  <a:cubicBezTo>
                    <a:pt x="894874" y="1455289"/>
                    <a:pt x="897731" y="1472434"/>
                    <a:pt x="897731" y="1472434"/>
                  </a:cubicBezTo>
                  <a:cubicBezTo>
                    <a:pt x="895826" y="1499104"/>
                    <a:pt x="873919" y="1496247"/>
                    <a:pt x="873919" y="1496247"/>
                  </a:cubicBezTo>
                  <a:cubicBezTo>
                    <a:pt x="832961" y="1493389"/>
                    <a:pt x="832961" y="1532442"/>
                    <a:pt x="832961" y="1532442"/>
                  </a:cubicBezTo>
                  <a:cubicBezTo>
                    <a:pt x="821531" y="1551492"/>
                    <a:pt x="804386" y="1537204"/>
                    <a:pt x="804386" y="1537204"/>
                  </a:cubicBezTo>
                  <a:lnTo>
                    <a:pt x="783431" y="1515297"/>
                  </a:lnTo>
                  <a:lnTo>
                    <a:pt x="752951" y="1508629"/>
                  </a:lnTo>
                  <a:lnTo>
                    <a:pt x="754856" y="1454337"/>
                  </a:lnTo>
                  <a:cubicBezTo>
                    <a:pt x="809149" y="1435287"/>
                    <a:pt x="826294" y="1399092"/>
                    <a:pt x="826294" y="1399092"/>
                  </a:cubicBezTo>
                  <a:cubicBezTo>
                    <a:pt x="852964" y="1370517"/>
                    <a:pt x="871061" y="1291459"/>
                    <a:pt x="871061" y="1291459"/>
                  </a:cubicBezTo>
                  <a:cubicBezTo>
                    <a:pt x="901541" y="1253359"/>
                    <a:pt x="915829" y="1286697"/>
                    <a:pt x="915829" y="1286697"/>
                  </a:cubicBezTo>
                  <a:cubicBezTo>
                    <a:pt x="917734" y="1305747"/>
                    <a:pt x="1001554" y="1374327"/>
                    <a:pt x="1001554" y="1374327"/>
                  </a:cubicBezTo>
                  <a:lnTo>
                    <a:pt x="918686" y="1436239"/>
                  </a:lnTo>
                  <a:close/>
                </a:path>
              </a:pathLst>
            </a:custGeom>
            <a:gradFill flip="none" rotWithShape="1">
              <a:gsLst>
                <a:gs pos="0">
                  <a:schemeClr val="accent1">
                    <a:alpha val="70000"/>
                  </a:schemeClr>
                </a:gs>
                <a:gs pos="100000">
                  <a:schemeClr val="accent2">
                    <a:alpha val="70000"/>
                  </a:scheme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Arial" pitchFamily="34" charset="0"/>
                <a:cs typeface="B Nazanin" pitchFamily="2" charset="-78"/>
              </a:endParaRPr>
            </a:p>
          </p:txBody>
        </p:sp>
        <p:sp>
          <p:nvSpPr>
            <p:cNvPr id="21" name="Freeform: Shape 20">
              <a:extLst>
                <a:ext uri="{FF2B5EF4-FFF2-40B4-BE49-F238E27FC236}">
                  <a16:creationId xmlns:a16="http://schemas.microsoft.com/office/drawing/2014/main" id="{6C4A83A3-590E-4507-87C4-1C9DCFFBED6D}"/>
                </a:ext>
              </a:extLst>
            </p:cNvPr>
            <p:cNvSpPr/>
            <p:nvPr/>
          </p:nvSpPr>
          <p:spPr>
            <a:xfrm>
              <a:off x="964804" y="4244480"/>
              <a:ext cx="31113" cy="31113"/>
            </a:xfrm>
            <a:custGeom>
              <a:avLst/>
              <a:gdLst>
                <a:gd name="connsiteX0" fmla="*/ 7144 w 19050"/>
                <a:gd name="connsiteY0" fmla="*/ 11906 h 19050"/>
                <a:gd name="connsiteX1" fmla="*/ 11906 w 19050"/>
                <a:gd name="connsiteY1" fmla="*/ 7144 h 19050"/>
                <a:gd name="connsiteX2" fmla="*/ 7144 w 19050"/>
                <a:gd name="connsiteY2" fmla="*/ 11906 h 19050"/>
              </a:gdLst>
              <a:ahLst/>
              <a:cxnLst>
                <a:cxn ang="0">
                  <a:pos x="connsiteX0" y="connsiteY0"/>
                </a:cxn>
                <a:cxn ang="0">
                  <a:pos x="connsiteX1" y="connsiteY1"/>
                </a:cxn>
                <a:cxn ang="0">
                  <a:pos x="connsiteX2" y="connsiteY2"/>
                </a:cxn>
              </a:cxnLst>
              <a:rect l="l" t="t" r="r" b="b"/>
              <a:pathLst>
                <a:path w="19050" h="19050">
                  <a:moveTo>
                    <a:pt x="7144" y="11906"/>
                  </a:moveTo>
                  <a:lnTo>
                    <a:pt x="11906" y="7144"/>
                  </a:lnTo>
                  <a:cubicBezTo>
                    <a:pt x="9049" y="10001"/>
                    <a:pt x="7144" y="11906"/>
                    <a:pt x="7144" y="11906"/>
                  </a:cubicBezTo>
                  <a:close/>
                </a:path>
              </a:pathLst>
            </a:custGeom>
            <a:solidFill>
              <a:srgbClr val="A38072"/>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22" name="Freeform: Shape 21">
              <a:extLst>
                <a:ext uri="{FF2B5EF4-FFF2-40B4-BE49-F238E27FC236}">
                  <a16:creationId xmlns:a16="http://schemas.microsoft.com/office/drawing/2014/main" id="{0B4A1985-8821-45E2-AA41-E44DF08E797B}"/>
                </a:ext>
              </a:extLst>
            </p:cNvPr>
            <p:cNvSpPr/>
            <p:nvPr/>
          </p:nvSpPr>
          <p:spPr>
            <a:xfrm>
              <a:off x="2588649" y="2367347"/>
              <a:ext cx="933393" cy="871167"/>
            </a:xfrm>
            <a:custGeom>
              <a:avLst/>
              <a:gdLst>
                <a:gd name="connsiteX0" fmla="*/ 565468 w 571500"/>
                <a:gd name="connsiteY0" fmla="*/ 108729 h 533400"/>
                <a:gd name="connsiteX1" fmla="*/ 455930 w 571500"/>
                <a:gd name="connsiteY1" fmla="*/ 10622 h 533400"/>
                <a:gd name="connsiteX2" fmla="*/ 344488 w 571500"/>
                <a:gd name="connsiteY2" fmla="*/ 50627 h 533400"/>
                <a:gd name="connsiteX3" fmla="*/ 287338 w 571500"/>
                <a:gd name="connsiteY3" fmla="*/ 105872 h 533400"/>
                <a:gd name="connsiteX4" fmla="*/ 294005 w 571500"/>
                <a:gd name="connsiteY4" fmla="*/ 123017 h 533400"/>
                <a:gd name="connsiteX5" fmla="*/ 292100 w 571500"/>
                <a:gd name="connsiteY5" fmla="*/ 140162 h 533400"/>
                <a:gd name="connsiteX6" fmla="*/ 270193 w 571500"/>
                <a:gd name="connsiteY6" fmla="*/ 170642 h 533400"/>
                <a:gd name="connsiteX7" fmla="*/ 251143 w 571500"/>
                <a:gd name="connsiteY7" fmla="*/ 173499 h 533400"/>
                <a:gd name="connsiteX8" fmla="*/ 234950 w 571500"/>
                <a:gd name="connsiteY8" fmla="*/ 162069 h 533400"/>
                <a:gd name="connsiteX9" fmla="*/ 213995 w 571500"/>
                <a:gd name="connsiteY9" fmla="*/ 166832 h 533400"/>
                <a:gd name="connsiteX10" fmla="*/ 177800 w 571500"/>
                <a:gd name="connsiteY10" fmla="*/ 217314 h 533400"/>
                <a:gd name="connsiteX11" fmla="*/ 152083 w 571500"/>
                <a:gd name="connsiteY11" fmla="*/ 233507 h 533400"/>
                <a:gd name="connsiteX12" fmla="*/ 7302 w 571500"/>
                <a:gd name="connsiteY12" fmla="*/ 397337 h 533400"/>
                <a:gd name="connsiteX13" fmla="*/ 138748 w 571500"/>
                <a:gd name="connsiteY13" fmla="*/ 532592 h 533400"/>
                <a:gd name="connsiteX14" fmla="*/ 297815 w 571500"/>
                <a:gd name="connsiteY14" fmla="*/ 397337 h 533400"/>
                <a:gd name="connsiteX15" fmla="*/ 272098 w 571500"/>
                <a:gd name="connsiteY15" fmla="*/ 297324 h 533400"/>
                <a:gd name="connsiteX16" fmla="*/ 270193 w 571500"/>
                <a:gd name="connsiteY16" fmla="*/ 276369 h 533400"/>
                <a:gd name="connsiteX17" fmla="*/ 305435 w 571500"/>
                <a:gd name="connsiteY17" fmla="*/ 238269 h 533400"/>
                <a:gd name="connsiteX18" fmla="*/ 305435 w 571500"/>
                <a:gd name="connsiteY18" fmla="*/ 219219 h 533400"/>
                <a:gd name="connsiteX19" fmla="*/ 293053 w 571500"/>
                <a:gd name="connsiteY19" fmla="*/ 203027 h 533400"/>
                <a:gd name="connsiteX20" fmla="*/ 321628 w 571500"/>
                <a:gd name="connsiteY20" fmla="*/ 167784 h 533400"/>
                <a:gd name="connsiteX21" fmla="*/ 338773 w 571500"/>
                <a:gd name="connsiteY21" fmla="*/ 160164 h 533400"/>
                <a:gd name="connsiteX22" fmla="*/ 355918 w 571500"/>
                <a:gd name="connsiteY22" fmla="*/ 172547 h 533400"/>
                <a:gd name="connsiteX23" fmla="*/ 376873 w 571500"/>
                <a:gd name="connsiteY23" fmla="*/ 161117 h 533400"/>
                <a:gd name="connsiteX24" fmla="*/ 474028 w 571500"/>
                <a:gd name="connsiteY24" fmla="*/ 101109 h 533400"/>
                <a:gd name="connsiteX25" fmla="*/ 538798 w 571500"/>
                <a:gd name="connsiteY25" fmla="*/ 161117 h 533400"/>
                <a:gd name="connsiteX26" fmla="*/ 560705 w 571500"/>
                <a:gd name="connsiteY26" fmla="*/ 168737 h 533400"/>
                <a:gd name="connsiteX27" fmla="*/ 565468 w 571500"/>
                <a:gd name="connsiteY27" fmla="*/ 108729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1500" h="533400">
                  <a:moveTo>
                    <a:pt x="565468" y="108729"/>
                  </a:moveTo>
                  <a:cubicBezTo>
                    <a:pt x="565468" y="108729"/>
                    <a:pt x="544513" y="51579"/>
                    <a:pt x="455930" y="10622"/>
                  </a:cubicBezTo>
                  <a:cubicBezTo>
                    <a:pt x="455930" y="10622"/>
                    <a:pt x="417830" y="-10333"/>
                    <a:pt x="344488" y="50627"/>
                  </a:cubicBezTo>
                  <a:lnTo>
                    <a:pt x="287338" y="105872"/>
                  </a:lnTo>
                  <a:lnTo>
                    <a:pt x="294005" y="123017"/>
                  </a:lnTo>
                  <a:lnTo>
                    <a:pt x="292100" y="140162"/>
                  </a:lnTo>
                  <a:lnTo>
                    <a:pt x="270193" y="170642"/>
                  </a:lnTo>
                  <a:lnTo>
                    <a:pt x="251143" y="173499"/>
                  </a:lnTo>
                  <a:lnTo>
                    <a:pt x="234950" y="162069"/>
                  </a:lnTo>
                  <a:cubicBezTo>
                    <a:pt x="234950" y="162069"/>
                    <a:pt x="223520" y="154449"/>
                    <a:pt x="213995" y="166832"/>
                  </a:cubicBezTo>
                  <a:lnTo>
                    <a:pt x="177800" y="217314"/>
                  </a:lnTo>
                  <a:cubicBezTo>
                    <a:pt x="177800" y="217314"/>
                    <a:pt x="173038" y="231602"/>
                    <a:pt x="152083" y="233507"/>
                  </a:cubicBezTo>
                  <a:cubicBezTo>
                    <a:pt x="152083" y="233507"/>
                    <a:pt x="1588" y="231602"/>
                    <a:pt x="7302" y="397337"/>
                  </a:cubicBezTo>
                  <a:cubicBezTo>
                    <a:pt x="7302" y="397337"/>
                    <a:pt x="5398" y="523067"/>
                    <a:pt x="138748" y="532592"/>
                  </a:cubicBezTo>
                  <a:cubicBezTo>
                    <a:pt x="138748" y="532592"/>
                    <a:pt x="283528" y="535449"/>
                    <a:pt x="297815" y="397337"/>
                  </a:cubicBezTo>
                  <a:cubicBezTo>
                    <a:pt x="297815" y="397337"/>
                    <a:pt x="307340" y="337329"/>
                    <a:pt x="272098" y="297324"/>
                  </a:cubicBezTo>
                  <a:cubicBezTo>
                    <a:pt x="272098" y="297324"/>
                    <a:pt x="260668" y="284942"/>
                    <a:pt x="270193" y="276369"/>
                  </a:cubicBezTo>
                  <a:lnTo>
                    <a:pt x="305435" y="238269"/>
                  </a:lnTo>
                  <a:cubicBezTo>
                    <a:pt x="305435" y="238269"/>
                    <a:pt x="312103" y="233507"/>
                    <a:pt x="305435" y="219219"/>
                  </a:cubicBezTo>
                  <a:lnTo>
                    <a:pt x="293053" y="203027"/>
                  </a:lnTo>
                  <a:lnTo>
                    <a:pt x="321628" y="167784"/>
                  </a:lnTo>
                  <a:lnTo>
                    <a:pt x="338773" y="160164"/>
                  </a:lnTo>
                  <a:lnTo>
                    <a:pt x="355918" y="172547"/>
                  </a:lnTo>
                  <a:cubicBezTo>
                    <a:pt x="355918" y="172547"/>
                    <a:pt x="349250" y="177309"/>
                    <a:pt x="376873" y="161117"/>
                  </a:cubicBezTo>
                  <a:lnTo>
                    <a:pt x="474028" y="101109"/>
                  </a:lnTo>
                  <a:lnTo>
                    <a:pt x="538798" y="161117"/>
                  </a:lnTo>
                  <a:lnTo>
                    <a:pt x="560705" y="168737"/>
                  </a:lnTo>
                  <a:lnTo>
                    <a:pt x="565468" y="108729"/>
                  </a:lnTo>
                  <a:close/>
                </a:path>
              </a:pathLst>
            </a:custGeom>
            <a:solidFill>
              <a:schemeClr val="accent3"/>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23" name="Freeform: Shape 22">
              <a:extLst>
                <a:ext uri="{FF2B5EF4-FFF2-40B4-BE49-F238E27FC236}">
                  <a16:creationId xmlns:a16="http://schemas.microsoft.com/office/drawing/2014/main" id="{0759DD21-5F09-4F49-8480-B1EF47A739AF}"/>
                </a:ext>
              </a:extLst>
            </p:cNvPr>
            <p:cNvSpPr/>
            <p:nvPr/>
          </p:nvSpPr>
          <p:spPr>
            <a:xfrm>
              <a:off x="2582521" y="3220640"/>
              <a:ext cx="202235" cy="653375"/>
            </a:xfrm>
            <a:custGeom>
              <a:avLst/>
              <a:gdLst>
                <a:gd name="connsiteX0" fmla="*/ 102495 w 123825"/>
                <a:gd name="connsiteY0" fmla="*/ 393993 h 400050"/>
                <a:gd name="connsiteX1" fmla="*/ 102495 w 123825"/>
                <a:gd name="connsiteY1" fmla="*/ 393993 h 400050"/>
                <a:gd name="connsiteX2" fmla="*/ 88207 w 123825"/>
                <a:gd name="connsiteY2" fmla="*/ 379706 h 400050"/>
                <a:gd name="connsiteX3" fmla="*/ 59632 w 123825"/>
                <a:gd name="connsiteY3" fmla="*/ 265406 h 400050"/>
                <a:gd name="connsiteX4" fmla="*/ 7245 w 123825"/>
                <a:gd name="connsiteY4" fmla="*/ 121578 h 400050"/>
                <a:gd name="connsiteX5" fmla="*/ 32010 w 123825"/>
                <a:gd name="connsiteY5" fmla="*/ 15851 h 400050"/>
                <a:gd name="connsiteX6" fmla="*/ 51060 w 123825"/>
                <a:gd name="connsiteY6" fmla="*/ 8231 h 400050"/>
                <a:gd name="connsiteX7" fmla="*/ 58679 w 123825"/>
                <a:gd name="connsiteY7" fmla="*/ 27281 h 400050"/>
                <a:gd name="connsiteX8" fmla="*/ 35820 w 123825"/>
                <a:gd name="connsiteY8" fmla="*/ 119673 h 400050"/>
                <a:gd name="connsiteX9" fmla="*/ 84397 w 123825"/>
                <a:gd name="connsiteY9" fmla="*/ 250166 h 400050"/>
                <a:gd name="connsiteX10" fmla="*/ 116782 w 123825"/>
                <a:gd name="connsiteY10" fmla="*/ 380658 h 400050"/>
                <a:gd name="connsiteX11" fmla="*/ 102495 w 123825"/>
                <a:gd name="connsiteY11" fmla="*/ 39399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25" h="400050">
                  <a:moveTo>
                    <a:pt x="102495" y="393993"/>
                  </a:moveTo>
                  <a:cubicBezTo>
                    <a:pt x="102495" y="393993"/>
                    <a:pt x="102495" y="393993"/>
                    <a:pt x="102495" y="393993"/>
                  </a:cubicBezTo>
                  <a:cubicBezTo>
                    <a:pt x="93922" y="393993"/>
                    <a:pt x="88207" y="387326"/>
                    <a:pt x="88207" y="379706"/>
                  </a:cubicBezTo>
                  <a:cubicBezTo>
                    <a:pt x="90112" y="314936"/>
                    <a:pt x="60585" y="265406"/>
                    <a:pt x="59632" y="265406"/>
                  </a:cubicBezTo>
                  <a:cubicBezTo>
                    <a:pt x="13912" y="200636"/>
                    <a:pt x="7245" y="124436"/>
                    <a:pt x="7245" y="121578"/>
                  </a:cubicBezTo>
                  <a:cubicBezTo>
                    <a:pt x="5340" y="78716"/>
                    <a:pt x="31057" y="18708"/>
                    <a:pt x="32010" y="15851"/>
                  </a:cubicBezTo>
                  <a:cubicBezTo>
                    <a:pt x="34867" y="8231"/>
                    <a:pt x="43440" y="5373"/>
                    <a:pt x="51060" y="8231"/>
                  </a:cubicBezTo>
                  <a:cubicBezTo>
                    <a:pt x="58679" y="11088"/>
                    <a:pt x="61537" y="19661"/>
                    <a:pt x="58679" y="27281"/>
                  </a:cubicBezTo>
                  <a:cubicBezTo>
                    <a:pt x="58679" y="28233"/>
                    <a:pt x="34867" y="83478"/>
                    <a:pt x="35820" y="119673"/>
                  </a:cubicBezTo>
                  <a:cubicBezTo>
                    <a:pt x="35820" y="119673"/>
                    <a:pt x="42487" y="191111"/>
                    <a:pt x="84397" y="250166"/>
                  </a:cubicBezTo>
                  <a:cubicBezTo>
                    <a:pt x="86302" y="253023"/>
                    <a:pt x="118687" y="307316"/>
                    <a:pt x="116782" y="380658"/>
                  </a:cubicBezTo>
                  <a:cubicBezTo>
                    <a:pt x="116782" y="388278"/>
                    <a:pt x="110115" y="393993"/>
                    <a:pt x="102495" y="393993"/>
                  </a:cubicBezTo>
                  <a:close/>
                </a:path>
              </a:pathLst>
            </a:custGeom>
            <a:solidFill>
              <a:schemeClr val="accent3"/>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24" name="Freeform: Shape 23">
              <a:extLst>
                <a:ext uri="{FF2B5EF4-FFF2-40B4-BE49-F238E27FC236}">
                  <a16:creationId xmlns:a16="http://schemas.microsoft.com/office/drawing/2014/main" id="{3ADCBB2C-20E2-42BC-AF38-FAB607ED5C4D}"/>
                </a:ext>
              </a:extLst>
            </p:cNvPr>
            <p:cNvSpPr/>
            <p:nvPr/>
          </p:nvSpPr>
          <p:spPr>
            <a:xfrm>
              <a:off x="2580960" y="4446546"/>
              <a:ext cx="964507" cy="1835674"/>
            </a:xfrm>
            <a:custGeom>
              <a:avLst/>
              <a:gdLst>
                <a:gd name="connsiteX0" fmla="*/ 97735 w 590550"/>
                <a:gd name="connsiteY0" fmla="*/ 1124530 h 1123950"/>
                <a:gd name="connsiteX1" fmla="*/ 34870 w 590550"/>
                <a:gd name="connsiteY1" fmla="*/ 1102623 h 1123950"/>
                <a:gd name="connsiteX2" fmla="*/ 61540 w 590550"/>
                <a:gd name="connsiteY2" fmla="*/ 1071190 h 1123950"/>
                <a:gd name="connsiteX3" fmla="*/ 63445 w 590550"/>
                <a:gd name="connsiteY3" fmla="*/ 1070238 h 1123950"/>
                <a:gd name="connsiteX4" fmla="*/ 141550 w 590550"/>
                <a:gd name="connsiteY4" fmla="*/ 1060713 h 1123950"/>
                <a:gd name="connsiteX5" fmla="*/ 252993 w 590550"/>
                <a:gd name="connsiteY5" fmla="*/ 911170 h 1123950"/>
                <a:gd name="connsiteX6" fmla="*/ 252993 w 590550"/>
                <a:gd name="connsiteY6" fmla="*/ 910218 h 1123950"/>
                <a:gd name="connsiteX7" fmla="*/ 252993 w 590550"/>
                <a:gd name="connsiteY7" fmla="*/ 909265 h 1123950"/>
                <a:gd name="connsiteX8" fmla="*/ 176793 w 590550"/>
                <a:gd name="connsiteY8" fmla="*/ 714003 h 1123950"/>
                <a:gd name="connsiteX9" fmla="*/ 175840 w 590550"/>
                <a:gd name="connsiteY9" fmla="*/ 713050 h 1123950"/>
                <a:gd name="connsiteX10" fmla="*/ 109165 w 590550"/>
                <a:gd name="connsiteY10" fmla="*/ 567318 h 1123950"/>
                <a:gd name="connsiteX11" fmla="*/ 7248 w 590550"/>
                <a:gd name="connsiteY11" fmla="*/ 23440 h 1123950"/>
                <a:gd name="connsiteX12" fmla="*/ 19630 w 590550"/>
                <a:gd name="connsiteY12" fmla="*/ 7248 h 1123950"/>
                <a:gd name="connsiteX13" fmla="*/ 35823 w 590550"/>
                <a:gd name="connsiteY13" fmla="*/ 19630 h 1123950"/>
                <a:gd name="connsiteX14" fmla="*/ 136788 w 590550"/>
                <a:gd name="connsiteY14" fmla="*/ 559698 h 1123950"/>
                <a:gd name="connsiteX15" fmla="*/ 199653 w 590550"/>
                <a:gd name="connsiteY15" fmla="*/ 695905 h 1123950"/>
                <a:gd name="connsiteX16" fmla="*/ 281568 w 590550"/>
                <a:gd name="connsiteY16" fmla="*/ 909265 h 1123950"/>
                <a:gd name="connsiteX17" fmla="*/ 150123 w 590550"/>
                <a:gd name="connsiteY17" fmla="*/ 1087383 h 1123950"/>
                <a:gd name="connsiteX18" fmla="*/ 146313 w 590550"/>
                <a:gd name="connsiteY18" fmla="*/ 1088335 h 1123950"/>
                <a:gd name="connsiteX19" fmla="*/ 93925 w 590550"/>
                <a:gd name="connsiteY19" fmla="*/ 1095003 h 1123950"/>
                <a:gd name="connsiteX20" fmla="*/ 96783 w 590550"/>
                <a:gd name="connsiteY20" fmla="*/ 1095003 h 1123950"/>
                <a:gd name="connsiteX21" fmla="*/ 424443 w 590550"/>
                <a:gd name="connsiteY21" fmla="*/ 1093098 h 1123950"/>
                <a:gd name="connsiteX22" fmla="*/ 561603 w 590550"/>
                <a:gd name="connsiteY22" fmla="*/ 974035 h 1123950"/>
                <a:gd name="connsiteX23" fmla="*/ 511120 w 590550"/>
                <a:gd name="connsiteY23" fmla="*/ 793060 h 1123950"/>
                <a:gd name="connsiteX24" fmla="*/ 512073 w 590550"/>
                <a:gd name="connsiteY24" fmla="*/ 485403 h 1123950"/>
                <a:gd name="connsiteX25" fmla="*/ 529218 w 590550"/>
                <a:gd name="connsiteY25" fmla="*/ 473973 h 1123950"/>
                <a:gd name="connsiteX26" fmla="*/ 540648 w 590550"/>
                <a:gd name="connsiteY26" fmla="*/ 491118 h 1123950"/>
                <a:gd name="connsiteX27" fmla="*/ 535885 w 590550"/>
                <a:gd name="connsiteY27" fmla="*/ 777820 h 1123950"/>
                <a:gd name="connsiteX28" fmla="*/ 590178 w 590550"/>
                <a:gd name="connsiteY28" fmla="*/ 974988 h 1123950"/>
                <a:gd name="connsiteX29" fmla="*/ 426348 w 590550"/>
                <a:gd name="connsiteY29" fmla="*/ 1121673 h 1123950"/>
                <a:gd name="connsiteX30" fmla="*/ 424443 w 590550"/>
                <a:gd name="connsiteY30" fmla="*/ 1121673 h 1123950"/>
                <a:gd name="connsiteX31" fmla="*/ 97735 w 590550"/>
                <a:gd name="connsiteY31" fmla="*/ 1124530 h 1123950"/>
                <a:gd name="connsiteX32" fmla="*/ 145360 w 590550"/>
                <a:gd name="connsiteY32" fmla="*/ 1075953 h 1123950"/>
                <a:gd name="connsiteX33" fmla="*/ 145360 w 590550"/>
                <a:gd name="connsiteY33" fmla="*/ 1075953 h 1123950"/>
                <a:gd name="connsiteX34" fmla="*/ 145360 w 590550"/>
                <a:gd name="connsiteY34" fmla="*/ 1075953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550" h="1123950">
                  <a:moveTo>
                    <a:pt x="97735" y="1124530"/>
                  </a:moveTo>
                  <a:cubicBezTo>
                    <a:pt x="60588" y="1123578"/>
                    <a:pt x="38680" y="1119768"/>
                    <a:pt x="34870" y="1102623"/>
                  </a:cubicBezTo>
                  <a:cubicBezTo>
                    <a:pt x="32013" y="1087383"/>
                    <a:pt x="48205" y="1076905"/>
                    <a:pt x="61540" y="1071190"/>
                  </a:cubicBezTo>
                  <a:lnTo>
                    <a:pt x="63445" y="1070238"/>
                  </a:lnTo>
                  <a:lnTo>
                    <a:pt x="141550" y="1060713"/>
                  </a:lnTo>
                  <a:cubicBezTo>
                    <a:pt x="259660" y="1013088"/>
                    <a:pt x="252993" y="914980"/>
                    <a:pt x="252993" y="911170"/>
                  </a:cubicBezTo>
                  <a:lnTo>
                    <a:pt x="252993" y="910218"/>
                  </a:lnTo>
                  <a:lnTo>
                    <a:pt x="252993" y="909265"/>
                  </a:lnTo>
                  <a:cubicBezTo>
                    <a:pt x="255850" y="814015"/>
                    <a:pt x="177745" y="714955"/>
                    <a:pt x="176793" y="714003"/>
                  </a:cubicBezTo>
                  <a:lnTo>
                    <a:pt x="175840" y="713050"/>
                  </a:lnTo>
                  <a:cubicBezTo>
                    <a:pt x="134883" y="654948"/>
                    <a:pt x="110118" y="571128"/>
                    <a:pt x="109165" y="567318"/>
                  </a:cubicBezTo>
                  <a:cubicBezTo>
                    <a:pt x="55825" y="361578"/>
                    <a:pt x="7248" y="27250"/>
                    <a:pt x="7248" y="23440"/>
                  </a:cubicBezTo>
                  <a:cubicBezTo>
                    <a:pt x="6295" y="15820"/>
                    <a:pt x="12010" y="8200"/>
                    <a:pt x="19630" y="7248"/>
                  </a:cubicBezTo>
                  <a:cubicBezTo>
                    <a:pt x="27250" y="6295"/>
                    <a:pt x="34870" y="12010"/>
                    <a:pt x="35823" y="19630"/>
                  </a:cubicBezTo>
                  <a:cubicBezTo>
                    <a:pt x="35823" y="23440"/>
                    <a:pt x="84400" y="355863"/>
                    <a:pt x="136788" y="559698"/>
                  </a:cubicBezTo>
                  <a:cubicBezTo>
                    <a:pt x="136788" y="559698"/>
                    <a:pt x="161553" y="641613"/>
                    <a:pt x="199653" y="695905"/>
                  </a:cubicBezTo>
                  <a:cubicBezTo>
                    <a:pt x="206320" y="704478"/>
                    <a:pt x="284425" y="805443"/>
                    <a:pt x="281568" y="909265"/>
                  </a:cubicBezTo>
                  <a:cubicBezTo>
                    <a:pt x="282520" y="921648"/>
                    <a:pt x="283473" y="1034995"/>
                    <a:pt x="150123" y="1087383"/>
                  </a:cubicBezTo>
                  <a:lnTo>
                    <a:pt x="146313" y="1088335"/>
                  </a:lnTo>
                  <a:lnTo>
                    <a:pt x="93925" y="1095003"/>
                  </a:lnTo>
                  <a:cubicBezTo>
                    <a:pt x="94878" y="1095003"/>
                    <a:pt x="95830" y="1095003"/>
                    <a:pt x="96783" y="1095003"/>
                  </a:cubicBezTo>
                  <a:lnTo>
                    <a:pt x="424443" y="1093098"/>
                  </a:lnTo>
                  <a:cubicBezTo>
                    <a:pt x="436825" y="1091193"/>
                    <a:pt x="561603" y="1073095"/>
                    <a:pt x="561603" y="974035"/>
                  </a:cubicBezTo>
                  <a:cubicBezTo>
                    <a:pt x="561603" y="972130"/>
                    <a:pt x="566365" y="880690"/>
                    <a:pt x="511120" y="793060"/>
                  </a:cubicBezTo>
                  <a:cubicBezTo>
                    <a:pt x="509215" y="789250"/>
                    <a:pt x="467305" y="709240"/>
                    <a:pt x="512073" y="485403"/>
                  </a:cubicBezTo>
                  <a:cubicBezTo>
                    <a:pt x="513978" y="477783"/>
                    <a:pt x="521598" y="473020"/>
                    <a:pt x="529218" y="473973"/>
                  </a:cubicBezTo>
                  <a:cubicBezTo>
                    <a:pt x="536838" y="475878"/>
                    <a:pt x="541600" y="483498"/>
                    <a:pt x="540648" y="491118"/>
                  </a:cubicBezTo>
                  <a:cubicBezTo>
                    <a:pt x="499690" y="694953"/>
                    <a:pt x="533028" y="773058"/>
                    <a:pt x="535885" y="777820"/>
                  </a:cubicBezTo>
                  <a:cubicBezTo>
                    <a:pt x="595893" y="874023"/>
                    <a:pt x="590178" y="970225"/>
                    <a:pt x="590178" y="974988"/>
                  </a:cubicBezTo>
                  <a:cubicBezTo>
                    <a:pt x="590178" y="1075953"/>
                    <a:pt x="483498" y="1115005"/>
                    <a:pt x="426348" y="1121673"/>
                  </a:cubicBezTo>
                  <a:lnTo>
                    <a:pt x="424443" y="1121673"/>
                  </a:lnTo>
                  <a:lnTo>
                    <a:pt x="97735" y="1124530"/>
                  </a:lnTo>
                  <a:close/>
                  <a:moveTo>
                    <a:pt x="145360" y="1075953"/>
                  </a:moveTo>
                  <a:lnTo>
                    <a:pt x="145360" y="1075953"/>
                  </a:lnTo>
                  <a:lnTo>
                    <a:pt x="145360" y="1075953"/>
                  </a:lnTo>
                  <a:close/>
                </a:path>
              </a:pathLst>
            </a:custGeom>
            <a:solidFill>
              <a:schemeClr val="accent3"/>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25" name="Freeform: Shape 24">
              <a:extLst>
                <a:ext uri="{FF2B5EF4-FFF2-40B4-BE49-F238E27FC236}">
                  <a16:creationId xmlns:a16="http://schemas.microsoft.com/office/drawing/2014/main" id="{809B874C-F7C9-4225-995C-624812CF026D}"/>
                </a:ext>
              </a:extLst>
            </p:cNvPr>
            <p:cNvSpPr/>
            <p:nvPr/>
          </p:nvSpPr>
          <p:spPr>
            <a:xfrm>
              <a:off x="3563507" y="3778501"/>
              <a:ext cx="497810" cy="684488"/>
            </a:xfrm>
            <a:custGeom>
              <a:avLst/>
              <a:gdLst>
                <a:gd name="connsiteX0" fmla="*/ 294334 w 304800"/>
                <a:gd name="connsiteY0" fmla="*/ 11467 h 419100"/>
                <a:gd name="connsiteX1" fmla="*/ 260997 w 304800"/>
                <a:gd name="connsiteY1" fmla="*/ 16230 h 419100"/>
                <a:gd name="connsiteX2" fmla="*/ 78117 w 304800"/>
                <a:gd name="connsiteY2" fmla="*/ 190537 h 419100"/>
                <a:gd name="connsiteX3" fmla="*/ 63829 w 304800"/>
                <a:gd name="connsiteY3" fmla="*/ 236257 h 419100"/>
                <a:gd name="connsiteX4" fmla="*/ 59067 w 304800"/>
                <a:gd name="connsiteY4" fmla="*/ 296265 h 419100"/>
                <a:gd name="connsiteX5" fmla="*/ 16204 w 304800"/>
                <a:gd name="connsiteY5" fmla="*/ 345795 h 419100"/>
                <a:gd name="connsiteX6" fmla="*/ 14299 w 304800"/>
                <a:gd name="connsiteY6" fmla="*/ 396277 h 419100"/>
                <a:gd name="connsiteX7" fmla="*/ 30492 w 304800"/>
                <a:gd name="connsiteY7" fmla="*/ 415327 h 419100"/>
                <a:gd name="connsiteX8" fmla="*/ 75259 w 304800"/>
                <a:gd name="connsiteY8" fmla="*/ 380085 h 419100"/>
                <a:gd name="connsiteX9" fmla="*/ 297192 w 304800"/>
                <a:gd name="connsiteY9" fmla="*/ 52425 h 419100"/>
                <a:gd name="connsiteX10" fmla="*/ 294334 w 304800"/>
                <a:gd name="connsiteY10" fmla="*/ 11467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419100">
                  <a:moveTo>
                    <a:pt x="294334" y="11467"/>
                  </a:moveTo>
                  <a:cubicBezTo>
                    <a:pt x="294334" y="11467"/>
                    <a:pt x="280047" y="-915"/>
                    <a:pt x="260997" y="16230"/>
                  </a:cubicBezTo>
                  <a:lnTo>
                    <a:pt x="78117" y="190537"/>
                  </a:lnTo>
                  <a:cubicBezTo>
                    <a:pt x="78117" y="190537"/>
                    <a:pt x="60972" y="201967"/>
                    <a:pt x="63829" y="236257"/>
                  </a:cubicBezTo>
                  <a:cubicBezTo>
                    <a:pt x="63829" y="236257"/>
                    <a:pt x="80974" y="269595"/>
                    <a:pt x="59067" y="296265"/>
                  </a:cubicBezTo>
                  <a:lnTo>
                    <a:pt x="16204" y="345795"/>
                  </a:lnTo>
                  <a:cubicBezTo>
                    <a:pt x="16204" y="345795"/>
                    <a:pt x="-2846" y="371512"/>
                    <a:pt x="14299" y="396277"/>
                  </a:cubicBezTo>
                  <a:lnTo>
                    <a:pt x="30492" y="415327"/>
                  </a:lnTo>
                  <a:cubicBezTo>
                    <a:pt x="30492" y="415327"/>
                    <a:pt x="42874" y="431520"/>
                    <a:pt x="75259" y="380085"/>
                  </a:cubicBezTo>
                  <a:lnTo>
                    <a:pt x="297192" y="52425"/>
                  </a:lnTo>
                  <a:cubicBezTo>
                    <a:pt x="297192" y="52425"/>
                    <a:pt x="321004" y="28612"/>
                    <a:pt x="294334" y="11467"/>
                  </a:cubicBezTo>
                  <a:close/>
                </a:path>
              </a:pathLst>
            </a:custGeom>
            <a:solidFill>
              <a:schemeClr val="accent3"/>
            </a:solidFill>
            <a:ln w="9525" cap="flat">
              <a:noFill/>
              <a:prstDash val="solid"/>
              <a:miter/>
            </a:ln>
          </p:spPr>
          <p:txBody>
            <a:bodyPr rtlCol="0" anchor="ctr"/>
            <a:lstStyle/>
            <a:p>
              <a:endParaRPr lang="en-US" dirty="0">
                <a:latin typeface="Arial" pitchFamily="34" charset="0"/>
                <a:cs typeface="B Nazanin" pitchFamily="2" charset="-78"/>
              </a:endParaRPr>
            </a:p>
          </p:txBody>
        </p:sp>
      </p:grpSp>
      <p:sp>
        <p:nvSpPr>
          <p:cNvPr id="3" name="Freeform 10">
            <a:extLst>
              <a:ext uri="{FF2B5EF4-FFF2-40B4-BE49-F238E27FC236}">
                <a16:creationId xmlns:a16="http://schemas.microsoft.com/office/drawing/2014/main" id="{FF1EE9CA-FAF3-4082-9A3B-C14C34E5E508}"/>
              </a:ext>
            </a:extLst>
          </p:cNvPr>
          <p:cNvSpPr/>
          <p:nvPr/>
        </p:nvSpPr>
        <p:spPr>
          <a:xfrm>
            <a:off x="-6166" y="3057186"/>
            <a:ext cx="10956217" cy="2366505"/>
          </a:xfrm>
          <a:custGeom>
            <a:avLst/>
            <a:gdLst>
              <a:gd name="connsiteX0" fmla="*/ 0 w 7344461"/>
              <a:gd name="connsiteY0" fmla="*/ 1843430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43430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43430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3518611 w 7344461"/>
              <a:gd name="connsiteY7" fmla="*/ 1843430 h 3489350"/>
              <a:gd name="connsiteX8" fmla="*/ 2472538 w 7344461"/>
              <a:gd name="connsiteY8" fmla="*/ 409651 h 3489350"/>
              <a:gd name="connsiteX9" fmla="*/ 3160166 w 7344461"/>
              <a:gd name="connsiteY9" fmla="*/ 14630 h 3489350"/>
              <a:gd name="connsiteX10" fmla="*/ 3803904 w 7344461"/>
              <a:gd name="connsiteY10" fmla="*/ 387705 h 3489350"/>
              <a:gd name="connsiteX11" fmla="*/ 4462272 w 7344461"/>
              <a:gd name="connsiteY11" fmla="*/ 0 h 3489350"/>
              <a:gd name="connsiteX12" fmla="*/ 5113325 w 7344461"/>
              <a:gd name="connsiteY12" fmla="*/ 475488 h 3489350"/>
              <a:gd name="connsiteX13" fmla="*/ 4096512 w 7344461"/>
              <a:gd name="connsiteY13" fmla="*/ 1821485 h 3489350"/>
              <a:gd name="connsiteX14" fmla="*/ 5479085 w 7344461"/>
              <a:gd name="connsiteY14" fmla="*/ 1836115 h 3489350"/>
              <a:gd name="connsiteX15" fmla="*/ 5698541 w 7344461"/>
              <a:gd name="connsiteY15" fmla="*/ 2179929 h 3489350"/>
              <a:gd name="connsiteX16" fmla="*/ 5888736 w 7344461"/>
              <a:gd name="connsiteY16" fmla="*/ 29261 h 3489350"/>
              <a:gd name="connsiteX17" fmla="*/ 6166714 w 7344461"/>
              <a:gd name="connsiteY17" fmla="*/ 3489350 h 3489350"/>
              <a:gd name="connsiteX18" fmla="*/ 6510528 w 7344461"/>
              <a:gd name="connsiteY18" fmla="*/ 1331366 h 3489350"/>
              <a:gd name="connsiteX19" fmla="*/ 6620256 w 7344461"/>
              <a:gd name="connsiteY19" fmla="*/ 1916582 h 3489350"/>
              <a:gd name="connsiteX20" fmla="*/ 7344461 w 7344461"/>
              <a:gd name="connsiteY20"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2472538 w 7344461"/>
              <a:gd name="connsiteY9" fmla="*/ 409651 h 3489350"/>
              <a:gd name="connsiteX10" fmla="*/ 3160166 w 7344461"/>
              <a:gd name="connsiteY10" fmla="*/ 14630 h 3489350"/>
              <a:gd name="connsiteX11" fmla="*/ 3803904 w 7344461"/>
              <a:gd name="connsiteY11" fmla="*/ 387705 h 3489350"/>
              <a:gd name="connsiteX12" fmla="*/ 4462272 w 7344461"/>
              <a:gd name="connsiteY12" fmla="*/ 0 h 3489350"/>
              <a:gd name="connsiteX13" fmla="*/ 5113325 w 7344461"/>
              <a:gd name="connsiteY13" fmla="*/ 475488 h 3489350"/>
              <a:gd name="connsiteX14" fmla="*/ 4096512 w 7344461"/>
              <a:gd name="connsiteY14" fmla="*/ 1821485 h 3489350"/>
              <a:gd name="connsiteX15" fmla="*/ 5479085 w 7344461"/>
              <a:gd name="connsiteY15" fmla="*/ 1836115 h 3489350"/>
              <a:gd name="connsiteX16" fmla="*/ 5698541 w 7344461"/>
              <a:gd name="connsiteY16" fmla="*/ 2179929 h 3489350"/>
              <a:gd name="connsiteX17" fmla="*/ 5888736 w 7344461"/>
              <a:gd name="connsiteY17" fmla="*/ 29261 h 3489350"/>
              <a:gd name="connsiteX18" fmla="*/ 6166714 w 7344461"/>
              <a:gd name="connsiteY18" fmla="*/ 3489350 h 3489350"/>
              <a:gd name="connsiteX19" fmla="*/ 6510528 w 7344461"/>
              <a:gd name="connsiteY19" fmla="*/ 1331366 h 3489350"/>
              <a:gd name="connsiteX20" fmla="*/ 6620256 w 7344461"/>
              <a:gd name="connsiteY20" fmla="*/ 1916582 h 3489350"/>
              <a:gd name="connsiteX21" fmla="*/ 7344461 w 7344461"/>
              <a:gd name="connsiteY21"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96512 w 7344461"/>
              <a:gd name="connsiteY15" fmla="*/ 1821485 h 3489350"/>
              <a:gd name="connsiteX16" fmla="*/ 5479085 w 7344461"/>
              <a:gd name="connsiteY16" fmla="*/ 1836115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36115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698541 w 7344461"/>
              <a:gd name="connsiteY17" fmla="*/ 2179929 h 3489350"/>
              <a:gd name="connsiteX18" fmla="*/ 5888736 w 7344461"/>
              <a:gd name="connsiteY18" fmla="*/ 29261 h 3489350"/>
              <a:gd name="connsiteX19" fmla="*/ 6166714 w 7344461"/>
              <a:gd name="connsiteY19" fmla="*/ 3489350 h 3489350"/>
              <a:gd name="connsiteX20" fmla="*/ 6510528 w 7344461"/>
              <a:gd name="connsiteY20" fmla="*/ 1331366 h 3489350"/>
              <a:gd name="connsiteX21" fmla="*/ 6620256 w 7344461"/>
              <a:gd name="connsiteY21" fmla="*/ 1916582 h 3489350"/>
              <a:gd name="connsiteX22" fmla="*/ 7344461 w 7344461"/>
              <a:gd name="connsiteY22"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498920 w 7344461"/>
              <a:gd name="connsiteY17" fmla="*/ 1860327 h 3489350"/>
              <a:gd name="connsiteX18" fmla="*/ 5698541 w 7344461"/>
              <a:gd name="connsiteY18" fmla="*/ 2179929 h 3489350"/>
              <a:gd name="connsiteX19" fmla="*/ 5888736 w 7344461"/>
              <a:gd name="connsiteY19" fmla="*/ 29261 h 3489350"/>
              <a:gd name="connsiteX20" fmla="*/ 6166714 w 7344461"/>
              <a:gd name="connsiteY20" fmla="*/ 3489350 h 3489350"/>
              <a:gd name="connsiteX21" fmla="*/ 6510528 w 7344461"/>
              <a:gd name="connsiteY21" fmla="*/ 1331366 h 3489350"/>
              <a:gd name="connsiteX22" fmla="*/ 6620256 w 7344461"/>
              <a:gd name="connsiteY22" fmla="*/ 1916582 h 3489350"/>
              <a:gd name="connsiteX23" fmla="*/ 7344461 w 7344461"/>
              <a:gd name="connsiteY23" fmla="*/ 1865376 h 3489350"/>
              <a:gd name="connsiteX0" fmla="*/ 0 w 7344461"/>
              <a:gd name="connsiteY0" fmla="*/ 1865375 h 3489350"/>
              <a:gd name="connsiteX1" fmla="*/ 885139 w 7344461"/>
              <a:gd name="connsiteY1" fmla="*/ 1858061 h 3489350"/>
              <a:gd name="connsiteX2" fmla="*/ 994867 w 7344461"/>
              <a:gd name="connsiteY2" fmla="*/ 1316736 h 3489350"/>
              <a:gd name="connsiteX3" fmla="*/ 1338682 w 7344461"/>
              <a:gd name="connsiteY3" fmla="*/ 3489350 h 3489350"/>
              <a:gd name="connsiteX4" fmla="*/ 1609344 w 7344461"/>
              <a:gd name="connsiteY4" fmla="*/ 43891 h 3489350"/>
              <a:gd name="connsiteX5" fmla="*/ 1799539 w 7344461"/>
              <a:gd name="connsiteY5" fmla="*/ 2216505 h 3489350"/>
              <a:gd name="connsiteX6" fmla="*/ 2011680 w 7344461"/>
              <a:gd name="connsiteY6" fmla="*/ 1872691 h 3489350"/>
              <a:gd name="connsiteX7" fmla="*/ 2038831 w 7344461"/>
              <a:gd name="connsiteY7" fmla="*/ 1838381 h 3489350"/>
              <a:gd name="connsiteX8" fmla="*/ 3518611 w 7344461"/>
              <a:gd name="connsiteY8" fmla="*/ 1843430 h 3489350"/>
              <a:gd name="connsiteX9" fmla="*/ 3501871 w 7344461"/>
              <a:gd name="connsiteY9" fmla="*/ 1845697 h 3489350"/>
              <a:gd name="connsiteX10" fmla="*/ 2472538 w 7344461"/>
              <a:gd name="connsiteY10" fmla="*/ 409651 h 3489350"/>
              <a:gd name="connsiteX11" fmla="*/ 3160166 w 7344461"/>
              <a:gd name="connsiteY11" fmla="*/ 14630 h 3489350"/>
              <a:gd name="connsiteX12" fmla="*/ 3803904 w 7344461"/>
              <a:gd name="connsiteY12" fmla="*/ 387705 h 3489350"/>
              <a:gd name="connsiteX13" fmla="*/ 4462272 w 7344461"/>
              <a:gd name="connsiteY13" fmla="*/ 0 h 3489350"/>
              <a:gd name="connsiteX14" fmla="*/ 5113325 w 7344461"/>
              <a:gd name="connsiteY14" fmla="*/ 475488 h 3489350"/>
              <a:gd name="connsiteX15" fmla="*/ 4089196 w 7344461"/>
              <a:gd name="connsiteY15" fmla="*/ 1843431 h 3489350"/>
              <a:gd name="connsiteX16" fmla="*/ 5479085 w 7344461"/>
              <a:gd name="connsiteY16" fmla="*/ 1865376 h 3489350"/>
              <a:gd name="connsiteX17" fmla="*/ 5498920 w 7344461"/>
              <a:gd name="connsiteY17" fmla="*/ 1860327 h 3489350"/>
              <a:gd name="connsiteX18" fmla="*/ 5698541 w 7344461"/>
              <a:gd name="connsiteY18" fmla="*/ 2179929 h 3489350"/>
              <a:gd name="connsiteX19" fmla="*/ 5888736 w 7344461"/>
              <a:gd name="connsiteY19" fmla="*/ 29261 h 3489350"/>
              <a:gd name="connsiteX20" fmla="*/ 6166714 w 7344461"/>
              <a:gd name="connsiteY20" fmla="*/ 3489350 h 3489350"/>
              <a:gd name="connsiteX21" fmla="*/ 6510528 w 7344461"/>
              <a:gd name="connsiteY21" fmla="*/ 1331366 h 3489350"/>
              <a:gd name="connsiteX22" fmla="*/ 6620256 w 7344461"/>
              <a:gd name="connsiteY22" fmla="*/ 1880006 h 3489350"/>
              <a:gd name="connsiteX23" fmla="*/ 7344461 w 7344461"/>
              <a:gd name="connsiteY23" fmla="*/ 1865376 h 3489350"/>
              <a:gd name="connsiteX0" fmla="*/ 0 w 7366407"/>
              <a:gd name="connsiteY0" fmla="*/ 1865375 h 3489350"/>
              <a:gd name="connsiteX1" fmla="*/ 885139 w 7366407"/>
              <a:gd name="connsiteY1" fmla="*/ 1858061 h 3489350"/>
              <a:gd name="connsiteX2" fmla="*/ 994867 w 7366407"/>
              <a:gd name="connsiteY2" fmla="*/ 1316736 h 3489350"/>
              <a:gd name="connsiteX3" fmla="*/ 1338682 w 7366407"/>
              <a:gd name="connsiteY3" fmla="*/ 3489350 h 3489350"/>
              <a:gd name="connsiteX4" fmla="*/ 1609344 w 7366407"/>
              <a:gd name="connsiteY4" fmla="*/ 43891 h 3489350"/>
              <a:gd name="connsiteX5" fmla="*/ 1799539 w 7366407"/>
              <a:gd name="connsiteY5" fmla="*/ 2216505 h 3489350"/>
              <a:gd name="connsiteX6" fmla="*/ 2011680 w 7366407"/>
              <a:gd name="connsiteY6" fmla="*/ 1872691 h 3489350"/>
              <a:gd name="connsiteX7" fmla="*/ 2038831 w 7366407"/>
              <a:gd name="connsiteY7" fmla="*/ 1838381 h 3489350"/>
              <a:gd name="connsiteX8" fmla="*/ 3518611 w 7366407"/>
              <a:gd name="connsiteY8" fmla="*/ 1843430 h 3489350"/>
              <a:gd name="connsiteX9" fmla="*/ 3501871 w 7366407"/>
              <a:gd name="connsiteY9" fmla="*/ 1845697 h 3489350"/>
              <a:gd name="connsiteX10" fmla="*/ 2472538 w 7366407"/>
              <a:gd name="connsiteY10" fmla="*/ 409651 h 3489350"/>
              <a:gd name="connsiteX11" fmla="*/ 3160166 w 7366407"/>
              <a:gd name="connsiteY11" fmla="*/ 14630 h 3489350"/>
              <a:gd name="connsiteX12" fmla="*/ 3803904 w 7366407"/>
              <a:gd name="connsiteY12" fmla="*/ 387705 h 3489350"/>
              <a:gd name="connsiteX13" fmla="*/ 4462272 w 7366407"/>
              <a:gd name="connsiteY13" fmla="*/ 0 h 3489350"/>
              <a:gd name="connsiteX14" fmla="*/ 5113325 w 7366407"/>
              <a:gd name="connsiteY14" fmla="*/ 475488 h 3489350"/>
              <a:gd name="connsiteX15" fmla="*/ 4089196 w 7366407"/>
              <a:gd name="connsiteY15" fmla="*/ 1843431 h 3489350"/>
              <a:gd name="connsiteX16" fmla="*/ 5479085 w 7366407"/>
              <a:gd name="connsiteY16" fmla="*/ 1865376 h 3489350"/>
              <a:gd name="connsiteX17" fmla="*/ 5498920 w 7366407"/>
              <a:gd name="connsiteY17" fmla="*/ 1860327 h 3489350"/>
              <a:gd name="connsiteX18" fmla="*/ 5698541 w 7366407"/>
              <a:gd name="connsiteY18" fmla="*/ 2179929 h 3489350"/>
              <a:gd name="connsiteX19" fmla="*/ 5888736 w 7366407"/>
              <a:gd name="connsiteY19" fmla="*/ 29261 h 3489350"/>
              <a:gd name="connsiteX20" fmla="*/ 6166714 w 7366407"/>
              <a:gd name="connsiteY20" fmla="*/ 3489350 h 3489350"/>
              <a:gd name="connsiteX21" fmla="*/ 6510528 w 7366407"/>
              <a:gd name="connsiteY21" fmla="*/ 1331366 h 3489350"/>
              <a:gd name="connsiteX22" fmla="*/ 6620256 w 7366407"/>
              <a:gd name="connsiteY22" fmla="*/ 1880006 h 3489350"/>
              <a:gd name="connsiteX23" fmla="*/ 7366407 w 7366407"/>
              <a:gd name="connsiteY23" fmla="*/ 1887322 h 3489350"/>
              <a:gd name="connsiteX0" fmla="*/ 0 w 7366407"/>
              <a:gd name="connsiteY0" fmla="*/ 1865375 h 3489350"/>
              <a:gd name="connsiteX1" fmla="*/ 885139 w 7366407"/>
              <a:gd name="connsiteY1" fmla="*/ 1858061 h 3489350"/>
              <a:gd name="connsiteX2" fmla="*/ 1009498 w 7366407"/>
              <a:gd name="connsiteY2" fmla="*/ 1228954 h 3489350"/>
              <a:gd name="connsiteX3" fmla="*/ 1338682 w 7366407"/>
              <a:gd name="connsiteY3" fmla="*/ 3489350 h 3489350"/>
              <a:gd name="connsiteX4" fmla="*/ 1609344 w 7366407"/>
              <a:gd name="connsiteY4" fmla="*/ 43891 h 3489350"/>
              <a:gd name="connsiteX5" fmla="*/ 1799539 w 7366407"/>
              <a:gd name="connsiteY5" fmla="*/ 2216505 h 3489350"/>
              <a:gd name="connsiteX6" fmla="*/ 2011680 w 7366407"/>
              <a:gd name="connsiteY6" fmla="*/ 1872691 h 3489350"/>
              <a:gd name="connsiteX7" fmla="*/ 2038831 w 7366407"/>
              <a:gd name="connsiteY7" fmla="*/ 1838381 h 3489350"/>
              <a:gd name="connsiteX8" fmla="*/ 3518611 w 7366407"/>
              <a:gd name="connsiteY8" fmla="*/ 1843430 h 3489350"/>
              <a:gd name="connsiteX9" fmla="*/ 3501871 w 7366407"/>
              <a:gd name="connsiteY9" fmla="*/ 1845697 h 3489350"/>
              <a:gd name="connsiteX10" fmla="*/ 2472538 w 7366407"/>
              <a:gd name="connsiteY10" fmla="*/ 409651 h 3489350"/>
              <a:gd name="connsiteX11" fmla="*/ 3160166 w 7366407"/>
              <a:gd name="connsiteY11" fmla="*/ 14630 h 3489350"/>
              <a:gd name="connsiteX12" fmla="*/ 3803904 w 7366407"/>
              <a:gd name="connsiteY12" fmla="*/ 387705 h 3489350"/>
              <a:gd name="connsiteX13" fmla="*/ 4462272 w 7366407"/>
              <a:gd name="connsiteY13" fmla="*/ 0 h 3489350"/>
              <a:gd name="connsiteX14" fmla="*/ 5113325 w 7366407"/>
              <a:gd name="connsiteY14" fmla="*/ 475488 h 3489350"/>
              <a:gd name="connsiteX15" fmla="*/ 4089196 w 7366407"/>
              <a:gd name="connsiteY15" fmla="*/ 1843431 h 3489350"/>
              <a:gd name="connsiteX16" fmla="*/ 5479085 w 7366407"/>
              <a:gd name="connsiteY16" fmla="*/ 1865376 h 3489350"/>
              <a:gd name="connsiteX17" fmla="*/ 5498920 w 7366407"/>
              <a:gd name="connsiteY17" fmla="*/ 1860327 h 3489350"/>
              <a:gd name="connsiteX18" fmla="*/ 5698541 w 7366407"/>
              <a:gd name="connsiteY18" fmla="*/ 2179929 h 3489350"/>
              <a:gd name="connsiteX19" fmla="*/ 5888736 w 7366407"/>
              <a:gd name="connsiteY19" fmla="*/ 29261 h 3489350"/>
              <a:gd name="connsiteX20" fmla="*/ 6166714 w 7366407"/>
              <a:gd name="connsiteY20" fmla="*/ 3489350 h 3489350"/>
              <a:gd name="connsiteX21" fmla="*/ 6510528 w 7366407"/>
              <a:gd name="connsiteY21" fmla="*/ 1331366 h 3489350"/>
              <a:gd name="connsiteX22" fmla="*/ 6620256 w 7366407"/>
              <a:gd name="connsiteY22" fmla="*/ 1880006 h 3489350"/>
              <a:gd name="connsiteX23" fmla="*/ 7366407 w 7366407"/>
              <a:gd name="connsiteY23" fmla="*/ 1887322 h 3489350"/>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609344 w 7366407"/>
              <a:gd name="connsiteY4" fmla="*/ 43891 h 3555187"/>
              <a:gd name="connsiteX5" fmla="*/ 1799539 w 7366407"/>
              <a:gd name="connsiteY5" fmla="*/ 2216505 h 3555187"/>
              <a:gd name="connsiteX6" fmla="*/ 2011680 w 7366407"/>
              <a:gd name="connsiteY6" fmla="*/ 1872691 h 3555187"/>
              <a:gd name="connsiteX7" fmla="*/ 2038831 w 7366407"/>
              <a:gd name="connsiteY7" fmla="*/ 1838381 h 3555187"/>
              <a:gd name="connsiteX8" fmla="*/ 3518611 w 7366407"/>
              <a:gd name="connsiteY8" fmla="*/ 1843430 h 3555187"/>
              <a:gd name="connsiteX9" fmla="*/ 3501871 w 7366407"/>
              <a:gd name="connsiteY9" fmla="*/ 1845697 h 3555187"/>
              <a:gd name="connsiteX10" fmla="*/ 2472538 w 7366407"/>
              <a:gd name="connsiteY10" fmla="*/ 409651 h 3555187"/>
              <a:gd name="connsiteX11" fmla="*/ 3160166 w 7366407"/>
              <a:gd name="connsiteY11" fmla="*/ 14630 h 3555187"/>
              <a:gd name="connsiteX12" fmla="*/ 3803904 w 7366407"/>
              <a:gd name="connsiteY12" fmla="*/ 387705 h 3555187"/>
              <a:gd name="connsiteX13" fmla="*/ 4462272 w 7366407"/>
              <a:gd name="connsiteY13" fmla="*/ 0 h 3555187"/>
              <a:gd name="connsiteX14" fmla="*/ 5113325 w 7366407"/>
              <a:gd name="connsiteY14" fmla="*/ 475488 h 3555187"/>
              <a:gd name="connsiteX15" fmla="*/ 4089196 w 7366407"/>
              <a:gd name="connsiteY15" fmla="*/ 1843431 h 3555187"/>
              <a:gd name="connsiteX16" fmla="*/ 5479085 w 7366407"/>
              <a:gd name="connsiteY16" fmla="*/ 1865376 h 3555187"/>
              <a:gd name="connsiteX17" fmla="*/ 5498920 w 7366407"/>
              <a:gd name="connsiteY17" fmla="*/ 1860327 h 3555187"/>
              <a:gd name="connsiteX18" fmla="*/ 5698541 w 7366407"/>
              <a:gd name="connsiteY18" fmla="*/ 2179929 h 3555187"/>
              <a:gd name="connsiteX19" fmla="*/ 5888736 w 7366407"/>
              <a:gd name="connsiteY19" fmla="*/ 29261 h 3555187"/>
              <a:gd name="connsiteX20" fmla="*/ 6166714 w 7366407"/>
              <a:gd name="connsiteY20" fmla="*/ 3489350 h 3555187"/>
              <a:gd name="connsiteX21" fmla="*/ 6510528 w 7366407"/>
              <a:gd name="connsiteY21" fmla="*/ 1331366 h 3555187"/>
              <a:gd name="connsiteX22" fmla="*/ 6620256 w 7366407"/>
              <a:gd name="connsiteY22" fmla="*/ 1880006 h 3555187"/>
              <a:gd name="connsiteX23" fmla="*/ 7366407 w 7366407"/>
              <a:gd name="connsiteY23"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11680 w 7366407"/>
              <a:gd name="connsiteY6" fmla="*/ 1872691 h 3555187"/>
              <a:gd name="connsiteX7" fmla="*/ 2038831 w 7366407"/>
              <a:gd name="connsiteY7" fmla="*/ 1838381 h 3555187"/>
              <a:gd name="connsiteX8" fmla="*/ 3518611 w 7366407"/>
              <a:gd name="connsiteY8" fmla="*/ 1843430 h 3555187"/>
              <a:gd name="connsiteX9" fmla="*/ 3501871 w 7366407"/>
              <a:gd name="connsiteY9" fmla="*/ 1845697 h 3555187"/>
              <a:gd name="connsiteX10" fmla="*/ 2472538 w 7366407"/>
              <a:gd name="connsiteY10" fmla="*/ 409651 h 3555187"/>
              <a:gd name="connsiteX11" fmla="*/ 3160166 w 7366407"/>
              <a:gd name="connsiteY11" fmla="*/ 14630 h 3555187"/>
              <a:gd name="connsiteX12" fmla="*/ 3803904 w 7366407"/>
              <a:gd name="connsiteY12" fmla="*/ 387705 h 3555187"/>
              <a:gd name="connsiteX13" fmla="*/ 4462272 w 7366407"/>
              <a:gd name="connsiteY13" fmla="*/ 0 h 3555187"/>
              <a:gd name="connsiteX14" fmla="*/ 5113325 w 7366407"/>
              <a:gd name="connsiteY14" fmla="*/ 475488 h 3555187"/>
              <a:gd name="connsiteX15" fmla="*/ 4089196 w 7366407"/>
              <a:gd name="connsiteY15" fmla="*/ 1843431 h 3555187"/>
              <a:gd name="connsiteX16" fmla="*/ 5479085 w 7366407"/>
              <a:gd name="connsiteY16" fmla="*/ 1865376 h 3555187"/>
              <a:gd name="connsiteX17" fmla="*/ 5498920 w 7366407"/>
              <a:gd name="connsiteY17" fmla="*/ 1860327 h 3555187"/>
              <a:gd name="connsiteX18" fmla="*/ 5698541 w 7366407"/>
              <a:gd name="connsiteY18" fmla="*/ 2179929 h 3555187"/>
              <a:gd name="connsiteX19" fmla="*/ 5888736 w 7366407"/>
              <a:gd name="connsiteY19" fmla="*/ 29261 h 3555187"/>
              <a:gd name="connsiteX20" fmla="*/ 6166714 w 7366407"/>
              <a:gd name="connsiteY20" fmla="*/ 3489350 h 3555187"/>
              <a:gd name="connsiteX21" fmla="*/ 6510528 w 7366407"/>
              <a:gd name="connsiteY21" fmla="*/ 1331366 h 3555187"/>
              <a:gd name="connsiteX22" fmla="*/ 6620256 w 7366407"/>
              <a:gd name="connsiteY22" fmla="*/ 1880006 h 3555187"/>
              <a:gd name="connsiteX23" fmla="*/ 7366407 w 7366407"/>
              <a:gd name="connsiteY23"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38831 w 7366407"/>
              <a:gd name="connsiteY6" fmla="*/ 1838381 h 3555187"/>
              <a:gd name="connsiteX7" fmla="*/ 3518611 w 7366407"/>
              <a:gd name="connsiteY7" fmla="*/ 1843430 h 3555187"/>
              <a:gd name="connsiteX8" fmla="*/ 3501871 w 7366407"/>
              <a:gd name="connsiteY8" fmla="*/ 1845697 h 3555187"/>
              <a:gd name="connsiteX9" fmla="*/ 2472538 w 7366407"/>
              <a:gd name="connsiteY9" fmla="*/ 409651 h 3555187"/>
              <a:gd name="connsiteX10" fmla="*/ 3160166 w 7366407"/>
              <a:gd name="connsiteY10" fmla="*/ 14630 h 3555187"/>
              <a:gd name="connsiteX11" fmla="*/ 3803904 w 7366407"/>
              <a:gd name="connsiteY11" fmla="*/ 387705 h 3555187"/>
              <a:gd name="connsiteX12" fmla="*/ 4462272 w 7366407"/>
              <a:gd name="connsiteY12" fmla="*/ 0 h 3555187"/>
              <a:gd name="connsiteX13" fmla="*/ 5113325 w 7366407"/>
              <a:gd name="connsiteY13" fmla="*/ 475488 h 3555187"/>
              <a:gd name="connsiteX14" fmla="*/ 4089196 w 7366407"/>
              <a:gd name="connsiteY14" fmla="*/ 1843431 h 3555187"/>
              <a:gd name="connsiteX15" fmla="*/ 5479085 w 7366407"/>
              <a:gd name="connsiteY15" fmla="*/ 1865376 h 3555187"/>
              <a:gd name="connsiteX16" fmla="*/ 5498920 w 7366407"/>
              <a:gd name="connsiteY16" fmla="*/ 1860327 h 3555187"/>
              <a:gd name="connsiteX17" fmla="*/ 5698541 w 7366407"/>
              <a:gd name="connsiteY17" fmla="*/ 2179929 h 3555187"/>
              <a:gd name="connsiteX18" fmla="*/ 5888736 w 7366407"/>
              <a:gd name="connsiteY18" fmla="*/ 29261 h 3555187"/>
              <a:gd name="connsiteX19" fmla="*/ 6166714 w 7366407"/>
              <a:gd name="connsiteY19" fmla="*/ 3489350 h 3555187"/>
              <a:gd name="connsiteX20" fmla="*/ 6510528 w 7366407"/>
              <a:gd name="connsiteY20" fmla="*/ 1331366 h 3555187"/>
              <a:gd name="connsiteX21" fmla="*/ 6620256 w 7366407"/>
              <a:gd name="connsiteY21" fmla="*/ 1880006 h 3555187"/>
              <a:gd name="connsiteX22" fmla="*/ 7366407 w 7366407"/>
              <a:gd name="connsiteY22" fmla="*/ 1887322 h 3555187"/>
              <a:gd name="connsiteX0" fmla="*/ 0 w 7366407"/>
              <a:gd name="connsiteY0" fmla="*/ 1865375 h 3555187"/>
              <a:gd name="connsiteX1" fmla="*/ 885139 w 7366407"/>
              <a:gd name="connsiteY1" fmla="*/ 1858061 h 3555187"/>
              <a:gd name="connsiteX2" fmla="*/ 1009498 w 7366407"/>
              <a:gd name="connsiteY2" fmla="*/ 1228954 h 3555187"/>
              <a:gd name="connsiteX3" fmla="*/ 1294790 w 7366407"/>
              <a:gd name="connsiteY3" fmla="*/ 3555187 h 3555187"/>
              <a:gd name="connsiteX4" fmla="*/ 1587398 w 7366407"/>
              <a:gd name="connsiteY4" fmla="*/ 7315 h 3555187"/>
              <a:gd name="connsiteX5" fmla="*/ 1799539 w 7366407"/>
              <a:gd name="connsiteY5" fmla="*/ 2216505 h 3555187"/>
              <a:gd name="connsiteX6" fmla="*/ 2038831 w 7366407"/>
              <a:gd name="connsiteY6" fmla="*/ 1838381 h 3555187"/>
              <a:gd name="connsiteX7" fmla="*/ 3518611 w 7366407"/>
              <a:gd name="connsiteY7" fmla="*/ 1843430 h 3555187"/>
              <a:gd name="connsiteX8" fmla="*/ 3501871 w 7366407"/>
              <a:gd name="connsiteY8" fmla="*/ 1845697 h 3555187"/>
              <a:gd name="connsiteX9" fmla="*/ 2472538 w 7366407"/>
              <a:gd name="connsiteY9" fmla="*/ 409651 h 3555187"/>
              <a:gd name="connsiteX10" fmla="*/ 3160166 w 7366407"/>
              <a:gd name="connsiteY10" fmla="*/ 14630 h 3555187"/>
              <a:gd name="connsiteX11" fmla="*/ 3803904 w 7366407"/>
              <a:gd name="connsiteY11" fmla="*/ 387705 h 3555187"/>
              <a:gd name="connsiteX12" fmla="*/ 4462272 w 7366407"/>
              <a:gd name="connsiteY12" fmla="*/ 0 h 3555187"/>
              <a:gd name="connsiteX13" fmla="*/ 5113325 w 7366407"/>
              <a:gd name="connsiteY13" fmla="*/ 475488 h 3555187"/>
              <a:gd name="connsiteX14" fmla="*/ 4089196 w 7366407"/>
              <a:gd name="connsiteY14" fmla="*/ 1843431 h 3555187"/>
              <a:gd name="connsiteX15" fmla="*/ 5479085 w 7366407"/>
              <a:gd name="connsiteY15" fmla="*/ 1865376 h 3555187"/>
              <a:gd name="connsiteX16" fmla="*/ 5498920 w 7366407"/>
              <a:gd name="connsiteY16" fmla="*/ 1860327 h 3555187"/>
              <a:gd name="connsiteX17" fmla="*/ 5793639 w 7366407"/>
              <a:gd name="connsiteY17" fmla="*/ 2238451 h 3555187"/>
              <a:gd name="connsiteX18" fmla="*/ 5888736 w 7366407"/>
              <a:gd name="connsiteY18" fmla="*/ 29261 h 3555187"/>
              <a:gd name="connsiteX19" fmla="*/ 6166714 w 7366407"/>
              <a:gd name="connsiteY19" fmla="*/ 3489350 h 3555187"/>
              <a:gd name="connsiteX20" fmla="*/ 6510528 w 7366407"/>
              <a:gd name="connsiteY20" fmla="*/ 1331366 h 3555187"/>
              <a:gd name="connsiteX21" fmla="*/ 6620256 w 7366407"/>
              <a:gd name="connsiteY21" fmla="*/ 1880006 h 3555187"/>
              <a:gd name="connsiteX22" fmla="*/ 7366407 w 7366407"/>
              <a:gd name="connsiteY22" fmla="*/ 1887322 h 3555187"/>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5976519 w 7366407"/>
              <a:gd name="connsiteY18" fmla="*/ 0 h 3562502"/>
              <a:gd name="connsiteX19" fmla="*/ 6166714 w 7366407"/>
              <a:gd name="connsiteY19" fmla="*/ 3496665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166714 w 7366407"/>
              <a:gd name="connsiteY19" fmla="*/ 3496665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10528 w 7366407"/>
              <a:gd name="connsiteY20" fmla="*/ 1338681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61734 w 7366407"/>
              <a:gd name="connsiteY20" fmla="*/ 1265529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20256 w 7366407"/>
              <a:gd name="connsiteY21" fmla="*/ 1887321 h 3562502"/>
              <a:gd name="connsiteX22" fmla="*/ 7366407 w 7366407"/>
              <a:gd name="connsiteY22" fmla="*/ 1894637 h 3562502"/>
              <a:gd name="connsiteX0" fmla="*/ 0 w 7366407"/>
              <a:gd name="connsiteY0" fmla="*/ 1872690 h 3562502"/>
              <a:gd name="connsiteX1" fmla="*/ 885139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45696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72691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9085 w 7366407"/>
              <a:gd name="connsiteY15" fmla="*/ 1850745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71770 w 7366407"/>
              <a:gd name="connsiteY15" fmla="*/ 1880006 h 3562502"/>
              <a:gd name="connsiteX16" fmla="*/ 5498920 w 7366407"/>
              <a:gd name="connsiteY16" fmla="*/ 1867642 h 3562502"/>
              <a:gd name="connsiteX17" fmla="*/ 5793639 w 7366407"/>
              <a:gd name="connsiteY17" fmla="*/ 2245766 h 3562502"/>
              <a:gd name="connsiteX18" fmla="*/ 6005780 w 7366407"/>
              <a:gd name="connsiteY18" fmla="*/ 0 h 3562502"/>
              <a:gd name="connsiteX19" fmla="*/ 6269127 w 7366407"/>
              <a:gd name="connsiteY19" fmla="*/ 3533241 h 3562502"/>
              <a:gd name="connsiteX20" fmla="*/ 6590995 w 7366407"/>
              <a:gd name="connsiteY20" fmla="*/ 1250899 h 3562502"/>
              <a:gd name="connsiteX21" fmla="*/ 6686093 w 7366407"/>
              <a:gd name="connsiteY21" fmla="*/ 1894636 h 3562502"/>
              <a:gd name="connsiteX22" fmla="*/ 7366407 w 7366407"/>
              <a:gd name="connsiteY22"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089196 w 7366407"/>
              <a:gd name="connsiteY14" fmla="*/ 1850746 h 3562502"/>
              <a:gd name="connsiteX15" fmla="*/ 5498920 w 7366407"/>
              <a:gd name="connsiteY15" fmla="*/ 1867642 h 3562502"/>
              <a:gd name="connsiteX16" fmla="*/ 5793639 w 7366407"/>
              <a:gd name="connsiteY16" fmla="*/ 2245766 h 3562502"/>
              <a:gd name="connsiteX17" fmla="*/ 6005780 w 7366407"/>
              <a:gd name="connsiteY17" fmla="*/ 0 h 3562502"/>
              <a:gd name="connsiteX18" fmla="*/ 6269127 w 7366407"/>
              <a:gd name="connsiteY18" fmla="*/ 3533241 h 3562502"/>
              <a:gd name="connsiteX19" fmla="*/ 6590995 w 7366407"/>
              <a:gd name="connsiteY19" fmla="*/ 1250899 h 3562502"/>
              <a:gd name="connsiteX20" fmla="*/ 6686093 w 7366407"/>
              <a:gd name="connsiteY20" fmla="*/ 1894636 h 3562502"/>
              <a:gd name="connsiteX21" fmla="*/ 7366407 w 7366407"/>
              <a:gd name="connsiteY21"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18611 w 7366407"/>
              <a:gd name="connsiteY7" fmla="*/ 1850745 h 3562502"/>
              <a:gd name="connsiteX8" fmla="*/ 3501871 w 7366407"/>
              <a:gd name="connsiteY8" fmla="*/ 1853012 h 3562502"/>
              <a:gd name="connsiteX9" fmla="*/ 2472538 w 7366407"/>
              <a:gd name="connsiteY9" fmla="*/ 416966 h 3562502"/>
              <a:gd name="connsiteX10" fmla="*/ 3160166 w 7366407"/>
              <a:gd name="connsiteY10" fmla="*/ 21945 h 3562502"/>
              <a:gd name="connsiteX11" fmla="*/ 3803904 w 7366407"/>
              <a:gd name="connsiteY11" fmla="*/ 395020 h 3562502"/>
              <a:gd name="connsiteX12" fmla="*/ 4462272 w 7366407"/>
              <a:gd name="connsiteY12" fmla="*/ 7315 h 3562502"/>
              <a:gd name="connsiteX13" fmla="*/ 5113325 w 7366407"/>
              <a:gd name="connsiteY13" fmla="*/ 482803 h 3562502"/>
              <a:gd name="connsiteX14" fmla="*/ 4140402 w 7366407"/>
              <a:gd name="connsiteY14" fmla="*/ 1880007 h 3562502"/>
              <a:gd name="connsiteX15" fmla="*/ 5498920 w 7366407"/>
              <a:gd name="connsiteY15" fmla="*/ 1867642 h 3562502"/>
              <a:gd name="connsiteX16" fmla="*/ 5793639 w 7366407"/>
              <a:gd name="connsiteY16" fmla="*/ 2245766 h 3562502"/>
              <a:gd name="connsiteX17" fmla="*/ 6005780 w 7366407"/>
              <a:gd name="connsiteY17" fmla="*/ 0 h 3562502"/>
              <a:gd name="connsiteX18" fmla="*/ 6269127 w 7366407"/>
              <a:gd name="connsiteY18" fmla="*/ 3533241 h 3562502"/>
              <a:gd name="connsiteX19" fmla="*/ 6590995 w 7366407"/>
              <a:gd name="connsiteY19" fmla="*/ 1250899 h 3562502"/>
              <a:gd name="connsiteX20" fmla="*/ 6686093 w 7366407"/>
              <a:gd name="connsiteY20" fmla="*/ 1894636 h 3562502"/>
              <a:gd name="connsiteX21" fmla="*/ 7366407 w 7366407"/>
              <a:gd name="connsiteY21"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501871 w 7366407"/>
              <a:gd name="connsiteY7" fmla="*/ 1853012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799539 w 7366407"/>
              <a:gd name="connsiteY5" fmla="*/ 222382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93639 w 7366407"/>
              <a:gd name="connsiteY15" fmla="*/ 2245766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67642 h 3562502"/>
              <a:gd name="connsiteX15" fmla="*/ 5720487 w 7366407"/>
              <a:gd name="connsiteY15" fmla="*/ 2238450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366407"/>
              <a:gd name="connsiteY0" fmla="*/ 1872690 h 3562502"/>
              <a:gd name="connsiteX1" fmla="*/ 907085 w 7366407"/>
              <a:gd name="connsiteY1" fmla="*/ 1865376 h 3562502"/>
              <a:gd name="connsiteX2" fmla="*/ 1009498 w 7366407"/>
              <a:gd name="connsiteY2" fmla="*/ 1236269 h 3562502"/>
              <a:gd name="connsiteX3" fmla="*/ 1294790 w 7366407"/>
              <a:gd name="connsiteY3" fmla="*/ 3562502 h 3562502"/>
              <a:gd name="connsiteX4" fmla="*/ 1587398 w 7366407"/>
              <a:gd name="connsiteY4" fmla="*/ 14630 h 3562502"/>
              <a:gd name="connsiteX5" fmla="*/ 1865376 w 7366407"/>
              <a:gd name="connsiteY5" fmla="*/ 2238450 h 3562502"/>
              <a:gd name="connsiteX6" fmla="*/ 2038831 w 7366407"/>
              <a:gd name="connsiteY6" fmla="*/ 1874957 h 3562502"/>
              <a:gd name="connsiteX7" fmla="*/ 3457980 w 7366407"/>
              <a:gd name="connsiteY7" fmla="*/ 1889588 h 3562502"/>
              <a:gd name="connsiteX8" fmla="*/ 2472538 w 7366407"/>
              <a:gd name="connsiteY8" fmla="*/ 416966 h 3562502"/>
              <a:gd name="connsiteX9" fmla="*/ 3160166 w 7366407"/>
              <a:gd name="connsiteY9" fmla="*/ 21945 h 3562502"/>
              <a:gd name="connsiteX10" fmla="*/ 3803904 w 7366407"/>
              <a:gd name="connsiteY10" fmla="*/ 395020 h 3562502"/>
              <a:gd name="connsiteX11" fmla="*/ 4462272 w 7366407"/>
              <a:gd name="connsiteY11" fmla="*/ 7315 h 3562502"/>
              <a:gd name="connsiteX12" fmla="*/ 5113325 w 7366407"/>
              <a:gd name="connsiteY12" fmla="*/ 482803 h 3562502"/>
              <a:gd name="connsiteX13" fmla="*/ 4140402 w 7366407"/>
              <a:gd name="connsiteY13" fmla="*/ 1880007 h 3562502"/>
              <a:gd name="connsiteX14" fmla="*/ 5498920 w 7366407"/>
              <a:gd name="connsiteY14" fmla="*/ 1896902 h 3562502"/>
              <a:gd name="connsiteX15" fmla="*/ 5720487 w 7366407"/>
              <a:gd name="connsiteY15" fmla="*/ 2238450 h 3562502"/>
              <a:gd name="connsiteX16" fmla="*/ 6005780 w 7366407"/>
              <a:gd name="connsiteY16" fmla="*/ 0 h 3562502"/>
              <a:gd name="connsiteX17" fmla="*/ 6269127 w 7366407"/>
              <a:gd name="connsiteY17" fmla="*/ 3533241 h 3562502"/>
              <a:gd name="connsiteX18" fmla="*/ 6590995 w 7366407"/>
              <a:gd name="connsiteY18" fmla="*/ 1250899 h 3562502"/>
              <a:gd name="connsiteX19" fmla="*/ 6686093 w 7366407"/>
              <a:gd name="connsiteY19" fmla="*/ 1894636 h 3562502"/>
              <a:gd name="connsiteX20" fmla="*/ 7366407 w 7366407"/>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13325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16966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60857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6016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30905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30905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72538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2690 h 3562502"/>
              <a:gd name="connsiteX1" fmla="*/ 907085 w 7454190"/>
              <a:gd name="connsiteY1" fmla="*/ 1865376 h 3562502"/>
              <a:gd name="connsiteX2" fmla="*/ 1009498 w 7454190"/>
              <a:gd name="connsiteY2" fmla="*/ 1236269 h 3562502"/>
              <a:gd name="connsiteX3" fmla="*/ 1294790 w 7454190"/>
              <a:gd name="connsiteY3" fmla="*/ 3562502 h 3562502"/>
              <a:gd name="connsiteX4" fmla="*/ 1587398 w 7454190"/>
              <a:gd name="connsiteY4" fmla="*/ 14630 h 3562502"/>
              <a:gd name="connsiteX5" fmla="*/ 1865376 w 7454190"/>
              <a:gd name="connsiteY5" fmla="*/ 2238450 h 3562502"/>
              <a:gd name="connsiteX6" fmla="*/ 2038831 w 7454190"/>
              <a:gd name="connsiteY6" fmla="*/ 1874957 h 3562502"/>
              <a:gd name="connsiteX7" fmla="*/ 3457980 w 7454190"/>
              <a:gd name="connsiteY7" fmla="*/ 1889588 h 3562502"/>
              <a:gd name="connsiteX8" fmla="*/ 2443277 w 7454190"/>
              <a:gd name="connsiteY8" fmla="*/ 490118 h 3562502"/>
              <a:gd name="connsiteX9" fmla="*/ 3174796 w 7454190"/>
              <a:gd name="connsiteY9" fmla="*/ 21945 h 3562502"/>
              <a:gd name="connsiteX10" fmla="*/ 3803904 w 7454190"/>
              <a:gd name="connsiteY10" fmla="*/ 395020 h 3562502"/>
              <a:gd name="connsiteX11" fmla="*/ 4462272 w 7454190"/>
              <a:gd name="connsiteY11" fmla="*/ 7315 h 3562502"/>
              <a:gd name="connsiteX12" fmla="*/ 5171847 w 7454190"/>
              <a:gd name="connsiteY12" fmla="*/ 482803 h 3562502"/>
              <a:gd name="connsiteX13" fmla="*/ 4140402 w 7454190"/>
              <a:gd name="connsiteY13" fmla="*/ 1880007 h 3562502"/>
              <a:gd name="connsiteX14" fmla="*/ 5498920 w 7454190"/>
              <a:gd name="connsiteY14" fmla="*/ 1896902 h 3562502"/>
              <a:gd name="connsiteX15" fmla="*/ 5720487 w 7454190"/>
              <a:gd name="connsiteY15" fmla="*/ 2238450 h 3562502"/>
              <a:gd name="connsiteX16" fmla="*/ 6005780 w 7454190"/>
              <a:gd name="connsiteY16" fmla="*/ 0 h 3562502"/>
              <a:gd name="connsiteX17" fmla="*/ 6269127 w 7454190"/>
              <a:gd name="connsiteY17" fmla="*/ 3533241 h 3562502"/>
              <a:gd name="connsiteX18" fmla="*/ 6590995 w 7454190"/>
              <a:gd name="connsiteY18" fmla="*/ 1250899 h 3562502"/>
              <a:gd name="connsiteX19" fmla="*/ 6686093 w 7454190"/>
              <a:gd name="connsiteY19" fmla="*/ 1894636 h 3562502"/>
              <a:gd name="connsiteX20" fmla="*/ 7454190 w 7454190"/>
              <a:gd name="connsiteY20" fmla="*/ 1894637 h 3562502"/>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462272 w 7454190"/>
              <a:gd name="connsiteY11" fmla="*/ 872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4097 h 3563909"/>
              <a:gd name="connsiteX1" fmla="*/ 907085 w 7454190"/>
              <a:gd name="connsiteY1" fmla="*/ 1866783 h 3563909"/>
              <a:gd name="connsiteX2" fmla="*/ 1009498 w 7454190"/>
              <a:gd name="connsiteY2" fmla="*/ 1237676 h 3563909"/>
              <a:gd name="connsiteX3" fmla="*/ 1294790 w 7454190"/>
              <a:gd name="connsiteY3" fmla="*/ 3563909 h 3563909"/>
              <a:gd name="connsiteX4" fmla="*/ 1587398 w 7454190"/>
              <a:gd name="connsiteY4" fmla="*/ 16037 h 3563909"/>
              <a:gd name="connsiteX5" fmla="*/ 1865376 w 7454190"/>
              <a:gd name="connsiteY5" fmla="*/ 2239857 h 3563909"/>
              <a:gd name="connsiteX6" fmla="*/ 2038831 w 7454190"/>
              <a:gd name="connsiteY6" fmla="*/ 1876364 h 3563909"/>
              <a:gd name="connsiteX7" fmla="*/ 3457980 w 7454190"/>
              <a:gd name="connsiteY7" fmla="*/ 1890995 h 3563909"/>
              <a:gd name="connsiteX8" fmla="*/ 2443277 w 7454190"/>
              <a:gd name="connsiteY8" fmla="*/ 491525 h 3563909"/>
              <a:gd name="connsiteX9" fmla="*/ 3043123 w 7454190"/>
              <a:gd name="connsiteY9" fmla="*/ 1407 h 3563909"/>
              <a:gd name="connsiteX10" fmla="*/ 3803904 w 7454190"/>
              <a:gd name="connsiteY10" fmla="*/ 396427 h 3563909"/>
              <a:gd name="connsiteX11" fmla="*/ 4586631 w 7454190"/>
              <a:gd name="connsiteY11" fmla="*/ 23352 h 3563909"/>
              <a:gd name="connsiteX12" fmla="*/ 5171847 w 7454190"/>
              <a:gd name="connsiteY12" fmla="*/ 484210 h 3563909"/>
              <a:gd name="connsiteX13" fmla="*/ 4140402 w 7454190"/>
              <a:gd name="connsiteY13" fmla="*/ 1881414 h 3563909"/>
              <a:gd name="connsiteX14" fmla="*/ 5498920 w 7454190"/>
              <a:gd name="connsiteY14" fmla="*/ 1898309 h 3563909"/>
              <a:gd name="connsiteX15" fmla="*/ 5720487 w 7454190"/>
              <a:gd name="connsiteY15" fmla="*/ 2239857 h 3563909"/>
              <a:gd name="connsiteX16" fmla="*/ 6005780 w 7454190"/>
              <a:gd name="connsiteY16" fmla="*/ 1407 h 3563909"/>
              <a:gd name="connsiteX17" fmla="*/ 6269127 w 7454190"/>
              <a:gd name="connsiteY17" fmla="*/ 3534648 h 3563909"/>
              <a:gd name="connsiteX18" fmla="*/ 6590995 w 7454190"/>
              <a:gd name="connsiteY18" fmla="*/ 1252306 h 3563909"/>
              <a:gd name="connsiteX19" fmla="*/ 6686093 w 7454190"/>
              <a:gd name="connsiteY19" fmla="*/ 1896043 h 3563909"/>
              <a:gd name="connsiteX20" fmla="*/ 7454190 w 7454190"/>
              <a:gd name="connsiteY20" fmla="*/ 1896044 h 3563909"/>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7454190"/>
              <a:gd name="connsiteY0" fmla="*/ 1873451 h 3563263"/>
              <a:gd name="connsiteX1" fmla="*/ 907085 w 7454190"/>
              <a:gd name="connsiteY1" fmla="*/ 1866137 h 3563263"/>
              <a:gd name="connsiteX2" fmla="*/ 1009498 w 7454190"/>
              <a:gd name="connsiteY2" fmla="*/ 1237030 h 3563263"/>
              <a:gd name="connsiteX3" fmla="*/ 1294790 w 7454190"/>
              <a:gd name="connsiteY3" fmla="*/ 3563263 h 3563263"/>
              <a:gd name="connsiteX4" fmla="*/ 1587398 w 7454190"/>
              <a:gd name="connsiteY4" fmla="*/ 15391 h 3563263"/>
              <a:gd name="connsiteX5" fmla="*/ 1865376 w 7454190"/>
              <a:gd name="connsiteY5" fmla="*/ 2239211 h 3563263"/>
              <a:gd name="connsiteX6" fmla="*/ 2038831 w 7454190"/>
              <a:gd name="connsiteY6" fmla="*/ 1875718 h 3563263"/>
              <a:gd name="connsiteX7" fmla="*/ 3457980 w 7454190"/>
              <a:gd name="connsiteY7" fmla="*/ 1890349 h 3563263"/>
              <a:gd name="connsiteX8" fmla="*/ 2443277 w 7454190"/>
              <a:gd name="connsiteY8" fmla="*/ 490879 h 3563263"/>
              <a:gd name="connsiteX9" fmla="*/ 3043123 w 7454190"/>
              <a:gd name="connsiteY9" fmla="*/ 761 h 3563263"/>
              <a:gd name="connsiteX10" fmla="*/ 3803904 w 7454190"/>
              <a:gd name="connsiteY10" fmla="*/ 395781 h 3563263"/>
              <a:gd name="connsiteX11" fmla="*/ 4586631 w 7454190"/>
              <a:gd name="connsiteY11" fmla="*/ 22706 h 3563263"/>
              <a:gd name="connsiteX12" fmla="*/ 5171847 w 7454190"/>
              <a:gd name="connsiteY12" fmla="*/ 483564 h 3563263"/>
              <a:gd name="connsiteX13" fmla="*/ 4140402 w 7454190"/>
              <a:gd name="connsiteY13" fmla="*/ 1880768 h 3563263"/>
              <a:gd name="connsiteX14" fmla="*/ 5498920 w 7454190"/>
              <a:gd name="connsiteY14" fmla="*/ 1897663 h 3563263"/>
              <a:gd name="connsiteX15" fmla="*/ 5720487 w 7454190"/>
              <a:gd name="connsiteY15" fmla="*/ 2239211 h 3563263"/>
              <a:gd name="connsiteX16" fmla="*/ 6005780 w 7454190"/>
              <a:gd name="connsiteY16" fmla="*/ 761 h 3563263"/>
              <a:gd name="connsiteX17" fmla="*/ 6269127 w 7454190"/>
              <a:gd name="connsiteY17" fmla="*/ 3534002 h 3563263"/>
              <a:gd name="connsiteX18" fmla="*/ 6590995 w 7454190"/>
              <a:gd name="connsiteY18" fmla="*/ 1251660 h 3563263"/>
              <a:gd name="connsiteX19" fmla="*/ 6686093 w 7454190"/>
              <a:gd name="connsiteY19" fmla="*/ 1895397 h 3563263"/>
              <a:gd name="connsiteX20" fmla="*/ 7454190 w 7454190"/>
              <a:gd name="connsiteY20" fmla="*/ 1895398 h 3563263"/>
              <a:gd name="connsiteX0" fmla="*/ 0 w 9049317"/>
              <a:gd name="connsiteY0" fmla="*/ 1873451 h 3563263"/>
              <a:gd name="connsiteX1" fmla="*/ 907085 w 9049317"/>
              <a:gd name="connsiteY1" fmla="*/ 1866137 h 3563263"/>
              <a:gd name="connsiteX2" fmla="*/ 1009498 w 9049317"/>
              <a:gd name="connsiteY2" fmla="*/ 1237030 h 3563263"/>
              <a:gd name="connsiteX3" fmla="*/ 1294790 w 9049317"/>
              <a:gd name="connsiteY3" fmla="*/ 3563263 h 3563263"/>
              <a:gd name="connsiteX4" fmla="*/ 1587398 w 9049317"/>
              <a:gd name="connsiteY4" fmla="*/ 15391 h 3563263"/>
              <a:gd name="connsiteX5" fmla="*/ 1865376 w 9049317"/>
              <a:gd name="connsiteY5" fmla="*/ 2239211 h 3563263"/>
              <a:gd name="connsiteX6" fmla="*/ 2038831 w 9049317"/>
              <a:gd name="connsiteY6" fmla="*/ 1875718 h 3563263"/>
              <a:gd name="connsiteX7" fmla="*/ 3457980 w 9049317"/>
              <a:gd name="connsiteY7" fmla="*/ 1890349 h 3563263"/>
              <a:gd name="connsiteX8" fmla="*/ 2443277 w 9049317"/>
              <a:gd name="connsiteY8" fmla="*/ 490879 h 3563263"/>
              <a:gd name="connsiteX9" fmla="*/ 3043123 w 9049317"/>
              <a:gd name="connsiteY9" fmla="*/ 761 h 3563263"/>
              <a:gd name="connsiteX10" fmla="*/ 3803904 w 9049317"/>
              <a:gd name="connsiteY10" fmla="*/ 395781 h 3563263"/>
              <a:gd name="connsiteX11" fmla="*/ 4586631 w 9049317"/>
              <a:gd name="connsiteY11" fmla="*/ 22706 h 3563263"/>
              <a:gd name="connsiteX12" fmla="*/ 5171847 w 9049317"/>
              <a:gd name="connsiteY12" fmla="*/ 483564 h 3563263"/>
              <a:gd name="connsiteX13" fmla="*/ 4140402 w 9049317"/>
              <a:gd name="connsiteY13" fmla="*/ 1880768 h 3563263"/>
              <a:gd name="connsiteX14" fmla="*/ 5498920 w 9049317"/>
              <a:gd name="connsiteY14" fmla="*/ 1897663 h 3563263"/>
              <a:gd name="connsiteX15" fmla="*/ 5720487 w 9049317"/>
              <a:gd name="connsiteY15" fmla="*/ 2239211 h 3563263"/>
              <a:gd name="connsiteX16" fmla="*/ 6005780 w 9049317"/>
              <a:gd name="connsiteY16" fmla="*/ 761 h 3563263"/>
              <a:gd name="connsiteX17" fmla="*/ 6269127 w 9049317"/>
              <a:gd name="connsiteY17" fmla="*/ 3534002 h 3563263"/>
              <a:gd name="connsiteX18" fmla="*/ 6590995 w 9049317"/>
              <a:gd name="connsiteY18" fmla="*/ 1251660 h 3563263"/>
              <a:gd name="connsiteX19" fmla="*/ 6686093 w 9049317"/>
              <a:gd name="connsiteY19" fmla="*/ 1895397 h 3563263"/>
              <a:gd name="connsiteX20" fmla="*/ 9049317 w 9049317"/>
              <a:gd name="connsiteY20" fmla="*/ 1903256 h 3563263"/>
              <a:gd name="connsiteX0" fmla="*/ 0 w 9151469"/>
              <a:gd name="connsiteY0" fmla="*/ 1873451 h 3563263"/>
              <a:gd name="connsiteX1" fmla="*/ 907085 w 9151469"/>
              <a:gd name="connsiteY1" fmla="*/ 1866137 h 3563263"/>
              <a:gd name="connsiteX2" fmla="*/ 1009498 w 9151469"/>
              <a:gd name="connsiteY2" fmla="*/ 1237030 h 3563263"/>
              <a:gd name="connsiteX3" fmla="*/ 1294790 w 9151469"/>
              <a:gd name="connsiteY3" fmla="*/ 3563263 h 3563263"/>
              <a:gd name="connsiteX4" fmla="*/ 1587398 w 9151469"/>
              <a:gd name="connsiteY4" fmla="*/ 15391 h 3563263"/>
              <a:gd name="connsiteX5" fmla="*/ 1865376 w 9151469"/>
              <a:gd name="connsiteY5" fmla="*/ 2239211 h 3563263"/>
              <a:gd name="connsiteX6" fmla="*/ 2038831 w 9151469"/>
              <a:gd name="connsiteY6" fmla="*/ 1875718 h 3563263"/>
              <a:gd name="connsiteX7" fmla="*/ 3457980 w 9151469"/>
              <a:gd name="connsiteY7" fmla="*/ 1890349 h 3563263"/>
              <a:gd name="connsiteX8" fmla="*/ 2443277 w 9151469"/>
              <a:gd name="connsiteY8" fmla="*/ 490879 h 3563263"/>
              <a:gd name="connsiteX9" fmla="*/ 3043123 w 9151469"/>
              <a:gd name="connsiteY9" fmla="*/ 761 h 3563263"/>
              <a:gd name="connsiteX10" fmla="*/ 3803904 w 9151469"/>
              <a:gd name="connsiteY10" fmla="*/ 395781 h 3563263"/>
              <a:gd name="connsiteX11" fmla="*/ 4586631 w 9151469"/>
              <a:gd name="connsiteY11" fmla="*/ 22706 h 3563263"/>
              <a:gd name="connsiteX12" fmla="*/ 5171847 w 9151469"/>
              <a:gd name="connsiteY12" fmla="*/ 483564 h 3563263"/>
              <a:gd name="connsiteX13" fmla="*/ 4140402 w 9151469"/>
              <a:gd name="connsiteY13" fmla="*/ 1880768 h 3563263"/>
              <a:gd name="connsiteX14" fmla="*/ 5498920 w 9151469"/>
              <a:gd name="connsiteY14" fmla="*/ 1897663 h 3563263"/>
              <a:gd name="connsiteX15" fmla="*/ 5720487 w 9151469"/>
              <a:gd name="connsiteY15" fmla="*/ 2239211 h 3563263"/>
              <a:gd name="connsiteX16" fmla="*/ 6005780 w 9151469"/>
              <a:gd name="connsiteY16" fmla="*/ 761 h 3563263"/>
              <a:gd name="connsiteX17" fmla="*/ 6269127 w 9151469"/>
              <a:gd name="connsiteY17" fmla="*/ 3534002 h 3563263"/>
              <a:gd name="connsiteX18" fmla="*/ 6590995 w 9151469"/>
              <a:gd name="connsiteY18" fmla="*/ 1251660 h 3563263"/>
              <a:gd name="connsiteX19" fmla="*/ 6686093 w 9151469"/>
              <a:gd name="connsiteY19" fmla="*/ 1895397 h 3563263"/>
              <a:gd name="connsiteX20" fmla="*/ 9151469 w 9151469"/>
              <a:gd name="connsiteY20" fmla="*/ 1903256 h 3563263"/>
              <a:gd name="connsiteX0" fmla="*/ 0 w 9088607"/>
              <a:gd name="connsiteY0" fmla="*/ 1873451 h 3563263"/>
              <a:gd name="connsiteX1" fmla="*/ 907085 w 9088607"/>
              <a:gd name="connsiteY1" fmla="*/ 1866137 h 3563263"/>
              <a:gd name="connsiteX2" fmla="*/ 1009498 w 9088607"/>
              <a:gd name="connsiteY2" fmla="*/ 1237030 h 3563263"/>
              <a:gd name="connsiteX3" fmla="*/ 1294790 w 9088607"/>
              <a:gd name="connsiteY3" fmla="*/ 3563263 h 3563263"/>
              <a:gd name="connsiteX4" fmla="*/ 1587398 w 9088607"/>
              <a:gd name="connsiteY4" fmla="*/ 15391 h 3563263"/>
              <a:gd name="connsiteX5" fmla="*/ 1865376 w 9088607"/>
              <a:gd name="connsiteY5" fmla="*/ 2239211 h 3563263"/>
              <a:gd name="connsiteX6" fmla="*/ 2038831 w 9088607"/>
              <a:gd name="connsiteY6" fmla="*/ 1875718 h 3563263"/>
              <a:gd name="connsiteX7" fmla="*/ 3457980 w 9088607"/>
              <a:gd name="connsiteY7" fmla="*/ 1890349 h 3563263"/>
              <a:gd name="connsiteX8" fmla="*/ 2443277 w 9088607"/>
              <a:gd name="connsiteY8" fmla="*/ 490879 h 3563263"/>
              <a:gd name="connsiteX9" fmla="*/ 3043123 w 9088607"/>
              <a:gd name="connsiteY9" fmla="*/ 761 h 3563263"/>
              <a:gd name="connsiteX10" fmla="*/ 3803904 w 9088607"/>
              <a:gd name="connsiteY10" fmla="*/ 395781 h 3563263"/>
              <a:gd name="connsiteX11" fmla="*/ 4586631 w 9088607"/>
              <a:gd name="connsiteY11" fmla="*/ 22706 h 3563263"/>
              <a:gd name="connsiteX12" fmla="*/ 5171847 w 9088607"/>
              <a:gd name="connsiteY12" fmla="*/ 483564 h 3563263"/>
              <a:gd name="connsiteX13" fmla="*/ 4140402 w 9088607"/>
              <a:gd name="connsiteY13" fmla="*/ 1880768 h 3563263"/>
              <a:gd name="connsiteX14" fmla="*/ 5498920 w 9088607"/>
              <a:gd name="connsiteY14" fmla="*/ 1897663 h 3563263"/>
              <a:gd name="connsiteX15" fmla="*/ 5720487 w 9088607"/>
              <a:gd name="connsiteY15" fmla="*/ 2239211 h 3563263"/>
              <a:gd name="connsiteX16" fmla="*/ 6005780 w 9088607"/>
              <a:gd name="connsiteY16" fmla="*/ 761 h 3563263"/>
              <a:gd name="connsiteX17" fmla="*/ 6269127 w 9088607"/>
              <a:gd name="connsiteY17" fmla="*/ 3534002 h 3563263"/>
              <a:gd name="connsiteX18" fmla="*/ 6590995 w 9088607"/>
              <a:gd name="connsiteY18" fmla="*/ 1251660 h 3563263"/>
              <a:gd name="connsiteX19" fmla="*/ 6686093 w 9088607"/>
              <a:gd name="connsiteY19" fmla="*/ 1895397 h 3563263"/>
              <a:gd name="connsiteX20" fmla="*/ 9088607 w 9088607"/>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1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2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2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881309 h 3563263"/>
              <a:gd name="connsiteX1" fmla="*/ 2345056 w 10526578"/>
              <a:gd name="connsiteY1" fmla="*/ 1866137 h 3563263"/>
              <a:gd name="connsiteX2" fmla="*/ 2447469 w 10526578"/>
              <a:gd name="connsiteY2" fmla="*/ 1237030 h 3563263"/>
              <a:gd name="connsiteX3" fmla="*/ 2732761 w 10526578"/>
              <a:gd name="connsiteY3" fmla="*/ 3563263 h 3563263"/>
              <a:gd name="connsiteX4" fmla="*/ 3025369 w 10526578"/>
              <a:gd name="connsiteY4" fmla="*/ 15391 h 3563263"/>
              <a:gd name="connsiteX5" fmla="*/ 3303347 w 10526578"/>
              <a:gd name="connsiteY5" fmla="*/ 2239211 h 3563263"/>
              <a:gd name="connsiteX6" fmla="*/ 3476802 w 10526578"/>
              <a:gd name="connsiteY6" fmla="*/ 1875718 h 3563263"/>
              <a:gd name="connsiteX7" fmla="*/ 4895951 w 10526578"/>
              <a:gd name="connsiteY7" fmla="*/ 1890349 h 3563263"/>
              <a:gd name="connsiteX8" fmla="*/ 3881248 w 10526578"/>
              <a:gd name="connsiteY8" fmla="*/ 490879 h 3563263"/>
              <a:gd name="connsiteX9" fmla="*/ 4481094 w 10526578"/>
              <a:gd name="connsiteY9" fmla="*/ 761 h 3563263"/>
              <a:gd name="connsiteX10" fmla="*/ 5241875 w 10526578"/>
              <a:gd name="connsiteY10" fmla="*/ 395782 h 3563263"/>
              <a:gd name="connsiteX11" fmla="*/ 6024602 w 10526578"/>
              <a:gd name="connsiteY11" fmla="*/ 22706 h 3563263"/>
              <a:gd name="connsiteX12" fmla="*/ 6609818 w 10526578"/>
              <a:gd name="connsiteY12" fmla="*/ 483564 h 3563263"/>
              <a:gd name="connsiteX13" fmla="*/ 5578373 w 10526578"/>
              <a:gd name="connsiteY13" fmla="*/ 1880768 h 3563263"/>
              <a:gd name="connsiteX14" fmla="*/ 6936891 w 10526578"/>
              <a:gd name="connsiteY14" fmla="*/ 1897663 h 3563263"/>
              <a:gd name="connsiteX15" fmla="*/ 7158458 w 10526578"/>
              <a:gd name="connsiteY15" fmla="*/ 2239211 h 3563263"/>
              <a:gd name="connsiteX16" fmla="*/ 7443751 w 10526578"/>
              <a:gd name="connsiteY16" fmla="*/ 761 h 3563263"/>
              <a:gd name="connsiteX17" fmla="*/ 7707098 w 10526578"/>
              <a:gd name="connsiteY17" fmla="*/ 3534002 h 3563263"/>
              <a:gd name="connsiteX18" fmla="*/ 8028966 w 10526578"/>
              <a:gd name="connsiteY18" fmla="*/ 1251660 h 3563263"/>
              <a:gd name="connsiteX19" fmla="*/ 8124064 w 10526578"/>
              <a:gd name="connsiteY19" fmla="*/ 1895397 h 3563263"/>
              <a:gd name="connsiteX20" fmla="*/ 10526578 w 10526578"/>
              <a:gd name="connsiteY20" fmla="*/ 1903256 h 3563263"/>
              <a:gd name="connsiteX0" fmla="*/ 0 w 10526578"/>
              <a:gd name="connsiteY0" fmla="*/ 1930018 h 3611972"/>
              <a:gd name="connsiteX1" fmla="*/ 2345056 w 10526578"/>
              <a:gd name="connsiteY1" fmla="*/ 1914846 h 3611972"/>
              <a:gd name="connsiteX2" fmla="*/ 2447469 w 10526578"/>
              <a:gd name="connsiteY2" fmla="*/ 1285739 h 3611972"/>
              <a:gd name="connsiteX3" fmla="*/ 2732761 w 10526578"/>
              <a:gd name="connsiteY3" fmla="*/ 3611972 h 3611972"/>
              <a:gd name="connsiteX4" fmla="*/ 3025369 w 10526578"/>
              <a:gd name="connsiteY4" fmla="*/ 64100 h 3611972"/>
              <a:gd name="connsiteX5" fmla="*/ 3303347 w 10526578"/>
              <a:gd name="connsiteY5" fmla="*/ 2287920 h 3611972"/>
              <a:gd name="connsiteX6" fmla="*/ 3476802 w 10526578"/>
              <a:gd name="connsiteY6" fmla="*/ 1924427 h 3611972"/>
              <a:gd name="connsiteX7" fmla="*/ 4895951 w 10526578"/>
              <a:gd name="connsiteY7" fmla="*/ 1939058 h 3611972"/>
              <a:gd name="connsiteX8" fmla="*/ 3881248 w 10526578"/>
              <a:gd name="connsiteY8" fmla="*/ 539588 h 3611972"/>
              <a:gd name="connsiteX9" fmla="*/ 4481094 w 10526578"/>
              <a:gd name="connsiteY9" fmla="*/ 49470 h 3611972"/>
              <a:gd name="connsiteX10" fmla="*/ 6024602 w 10526578"/>
              <a:gd name="connsiteY10" fmla="*/ 71415 h 3611972"/>
              <a:gd name="connsiteX11" fmla="*/ 6609818 w 10526578"/>
              <a:gd name="connsiteY11" fmla="*/ 532273 h 3611972"/>
              <a:gd name="connsiteX12" fmla="*/ 5578373 w 10526578"/>
              <a:gd name="connsiteY12" fmla="*/ 1929477 h 3611972"/>
              <a:gd name="connsiteX13" fmla="*/ 6936891 w 10526578"/>
              <a:gd name="connsiteY13" fmla="*/ 1946372 h 3611972"/>
              <a:gd name="connsiteX14" fmla="*/ 7158458 w 10526578"/>
              <a:gd name="connsiteY14" fmla="*/ 2287920 h 3611972"/>
              <a:gd name="connsiteX15" fmla="*/ 7443751 w 10526578"/>
              <a:gd name="connsiteY15" fmla="*/ 49470 h 3611972"/>
              <a:gd name="connsiteX16" fmla="*/ 7707098 w 10526578"/>
              <a:gd name="connsiteY16" fmla="*/ 3582711 h 3611972"/>
              <a:gd name="connsiteX17" fmla="*/ 8028966 w 10526578"/>
              <a:gd name="connsiteY17" fmla="*/ 1300369 h 3611972"/>
              <a:gd name="connsiteX18" fmla="*/ 8124064 w 10526578"/>
              <a:gd name="connsiteY18" fmla="*/ 1944106 h 3611972"/>
              <a:gd name="connsiteX19" fmla="*/ 10526578 w 10526578"/>
              <a:gd name="connsiteY19" fmla="*/ 1951965 h 3611972"/>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3881248 w 10526578"/>
              <a:gd name="connsiteY8" fmla="*/ 490119 h 3562503"/>
              <a:gd name="connsiteX9" fmla="*/ 6024602 w 10526578"/>
              <a:gd name="connsiteY9" fmla="*/ 21946 h 3562503"/>
              <a:gd name="connsiteX10" fmla="*/ 6609818 w 10526578"/>
              <a:gd name="connsiteY10" fmla="*/ 482804 h 3562503"/>
              <a:gd name="connsiteX11" fmla="*/ 5578373 w 10526578"/>
              <a:gd name="connsiteY11" fmla="*/ 1880008 h 3562503"/>
              <a:gd name="connsiteX12" fmla="*/ 6936891 w 10526578"/>
              <a:gd name="connsiteY12" fmla="*/ 1896903 h 3562503"/>
              <a:gd name="connsiteX13" fmla="*/ 7158458 w 10526578"/>
              <a:gd name="connsiteY13" fmla="*/ 2238451 h 3562503"/>
              <a:gd name="connsiteX14" fmla="*/ 7443751 w 10526578"/>
              <a:gd name="connsiteY14" fmla="*/ 1 h 3562503"/>
              <a:gd name="connsiteX15" fmla="*/ 7707098 w 10526578"/>
              <a:gd name="connsiteY15" fmla="*/ 3533242 h 3562503"/>
              <a:gd name="connsiteX16" fmla="*/ 8028966 w 10526578"/>
              <a:gd name="connsiteY16" fmla="*/ 1250900 h 3562503"/>
              <a:gd name="connsiteX17" fmla="*/ 8124064 w 10526578"/>
              <a:gd name="connsiteY17" fmla="*/ 1894637 h 3562503"/>
              <a:gd name="connsiteX18" fmla="*/ 10526578 w 10526578"/>
              <a:gd name="connsiteY18"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6024602 w 10526578"/>
              <a:gd name="connsiteY8" fmla="*/ 21946 h 3562503"/>
              <a:gd name="connsiteX9" fmla="*/ 6609818 w 10526578"/>
              <a:gd name="connsiteY9" fmla="*/ 482804 h 3562503"/>
              <a:gd name="connsiteX10" fmla="*/ 5578373 w 10526578"/>
              <a:gd name="connsiteY10" fmla="*/ 1880008 h 3562503"/>
              <a:gd name="connsiteX11" fmla="*/ 6936891 w 10526578"/>
              <a:gd name="connsiteY11" fmla="*/ 1896903 h 3562503"/>
              <a:gd name="connsiteX12" fmla="*/ 7158458 w 10526578"/>
              <a:gd name="connsiteY12" fmla="*/ 2238451 h 3562503"/>
              <a:gd name="connsiteX13" fmla="*/ 7443751 w 10526578"/>
              <a:gd name="connsiteY13" fmla="*/ 1 h 3562503"/>
              <a:gd name="connsiteX14" fmla="*/ 7707098 w 10526578"/>
              <a:gd name="connsiteY14" fmla="*/ 3533242 h 3562503"/>
              <a:gd name="connsiteX15" fmla="*/ 8028966 w 10526578"/>
              <a:gd name="connsiteY15" fmla="*/ 1250900 h 3562503"/>
              <a:gd name="connsiteX16" fmla="*/ 8124064 w 10526578"/>
              <a:gd name="connsiteY16" fmla="*/ 1894637 h 3562503"/>
              <a:gd name="connsiteX17" fmla="*/ 10526578 w 10526578"/>
              <a:gd name="connsiteY17"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6609818 w 10526578"/>
              <a:gd name="connsiteY8" fmla="*/ 482804 h 3562503"/>
              <a:gd name="connsiteX9" fmla="*/ 5578373 w 10526578"/>
              <a:gd name="connsiteY9" fmla="*/ 1880008 h 3562503"/>
              <a:gd name="connsiteX10" fmla="*/ 6936891 w 10526578"/>
              <a:gd name="connsiteY10" fmla="*/ 1896903 h 3562503"/>
              <a:gd name="connsiteX11" fmla="*/ 7158458 w 10526578"/>
              <a:gd name="connsiteY11" fmla="*/ 2238451 h 3562503"/>
              <a:gd name="connsiteX12" fmla="*/ 7443751 w 10526578"/>
              <a:gd name="connsiteY12" fmla="*/ 1 h 3562503"/>
              <a:gd name="connsiteX13" fmla="*/ 7707098 w 10526578"/>
              <a:gd name="connsiteY13" fmla="*/ 3533242 h 3562503"/>
              <a:gd name="connsiteX14" fmla="*/ 8028966 w 10526578"/>
              <a:gd name="connsiteY14" fmla="*/ 1250900 h 3562503"/>
              <a:gd name="connsiteX15" fmla="*/ 8124064 w 10526578"/>
              <a:gd name="connsiteY15" fmla="*/ 1894637 h 3562503"/>
              <a:gd name="connsiteX16" fmla="*/ 10526578 w 10526578"/>
              <a:gd name="connsiteY16"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03347 w 10526578"/>
              <a:gd name="connsiteY5" fmla="*/ 2238451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158458 w 10526578"/>
              <a:gd name="connsiteY10" fmla="*/ 2238451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36542 w 10526578"/>
              <a:gd name="connsiteY5" fmla="*/ 3076606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158458 w 10526578"/>
              <a:gd name="connsiteY10" fmla="*/ 2238451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36542 w 10526578"/>
              <a:gd name="connsiteY5" fmla="*/ 3076606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224844 w 10526578"/>
              <a:gd name="connsiteY10" fmla="*/ 3305198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0526578"/>
              <a:gd name="connsiteY0" fmla="*/ 1880549 h 3562503"/>
              <a:gd name="connsiteX1" fmla="*/ 2345056 w 10526578"/>
              <a:gd name="connsiteY1" fmla="*/ 1865377 h 3562503"/>
              <a:gd name="connsiteX2" fmla="*/ 2447469 w 10526578"/>
              <a:gd name="connsiteY2" fmla="*/ 1236270 h 3562503"/>
              <a:gd name="connsiteX3" fmla="*/ 2732761 w 10526578"/>
              <a:gd name="connsiteY3" fmla="*/ 3562503 h 3562503"/>
              <a:gd name="connsiteX4" fmla="*/ 3025369 w 10526578"/>
              <a:gd name="connsiteY4" fmla="*/ 14631 h 3562503"/>
              <a:gd name="connsiteX5" fmla="*/ 3336542 w 10526578"/>
              <a:gd name="connsiteY5" fmla="*/ 3076606 h 3562503"/>
              <a:gd name="connsiteX6" fmla="*/ 3476802 w 10526578"/>
              <a:gd name="connsiteY6" fmla="*/ 1874958 h 3562503"/>
              <a:gd name="connsiteX7" fmla="*/ 4895951 w 10526578"/>
              <a:gd name="connsiteY7" fmla="*/ 1889589 h 3562503"/>
              <a:gd name="connsiteX8" fmla="*/ 5578373 w 10526578"/>
              <a:gd name="connsiteY8" fmla="*/ 1880008 h 3562503"/>
              <a:gd name="connsiteX9" fmla="*/ 6936891 w 10526578"/>
              <a:gd name="connsiteY9" fmla="*/ 1896903 h 3562503"/>
              <a:gd name="connsiteX10" fmla="*/ 7191650 w 10526578"/>
              <a:gd name="connsiteY10" fmla="*/ 2848025 h 3562503"/>
              <a:gd name="connsiteX11" fmla="*/ 7443751 w 10526578"/>
              <a:gd name="connsiteY11" fmla="*/ 1 h 3562503"/>
              <a:gd name="connsiteX12" fmla="*/ 7707098 w 10526578"/>
              <a:gd name="connsiteY12" fmla="*/ 3533242 h 3562503"/>
              <a:gd name="connsiteX13" fmla="*/ 8028966 w 10526578"/>
              <a:gd name="connsiteY13" fmla="*/ 1250900 h 3562503"/>
              <a:gd name="connsiteX14" fmla="*/ 8124064 w 10526578"/>
              <a:gd name="connsiteY14" fmla="*/ 1894637 h 3562503"/>
              <a:gd name="connsiteX15" fmla="*/ 10526578 w 10526578"/>
              <a:gd name="connsiteY15" fmla="*/ 1902496 h 3562503"/>
              <a:gd name="connsiteX0" fmla="*/ 0 w 12662007"/>
              <a:gd name="connsiteY0" fmla="*/ 1880551 h 3562503"/>
              <a:gd name="connsiteX1" fmla="*/ 4480485 w 12662007"/>
              <a:gd name="connsiteY1" fmla="*/ 1865377 h 3562503"/>
              <a:gd name="connsiteX2" fmla="*/ 4582898 w 12662007"/>
              <a:gd name="connsiteY2" fmla="*/ 1236270 h 3562503"/>
              <a:gd name="connsiteX3" fmla="*/ 4868190 w 12662007"/>
              <a:gd name="connsiteY3" fmla="*/ 3562503 h 3562503"/>
              <a:gd name="connsiteX4" fmla="*/ 5160798 w 12662007"/>
              <a:gd name="connsiteY4" fmla="*/ 14631 h 3562503"/>
              <a:gd name="connsiteX5" fmla="*/ 5471971 w 12662007"/>
              <a:gd name="connsiteY5" fmla="*/ 3076606 h 3562503"/>
              <a:gd name="connsiteX6" fmla="*/ 5612231 w 12662007"/>
              <a:gd name="connsiteY6" fmla="*/ 1874958 h 3562503"/>
              <a:gd name="connsiteX7" fmla="*/ 7031380 w 12662007"/>
              <a:gd name="connsiteY7" fmla="*/ 1889589 h 3562503"/>
              <a:gd name="connsiteX8" fmla="*/ 7713802 w 12662007"/>
              <a:gd name="connsiteY8" fmla="*/ 1880008 h 3562503"/>
              <a:gd name="connsiteX9" fmla="*/ 9072320 w 12662007"/>
              <a:gd name="connsiteY9" fmla="*/ 1896903 h 3562503"/>
              <a:gd name="connsiteX10" fmla="*/ 9327079 w 12662007"/>
              <a:gd name="connsiteY10" fmla="*/ 2848025 h 3562503"/>
              <a:gd name="connsiteX11" fmla="*/ 9579180 w 12662007"/>
              <a:gd name="connsiteY11" fmla="*/ 1 h 3562503"/>
              <a:gd name="connsiteX12" fmla="*/ 9842527 w 12662007"/>
              <a:gd name="connsiteY12" fmla="*/ 3533242 h 3562503"/>
              <a:gd name="connsiteX13" fmla="*/ 10164395 w 12662007"/>
              <a:gd name="connsiteY13" fmla="*/ 1250900 h 3562503"/>
              <a:gd name="connsiteX14" fmla="*/ 10259493 w 12662007"/>
              <a:gd name="connsiteY14" fmla="*/ 1894637 h 3562503"/>
              <a:gd name="connsiteX15" fmla="*/ 12662007 w 12662007"/>
              <a:gd name="connsiteY15" fmla="*/ 1902496 h 3562503"/>
              <a:gd name="connsiteX0" fmla="*/ 0 w 14808500"/>
              <a:gd name="connsiteY0" fmla="*/ 1880551 h 3562503"/>
              <a:gd name="connsiteX1" fmla="*/ 4480485 w 14808500"/>
              <a:gd name="connsiteY1" fmla="*/ 1865377 h 3562503"/>
              <a:gd name="connsiteX2" fmla="*/ 4582898 w 14808500"/>
              <a:gd name="connsiteY2" fmla="*/ 1236270 h 3562503"/>
              <a:gd name="connsiteX3" fmla="*/ 4868190 w 14808500"/>
              <a:gd name="connsiteY3" fmla="*/ 3562503 h 3562503"/>
              <a:gd name="connsiteX4" fmla="*/ 5160798 w 14808500"/>
              <a:gd name="connsiteY4" fmla="*/ 14631 h 3562503"/>
              <a:gd name="connsiteX5" fmla="*/ 5471971 w 14808500"/>
              <a:gd name="connsiteY5" fmla="*/ 3076606 h 3562503"/>
              <a:gd name="connsiteX6" fmla="*/ 5612231 w 14808500"/>
              <a:gd name="connsiteY6" fmla="*/ 1874958 h 3562503"/>
              <a:gd name="connsiteX7" fmla="*/ 7031380 w 14808500"/>
              <a:gd name="connsiteY7" fmla="*/ 1889589 h 3562503"/>
              <a:gd name="connsiteX8" fmla="*/ 7713802 w 14808500"/>
              <a:gd name="connsiteY8" fmla="*/ 1880008 h 3562503"/>
              <a:gd name="connsiteX9" fmla="*/ 9072320 w 14808500"/>
              <a:gd name="connsiteY9" fmla="*/ 1896903 h 3562503"/>
              <a:gd name="connsiteX10" fmla="*/ 9327079 w 14808500"/>
              <a:gd name="connsiteY10" fmla="*/ 2848025 h 3562503"/>
              <a:gd name="connsiteX11" fmla="*/ 9579180 w 14808500"/>
              <a:gd name="connsiteY11" fmla="*/ 1 h 3562503"/>
              <a:gd name="connsiteX12" fmla="*/ 9842527 w 14808500"/>
              <a:gd name="connsiteY12" fmla="*/ 3533242 h 3562503"/>
              <a:gd name="connsiteX13" fmla="*/ 10164395 w 14808500"/>
              <a:gd name="connsiteY13" fmla="*/ 1250900 h 3562503"/>
              <a:gd name="connsiteX14" fmla="*/ 10259493 w 14808500"/>
              <a:gd name="connsiteY14" fmla="*/ 1894637 h 3562503"/>
              <a:gd name="connsiteX15" fmla="*/ 14808500 w 14808500"/>
              <a:gd name="connsiteY15" fmla="*/ 1940591 h 3562503"/>
              <a:gd name="connsiteX0" fmla="*/ 0 w 18482842"/>
              <a:gd name="connsiteY0" fmla="*/ 1904392 h 3562502"/>
              <a:gd name="connsiteX1" fmla="*/ 8154827 w 18482842"/>
              <a:gd name="connsiteY1" fmla="*/ 1865376 h 3562502"/>
              <a:gd name="connsiteX2" fmla="*/ 8257240 w 18482842"/>
              <a:gd name="connsiteY2" fmla="*/ 1236269 h 3562502"/>
              <a:gd name="connsiteX3" fmla="*/ 8542532 w 18482842"/>
              <a:gd name="connsiteY3" fmla="*/ 3562502 h 3562502"/>
              <a:gd name="connsiteX4" fmla="*/ 8835140 w 18482842"/>
              <a:gd name="connsiteY4" fmla="*/ 14630 h 3562502"/>
              <a:gd name="connsiteX5" fmla="*/ 9146313 w 18482842"/>
              <a:gd name="connsiteY5" fmla="*/ 3076605 h 3562502"/>
              <a:gd name="connsiteX6" fmla="*/ 9286573 w 18482842"/>
              <a:gd name="connsiteY6" fmla="*/ 1874957 h 3562502"/>
              <a:gd name="connsiteX7" fmla="*/ 10705722 w 18482842"/>
              <a:gd name="connsiteY7" fmla="*/ 1889588 h 3562502"/>
              <a:gd name="connsiteX8" fmla="*/ 11388144 w 18482842"/>
              <a:gd name="connsiteY8" fmla="*/ 1880007 h 3562502"/>
              <a:gd name="connsiteX9" fmla="*/ 12746662 w 18482842"/>
              <a:gd name="connsiteY9" fmla="*/ 1896902 h 3562502"/>
              <a:gd name="connsiteX10" fmla="*/ 13001421 w 18482842"/>
              <a:gd name="connsiteY10" fmla="*/ 2848024 h 3562502"/>
              <a:gd name="connsiteX11" fmla="*/ 13253522 w 18482842"/>
              <a:gd name="connsiteY11" fmla="*/ 0 h 3562502"/>
              <a:gd name="connsiteX12" fmla="*/ 13516869 w 18482842"/>
              <a:gd name="connsiteY12" fmla="*/ 3533241 h 3562502"/>
              <a:gd name="connsiteX13" fmla="*/ 13838737 w 18482842"/>
              <a:gd name="connsiteY13" fmla="*/ 1250899 h 3562502"/>
              <a:gd name="connsiteX14" fmla="*/ 13933835 w 18482842"/>
              <a:gd name="connsiteY14" fmla="*/ 1894636 h 3562502"/>
              <a:gd name="connsiteX15" fmla="*/ 18482842 w 18482842"/>
              <a:gd name="connsiteY15" fmla="*/ 1940590 h 3562502"/>
              <a:gd name="connsiteX0" fmla="*/ 0 w 14744037"/>
              <a:gd name="connsiteY0" fmla="*/ 1904392 h 3562502"/>
              <a:gd name="connsiteX1" fmla="*/ 8154827 w 14744037"/>
              <a:gd name="connsiteY1" fmla="*/ 1865376 h 3562502"/>
              <a:gd name="connsiteX2" fmla="*/ 8257240 w 14744037"/>
              <a:gd name="connsiteY2" fmla="*/ 1236269 h 3562502"/>
              <a:gd name="connsiteX3" fmla="*/ 8542532 w 14744037"/>
              <a:gd name="connsiteY3" fmla="*/ 3562502 h 3562502"/>
              <a:gd name="connsiteX4" fmla="*/ 8835140 w 14744037"/>
              <a:gd name="connsiteY4" fmla="*/ 14630 h 3562502"/>
              <a:gd name="connsiteX5" fmla="*/ 9146313 w 14744037"/>
              <a:gd name="connsiteY5" fmla="*/ 3076605 h 3562502"/>
              <a:gd name="connsiteX6" fmla="*/ 9286573 w 14744037"/>
              <a:gd name="connsiteY6" fmla="*/ 1874957 h 3562502"/>
              <a:gd name="connsiteX7" fmla="*/ 10705722 w 14744037"/>
              <a:gd name="connsiteY7" fmla="*/ 1889588 h 3562502"/>
              <a:gd name="connsiteX8" fmla="*/ 11388144 w 14744037"/>
              <a:gd name="connsiteY8" fmla="*/ 1880007 h 3562502"/>
              <a:gd name="connsiteX9" fmla="*/ 12746662 w 14744037"/>
              <a:gd name="connsiteY9" fmla="*/ 1896902 h 3562502"/>
              <a:gd name="connsiteX10" fmla="*/ 13001421 w 14744037"/>
              <a:gd name="connsiteY10" fmla="*/ 2848024 h 3562502"/>
              <a:gd name="connsiteX11" fmla="*/ 13253522 w 14744037"/>
              <a:gd name="connsiteY11" fmla="*/ 0 h 3562502"/>
              <a:gd name="connsiteX12" fmla="*/ 13516869 w 14744037"/>
              <a:gd name="connsiteY12" fmla="*/ 3533241 h 3562502"/>
              <a:gd name="connsiteX13" fmla="*/ 13838737 w 14744037"/>
              <a:gd name="connsiteY13" fmla="*/ 1250899 h 3562502"/>
              <a:gd name="connsiteX14" fmla="*/ 13933835 w 14744037"/>
              <a:gd name="connsiteY14" fmla="*/ 1894636 h 3562502"/>
              <a:gd name="connsiteX15" fmla="*/ 14744037 w 14744037"/>
              <a:gd name="connsiteY15" fmla="*/ 1892908 h 3562502"/>
              <a:gd name="connsiteX0" fmla="*/ 0 w 14782714"/>
              <a:gd name="connsiteY0" fmla="*/ 1904392 h 3562502"/>
              <a:gd name="connsiteX1" fmla="*/ 8154827 w 14782714"/>
              <a:gd name="connsiteY1" fmla="*/ 1865376 h 3562502"/>
              <a:gd name="connsiteX2" fmla="*/ 8257240 w 14782714"/>
              <a:gd name="connsiteY2" fmla="*/ 1236269 h 3562502"/>
              <a:gd name="connsiteX3" fmla="*/ 8542532 w 14782714"/>
              <a:gd name="connsiteY3" fmla="*/ 3562502 h 3562502"/>
              <a:gd name="connsiteX4" fmla="*/ 8835140 w 14782714"/>
              <a:gd name="connsiteY4" fmla="*/ 14630 h 3562502"/>
              <a:gd name="connsiteX5" fmla="*/ 9146313 w 14782714"/>
              <a:gd name="connsiteY5" fmla="*/ 3076605 h 3562502"/>
              <a:gd name="connsiteX6" fmla="*/ 9286573 w 14782714"/>
              <a:gd name="connsiteY6" fmla="*/ 1874957 h 3562502"/>
              <a:gd name="connsiteX7" fmla="*/ 10705722 w 14782714"/>
              <a:gd name="connsiteY7" fmla="*/ 1889588 h 3562502"/>
              <a:gd name="connsiteX8" fmla="*/ 11388144 w 14782714"/>
              <a:gd name="connsiteY8" fmla="*/ 1880007 h 3562502"/>
              <a:gd name="connsiteX9" fmla="*/ 12746662 w 14782714"/>
              <a:gd name="connsiteY9" fmla="*/ 1896902 h 3562502"/>
              <a:gd name="connsiteX10" fmla="*/ 13001421 w 14782714"/>
              <a:gd name="connsiteY10" fmla="*/ 2848024 h 3562502"/>
              <a:gd name="connsiteX11" fmla="*/ 13253522 w 14782714"/>
              <a:gd name="connsiteY11" fmla="*/ 0 h 3562502"/>
              <a:gd name="connsiteX12" fmla="*/ 13516869 w 14782714"/>
              <a:gd name="connsiteY12" fmla="*/ 3533241 h 3562502"/>
              <a:gd name="connsiteX13" fmla="*/ 13838737 w 14782714"/>
              <a:gd name="connsiteY13" fmla="*/ 1250899 h 3562502"/>
              <a:gd name="connsiteX14" fmla="*/ 13933835 w 14782714"/>
              <a:gd name="connsiteY14" fmla="*/ 1894636 h 3562502"/>
              <a:gd name="connsiteX15" fmla="*/ 14782714 w 14782714"/>
              <a:gd name="connsiteY15" fmla="*/ 1904828 h 3562502"/>
              <a:gd name="connsiteX0" fmla="*/ 0 w 14821391"/>
              <a:gd name="connsiteY0" fmla="*/ 1904392 h 3562502"/>
              <a:gd name="connsiteX1" fmla="*/ 8154827 w 14821391"/>
              <a:gd name="connsiteY1" fmla="*/ 1865376 h 3562502"/>
              <a:gd name="connsiteX2" fmla="*/ 8257240 w 14821391"/>
              <a:gd name="connsiteY2" fmla="*/ 1236269 h 3562502"/>
              <a:gd name="connsiteX3" fmla="*/ 8542532 w 14821391"/>
              <a:gd name="connsiteY3" fmla="*/ 3562502 h 3562502"/>
              <a:gd name="connsiteX4" fmla="*/ 8835140 w 14821391"/>
              <a:gd name="connsiteY4" fmla="*/ 14630 h 3562502"/>
              <a:gd name="connsiteX5" fmla="*/ 9146313 w 14821391"/>
              <a:gd name="connsiteY5" fmla="*/ 3076605 h 3562502"/>
              <a:gd name="connsiteX6" fmla="*/ 9286573 w 14821391"/>
              <a:gd name="connsiteY6" fmla="*/ 1874957 h 3562502"/>
              <a:gd name="connsiteX7" fmla="*/ 10705722 w 14821391"/>
              <a:gd name="connsiteY7" fmla="*/ 1889588 h 3562502"/>
              <a:gd name="connsiteX8" fmla="*/ 11388144 w 14821391"/>
              <a:gd name="connsiteY8" fmla="*/ 1880007 h 3562502"/>
              <a:gd name="connsiteX9" fmla="*/ 12746662 w 14821391"/>
              <a:gd name="connsiteY9" fmla="*/ 1896902 h 3562502"/>
              <a:gd name="connsiteX10" fmla="*/ 13001421 w 14821391"/>
              <a:gd name="connsiteY10" fmla="*/ 2848024 h 3562502"/>
              <a:gd name="connsiteX11" fmla="*/ 13253522 w 14821391"/>
              <a:gd name="connsiteY11" fmla="*/ 0 h 3562502"/>
              <a:gd name="connsiteX12" fmla="*/ 13516869 w 14821391"/>
              <a:gd name="connsiteY12" fmla="*/ 3533241 h 3562502"/>
              <a:gd name="connsiteX13" fmla="*/ 13838737 w 14821391"/>
              <a:gd name="connsiteY13" fmla="*/ 1250899 h 3562502"/>
              <a:gd name="connsiteX14" fmla="*/ 13933835 w 14821391"/>
              <a:gd name="connsiteY14" fmla="*/ 1894636 h 3562502"/>
              <a:gd name="connsiteX15" fmla="*/ 14821391 w 14821391"/>
              <a:gd name="connsiteY15" fmla="*/ 1916748 h 3562502"/>
              <a:gd name="connsiteX0" fmla="*/ 0 w 17332784"/>
              <a:gd name="connsiteY0" fmla="*/ 1904392 h 3562502"/>
              <a:gd name="connsiteX1" fmla="*/ 8154827 w 17332784"/>
              <a:gd name="connsiteY1" fmla="*/ 1865376 h 3562502"/>
              <a:gd name="connsiteX2" fmla="*/ 8257240 w 17332784"/>
              <a:gd name="connsiteY2" fmla="*/ 1236269 h 3562502"/>
              <a:gd name="connsiteX3" fmla="*/ 8542532 w 17332784"/>
              <a:gd name="connsiteY3" fmla="*/ 3562502 h 3562502"/>
              <a:gd name="connsiteX4" fmla="*/ 8835140 w 17332784"/>
              <a:gd name="connsiteY4" fmla="*/ 14630 h 3562502"/>
              <a:gd name="connsiteX5" fmla="*/ 9146313 w 17332784"/>
              <a:gd name="connsiteY5" fmla="*/ 3076605 h 3562502"/>
              <a:gd name="connsiteX6" fmla="*/ 9286573 w 17332784"/>
              <a:gd name="connsiteY6" fmla="*/ 1874957 h 3562502"/>
              <a:gd name="connsiteX7" fmla="*/ 10705722 w 17332784"/>
              <a:gd name="connsiteY7" fmla="*/ 1889588 h 3562502"/>
              <a:gd name="connsiteX8" fmla="*/ 11388144 w 17332784"/>
              <a:gd name="connsiteY8" fmla="*/ 1880007 h 3562502"/>
              <a:gd name="connsiteX9" fmla="*/ 12746662 w 17332784"/>
              <a:gd name="connsiteY9" fmla="*/ 1896902 h 3562502"/>
              <a:gd name="connsiteX10" fmla="*/ 13001421 w 17332784"/>
              <a:gd name="connsiteY10" fmla="*/ 2848024 h 3562502"/>
              <a:gd name="connsiteX11" fmla="*/ 13253522 w 17332784"/>
              <a:gd name="connsiteY11" fmla="*/ 0 h 3562502"/>
              <a:gd name="connsiteX12" fmla="*/ 13516869 w 17332784"/>
              <a:gd name="connsiteY12" fmla="*/ 3533241 h 3562502"/>
              <a:gd name="connsiteX13" fmla="*/ 13838737 w 17332784"/>
              <a:gd name="connsiteY13" fmla="*/ 1250899 h 3562502"/>
              <a:gd name="connsiteX14" fmla="*/ 13933835 w 17332784"/>
              <a:gd name="connsiteY14" fmla="*/ 1894636 h 3562502"/>
              <a:gd name="connsiteX15" fmla="*/ 17332784 w 17332784"/>
              <a:gd name="connsiteY15" fmla="*/ 1860793 h 3562502"/>
              <a:gd name="connsiteX0" fmla="*/ 0 w 17255964"/>
              <a:gd name="connsiteY0" fmla="*/ 1904392 h 3562502"/>
              <a:gd name="connsiteX1" fmla="*/ 8154827 w 17255964"/>
              <a:gd name="connsiteY1" fmla="*/ 1865376 h 3562502"/>
              <a:gd name="connsiteX2" fmla="*/ 8257240 w 17255964"/>
              <a:gd name="connsiteY2" fmla="*/ 1236269 h 3562502"/>
              <a:gd name="connsiteX3" fmla="*/ 8542532 w 17255964"/>
              <a:gd name="connsiteY3" fmla="*/ 3562502 h 3562502"/>
              <a:gd name="connsiteX4" fmla="*/ 8835140 w 17255964"/>
              <a:gd name="connsiteY4" fmla="*/ 14630 h 3562502"/>
              <a:gd name="connsiteX5" fmla="*/ 9146313 w 17255964"/>
              <a:gd name="connsiteY5" fmla="*/ 3076605 h 3562502"/>
              <a:gd name="connsiteX6" fmla="*/ 9286573 w 17255964"/>
              <a:gd name="connsiteY6" fmla="*/ 1874957 h 3562502"/>
              <a:gd name="connsiteX7" fmla="*/ 10705722 w 17255964"/>
              <a:gd name="connsiteY7" fmla="*/ 1889588 h 3562502"/>
              <a:gd name="connsiteX8" fmla="*/ 11388144 w 17255964"/>
              <a:gd name="connsiteY8" fmla="*/ 1880007 h 3562502"/>
              <a:gd name="connsiteX9" fmla="*/ 12746662 w 17255964"/>
              <a:gd name="connsiteY9" fmla="*/ 1896902 h 3562502"/>
              <a:gd name="connsiteX10" fmla="*/ 13001421 w 17255964"/>
              <a:gd name="connsiteY10" fmla="*/ 2848024 h 3562502"/>
              <a:gd name="connsiteX11" fmla="*/ 13253522 w 17255964"/>
              <a:gd name="connsiteY11" fmla="*/ 0 h 3562502"/>
              <a:gd name="connsiteX12" fmla="*/ 13516869 w 17255964"/>
              <a:gd name="connsiteY12" fmla="*/ 3533241 h 3562502"/>
              <a:gd name="connsiteX13" fmla="*/ 13838737 w 17255964"/>
              <a:gd name="connsiteY13" fmla="*/ 1250899 h 3562502"/>
              <a:gd name="connsiteX14" fmla="*/ 13933835 w 17255964"/>
              <a:gd name="connsiteY14" fmla="*/ 1894636 h 3562502"/>
              <a:gd name="connsiteX15" fmla="*/ 17255964 w 17255964"/>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74957 h 3562502"/>
              <a:gd name="connsiteX7" fmla="*/ 10705722 w 17279011"/>
              <a:gd name="connsiteY7" fmla="*/ 1889588 h 3562502"/>
              <a:gd name="connsiteX8" fmla="*/ 11388144 w 17279011"/>
              <a:gd name="connsiteY8" fmla="*/ 1880007 h 3562502"/>
              <a:gd name="connsiteX9" fmla="*/ 12746662 w 17279011"/>
              <a:gd name="connsiteY9" fmla="*/ 1896902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5 w 17279011"/>
              <a:gd name="connsiteY14" fmla="*/ 1894636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74957 h 3562502"/>
              <a:gd name="connsiteX7" fmla="*/ 10705722 w 17279011"/>
              <a:gd name="connsiteY7" fmla="*/ 1889588 h 3562502"/>
              <a:gd name="connsiteX8" fmla="*/ 11388144 w 17279011"/>
              <a:gd name="connsiteY8" fmla="*/ 1880007 h 3562502"/>
              <a:gd name="connsiteX9" fmla="*/ 12746662 w 17279011"/>
              <a:gd name="connsiteY9" fmla="*/ 1896902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6 w 17279011"/>
              <a:gd name="connsiteY14" fmla="*/ 1873328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74957 h 3562502"/>
              <a:gd name="connsiteX7" fmla="*/ 10705722 w 17279011"/>
              <a:gd name="connsiteY7" fmla="*/ 1889588 h 3562502"/>
              <a:gd name="connsiteX8" fmla="*/ 11388144 w 17279011"/>
              <a:gd name="connsiteY8" fmla="*/ 1880007 h 3562502"/>
              <a:gd name="connsiteX9" fmla="*/ 12746662 w 17279011"/>
              <a:gd name="connsiteY9" fmla="*/ 1882695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6 w 17279011"/>
              <a:gd name="connsiteY14" fmla="*/ 1873328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0705722 w 17279011"/>
              <a:gd name="connsiteY7" fmla="*/ 1889588 h 3562502"/>
              <a:gd name="connsiteX8" fmla="*/ 11388144 w 17279011"/>
              <a:gd name="connsiteY8" fmla="*/ 1880007 h 3562502"/>
              <a:gd name="connsiteX9" fmla="*/ 12746662 w 17279011"/>
              <a:gd name="connsiteY9" fmla="*/ 1882695 h 3562502"/>
              <a:gd name="connsiteX10" fmla="*/ 13001421 w 17279011"/>
              <a:gd name="connsiteY10" fmla="*/ 2848024 h 3562502"/>
              <a:gd name="connsiteX11" fmla="*/ 13253522 w 17279011"/>
              <a:gd name="connsiteY11" fmla="*/ 0 h 3562502"/>
              <a:gd name="connsiteX12" fmla="*/ 13516869 w 17279011"/>
              <a:gd name="connsiteY12" fmla="*/ 3533241 h 3562502"/>
              <a:gd name="connsiteX13" fmla="*/ 13838737 w 17279011"/>
              <a:gd name="connsiteY13" fmla="*/ 1250899 h 3562502"/>
              <a:gd name="connsiteX14" fmla="*/ 13933836 w 17279011"/>
              <a:gd name="connsiteY14" fmla="*/ 1873328 h 3562502"/>
              <a:gd name="connsiteX15" fmla="*/ 17279011 w 17279011"/>
              <a:gd name="connsiteY15"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0705722 w 17279011"/>
              <a:gd name="connsiteY7" fmla="*/ 1889588 h 3562502"/>
              <a:gd name="connsiteX8" fmla="*/ 12746662 w 17279011"/>
              <a:gd name="connsiteY8" fmla="*/ 1882695 h 3562502"/>
              <a:gd name="connsiteX9" fmla="*/ 13001421 w 17279011"/>
              <a:gd name="connsiteY9" fmla="*/ 2848024 h 3562502"/>
              <a:gd name="connsiteX10" fmla="*/ 13253522 w 17279011"/>
              <a:gd name="connsiteY10" fmla="*/ 0 h 3562502"/>
              <a:gd name="connsiteX11" fmla="*/ 13516869 w 17279011"/>
              <a:gd name="connsiteY11" fmla="*/ 3533241 h 3562502"/>
              <a:gd name="connsiteX12" fmla="*/ 13838737 w 17279011"/>
              <a:gd name="connsiteY12" fmla="*/ 1250899 h 3562502"/>
              <a:gd name="connsiteX13" fmla="*/ 13933836 w 17279011"/>
              <a:gd name="connsiteY13" fmla="*/ 1873328 h 3562502"/>
              <a:gd name="connsiteX14" fmla="*/ 17279011 w 17279011"/>
              <a:gd name="connsiteY14"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2746662 w 17279011"/>
              <a:gd name="connsiteY7" fmla="*/ 1882695 h 3562502"/>
              <a:gd name="connsiteX8" fmla="*/ 13001421 w 17279011"/>
              <a:gd name="connsiteY8" fmla="*/ 2848024 h 3562502"/>
              <a:gd name="connsiteX9" fmla="*/ 13253522 w 17279011"/>
              <a:gd name="connsiteY9" fmla="*/ 0 h 3562502"/>
              <a:gd name="connsiteX10" fmla="*/ 13516869 w 17279011"/>
              <a:gd name="connsiteY10" fmla="*/ 3533241 h 3562502"/>
              <a:gd name="connsiteX11" fmla="*/ 13838737 w 17279011"/>
              <a:gd name="connsiteY11" fmla="*/ 1250899 h 3562502"/>
              <a:gd name="connsiteX12" fmla="*/ 13933836 w 17279011"/>
              <a:gd name="connsiteY12" fmla="*/ 1873328 h 3562502"/>
              <a:gd name="connsiteX13" fmla="*/ 17279011 w 17279011"/>
              <a:gd name="connsiteY13" fmla="*/ 1867897 h 3562502"/>
              <a:gd name="connsiteX0" fmla="*/ 0 w 17279011"/>
              <a:gd name="connsiteY0" fmla="*/ 1904392 h 3562502"/>
              <a:gd name="connsiteX1" fmla="*/ 8154827 w 17279011"/>
              <a:gd name="connsiteY1" fmla="*/ 1865376 h 3562502"/>
              <a:gd name="connsiteX2" fmla="*/ 8257240 w 17279011"/>
              <a:gd name="connsiteY2" fmla="*/ 1236269 h 3562502"/>
              <a:gd name="connsiteX3" fmla="*/ 8542532 w 17279011"/>
              <a:gd name="connsiteY3" fmla="*/ 3562502 h 3562502"/>
              <a:gd name="connsiteX4" fmla="*/ 8835140 w 17279011"/>
              <a:gd name="connsiteY4" fmla="*/ 14630 h 3562502"/>
              <a:gd name="connsiteX5" fmla="*/ 9146313 w 17279011"/>
              <a:gd name="connsiteY5" fmla="*/ 3076605 h 3562502"/>
              <a:gd name="connsiteX6" fmla="*/ 9286573 w 17279011"/>
              <a:gd name="connsiteY6" fmla="*/ 1867853 h 3562502"/>
              <a:gd name="connsiteX7" fmla="*/ 12746662 w 17279011"/>
              <a:gd name="connsiteY7" fmla="*/ 1868490 h 3562502"/>
              <a:gd name="connsiteX8" fmla="*/ 13001421 w 17279011"/>
              <a:gd name="connsiteY8" fmla="*/ 2848024 h 3562502"/>
              <a:gd name="connsiteX9" fmla="*/ 13253522 w 17279011"/>
              <a:gd name="connsiteY9" fmla="*/ 0 h 3562502"/>
              <a:gd name="connsiteX10" fmla="*/ 13516869 w 17279011"/>
              <a:gd name="connsiteY10" fmla="*/ 3533241 h 3562502"/>
              <a:gd name="connsiteX11" fmla="*/ 13838737 w 17279011"/>
              <a:gd name="connsiteY11" fmla="*/ 1250899 h 3562502"/>
              <a:gd name="connsiteX12" fmla="*/ 13933836 w 17279011"/>
              <a:gd name="connsiteY12" fmla="*/ 1873328 h 3562502"/>
              <a:gd name="connsiteX13" fmla="*/ 17279011 w 17279011"/>
              <a:gd name="connsiteY13" fmla="*/ 1867897 h 3562502"/>
              <a:gd name="connsiteX0" fmla="*/ 0 w 19775667"/>
              <a:gd name="connsiteY0" fmla="*/ 1861774 h 3562502"/>
              <a:gd name="connsiteX1" fmla="*/ 10651483 w 19775667"/>
              <a:gd name="connsiteY1" fmla="*/ 1865376 h 3562502"/>
              <a:gd name="connsiteX2" fmla="*/ 10753896 w 19775667"/>
              <a:gd name="connsiteY2" fmla="*/ 1236269 h 3562502"/>
              <a:gd name="connsiteX3" fmla="*/ 11039188 w 19775667"/>
              <a:gd name="connsiteY3" fmla="*/ 3562502 h 3562502"/>
              <a:gd name="connsiteX4" fmla="*/ 11331796 w 19775667"/>
              <a:gd name="connsiteY4" fmla="*/ 14630 h 3562502"/>
              <a:gd name="connsiteX5" fmla="*/ 11642969 w 19775667"/>
              <a:gd name="connsiteY5" fmla="*/ 3076605 h 3562502"/>
              <a:gd name="connsiteX6" fmla="*/ 11783229 w 19775667"/>
              <a:gd name="connsiteY6" fmla="*/ 1867853 h 3562502"/>
              <a:gd name="connsiteX7" fmla="*/ 15243318 w 19775667"/>
              <a:gd name="connsiteY7" fmla="*/ 1868490 h 3562502"/>
              <a:gd name="connsiteX8" fmla="*/ 15498077 w 19775667"/>
              <a:gd name="connsiteY8" fmla="*/ 2848024 h 3562502"/>
              <a:gd name="connsiteX9" fmla="*/ 15750178 w 19775667"/>
              <a:gd name="connsiteY9" fmla="*/ 0 h 3562502"/>
              <a:gd name="connsiteX10" fmla="*/ 16013525 w 19775667"/>
              <a:gd name="connsiteY10" fmla="*/ 3533241 h 3562502"/>
              <a:gd name="connsiteX11" fmla="*/ 16335393 w 19775667"/>
              <a:gd name="connsiteY11" fmla="*/ 1250899 h 3562502"/>
              <a:gd name="connsiteX12" fmla="*/ 16430492 w 19775667"/>
              <a:gd name="connsiteY12" fmla="*/ 1873328 h 3562502"/>
              <a:gd name="connsiteX13" fmla="*/ 19775667 w 19775667"/>
              <a:gd name="connsiteY13" fmla="*/ 1867897 h 3562502"/>
              <a:gd name="connsiteX0" fmla="*/ 0 w 19075538"/>
              <a:gd name="connsiteY0" fmla="*/ 1861774 h 3562502"/>
              <a:gd name="connsiteX1" fmla="*/ 10651483 w 19075538"/>
              <a:gd name="connsiteY1" fmla="*/ 1865376 h 3562502"/>
              <a:gd name="connsiteX2" fmla="*/ 10753896 w 19075538"/>
              <a:gd name="connsiteY2" fmla="*/ 1236269 h 3562502"/>
              <a:gd name="connsiteX3" fmla="*/ 11039188 w 19075538"/>
              <a:gd name="connsiteY3" fmla="*/ 3562502 h 3562502"/>
              <a:gd name="connsiteX4" fmla="*/ 11331796 w 19075538"/>
              <a:gd name="connsiteY4" fmla="*/ 14630 h 3562502"/>
              <a:gd name="connsiteX5" fmla="*/ 11642969 w 19075538"/>
              <a:gd name="connsiteY5" fmla="*/ 3076605 h 3562502"/>
              <a:gd name="connsiteX6" fmla="*/ 11783229 w 19075538"/>
              <a:gd name="connsiteY6" fmla="*/ 1867853 h 3562502"/>
              <a:gd name="connsiteX7" fmla="*/ 15243318 w 19075538"/>
              <a:gd name="connsiteY7" fmla="*/ 1868490 h 3562502"/>
              <a:gd name="connsiteX8" fmla="*/ 15498077 w 19075538"/>
              <a:gd name="connsiteY8" fmla="*/ 2848024 h 3562502"/>
              <a:gd name="connsiteX9" fmla="*/ 15750178 w 19075538"/>
              <a:gd name="connsiteY9" fmla="*/ 0 h 3562502"/>
              <a:gd name="connsiteX10" fmla="*/ 16013525 w 19075538"/>
              <a:gd name="connsiteY10" fmla="*/ 3533241 h 3562502"/>
              <a:gd name="connsiteX11" fmla="*/ 16335393 w 19075538"/>
              <a:gd name="connsiteY11" fmla="*/ 1250899 h 3562502"/>
              <a:gd name="connsiteX12" fmla="*/ 16430492 w 19075538"/>
              <a:gd name="connsiteY12" fmla="*/ 1873328 h 3562502"/>
              <a:gd name="connsiteX13" fmla="*/ 19075538 w 19075538"/>
              <a:gd name="connsiteY13" fmla="*/ 1874243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2 w 19096130"/>
              <a:gd name="connsiteY12" fmla="*/ 1873328 h 3562502"/>
              <a:gd name="connsiteX13" fmla="*/ 19096130 w 19096130"/>
              <a:gd name="connsiteY13" fmla="*/ 1874243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2 w 19096130"/>
              <a:gd name="connsiteY12" fmla="*/ 1873328 h 3562502"/>
              <a:gd name="connsiteX13" fmla="*/ 19096130 w 19096130"/>
              <a:gd name="connsiteY13" fmla="*/ 1867897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2 w 19096130"/>
              <a:gd name="connsiteY12" fmla="*/ 1873328 h 3562502"/>
              <a:gd name="connsiteX13" fmla="*/ 19096130 w 19096130"/>
              <a:gd name="connsiteY13" fmla="*/ 1867897 h 3562502"/>
              <a:gd name="connsiteX0" fmla="*/ 0 w 19096130"/>
              <a:gd name="connsiteY0" fmla="*/ 1861774 h 3562502"/>
              <a:gd name="connsiteX1" fmla="*/ 10651483 w 19096130"/>
              <a:gd name="connsiteY1" fmla="*/ 1865376 h 3562502"/>
              <a:gd name="connsiteX2" fmla="*/ 10753896 w 19096130"/>
              <a:gd name="connsiteY2" fmla="*/ 1236269 h 3562502"/>
              <a:gd name="connsiteX3" fmla="*/ 11039188 w 19096130"/>
              <a:gd name="connsiteY3" fmla="*/ 3562502 h 3562502"/>
              <a:gd name="connsiteX4" fmla="*/ 11331796 w 19096130"/>
              <a:gd name="connsiteY4" fmla="*/ 14630 h 3562502"/>
              <a:gd name="connsiteX5" fmla="*/ 11642969 w 19096130"/>
              <a:gd name="connsiteY5" fmla="*/ 3076605 h 3562502"/>
              <a:gd name="connsiteX6" fmla="*/ 11783229 w 19096130"/>
              <a:gd name="connsiteY6" fmla="*/ 1867853 h 3562502"/>
              <a:gd name="connsiteX7" fmla="*/ 15243318 w 19096130"/>
              <a:gd name="connsiteY7" fmla="*/ 1868490 h 3562502"/>
              <a:gd name="connsiteX8" fmla="*/ 15498077 w 19096130"/>
              <a:gd name="connsiteY8" fmla="*/ 2848024 h 3562502"/>
              <a:gd name="connsiteX9" fmla="*/ 15750178 w 19096130"/>
              <a:gd name="connsiteY9" fmla="*/ 0 h 3562502"/>
              <a:gd name="connsiteX10" fmla="*/ 16013525 w 19096130"/>
              <a:gd name="connsiteY10" fmla="*/ 3533241 h 3562502"/>
              <a:gd name="connsiteX11" fmla="*/ 16335393 w 19096130"/>
              <a:gd name="connsiteY11" fmla="*/ 1250899 h 3562502"/>
              <a:gd name="connsiteX12" fmla="*/ 16430491 w 19096130"/>
              <a:gd name="connsiteY12" fmla="*/ 1860635 h 3562502"/>
              <a:gd name="connsiteX13" fmla="*/ 19096130 w 19096130"/>
              <a:gd name="connsiteY13" fmla="*/ 1867897 h 3562502"/>
              <a:gd name="connsiteX0" fmla="*/ 0 w 19748213"/>
              <a:gd name="connsiteY0" fmla="*/ 1868122 h 3562502"/>
              <a:gd name="connsiteX1" fmla="*/ 11303566 w 19748213"/>
              <a:gd name="connsiteY1" fmla="*/ 1865376 h 3562502"/>
              <a:gd name="connsiteX2" fmla="*/ 11405979 w 19748213"/>
              <a:gd name="connsiteY2" fmla="*/ 1236269 h 3562502"/>
              <a:gd name="connsiteX3" fmla="*/ 11691271 w 19748213"/>
              <a:gd name="connsiteY3" fmla="*/ 3562502 h 3562502"/>
              <a:gd name="connsiteX4" fmla="*/ 11983879 w 19748213"/>
              <a:gd name="connsiteY4" fmla="*/ 14630 h 3562502"/>
              <a:gd name="connsiteX5" fmla="*/ 12295052 w 19748213"/>
              <a:gd name="connsiteY5" fmla="*/ 3076605 h 3562502"/>
              <a:gd name="connsiteX6" fmla="*/ 12435312 w 19748213"/>
              <a:gd name="connsiteY6" fmla="*/ 1867853 h 3562502"/>
              <a:gd name="connsiteX7" fmla="*/ 15895401 w 19748213"/>
              <a:gd name="connsiteY7" fmla="*/ 1868490 h 3562502"/>
              <a:gd name="connsiteX8" fmla="*/ 16150160 w 19748213"/>
              <a:gd name="connsiteY8" fmla="*/ 2848024 h 3562502"/>
              <a:gd name="connsiteX9" fmla="*/ 16402261 w 19748213"/>
              <a:gd name="connsiteY9" fmla="*/ 0 h 3562502"/>
              <a:gd name="connsiteX10" fmla="*/ 16665608 w 19748213"/>
              <a:gd name="connsiteY10" fmla="*/ 3533241 h 3562502"/>
              <a:gd name="connsiteX11" fmla="*/ 16987476 w 19748213"/>
              <a:gd name="connsiteY11" fmla="*/ 1250899 h 3562502"/>
              <a:gd name="connsiteX12" fmla="*/ 17082574 w 19748213"/>
              <a:gd name="connsiteY12" fmla="*/ 1860635 h 3562502"/>
              <a:gd name="connsiteX13" fmla="*/ 19748213 w 19748213"/>
              <a:gd name="connsiteY13" fmla="*/ 1867897 h 3562502"/>
              <a:gd name="connsiteX0" fmla="*/ 0 w 19782534"/>
              <a:gd name="connsiteY0" fmla="*/ 1868122 h 3562502"/>
              <a:gd name="connsiteX1" fmla="*/ 11337887 w 19782534"/>
              <a:gd name="connsiteY1" fmla="*/ 1865376 h 3562502"/>
              <a:gd name="connsiteX2" fmla="*/ 11440300 w 19782534"/>
              <a:gd name="connsiteY2" fmla="*/ 1236269 h 3562502"/>
              <a:gd name="connsiteX3" fmla="*/ 11725592 w 19782534"/>
              <a:gd name="connsiteY3" fmla="*/ 3562502 h 3562502"/>
              <a:gd name="connsiteX4" fmla="*/ 12018200 w 19782534"/>
              <a:gd name="connsiteY4" fmla="*/ 14630 h 3562502"/>
              <a:gd name="connsiteX5" fmla="*/ 12329373 w 19782534"/>
              <a:gd name="connsiteY5" fmla="*/ 3076605 h 3562502"/>
              <a:gd name="connsiteX6" fmla="*/ 12469633 w 19782534"/>
              <a:gd name="connsiteY6" fmla="*/ 1867853 h 3562502"/>
              <a:gd name="connsiteX7" fmla="*/ 15929722 w 19782534"/>
              <a:gd name="connsiteY7" fmla="*/ 1868490 h 3562502"/>
              <a:gd name="connsiteX8" fmla="*/ 16184481 w 19782534"/>
              <a:gd name="connsiteY8" fmla="*/ 2848024 h 3562502"/>
              <a:gd name="connsiteX9" fmla="*/ 16436582 w 19782534"/>
              <a:gd name="connsiteY9" fmla="*/ 0 h 3562502"/>
              <a:gd name="connsiteX10" fmla="*/ 16699929 w 19782534"/>
              <a:gd name="connsiteY10" fmla="*/ 3533241 h 3562502"/>
              <a:gd name="connsiteX11" fmla="*/ 17021797 w 19782534"/>
              <a:gd name="connsiteY11" fmla="*/ 1250899 h 3562502"/>
              <a:gd name="connsiteX12" fmla="*/ 17116895 w 19782534"/>
              <a:gd name="connsiteY12" fmla="*/ 1860635 h 3562502"/>
              <a:gd name="connsiteX13" fmla="*/ 19782534 w 19782534"/>
              <a:gd name="connsiteY13" fmla="*/ 1867897 h 3562502"/>
              <a:gd name="connsiteX0" fmla="*/ 0 w 17116895"/>
              <a:gd name="connsiteY0" fmla="*/ 1868122 h 3562502"/>
              <a:gd name="connsiteX1" fmla="*/ 11337887 w 17116895"/>
              <a:gd name="connsiteY1" fmla="*/ 1865376 h 3562502"/>
              <a:gd name="connsiteX2" fmla="*/ 11440300 w 17116895"/>
              <a:gd name="connsiteY2" fmla="*/ 1236269 h 3562502"/>
              <a:gd name="connsiteX3" fmla="*/ 11725592 w 17116895"/>
              <a:gd name="connsiteY3" fmla="*/ 3562502 h 3562502"/>
              <a:gd name="connsiteX4" fmla="*/ 12018200 w 17116895"/>
              <a:gd name="connsiteY4" fmla="*/ 14630 h 3562502"/>
              <a:gd name="connsiteX5" fmla="*/ 12329373 w 17116895"/>
              <a:gd name="connsiteY5" fmla="*/ 3076605 h 3562502"/>
              <a:gd name="connsiteX6" fmla="*/ 12469633 w 17116895"/>
              <a:gd name="connsiteY6" fmla="*/ 1867853 h 3562502"/>
              <a:gd name="connsiteX7" fmla="*/ 15929722 w 17116895"/>
              <a:gd name="connsiteY7" fmla="*/ 1868490 h 3562502"/>
              <a:gd name="connsiteX8" fmla="*/ 16184481 w 17116895"/>
              <a:gd name="connsiteY8" fmla="*/ 2848024 h 3562502"/>
              <a:gd name="connsiteX9" fmla="*/ 16436582 w 17116895"/>
              <a:gd name="connsiteY9" fmla="*/ 0 h 3562502"/>
              <a:gd name="connsiteX10" fmla="*/ 16699929 w 17116895"/>
              <a:gd name="connsiteY10" fmla="*/ 3533241 h 3562502"/>
              <a:gd name="connsiteX11" fmla="*/ 17021797 w 17116895"/>
              <a:gd name="connsiteY11" fmla="*/ 1250899 h 3562502"/>
              <a:gd name="connsiteX12" fmla="*/ 17116895 w 17116895"/>
              <a:gd name="connsiteY12" fmla="*/ 1860635 h 3562502"/>
              <a:gd name="connsiteX0" fmla="*/ 0 w 17021797"/>
              <a:gd name="connsiteY0" fmla="*/ 1868122 h 3562502"/>
              <a:gd name="connsiteX1" fmla="*/ 11337887 w 17021797"/>
              <a:gd name="connsiteY1" fmla="*/ 1865376 h 3562502"/>
              <a:gd name="connsiteX2" fmla="*/ 11440300 w 17021797"/>
              <a:gd name="connsiteY2" fmla="*/ 1236269 h 3562502"/>
              <a:gd name="connsiteX3" fmla="*/ 11725592 w 17021797"/>
              <a:gd name="connsiteY3" fmla="*/ 3562502 h 3562502"/>
              <a:gd name="connsiteX4" fmla="*/ 12018200 w 17021797"/>
              <a:gd name="connsiteY4" fmla="*/ 14630 h 3562502"/>
              <a:gd name="connsiteX5" fmla="*/ 12329373 w 17021797"/>
              <a:gd name="connsiteY5" fmla="*/ 3076605 h 3562502"/>
              <a:gd name="connsiteX6" fmla="*/ 12469633 w 17021797"/>
              <a:gd name="connsiteY6" fmla="*/ 1867853 h 3562502"/>
              <a:gd name="connsiteX7" fmla="*/ 15929722 w 17021797"/>
              <a:gd name="connsiteY7" fmla="*/ 1868490 h 3562502"/>
              <a:gd name="connsiteX8" fmla="*/ 16184481 w 17021797"/>
              <a:gd name="connsiteY8" fmla="*/ 2848024 h 3562502"/>
              <a:gd name="connsiteX9" fmla="*/ 16436582 w 17021797"/>
              <a:gd name="connsiteY9" fmla="*/ 0 h 3562502"/>
              <a:gd name="connsiteX10" fmla="*/ 16699929 w 17021797"/>
              <a:gd name="connsiteY10" fmla="*/ 3533241 h 3562502"/>
              <a:gd name="connsiteX11" fmla="*/ 17021797 w 17021797"/>
              <a:gd name="connsiteY11" fmla="*/ 1250899 h 3562502"/>
              <a:gd name="connsiteX0" fmla="*/ 0 w 16699928"/>
              <a:gd name="connsiteY0" fmla="*/ 1868122 h 3562502"/>
              <a:gd name="connsiteX1" fmla="*/ 11337887 w 16699928"/>
              <a:gd name="connsiteY1" fmla="*/ 1865376 h 3562502"/>
              <a:gd name="connsiteX2" fmla="*/ 11440300 w 16699928"/>
              <a:gd name="connsiteY2" fmla="*/ 1236269 h 3562502"/>
              <a:gd name="connsiteX3" fmla="*/ 11725592 w 16699928"/>
              <a:gd name="connsiteY3" fmla="*/ 3562502 h 3562502"/>
              <a:gd name="connsiteX4" fmla="*/ 12018200 w 16699928"/>
              <a:gd name="connsiteY4" fmla="*/ 14630 h 3562502"/>
              <a:gd name="connsiteX5" fmla="*/ 12329373 w 16699928"/>
              <a:gd name="connsiteY5" fmla="*/ 3076605 h 3562502"/>
              <a:gd name="connsiteX6" fmla="*/ 12469633 w 16699928"/>
              <a:gd name="connsiteY6" fmla="*/ 1867853 h 3562502"/>
              <a:gd name="connsiteX7" fmla="*/ 15929722 w 16699928"/>
              <a:gd name="connsiteY7" fmla="*/ 1868490 h 3562502"/>
              <a:gd name="connsiteX8" fmla="*/ 16184481 w 16699928"/>
              <a:gd name="connsiteY8" fmla="*/ 2848024 h 3562502"/>
              <a:gd name="connsiteX9" fmla="*/ 16436582 w 16699928"/>
              <a:gd name="connsiteY9" fmla="*/ 0 h 3562502"/>
              <a:gd name="connsiteX10" fmla="*/ 16699929 w 16699928"/>
              <a:gd name="connsiteY10" fmla="*/ 3533241 h 3562502"/>
              <a:gd name="connsiteX0" fmla="*/ 0 w 16436581"/>
              <a:gd name="connsiteY0" fmla="*/ 1868122 h 3562502"/>
              <a:gd name="connsiteX1" fmla="*/ 11337887 w 16436581"/>
              <a:gd name="connsiteY1" fmla="*/ 1865376 h 3562502"/>
              <a:gd name="connsiteX2" fmla="*/ 11440300 w 16436581"/>
              <a:gd name="connsiteY2" fmla="*/ 1236269 h 3562502"/>
              <a:gd name="connsiteX3" fmla="*/ 11725592 w 16436581"/>
              <a:gd name="connsiteY3" fmla="*/ 3562502 h 3562502"/>
              <a:gd name="connsiteX4" fmla="*/ 12018200 w 16436581"/>
              <a:gd name="connsiteY4" fmla="*/ 14630 h 3562502"/>
              <a:gd name="connsiteX5" fmla="*/ 12329373 w 16436581"/>
              <a:gd name="connsiteY5" fmla="*/ 3076605 h 3562502"/>
              <a:gd name="connsiteX6" fmla="*/ 12469633 w 16436581"/>
              <a:gd name="connsiteY6" fmla="*/ 1867853 h 3562502"/>
              <a:gd name="connsiteX7" fmla="*/ 15929722 w 16436581"/>
              <a:gd name="connsiteY7" fmla="*/ 1868490 h 3562502"/>
              <a:gd name="connsiteX8" fmla="*/ 16184481 w 16436581"/>
              <a:gd name="connsiteY8" fmla="*/ 2848024 h 3562502"/>
              <a:gd name="connsiteX9" fmla="*/ 16436582 w 16436581"/>
              <a:gd name="connsiteY9" fmla="*/ 0 h 3562502"/>
              <a:gd name="connsiteX0" fmla="*/ 0 w 16184481"/>
              <a:gd name="connsiteY0" fmla="*/ 1853491 h 3547871"/>
              <a:gd name="connsiteX1" fmla="*/ 11337887 w 16184481"/>
              <a:gd name="connsiteY1" fmla="*/ 1850745 h 3547871"/>
              <a:gd name="connsiteX2" fmla="*/ 11440300 w 16184481"/>
              <a:gd name="connsiteY2" fmla="*/ 1221638 h 3547871"/>
              <a:gd name="connsiteX3" fmla="*/ 11725592 w 16184481"/>
              <a:gd name="connsiteY3" fmla="*/ 3547871 h 3547871"/>
              <a:gd name="connsiteX4" fmla="*/ 12018200 w 16184481"/>
              <a:gd name="connsiteY4" fmla="*/ -1 h 3547871"/>
              <a:gd name="connsiteX5" fmla="*/ 12329373 w 16184481"/>
              <a:gd name="connsiteY5" fmla="*/ 3061974 h 3547871"/>
              <a:gd name="connsiteX6" fmla="*/ 12469633 w 16184481"/>
              <a:gd name="connsiteY6" fmla="*/ 1853222 h 3547871"/>
              <a:gd name="connsiteX7" fmla="*/ 15929722 w 16184481"/>
              <a:gd name="connsiteY7" fmla="*/ 1853859 h 3547871"/>
              <a:gd name="connsiteX8" fmla="*/ 16184481 w 16184481"/>
              <a:gd name="connsiteY8" fmla="*/ 2833393 h 3547871"/>
              <a:gd name="connsiteX0" fmla="*/ 0 w 15929721"/>
              <a:gd name="connsiteY0" fmla="*/ 1853492 h 3547872"/>
              <a:gd name="connsiteX1" fmla="*/ 11337887 w 15929721"/>
              <a:gd name="connsiteY1" fmla="*/ 1850746 h 3547872"/>
              <a:gd name="connsiteX2" fmla="*/ 11440300 w 15929721"/>
              <a:gd name="connsiteY2" fmla="*/ 1221639 h 3547872"/>
              <a:gd name="connsiteX3" fmla="*/ 11725592 w 15929721"/>
              <a:gd name="connsiteY3" fmla="*/ 3547872 h 3547872"/>
              <a:gd name="connsiteX4" fmla="*/ 12018200 w 15929721"/>
              <a:gd name="connsiteY4" fmla="*/ 0 h 3547872"/>
              <a:gd name="connsiteX5" fmla="*/ 12329373 w 15929721"/>
              <a:gd name="connsiteY5" fmla="*/ 3061975 h 3547872"/>
              <a:gd name="connsiteX6" fmla="*/ 12469633 w 15929721"/>
              <a:gd name="connsiteY6" fmla="*/ 1853223 h 3547872"/>
              <a:gd name="connsiteX7" fmla="*/ 15929722 w 15929721"/>
              <a:gd name="connsiteY7" fmla="*/ 1853860 h 3547872"/>
              <a:gd name="connsiteX0" fmla="*/ 0 w 17764659"/>
              <a:gd name="connsiteY0" fmla="*/ 1853492 h 3547872"/>
              <a:gd name="connsiteX1" fmla="*/ 11337887 w 17764659"/>
              <a:gd name="connsiteY1" fmla="*/ 1850746 h 3547872"/>
              <a:gd name="connsiteX2" fmla="*/ 11440300 w 17764659"/>
              <a:gd name="connsiteY2" fmla="*/ 1221639 h 3547872"/>
              <a:gd name="connsiteX3" fmla="*/ 11725592 w 17764659"/>
              <a:gd name="connsiteY3" fmla="*/ 3547872 h 3547872"/>
              <a:gd name="connsiteX4" fmla="*/ 12018200 w 17764659"/>
              <a:gd name="connsiteY4" fmla="*/ 0 h 3547872"/>
              <a:gd name="connsiteX5" fmla="*/ 12329373 w 17764659"/>
              <a:gd name="connsiteY5" fmla="*/ 3061975 h 3547872"/>
              <a:gd name="connsiteX6" fmla="*/ 12469633 w 17764659"/>
              <a:gd name="connsiteY6" fmla="*/ 1853223 h 3547872"/>
              <a:gd name="connsiteX7" fmla="*/ 17764659 w 17764659"/>
              <a:gd name="connsiteY7" fmla="*/ 1853861 h 354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64659" h="3547872">
                <a:moveTo>
                  <a:pt x="0" y="1853492"/>
                </a:moveTo>
                <a:lnTo>
                  <a:pt x="11337887" y="1850746"/>
                </a:lnTo>
                <a:lnTo>
                  <a:pt x="11440300" y="1221639"/>
                </a:lnTo>
                <a:lnTo>
                  <a:pt x="11725592" y="3547872"/>
                </a:lnTo>
                <a:lnTo>
                  <a:pt x="12018200" y="0"/>
                </a:lnTo>
                <a:lnTo>
                  <a:pt x="12329373" y="3061975"/>
                </a:lnTo>
                <a:lnTo>
                  <a:pt x="12469633" y="1853223"/>
                </a:lnTo>
                <a:lnTo>
                  <a:pt x="17764659" y="1853861"/>
                </a:lnTo>
              </a:path>
            </a:pathLst>
          </a:custGeom>
          <a:ln w="508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dirty="0">
              <a:latin typeface="Arial" pitchFamily="34" charset="0"/>
              <a:cs typeface="B Nazanin" pitchFamily="2" charset="-78"/>
            </a:endParaRPr>
          </a:p>
        </p:txBody>
      </p:sp>
      <p:sp>
        <p:nvSpPr>
          <p:cNvPr id="4" name="Rectangle 3">
            <a:extLst>
              <a:ext uri="{FF2B5EF4-FFF2-40B4-BE49-F238E27FC236}">
                <a16:creationId xmlns:a16="http://schemas.microsoft.com/office/drawing/2014/main" id="{1AFA59D1-F528-49A2-B7ED-368EDCBA10AA}"/>
              </a:ext>
            </a:extLst>
          </p:cNvPr>
          <p:cNvSpPr/>
          <p:nvPr/>
        </p:nvSpPr>
        <p:spPr>
          <a:xfrm>
            <a:off x="840246" y="675703"/>
            <a:ext cx="4685898" cy="923330"/>
          </a:xfrm>
          <a:prstGeom prst="rect">
            <a:avLst/>
          </a:prstGeom>
        </p:spPr>
        <p:txBody>
          <a:bodyPr wrap="none">
            <a:spAutoFit/>
          </a:bodyPr>
          <a:lstStyle/>
          <a:p>
            <a:r>
              <a:rPr lang="fa-IR" altLang="ko-KR" sz="5400" b="1" dirty="0">
                <a:solidFill>
                  <a:schemeClr val="accent1"/>
                </a:solidFill>
                <a:latin typeface="Arial" pitchFamily="34" charset="0"/>
                <a:cs typeface="B Nazanin" pitchFamily="2" charset="-78"/>
              </a:rPr>
              <a:t>آموزش الکترونیکی</a:t>
            </a:r>
            <a:endParaRPr lang="ko-KR" altLang="en-US" sz="5400" b="1" dirty="0">
              <a:solidFill>
                <a:schemeClr val="accent1"/>
              </a:solidFill>
              <a:latin typeface="Arial" pitchFamily="34" charset="0"/>
              <a:cs typeface="B Nazanin" pitchFamily="2" charset="-78"/>
            </a:endParaRPr>
          </a:p>
        </p:txBody>
      </p:sp>
      <p:sp>
        <p:nvSpPr>
          <p:cNvPr id="5" name="TextBox 4">
            <a:extLst>
              <a:ext uri="{FF2B5EF4-FFF2-40B4-BE49-F238E27FC236}">
                <a16:creationId xmlns:a16="http://schemas.microsoft.com/office/drawing/2014/main" id="{CD04A7FD-3C38-4323-916E-2D0734E3E7F6}"/>
              </a:ext>
            </a:extLst>
          </p:cNvPr>
          <p:cNvSpPr txBox="1"/>
          <p:nvPr/>
        </p:nvSpPr>
        <p:spPr>
          <a:xfrm>
            <a:off x="912676" y="1636599"/>
            <a:ext cx="3528392" cy="461665"/>
          </a:xfrm>
          <a:prstGeom prst="rect">
            <a:avLst/>
          </a:prstGeom>
          <a:noFill/>
        </p:spPr>
        <p:txBody>
          <a:bodyPr wrap="square" rtlCol="0">
            <a:spAutoFit/>
          </a:bodyPr>
          <a:lstStyle/>
          <a:p>
            <a:pPr algn="ctr"/>
            <a:r>
              <a:rPr lang="fa-IR" altLang="ko-KR" sz="2400" b="1" dirty="0">
                <a:solidFill>
                  <a:schemeClr val="tx1">
                    <a:lumMod val="75000"/>
                    <a:lumOff val="25000"/>
                  </a:schemeClr>
                </a:solidFill>
                <a:latin typeface="Arial" pitchFamily="34" charset="0"/>
                <a:cs typeface="B Nazanin" pitchFamily="2" charset="-78"/>
              </a:rPr>
              <a:t>ارائه پاورپوینت ساده</a:t>
            </a:r>
            <a:endParaRPr lang="ko-KR" altLang="en-US" sz="2400" b="1" dirty="0">
              <a:solidFill>
                <a:schemeClr val="tx1">
                  <a:lumMod val="75000"/>
                  <a:lumOff val="25000"/>
                </a:schemeClr>
              </a:solidFill>
              <a:latin typeface="Arial" pitchFamily="34" charset="0"/>
              <a:cs typeface="B Nazanin" pitchFamily="2" charset="-78"/>
            </a:endParaRPr>
          </a:p>
        </p:txBody>
      </p:sp>
      <p:sp>
        <p:nvSpPr>
          <p:cNvPr id="6" name="TextBox 5">
            <a:extLst>
              <a:ext uri="{FF2B5EF4-FFF2-40B4-BE49-F238E27FC236}">
                <a16:creationId xmlns:a16="http://schemas.microsoft.com/office/drawing/2014/main" id="{C02DD5F7-A217-4F1A-9801-1370F040694C}"/>
              </a:ext>
            </a:extLst>
          </p:cNvPr>
          <p:cNvSpPr txBox="1"/>
          <p:nvPr/>
        </p:nvSpPr>
        <p:spPr>
          <a:xfrm>
            <a:off x="840246" y="2977673"/>
            <a:ext cx="4384534" cy="830997"/>
          </a:xfrm>
          <a:prstGeom prst="rect">
            <a:avLst/>
          </a:prstGeom>
          <a:noFill/>
        </p:spPr>
        <p:txBody>
          <a:bodyPr wrap="square" rtlCol="0">
            <a:spAutoFit/>
          </a:bodyPr>
          <a:lstStyle/>
          <a:p>
            <a:pPr algn="r"/>
            <a:r>
              <a:rPr lang="fa-IR" altLang="ko-KR" sz="1200" dirty="0">
                <a:latin typeface="Arial" pitchFamily="34" charset="0"/>
                <a:cs typeface="B Nazanin" pitchFamily="2" charset="-78"/>
              </a:rPr>
              <a:t>ارائه پاورپوینت مدرنی را دریافت کنید که به زیبایی طراحی شده است. آسان برای تغییر رنگ، عکس و متن. 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a:t>
            </a:r>
            <a:endParaRPr lang="en-US" altLang="ko-KR" sz="1200" dirty="0">
              <a:latin typeface="Arial" pitchFamily="34" charset="0"/>
              <a:cs typeface="B Nazanin" pitchFamily="2" charset="-78"/>
            </a:endParaRPr>
          </a:p>
        </p:txBody>
      </p:sp>
      <p:sp>
        <p:nvSpPr>
          <p:cNvPr id="7" name="TextBox 6">
            <a:extLst>
              <a:ext uri="{FF2B5EF4-FFF2-40B4-BE49-F238E27FC236}">
                <a16:creationId xmlns:a16="http://schemas.microsoft.com/office/drawing/2014/main" id="{2E8E5C17-951B-48C6-B082-1E4E4C42AC66}"/>
              </a:ext>
            </a:extLst>
          </p:cNvPr>
          <p:cNvSpPr txBox="1"/>
          <p:nvPr/>
        </p:nvSpPr>
        <p:spPr>
          <a:xfrm>
            <a:off x="912676" y="4675808"/>
            <a:ext cx="4384534" cy="1200329"/>
          </a:xfrm>
          <a:prstGeom prst="rect">
            <a:avLst/>
          </a:prstGeom>
          <a:noFill/>
        </p:spPr>
        <p:txBody>
          <a:bodyPr wrap="square" rtlCol="0">
            <a:spAutoFit/>
          </a:bodyPr>
          <a:lstStyle/>
          <a:p>
            <a:pPr algn="r"/>
            <a:r>
              <a:rPr lang="fa-IR" altLang="ko-KR" sz="1200" dirty="0">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 آسان برای تغییر رنگ، عکس و متن.</a:t>
            </a:r>
          </a:p>
          <a:p>
            <a:pPr algn="r"/>
            <a:endParaRPr lang="fa-IR" altLang="ko-KR" sz="1200" dirty="0">
              <a:latin typeface="Arial" pitchFamily="34" charset="0"/>
              <a:cs typeface="B Nazanin" pitchFamily="2" charset="-78"/>
            </a:endParaRPr>
          </a:p>
          <a:p>
            <a:pPr algn="r"/>
            <a:r>
              <a:rPr lang="fa-IR" altLang="ko-KR" sz="1200" dirty="0">
                <a:latin typeface="Arial" pitchFamily="34" charset="0"/>
                <a:cs typeface="B Nazanin" pitchFamily="2" charset="-78"/>
              </a:rPr>
              <a:t>آسان برای تغییر رنگ، عکس و متن.</a:t>
            </a:r>
            <a:endParaRPr lang="en-US" altLang="ko-KR" sz="1200" dirty="0">
              <a:latin typeface="Arial" pitchFamily="34" charset="0"/>
              <a:cs typeface="B Nazanin" pitchFamily="2" charset="-78"/>
            </a:endParaRPr>
          </a:p>
        </p:txBody>
      </p:sp>
      <p:sp>
        <p:nvSpPr>
          <p:cNvPr id="8" name="TextBox 7">
            <a:extLst>
              <a:ext uri="{FF2B5EF4-FFF2-40B4-BE49-F238E27FC236}">
                <a16:creationId xmlns:a16="http://schemas.microsoft.com/office/drawing/2014/main" id="{58D5150D-7E7C-491C-916D-B48770E7A9D3}"/>
              </a:ext>
            </a:extLst>
          </p:cNvPr>
          <p:cNvSpPr txBox="1"/>
          <p:nvPr/>
        </p:nvSpPr>
        <p:spPr>
          <a:xfrm>
            <a:off x="5393537" y="3010632"/>
            <a:ext cx="1190893" cy="523220"/>
          </a:xfrm>
          <a:prstGeom prst="rect">
            <a:avLst/>
          </a:prstGeom>
          <a:noFill/>
        </p:spPr>
        <p:txBody>
          <a:bodyPr wrap="square" rtlCol="0" anchor="ctr">
            <a:spAutoFit/>
          </a:bodyPr>
          <a:lstStyle/>
          <a:p>
            <a:pPr algn="ctr"/>
            <a:r>
              <a:rPr lang="fa-IR" altLang="ko-KR" sz="2800" dirty="0">
                <a:solidFill>
                  <a:schemeClr val="accent4"/>
                </a:solidFill>
                <a:latin typeface="Arial" pitchFamily="34" charset="0"/>
                <a:cs typeface="B Nazanin" pitchFamily="2" charset="-78"/>
              </a:rPr>
              <a:t>خوب</a:t>
            </a:r>
            <a:endParaRPr lang="ko-KR" altLang="en-US" sz="2800" dirty="0">
              <a:solidFill>
                <a:schemeClr val="tx1">
                  <a:lumMod val="75000"/>
                  <a:lumOff val="25000"/>
                </a:schemeClr>
              </a:solidFill>
              <a:latin typeface="Arial" pitchFamily="34" charset="0"/>
              <a:cs typeface="B Nazanin" pitchFamily="2" charset="-78"/>
            </a:endParaRPr>
          </a:p>
        </p:txBody>
      </p:sp>
      <p:sp>
        <p:nvSpPr>
          <p:cNvPr id="9" name="TextBox 8">
            <a:extLst>
              <a:ext uri="{FF2B5EF4-FFF2-40B4-BE49-F238E27FC236}">
                <a16:creationId xmlns:a16="http://schemas.microsoft.com/office/drawing/2014/main" id="{ACCA2785-B9B3-4499-9668-474405C9ABCD}"/>
              </a:ext>
            </a:extLst>
          </p:cNvPr>
          <p:cNvSpPr txBox="1"/>
          <p:nvPr/>
        </p:nvSpPr>
        <p:spPr>
          <a:xfrm>
            <a:off x="5393538" y="4775062"/>
            <a:ext cx="1190893" cy="523220"/>
          </a:xfrm>
          <a:prstGeom prst="rect">
            <a:avLst/>
          </a:prstGeom>
          <a:noFill/>
        </p:spPr>
        <p:txBody>
          <a:bodyPr wrap="square" rtlCol="0" anchor="ctr">
            <a:spAutoFit/>
          </a:bodyPr>
          <a:lstStyle/>
          <a:p>
            <a:pPr algn="ctr"/>
            <a:r>
              <a:rPr lang="fa-IR" altLang="ko-KR" sz="2800" dirty="0">
                <a:solidFill>
                  <a:schemeClr val="accent2"/>
                </a:solidFill>
                <a:latin typeface="Arial" pitchFamily="34" charset="0"/>
                <a:cs typeface="B Nazanin" pitchFamily="2" charset="-78"/>
              </a:rPr>
              <a:t>بد</a:t>
            </a:r>
            <a:endParaRPr lang="ko-KR" altLang="en-US" sz="2800" dirty="0">
              <a:solidFill>
                <a:schemeClr val="accent2"/>
              </a:solidFill>
              <a:latin typeface="Arial" pitchFamily="34" charset="0"/>
              <a:cs typeface="B Nazanin" pitchFamily="2" charset="-78"/>
            </a:endParaRPr>
          </a:p>
        </p:txBody>
      </p:sp>
      <p:grpSp>
        <p:nvGrpSpPr>
          <p:cNvPr id="10" name="Graphic 25">
            <a:extLst>
              <a:ext uri="{FF2B5EF4-FFF2-40B4-BE49-F238E27FC236}">
                <a16:creationId xmlns:a16="http://schemas.microsoft.com/office/drawing/2014/main" id="{2A195617-8C33-4516-AA94-DEABA42B6273}"/>
              </a:ext>
            </a:extLst>
          </p:cNvPr>
          <p:cNvGrpSpPr/>
          <p:nvPr/>
        </p:nvGrpSpPr>
        <p:grpSpPr>
          <a:xfrm flipH="1">
            <a:off x="10640199" y="3680631"/>
            <a:ext cx="1293645" cy="859652"/>
            <a:chOff x="342288" y="5278574"/>
            <a:chExt cx="1920177" cy="1275995"/>
          </a:xfrm>
        </p:grpSpPr>
        <p:sp>
          <p:nvSpPr>
            <p:cNvPr id="11" name="Freeform: Shape 10">
              <a:extLst>
                <a:ext uri="{FF2B5EF4-FFF2-40B4-BE49-F238E27FC236}">
                  <a16:creationId xmlns:a16="http://schemas.microsoft.com/office/drawing/2014/main" id="{C4300C03-56F7-4199-896D-9561814F75B8}"/>
                </a:ext>
              </a:extLst>
            </p:cNvPr>
            <p:cNvSpPr/>
            <p:nvPr/>
          </p:nvSpPr>
          <p:spPr>
            <a:xfrm>
              <a:off x="342288" y="5278574"/>
              <a:ext cx="1920177" cy="1275995"/>
            </a:xfrm>
            <a:custGeom>
              <a:avLst/>
              <a:gdLst>
                <a:gd name="connsiteX0" fmla="*/ 1895460 w 1920176"/>
                <a:gd name="connsiteY0" fmla="*/ 616030 h 1274796"/>
                <a:gd name="connsiteX1" fmla="*/ 1829939 w 1920176"/>
                <a:gd name="connsiteY1" fmla="*/ 539306 h 1274796"/>
                <a:gd name="connsiteX2" fmla="*/ 1633135 w 1920176"/>
                <a:gd name="connsiteY2" fmla="*/ 367101 h 1274796"/>
                <a:gd name="connsiteX3" fmla="*/ 1431946 w 1920176"/>
                <a:gd name="connsiteY3" fmla="*/ 220229 h 1274796"/>
                <a:gd name="connsiteX4" fmla="*/ 1122124 w 1920176"/>
                <a:gd name="connsiteY4" fmla="*/ 73112 h 1274796"/>
                <a:gd name="connsiteX5" fmla="*/ 816931 w 1920176"/>
                <a:gd name="connsiteY5" fmla="*/ 2964 h 1274796"/>
                <a:gd name="connsiteX6" fmla="*/ 573360 w 1920176"/>
                <a:gd name="connsiteY6" fmla="*/ 15630 h 1274796"/>
                <a:gd name="connsiteX7" fmla="*/ 289114 w 1920176"/>
                <a:gd name="connsiteY7" fmla="*/ 113058 h 1274796"/>
                <a:gd name="connsiteX8" fmla="*/ 102052 w 1920176"/>
                <a:gd name="connsiteY8" fmla="*/ 262123 h 1274796"/>
                <a:gd name="connsiteX9" fmla="*/ 56991 w 1920176"/>
                <a:gd name="connsiteY9" fmla="*/ 711266 h 1274796"/>
                <a:gd name="connsiteX10" fmla="*/ 258180 w 1920176"/>
                <a:gd name="connsiteY10" fmla="*/ 899302 h 1274796"/>
                <a:gd name="connsiteX11" fmla="*/ 549977 w 1920176"/>
                <a:gd name="connsiteY11" fmla="*/ 1050316 h 1274796"/>
                <a:gd name="connsiteX12" fmla="*/ 879772 w 1920176"/>
                <a:gd name="connsiteY12" fmla="*/ 1181844 h 1274796"/>
                <a:gd name="connsiteX13" fmla="*/ 1159634 w 1920176"/>
                <a:gd name="connsiteY13" fmla="*/ 1270503 h 1274796"/>
                <a:gd name="connsiteX14" fmla="*/ 1272163 w 1920176"/>
                <a:gd name="connsiteY14" fmla="*/ 1270503 h 1274796"/>
                <a:gd name="connsiteX15" fmla="*/ 1408076 w 1920176"/>
                <a:gd name="connsiteY15" fmla="*/ 1214239 h 1274796"/>
                <a:gd name="connsiteX16" fmla="*/ 1738844 w 1920176"/>
                <a:gd name="connsiteY16" fmla="*/ 964579 h 1274796"/>
                <a:gd name="connsiteX17" fmla="*/ 1786584 w 1920176"/>
                <a:gd name="connsiteY17" fmla="*/ 967258 h 1274796"/>
                <a:gd name="connsiteX18" fmla="*/ 1807775 w 1920176"/>
                <a:gd name="connsiteY18" fmla="*/ 927069 h 1274796"/>
                <a:gd name="connsiteX19" fmla="*/ 1784879 w 1920176"/>
                <a:gd name="connsiteY19" fmla="*/ 918301 h 1274796"/>
                <a:gd name="connsiteX20" fmla="*/ 1836029 w 1920176"/>
                <a:gd name="connsiteY20" fmla="*/ 859600 h 1274796"/>
                <a:gd name="connsiteX21" fmla="*/ 1910805 w 1920176"/>
                <a:gd name="connsiteY21" fmla="*/ 735136 h 1274796"/>
                <a:gd name="connsiteX22" fmla="*/ 1895460 w 1920176"/>
                <a:gd name="connsiteY22"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807775 w 1920177"/>
                <a:gd name="connsiteY17" fmla="*/ 927069 h 1274796"/>
                <a:gd name="connsiteX18" fmla="*/ 1784879 w 1920177"/>
                <a:gd name="connsiteY18" fmla="*/ 918301 h 1274796"/>
                <a:gd name="connsiteX19" fmla="*/ 1836029 w 1920177"/>
                <a:gd name="connsiteY19" fmla="*/ 859600 h 1274796"/>
                <a:gd name="connsiteX20" fmla="*/ 1910805 w 1920177"/>
                <a:gd name="connsiteY20" fmla="*/ 735136 h 1274796"/>
                <a:gd name="connsiteX21" fmla="*/ 1895460 w 1920177"/>
                <a:gd name="connsiteY21"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784879 w 1920177"/>
                <a:gd name="connsiteY17" fmla="*/ 918301 h 1274796"/>
                <a:gd name="connsiteX18" fmla="*/ 1836029 w 1920177"/>
                <a:gd name="connsiteY18" fmla="*/ 859600 h 1274796"/>
                <a:gd name="connsiteX19" fmla="*/ 1910805 w 1920177"/>
                <a:gd name="connsiteY19" fmla="*/ 735136 h 1274796"/>
                <a:gd name="connsiteX20" fmla="*/ 1895460 w 1920177"/>
                <a:gd name="connsiteY20"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836029 w 1920177"/>
                <a:gd name="connsiteY17" fmla="*/ 859600 h 1274796"/>
                <a:gd name="connsiteX18" fmla="*/ 1910805 w 1920177"/>
                <a:gd name="connsiteY18" fmla="*/ 735136 h 1274796"/>
                <a:gd name="connsiteX19" fmla="*/ 1895460 w 1920177"/>
                <a:gd name="connsiteY19"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836029 w 1920177"/>
                <a:gd name="connsiteY17" fmla="*/ 859600 h 1274796"/>
                <a:gd name="connsiteX18" fmla="*/ 1910805 w 1920177"/>
                <a:gd name="connsiteY18" fmla="*/ 735136 h 1274796"/>
                <a:gd name="connsiteX19" fmla="*/ 1895460 w 1920177"/>
                <a:gd name="connsiteY19" fmla="*/ 616030 h 1274796"/>
                <a:gd name="connsiteX0" fmla="*/ 1895460 w 1920177"/>
                <a:gd name="connsiteY0" fmla="*/ 616030 h 1276419"/>
                <a:gd name="connsiteX1" fmla="*/ 1829939 w 1920177"/>
                <a:gd name="connsiteY1" fmla="*/ 539306 h 1276419"/>
                <a:gd name="connsiteX2" fmla="*/ 1633135 w 1920177"/>
                <a:gd name="connsiteY2" fmla="*/ 367101 h 1276419"/>
                <a:gd name="connsiteX3" fmla="*/ 1431946 w 1920177"/>
                <a:gd name="connsiteY3" fmla="*/ 220229 h 1276419"/>
                <a:gd name="connsiteX4" fmla="*/ 1122124 w 1920177"/>
                <a:gd name="connsiteY4" fmla="*/ 73112 h 1276419"/>
                <a:gd name="connsiteX5" fmla="*/ 816931 w 1920177"/>
                <a:gd name="connsiteY5" fmla="*/ 2964 h 1276419"/>
                <a:gd name="connsiteX6" fmla="*/ 573360 w 1920177"/>
                <a:gd name="connsiteY6" fmla="*/ 15630 h 1276419"/>
                <a:gd name="connsiteX7" fmla="*/ 289114 w 1920177"/>
                <a:gd name="connsiteY7" fmla="*/ 113058 h 1276419"/>
                <a:gd name="connsiteX8" fmla="*/ 102052 w 1920177"/>
                <a:gd name="connsiteY8" fmla="*/ 262123 h 1276419"/>
                <a:gd name="connsiteX9" fmla="*/ 56991 w 1920177"/>
                <a:gd name="connsiteY9" fmla="*/ 711266 h 1276419"/>
                <a:gd name="connsiteX10" fmla="*/ 258180 w 1920177"/>
                <a:gd name="connsiteY10" fmla="*/ 899302 h 1276419"/>
                <a:gd name="connsiteX11" fmla="*/ 549977 w 1920177"/>
                <a:gd name="connsiteY11" fmla="*/ 1050316 h 1276419"/>
                <a:gd name="connsiteX12" fmla="*/ 879772 w 1920177"/>
                <a:gd name="connsiteY12" fmla="*/ 1181844 h 1276419"/>
                <a:gd name="connsiteX13" fmla="*/ 1159634 w 1920177"/>
                <a:gd name="connsiteY13" fmla="*/ 1270503 h 1276419"/>
                <a:gd name="connsiteX14" fmla="*/ 1272163 w 1920177"/>
                <a:gd name="connsiteY14" fmla="*/ 1270503 h 1276419"/>
                <a:gd name="connsiteX15" fmla="*/ 1414234 w 1920177"/>
                <a:gd name="connsiteY15" fmla="*/ 1211160 h 1276419"/>
                <a:gd name="connsiteX16" fmla="*/ 1738844 w 1920177"/>
                <a:gd name="connsiteY16" fmla="*/ 964579 h 1276419"/>
                <a:gd name="connsiteX17" fmla="*/ 1836029 w 1920177"/>
                <a:gd name="connsiteY17" fmla="*/ 859600 h 1276419"/>
                <a:gd name="connsiteX18" fmla="*/ 1910805 w 1920177"/>
                <a:gd name="connsiteY18" fmla="*/ 735136 h 1276419"/>
                <a:gd name="connsiteX19" fmla="*/ 1895460 w 1920177"/>
                <a:gd name="connsiteY19" fmla="*/ 616030 h 1276419"/>
                <a:gd name="connsiteX0" fmla="*/ 1895460 w 1920177"/>
                <a:gd name="connsiteY0" fmla="*/ 616030 h 1275785"/>
                <a:gd name="connsiteX1" fmla="*/ 1829939 w 1920177"/>
                <a:gd name="connsiteY1" fmla="*/ 539306 h 1275785"/>
                <a:gd name="connsiteX2" fmla="*/ 1633135 w 1920177"/>
                <a:gd name="connsiteY2" fmla="*/ 367101 h 1275785"/>
                <a:gd name="connsiteX3" fmla="*/ 1431946 w 1920177"/>
                <a:gd name="connsiteY3" fmla="*/ 220229 h 1275785"/>
                <a:gd name="connsiteX4" fmla="*/ 1122124 w 1920177"/>
                <a:gd name="connsiteY4" fmla="*/ 73112 h 1275785"/>
                <a:gd name="connsiteX5" fmla="*/ 816931 w 1920177"/>
                <a:gd name="connsiteY5" fmla="*/ 2964 h 1275785"/>
                <a:gd name="connsiteX6" fmla="*/ 573360 w 1920177"/>
                <a:gd name="connsiteY6" fmla="*/ 15630 h 1275785"/>
                <a:gd name="connsiteX7" fmla="*/ 289114 w 1920177"/>
                <a:gd name="connsiteY7" fmla="*/ 113058 h 1275785"/>
                <a:gd name="connsiteX8" fmla="*/ 102052 w 1920177"/>
                <a:gd name="connsiteY8" fmla="*/ 262123 h 1275785"/>
                <a:gd name="connsiteX9" fmla="*/ 56991 w 1920177"/>
                <a:gd name="connsiteY9" fmla="*/ 711266 h 1275785"/>
                <a:gd name="connsiteX10" fmla="*/ 258180 w 1920177"/>
                <a:gd name="connsiteY10" fmla="*/ 899302 h 1275785"/>
                <a:gd name="connsiteX11" fmla="*/ 549977 w 1920177"/>
                <a:gd name="connsiteY11" fmla="*/ 1050316 h 1275785"/>
                <a:gd name="connsiteX12" fmla="*/ 879772 w 1920177"/>
                <a:gd name="connsiteY12" fmla="*/ 1181844 h 1275785"/>
                <a:gd name="connsiteX13" fmla="*/ 1159634 w 1920177"/>
                <a:gd name="connsiteY13" fmla="*/ 1270503 h 1275785"/>
                <a:gd name="connsiteX14" fmla="*/ 1272163 w 1920177"/>
                <a:gd name="connsiteY14" fmla="*/ 1270503 h 1275785"/>
                <a:gd name="connsiteX15" fmla="*/ 1420392 w 1920177"/>
                <a:gd name="connsiteY15" fmla="*/ 1220396 h 1275785"/>
                <a:gd name="connsiteX16" fmla="*/ 1738844 w 1920177"/>
                <a:gd name="connsiteY16" fmla="*/ 964579 h 1275785"/>
                <a:gd name="connsiteX17" fmla="*/ 1836029 w 1920177"/>
                <a:gd name="connsiteY17" fmla="*/ 859600 h 1275785"/>
                <a:gd name="connsiteX18" fmla="*/ 1910805 w 1920177"/>
                <a:gd name="connsiteY18" fmla="*/ 735136 h 1275785"/>
                <a:gd name="connsiteX19" fmla="*/ 1895460 w 1920177"/>
                <a:gd name="connsiteY19" fmla="*/ 616030 h 1275785"/>
                <a:gd name="connsiteX0" fmla="*/ 1895460 w 1920177"/>
                <a:gd name="connsiteY0" fmla="*/ 616030 h 1275995"/>
                <a:gd name="connsiteX1" fmla="*/ 1829939 w 1920177"/>
                <a:gd name="connsiteY1" fmla="*/ 539306 h 1275995"/>
                <a:gd name="connsiteX2" fmla="*/ 1633135 w 1920177"/>
                <a:gd name="connsiteY2" fmla="*/ 367101 h 1275995"/>
                <a:gd name="connsiteX3" fmla="*/ 1431946 w 1920177"/>
                <a:gd name="connsiteY3" fmla="*/ 220229 h 1275995"/>
                <a:gd name="connsiteX4" fmla="*/ 1122124 w 1920177"/>
                <a:gd name="connsiteY4" fmla="*/ 73112 h 1275995"/>
                <a:gd name="connsiteX5" fmla="*/ 816931 w 1920177"/>
                <a:gd name="connsiteY5" fmla="*/ 2964 h 1275995"/>
                <a:gd name="connsiteX6" fmla="*/ 573360 w 1920177"/>
                <a:gd name="connsiteY6" fmla="*/ 15630 h 1275995"/>
                <a:gd name="connsiteX7" fmla="*/ 289114 w 1920177"/>
                <a:gd name="connsiteY7" fmla="*/ 113058 h 1275995"/>
                <a:gd name="connsiteX8" fmla="*/ 102052 w 1920177"/>
                <a:gd name="connsiteY8" fmla="*/ 262123 h 1275995"/>
                <a:gd name="connsiteX9" fmla="*/ 56991 w 1920177"/>
                <a:gd name="connsiteY9" fmla="*/ 711266 h 1275995"/>
                <a:gd name="connsiteX10" fmla="*/ 258180 w 1920177"/>
                <a:gd name="connsiteY10" fmla="*/ 899302 h 1275995"/>
                <a:gd name="connsiteX11" fmla="*/ 549977 w 1920177"/>
                <a:gd name="connsiteY11" fmla="*/ 1050316 h 1275995"/>
                <a:gd name="connsiteX12" fmla="*/ 879772 w 1920177"/>
                <a:gd name="connsiteY12" fmla="*/ 1181844 h 1275995"/>
                <a:gd name="connsiteX13" fmla="*/ 1159634 w 1920177"/>
                <a:gd name="connsiteY13" fmla="*/ 1270503 h 1275995"/>
                <a:gd name="connsiteX14" fmla="*/ 1272163 w 1920177"/>
                <a:gd name="connsiteY14" fmla="*/ 1270503 h 1275995"/>
                <a:gd name="connsiteX15" fmla="*/ 1417313 w 1920177"/>
                <a:gd name="connsiteY15" fmla="*/ 1217317 h 1275995"/>
                <a:gd name="connsiteX16" fmla="*/ 1738844 w 1920177"/>
                <a:gd name="connsiteY16" fmla="*/ 964579 h 1275995"/>
                <a:gd name="connsiteX17" fmla="*/ 1836029 w 1920177"/>
                <a:gd name="connsiteY17" fmla="*/ 859600 h 1275995"/>
                <a:gd name="connsiteX18" fmla="*/ 1910805 w 1920177"/>
                <a:gd name="connsiteY18" fmla="*/ 735136 h 1275995"/>
                <a:gd name="connsiteX19" fmla="*/ 1895460 w 1920177"/>
                <a:gd name="connsiteY19" fmla="*/ 616030 h 127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20177" h="1275995">
                  <a:moveTo>
                    <a:pt x="1895460" y="616030"/>
                  </a:moveTo>
                  <a:cubicBezTo>
                    <a:pt x="1875244" y="588994"/>
                    <a:pt x="1853809" y="563175"/>
                    <a:pt x="1829939" y="539306"/>
                  </a:cubicBezTo>
                  <a:cubicBezTo>
                    <a:pt x="1768560" y="476952"/>
                    <a:pt x="1701822" y="420930"/>
                    <a:pt x="1633135" y="367101"/>
                  </a:cubicBezTo>
                  <a:cubicBezTo>
                    <a:pt x="1567614" y="315952"/>
                    <a:pt x="1502094" y="264558"/>
                    <a:pt x="1431946" y="220229"/>
                  </a:cubicBezTo>
                  <a:cubicBezTo>
                    <a:pt x="1334518" y="158605"/>
                    <a:pt x="1230513" y="111353"/>
                    <a:pt x="1122124" y="73112"/>
                  </a:cubicBezTo>
                  <a:cubicBezTo>
                    <a:pt x="1022991" y="38038"/>
                    <a:pt x="921909" y="12220"/>
                    <a:pt x="816931" y="2964"/>
                  </a:cubicBezTo>
                  <a:cubicBezTo>
                    <a:pt x="735334" y="-4100"/>
                    <a:pt x="653982" y="1990"/>
                    <a:pt x="573360" y="15630"/>
                  </a:cubicBezTo>
                  <a:cubicBezTo>
                    <a:pt x="473496" y="32680"/>
                    <a:pt x="378017" y="63369"/>
                    <a:pt x="289114" y="113058"/>
                  </a:cubicBezTo>
                  <a:cubicBezTo>
                    <a:pt x="218478" y="152516"/>
                    <a:pt x="153201" y="198551"/>
                    <a:pt x="102052" y="262123"/>
                  </a:cubicBezTo>
                  <a:cubicBezTo>
                    <a:pt x="-4389" y="394381"/>
                    <a:pt x="-40681" y="562932"/>
                    <a:pt x="56991" y="711266"/>
                  </a:cubicBezTo>
                  <a:cubicBezTo>
                    <a:pt x="108872" y="789939"/>
                    <a:pt x="180238" y="848396"/>
                    <a:pt x="258180" y="899302"/>
                  </a:cubicBezTo>
                  <a:cubicBezTo>
                    <a:pt x="350250" y="959464"/>
                    <a:pt x="448896" y="1007204"/>
                    <a:pt x="549977" y="1050316"/>
                  </a:cubicBezTo>
                  <a:cubicBezTo>
                    <a:pt x="658853" y="1096594"/>
                    <a:pt x="769921" y="1137758"/>
                    <a:pt x="879772" y="1181844"/>
                  </a:cubicBezTo>
                  <a:cubicBezTo>
                    <a:pt x="970867" y="1218379"/>
                    <a:pt x="1061719" y="1255645"/>
                    <a:pt x="1159634" y="1270503"/>
                  </a:cubicBezTo>
                  <a:cubicBezTo>
                    <a:pt x="1197144" y="1276105"/>
                    <a:pt x="1229217" y="1279367"/>
                    <a:pt x="1272163" y="1270503"/>
                  </a:cubicBezTo>
                  <a:cubicBezTo>
                    <a:pt x="1315109" y="1261639"/>
                    <a:pt x="1374444" y="1241674"/>
                    <a:pt x="1417313" y="1217317"/>
                  </a:cubicBezTo>
                  <a:cubicBezTo>
                    <a:pt x="1538367" y="1148630"/>
                    <a:pt x="1669058" y="1024199"/>
                    <a:pt x="1738844" y="964579"/>
                  </a:cubicBezTo>
                  <a:cubicBezTo>
                    <a:pt x="1808630" y="904960"/>
                    <a:pt x="1807369" y="897840"/>
                    <a:pt x="1836029" y="859600"/>
                  </a:cubicBezTo>
                  <a:cubicBezTo>
                    <a:pt x="1865988" y="821116"/>
                    <a:pt x="1893268" y="781414"/>
                    <a:pt x="1910805" y="735136"/>
                  </a:cubicBezTo>
                  <a:cubicBezTo>
                    <a:pt x="1926637" y="692268"/>
                    <a:pt x="1922983" y="653053"/>
                    <a:pt x="1895460" y="616030"/>
                  </a:cubicBezTo>
                  <a:close/>
                </a:path>
              </a:pathLst>
            </a:custGeom>
            <a:solidFill>
              <a:schemeClr val="tx1">
                <a:lumMod val="75000"/>
                <a:lumOff val="25000"/>
              </a:schemeClr>
            </a:solidFill>
            <a:ln w="2430" cap="flat">
              <a:noFill/>
              <a:prstDash val="solid"/>
              <a:miter/>
            </a:ln>
          </p:spPr>
          <p:txBody>
            <a:bodyPr rtlCol="0" anchor="ctr"/>
            <a:lstStyle/>
            <a:p>
              <a:endParaRPr lang="en-US" dirty="0">
                <a:latin typeface="Arial" pitchFamily="34" charset="0"/>
                <a:cs typeface="B Nazanin" pitchFamily="2" charset="-78"/>
              </a:endParaRPr>
            </a:p>
          </p:txBody>
        </p:sp>
        <p:sp>
          <p:nvSpPr>
            <p:cNvPr id="12" name="Freeform: Shape 11">
              <a:extLst>
                <a:ext uri="{FF2B5EF4-FFF2-40B4-BE49-F238E27FC236}">
                  <a16:creationId xmlns:a16="http://schemas.microsoft.com/office/drawing/2014/main" id="{344A809B-1731-4412-8C04-9FA8D03C1462}"/>
                </a:ext>
              </a:extLst>
            </p:cNvPr>
            <p:cNvSpPr/>
            <p:nvPr/>
          </p:nvSpPr>
          <p:spPr>
            <a:xfrm>
              <a:off x="388529" y="5703379"/>
              <a:ext cx="1373967" cy="810074"/>
            </a:xfrm>
            <a:custGeom>
              <a:avLst/>
              <a:gdLst>
                <a:gd name="connsiteX0" fmla="*/ 1373526 w 1373967"/>
                <a:gd name="connsiteY0" fmla="*/ 753142 h 810074"/>
                <a:gd name="connsiteX1" fmla="*/ 1205950 w 1373967"/>
                <a:gd name="connsiteY1" fmla="*/ 809894 h 810074"/>
                <a:gd name="connsiteX2" fmla="*/ 1036425 w 1373967"/>
                <a:gd name="connsiteY2" fmla="*/ 784319 h 810074"/>
                <a:gd name="connsiteX3" fmla="*/ 640623 w 1373967"/>
                <a:gd name="connsiteY3" fmla="*/ 639395 h 810074"/>
                <a:gd name="connsiteX4" fmla="*/ 279896 w 1373967"/>
                <a:gd name="connsiteY4" fmla="*/ 474741 h 810074"/>
                <a:gd name="connsiteX5" fmla="*/ 44119 w 1373967"/>
                <a:gd name="connsiteY5" fmla="*/ 277449 h 810074"/>
                <a:gd name="connsiteX6" fmla="*/ 33 w 1373967"/>
                <a:gd name="connsiteY6" fmla="*/ 87465 h 810074"/>
                <a:gd name="connsiteX7" fmla="*/ 66041 w 1373967"/>
                <a:gd name="connsiteY7" fmla="*/ 10740 h 810074"/>
                <a:gd name="connsiteX8" fmla="*/ 368068 w 1373967"/>
                <a:gd name="connsiteY8" fmla="*/ 85516 h 810074"/>
                <a:gd name="connsiteX9" fmla="*/ 587038 w 1373967"/>
                <a:gd name="connsiteY9" fmla="*/ 267707 h 810074"/>
                <a:gd name="connsiteX10" fmla="*/ 935100 w 1373967"/>
                <a:gd name="connsiteY10" fmla="*/ 548056 h 810074"/>
                <a:gd name="connsiteX11" fmla="*/ 1215693 w 1373967"/>
                <a:gd name="connsiteY11" fmla="*/ 704672 h 810074"/>
                <a:gd name="connsiteX12" fmla="*/ 1373526 w 1373967"/>
                <a:gd name="connsiteY12" fmla="*/ 753142 h 81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3967" h="810074">
                  <a:moveTo>
                    <a:pt x="1373526" y="753142"/>
                  </a:moveTo>
                  <a:cubicBezTo>
                    <a:pt x="1382051" y="766295"/>
                    <a:pt x="1264894" y="805997"/>
                    <a:pt x="1205950" y="809894"/>
                  </a:cubicBezTo>
                  <a:cubicBezTo>
                    <a:pt x="1156992" y="811843"/>
                    <a:pt x="1086600" y="797715"/>
                    <a:pt x="1036425" y="784319"/>
                  </a:cubicBezTo>
                  <a:cubicBezTo>
                    <a:pt x="976507" y="768487"/>
                    <a:pt x="728065" y="674956"/>
                    <a:pt x="640623" y="639395"/>
                  </a:cubicBezTo>
                  <a:cubicBezTo>
                    <a:pt x="561463" y="606269"/>
                    <a:pt x="375132" y="539531"/>
                    <a:pt x="279896" y="474741"/>
                  </a:cubicBezTo>
                  <a:cubicBezTo>
                    <a:pt x="192941" y="420425"/>
                    <a:pt x="82847" y="336150"/>
                    <a:pt x="44119" y="277449"/>
                  </a:cubicBezTo>
                  <a:cubicBezTo>
                    <a:pt x="10507" y="218506"/>
                    <a:pt x="-697" y="176368"/>
                    <a:pt x="33" y="87465"/>
                  </a:cubicBezTo>
                  <a:cubicBezTo>
                    <a:pt x="5148" y="47519"/>
                    <a:pt x="30480" y="24624"/>
                    <a:pt x="66041" y="10740"/>
                  </a:cubicBezTo>
                  <a:cubicBezTo>
                    <a:pt x="126446" y="-13130"/>
                    <a:pt x="242142" y="-951"/>
                    <a:pt x="368068" y="85516"/>
                  </a:cubicBezTo>
                  <a:cubicBezTo>
                    <a:pt x="428717" y="134961"/>
                    <a:pt x="500083" y="190982"/>
                    <a:pt x="587038" y="267707"/>
                  </a:cubicBezTo>
                  <a:cubicBezTo>
                    <a:pt x="730988" y="386082"/>
                    <a:pt x="911717" y="531493"/>
                    <a:pt x="935100" y="548056"/>
                  </a:cubicBezTo>
                  <a:cubicBezTo>
                    <a:pt x="1020593" y="608218"/>
                    <a:pt x="1117777" y="665700"/>
                    <a:pt x="1215693" y="704672"/>
                  </a:cubicBezTo>
                  <a:cubicBezTo>
                    <a:pt x="1313852" y="755334"/>
                    <a:pt x="1357694" y="735849"/>
                    <a:pt x="1373526" y="753142"/>
                  </a:cubicBezTo>
                  <a:close/>
                </a:path>
              </a:pathLst>
            </a:custGeom>
            <a:solidFill>
              <a:schemeClr val="accent2">
                <a:lumMod val="75000"/>
              </a:schemeClr>
            </a:solidFill>
            <a:ln w="2430" cap="flat">
              <a:noFill/>
              <a:prstDash val="solid"/>
              <a:miter/>
            </a:ln>
          </p:spPr>
          <p:txBody>
            <a:bodyPr rtlCol="0" anchor="ctr"/>
            <a:lstStyle/>
            <a:p>
              <a:endParaRPr lang="en-US" dirty="0">
                <a:latin typeface="Arial" pitchFamily="34" charset="0"/>
                <a:cs typeface="B Nazanin" pitchFamily="2" charset="-78"/>
              </a:endParaRPr>
            </a:p>
          </p:txBody>
        </p:sp>
        <p:sp>
          <p:nvSpPr>
            <p:cNvPr id="13" name="Freeform: Shape 12">
              <a:extLst>
                <a:ext uri="{FF2B5EF4-FFF2-40B4-BE49-F238E27FC236}">
                  <a16:creationId xmlns:a16="http://schemas.microsoft.com/office/drawing/2014/main" id="{E1E9AB0D-7577-4DA7-A6B0-686C2988B69F}"/>
                </a:ext>
              </a:extLst>
            </p:cNvPr>
            <p:cNvSpPr/>
            <p:nvPr/>
          </p:nvSpPr>
          <p:spPr>
            <a:xfrm>
              <a:off x="419739" y="5303974"/>
              <a:ext cx="1825422" cy="1109932"/>
            </a:xfrm>
            <a:custGeom>
              <a:avLst/>
              <a:gdLst>
                <a:gd name="connsiteX0" fmla="*/ 1831405 w 1831613"/>
                <a:gd name="connsiteY0" fmla="*/ 677342 h 1104823"/>
                <a:gd name="connsiteX1" fmla="*/ 1831162 w 1831613"/>
                <a:gd name="connsiteY1" fmla="*/ 653716 h 1104823"/>
                <a:gd name="connsiteX2" fmla="*/ 1824098 w 1831613"/>
                <a:gd name="connsiteY2" fmla="*/ 635692 h 1104823"/>
                <a:gd name="connsiteX3" fmla="*/ 1747617 w 1831613"/>
                <a:gd name="connsiteY3" fmla="*/ 538507 h 1104823"/>
                <a:gd name="connsiteX4" fmla="*/ 1524994 w 1831613"/>
                <a:gd name="connsiteY4" fmla="*/ 346087 h 1104823"/>
                <a:gd name="connsiteX5" fmla="*/ 1378121 w 1831613"/>
                <a:gd name="connsiteY5" fmla="*/ 237942 h 1104823"/>
                <a:gd name="connsiteX6" fmla="*/ 945053 w 1831613"/>
                <a:gd name="connsiteY6" fmla="*/ 43086 h 1104823"/>
                <a:gd name="connsiteX7" fmla="*/ 720481 w 1831613"/>
                <a:gd name="connsiteY7" fmla="*/ 3384 h 1104823"/>
                <a:gd name="connsiteX8" fmla="*/ 583594 w 1831613"/>
                <a:gd name="connsiteY8" fmla="*/ 5576 h 1104823"/>
                <a:gd name="connsiteX9" fmla="*/ 245519 w 1831613"/>
                <a:gd name="connsiteY9" fmla="*/ 96428 h 1104823"/>
                <a:gd name="connsiteX10" fmla="*/ 26549 w 1831613"/>
                <a:gd name="connsiteY10" fmla="*/ 262786 h 1104823"/>
                <a:gd name="connsiteX11" fmla="*/ 0 w 1831613"/>
                <a:gd name="connsiteY11" fmla="*/ 301757 h 1104823"/>
                <a:gd name="connsiteX12" fmla="*/ 104492 w 1831613"/>
                <a:gd name="connsiteY12" fmla="*/ 282759 h 1104823"/>
                <a:gd name="connsiteX13" fmla="*/ 252826 w 1831613"/>
                <a:gd name="connsiteY13" fmla="*/ 318807 h 1104823"/>
                <a:gd name="connsiteX14" fmla="*/ 388982 w 1831613"/>
                <a:gd name="connsiteY14" fmla="*/ 386276 h 1104823"/>
                <a:gd name="connsiteX15" fmla="*/ 549738 w 1831613"/>
                <a:gd name="connsiteY15" fmla="*/ 495639 h 1104823"/>
                <a:gd name="connsiteX16" fmla="*/ 739236 w 1831613"/>
                <a:gd name="connsiteY16" fmla="*/ 655421 h 1104823"/>
                <a:gd name="connsiteX17" fmla="*/ 739236 w 1831613"/>
                <a:gd name="connsiteY17" fmla="*/ 655421 h 1104823"/>
                <a:gd name="connsiteX18" fmla="*/ 968192 w 1831613"/>
                <a:gd name="connsiteY18" fmla="*/ 833471 h 1104823"/>
                <a:gd name="connsiteX19" fmla="*/ 968192 w 1831613"/>
                <a:gd name="connsiteY19" fmla="*/ 833471 h 1104823"/>
                <a:gd name="connsiteX20" fmla="*/ 1216390 w 1831613"/>
                <a:gd name="connsiteY20" fmla="*/ 1002996 h 1104823"/>
                <a:gd name="connsiteX21" fmla="*/ 1343047 w 1831613"/>
                <a:gd name="connsiteY21" fmla="*/ 1085810 h 1104823"/>
                <a:gd name="connsiteX22" fmla="*/ 1386646 w 1831613"/>
                <a:gd name="connsiteY22" fmla="*/ 1104808 h 1104823"/>
                <a:gd name="connsiteX23" fmla="*/ 1441449 w 1831613"/>
                <a:gd name="connsiteY23" fmla="*/ 1076310 h 1104823"/>
                <a:gd name="connsiteX24" fmla="*/ 1791460 w 1831613"/>
                <a:gd name="connsiteY24" fmla="*/ 766733 h 1104823"/>
                <a:gd name="connsiteX25" fmla="*/ 1831405 w 1831613"/>
                <a:gd name="connsiteY25" fmla="*/ 677342 h 1104823"/>
                <a:gd name="connsiteX26" fmla="*/ 840318 w 1831613"/>
                <a:gd name="connsiteY26" fmla="*/ 736286 h 1104823"/>
                <a:gd name="connsiteX27" fmla="*/ 841779 w 1831613"/>
                <a:gd name="connsiteY27" fmla="*/ 738235 h 1104823"/>
                <a:gd name="connsiteX28" fmla="*/ 840318 w 1831613"/>
                <a:gd name="connsiteY28" fmla="*/ 736286 h 1104823"/>
                <a:gd name="connsiteX29" fmla="*/ 1254631 w 1831613"/>
                <a:gd name="connsiteY29" fmla="*/ 1026135 h 1104823"/>
                <a:gd name="connsiteX30" fmla="*/ 1254631 w 1831613"/>
                <a:gd name="connsiteY30" fmla="*/ 1026135 h 1104823"/>
                <a:gd name="connsiteX31" fmla="*/ 1256092 w 1831613"/>
                <a:gd name="connsiteY31" fmla="*/ 1028083 h 1104823"/>
                <a:gd name="connsiteX32" fmla="*/ 1254631 w 1831613"/>
                <a:gd name="connsiteY32" fmla="*/ 1026135 h 1104823"/>
                <a:gd name="connsiteX0" fmla="*/ 1791460 w 1833764"/>
                <a:gd name="connsiteY0" fmla="*/ 766733 h 1104823"/>
                <a:gd name="connsiteX1" fmla="*/ 1831162 w 1833764"/>
                <a:gd name="connsiteY1" fmla="*/ 653716 h 1104823"/>
                <a:gd name="connsiteX2" fmla="*/ 1824098 w 1833764"/>
                <a:gd name="connsiteY2" fmla="*/ 635692 h 1104823"/>
                <a:gd name="connsiteX3" fmla="*/ 1747617 w 1833764"/>
                <a:gd name="connsiteY3" fmla="*/ 538507 h 1104823"/>
                <a:gd name="connsiteX4" fmla="*/ 1524994 w 1833764"/>
                <a:gd name="connsiteY4" fmla="*/ 346087 h 1104823"/>
                <a:gd name="connsiteX5" fmla="*/ 1378121 w 1833764"/>
                <a:gd name="connsiteY5" fmla="*/ 237942 h 1104823"/>
                <a:gd name="connsiteX6" fmla="*/ 945053 w 1833764"/>
                <a:gd name="connsiteY6" fmla="*/ 43086 h 1104823"/>
                <a:gd name="connsiteX7" fmla="*/ 720481 w 1833764"/>
                <a:gd name="connsiteY7" fmla="*/ 3384 h 1104823"/>
                <a:gd name="connsiteX8" fmla="*/ 583594 w 1833764"/>
                <a:gd name="connsiteY8" fmla="*/ 5576 h 1104823"/>
                <a:gd name="connsiteX9" fmla="*/ 245519 w 1833764"/>
                <a:gd name="connsiteY9" fmla="*/ 96428 h 1104823"/>
                <a:gd name="connsiteX10" fmla="*/ 26549 w 1833764"/>
                <a:gd name="connsiteY10" fmla="*/ 262786 h 1104823"/>
                <a:gd name="connsiteX11" fmla="*/ 0 w 1833764"/>
                <a:gd name="connsiteY11" fmla="*/ 301757 h 1104823"/>
                <a:gd name="connsiteX12" fmla="*/ 104492 w 1833764"/>
                <a:gd name="connsiteY12" fmla="*/ 282759 h 1104823"/>
                <a:gd name="connsiteX13" fmla="*/ 252826 w 1833764"/>
                <a:gd name="connsiteY13" fmla="*/ 318807 h 1104823"/>
                <a:gd name="connsiteX14" fmla="*/ 388982 w 1833764"/>
                <a:gd name="connsiteY14" fmla="*/ 386276 h 1104823"/>
                <a:gd name="connsiteX15" fmla="*/ 549738 w 1833764"/>
                <a:gd name="connsiteY15" fmla="*/ 495639 h 1104823"/>
                <a:gd name="connsiteX16" fmla="*/ 739236 w 1833764"/>
                <a:gd name="connsiteY16" fmla="*/ 655421 h 1104823"/>
                <a:gd name="connsiteX17" fmla="*/ 739236 w 1833764"/>
                <a:gd name="connsiteY17" fmla="*/ 655421 h 1104823"/>
                <a:gd name="connsiteX18" fmla="*/ 968192 w 1833764"/>
                <a:gd name="connsiteY18" fmla="*/ 833471 h 1104823"/>
                <a:gd name="connsiteX19" fmla="*/ 968192 w 1833764"/>
                <a:gd name="connsiteY19" fmla="*/ 833471 h 1104823"/>
                <a:gd name="connsiteX20" fmla="*/ 1216390 w 1833764"/>
                <a:gd name="connsiteY20" fmla="*/ 1002996 h 1104823"/>
                <a:gd name="connsiteX21" fmla="*/ 1343047 w 1833764"/>
                <a:gd name="connsiteY21" fmla="*/ 1085810 h 1104823"/>
                <a:gd name="connsiteX22" fmla="*/ 1386646 w 1833764"/>
                <a:gd name="connsiteY22" fmla="*/ 1104808 h 1104823"/>
                <a:gd name="connsiteX23" fmla="*/ 1441449 w 1833764"/>
                <a:gd name="connsiteY23" fmla="*/ 1076310 h 1104823"/>
                <a:gd name="connsiteX24" fmla="*/ 1791460 w 1833764"/>
                <a:gd name="connsiteY24" fmla="*/ 766733 h 1104823"/>
                <a:gd name="connsiteX25" fmla="*/ 840318 w 1833764"/>
                <a:gd name="connsiteY25" fmla="*/ 736286 h 1104823"/>
                <a:gd name="connsiteX26" fmla="*/ 841779 w 1833764"/>
                <a:gd name="connsiteY26" fmla="*/ 738235 h 1104823"/>
                <a:gd name="connsiteX27" fmla="*/ 840318 w 1833764"/>
                <a:gd name="connsiteY27" fmla="*/ 736286 h 1104823"/>
                <a:gd name="connsiteX28" fmla="*/ 1254631 w 1833764"/>
                <a:gd name="connsiteY28" fmla="*/ 1026135 h 1104823"/>
                <a:gd name="connsiteX29" fmla="*/ 1254631 w 1833764"/>
                <a:gd name="connsiteY29" fmla="*/ 1026135 h 1104823"/>
                <a:gd name="connsiteX30" fmla="*/ 1256092 w 1833764"/>
                <a:gd name="connsiteY30" fmla="*/ 1028083 h 1104823"/>
                <a:gd name="connsiteX31" fmla="*/ 1254631 w 1833764"/>
                <a:gd name="connsiteY31" fmla="*/ 1026135 h 1104823"/>
                <a:gd name="connsiteX0" fmla="*/ 1791460 w 1834540"/>
                <a:gd name="connsiteY0" fmla="*/ 766733 h 1104823"/>
                <a:gd name="connsiteX1" fmla="*/ 1824098 w 1834540"/>
                <a:gd name="connsiteY1" fmla="*/ 635692 h 1104823"/>
                <a:gd name="connsiteX2" fmla="*/ 1747617 w 1834540"/>
                <a:gd name="connsiteY2" fmla="*/ 538507 h 1104823"/>
                <a:gd name="connsiteX3" fmla="*/ 1524994 w 1834540"/>
                <a:gd name="connsiteY3" fmla="*/ 346087 h 1104823"/>
                <a:gd name="connsiteX4" fmla="*/ 1378121 w 1834540"/>
                <a:gd name="connsiteY4" fmla="*/ 237942 h 1104823"/>
                <a:gd name="connsiteX5" fmla="*/ 945053 w 1834540"/>
                <a:gd name="connsiteY5" fmla="*/ 43086 h 1104823"/>
                <a:gd name="connsiteX6" fmla="*/ 720481 w 1834540"/>
                <a:gd name="connsiteY6" fmla="*/ 3384 h 1104823"/>
                <a:gd name="connsiteX7" fmla="*/ 583594 w 1834540"/>
                <a:gd name="connsiteY7" fmla="*/ 5576 h 1104823"/>
                <a:gd name="connsiteX8" fmla="*/ 245519 w 1834540"/>
                <a:gd name="connsiteY8" fmla="*/ 96428 h 1104823"/>
                <a:gd name="connsiteX9" fmla="*/ 26549 w 1834540"/>
                <a:gd name="connsiteY9" fmla="*/ 262786 h 1104823"/>
                <a:gd name="connsiteX10" fmla="*/ 0 w 1834540"/>
                <a:gd name="connsiteY10" fmla="*/ 301757 h 1104823"/>
                <a:gd name="connsiteX11" fmla="*/ 104492 w 1834540"/>
                <a:gd name="connsiteY11" fmla="*/ 282759 h 1104823"/>
                <a:gd name="connsiteX12" fmla="*/ 252826 w 1834540"/>
                <a:gd name="connsiteY12" fmla="*/ 318807 h 1104823"/>
                <a:gd name="connsiteX13" fmla="*/ 388982 w 1834540"/>
                <a:gd name="connsiteY13" fmla="*/ 386276 h 1104823"/>
                <a:gd name="connsiteX14" fmla="*/ 549738 w 1834540"/>
                <a:gd name="connsiteY14" fmla="*/ 495639 h 1104823"/>
                <a:gd name="connsiteX15" fmla="*/ 739236 w 1834540"/>
                <a:gd name="connsiteY15" fmla="*/ 655421 h 1104823"/>
                <a:gd name="connsiteX16" fmla="*/ 739236 w 1834540"/>
                <a:gd name="connsiteY16" fmla="*/ 655421 h 1104823"/>
                <a:gd name="connsiteX17" fmla="*/ 968192 w 1834540"/>
                <a:gd name="connsiteY17" fmla="*/ 833471 h 1104823"/>
                <a:gd name="connsiteX18" fmla="*/ 968192 w 1834540"/>
                <a:gd name="connsiteY18" fmla="*/ 833471 h 1104823"/>
                <a:gd name="connsiteX19" fmla="*/ 1216390 w 1834540"/>
                <a:gd name="connsiteY19" fmla="*/ 1002996 h 1104823"/>
                <a:gd name="connsiteX20" fmla="*/ 1343047 w 1834540"/>
                <a:gd name="connsiteY20" fmla="*/ 1085810 h 1104823"/>
                <a:gd name="connsiteX21" fmla="*/ 1386646 w 1834540"/>
                <a:gd name="connsiteY21" fmla="*/ 1104808 h 1104823"/>
                <a:gd name="connsiteX22" fmla="*/ 1441449 w 1834540"/>
                <a:gd name="connsiteY22" fmla="*/ 1076310 h 1104823"/>
                <a:gd name="connsiteX23" fmla="*/ 1791460 w 1834540"/>
                <a:gd name="connsiteY23" fmla="*/ 766733 h 1104823"/>
                <a:gd name="connsiteX24" fmla="*/ 840318 w 1834540"/>
                <a:gd name="connsiteY24" fmla="*/ 736286 h 1104823"/>
                <a:gd name="connsiteX25" fmla="*/ 841779 w 1834540"/>
                <a:gd name="connsiteY25" fmla="*/ 738235 h 1104823"/>
                <a:gd name="connsiteX26" fmla="*/ 840318 w 1834540"/>
                <a:gd name="connsiteY26" fmla="*/ 736286 h 1104823"/>
                <a:gd name="connsiteX27" fmla="*/ 1254631 w 1834540"/>
                <a:gd name="connsiteY27" fmla="*/ 1026135 h 1104823"/>
                <a:gd name="connsiteX28" fmla="*/ 1254631 w 1834540"/>
                <a:gd name="connsiteY28" fmla="*/ 1026135 h 1104823"/>
                <a:gd name="connsiteX29" fmla="*/ 1256092 w 1834540"/>
                <a:gd name="connsiteY29" fmla="*/ 1028083 h 1104823"/>
                <a:gd name="connsiteX30" fmla="*/ 1254631 w 1834540"/>
                <a:gd name="connsiteY30" fmla="*/ 1026135 h 1104823"/>
                <a:gd name="connsiteX0" fmla="*/ 1782224 w 1830891"/>
                <a:gd name="connsiteY0" fmla="*/ 754418 h 1109932"/>
                <a:gd name="connsiteX1" fmla="*/ 1824098 w 1830891"/>
                <a:gd name="connsiteY1" fmla="*/ 635692 h 1109932"/>
                <a:gd name="connsiteX2" fmla="*/ 1747617 w 1830891"/>
                <a:gd name="connsiteY2" fmla="*/ 538507 h 1109932"/>
                <a:gd name="connsiteX3" fmla="*/ 1524994 w 1830891"/>
                <a:gd name="connsiteY3" fmla="*/ 346087 h 1109932"/>
                <a:gd name="connsiteX4" fmla="*/ 1378121 w 1830891"/>
                <a:gd name="connsiteY4" fmla="*/ 237942 h 1109932"/>
                <a:gd name="connsiteX5" fmla="*/ 945053 w 1830891"/>
                <a:gd name="connsiteY5" fmla="*/ 43086 h 1109932"/>
                <a:gd name="connsiteX6" fmla="*/ 720481 w 1830891"/>
                <a:gd name="connsiteY6" fmla="*/ 3384 h 1109932"/>
                <a:gd name="connsiteX7" fmla="*/ 583594 w 1830891"/>
                <a:gd name="connsiteY7" fmla="*/ 5576 h 1109932"/>
                <a:gd name="connsiteX8" fmla="*/ 245519 w 1830891"/>
                <a:gd name="connsiteY8" fmla="*/ 96428 h 1109932"/>
                <a:gd name="connsiteX9" fmla="*/ 26549 w 1830891"/>
                <a:gd name="connsiteY9" fmla="*/ 262786 h 1109932"/>
                <a:gd name="connsiteX10" fmla="*/ 0 w 1830891"/>
                <a:gd name="connsiteY10" fmla="*/ 301757 h 1109932"/>
                <a:gd name="connsiteX11" fmla="*/ 104492 w 1830891"/>
                <a:gd name="connsiteY11" fmla="*/ 282759 h 1109932"/>
                <a:gd name="connsiteX12" fmla="*/ 252826 w 1830891"/>
                <a:gd name="connsiteY12" fmla="*/ 318807 h 1109932"/>
                <a:gd name="connsiteX13" fmla="*/ 388982 w 1830891"/>
                <a:gd name="connsiteY13" fmla="*/ 386276 h 1109932"/>
                <a:gd name="connsiteX14" fmla="*/ 549738 w 1830891"/>
                <a:gd name="connsiteY14" fmla="*/ 495639 h 1109932"/>
                <a:gd name="connsiteX15" fmla="*/ 739236 w 1830891"/>
                <a:gd name="connsiteY15" fmla="*/ 655421 h 1109932"/>
                <a:gd name="connsiteX16" fmla="*/ 739236 w 1830891"/>
                <a:gd name="connsiteY16" fmla="*/ 655421 h 1109932"/>
                <a:gd name="connsiteX17" fmla="*/ 968192 w 1830891"/>
                <a:gd name="connsiteY17" fmla="*/ 833471 h 1109932"/>
                <a:gd name="connsiteX18" fmla="*/ 968192 w 1830891"/>
                <a:gd name="connsiteY18" fmla="*/ 833471 h 1109932"/>
                <a:gd name="connsiteX19" fmla="*/ 1216390 w 1830891"/>
                <a:gd name="connsiteY19" fmla="*/ 1002996 h 1109932"/>
                <a:gd name="connsiteX20" fmla="*/ 1343047 w 1830891"/>
                <a:gd name="connsiteY20" fmla="*/ 1085810 h 1109932"/>
                <a:gd name="connsiteX21" fmla="*/ 1386646 w 1830891"/>
                <a:gd name="connsiteY21" fmla="*/ 1104808 h 1109932"/>
                <a:gd name="connsiteX22" fmla="*/ 1441449 w 1830891"/>
                <a:gd name="connsiteY22" fmla="*/ 1076310 h 1109932"/>
                <a:gd name="connsiteX23" fmla="*/ 1782224 w 1830891"/>
                <a:gd name="connsiteY23" fmla="*/ 754418 h 1109932"/>
                <a:gd name="connsiteX24" fmla="*/ 840318 w 1830891"/>
                <a:gd name="connsiteY24" fmla="*/ 736286 h 1109932"/>
                <a:gd name="connsiteX25" fmla="*/ 841779 w 1830891"/>
                <a:gd name="connsiteY25" fmla="*/ 738235 h 1109932"/>
                <a:gd name="connsiteX26" fmla="*/ 840318 w 1830891"/>
                <a:gd name="connsiteY26" fmla="*/ 736286 h 1109932"/>
                <a:gd name="connsiteX27" fmla="*/ 1254631 w 1830891"/>
                <a:gd name="connsiteY27" fmla="*/ 1026135 h 1109932"/>
                <a:gd name="connsiteX28" fmla="*/ 1254631 w 1830891"/>
                <a:gd name="connsiteY28" fmla="*/ 1026135 h 1109932"/>
                <a:gd name="connsiteX29" fmla="*/ 1256092 w 1830891"/>
                <a:gd name="connsiteY29" fmla="*/ 1028083 h 1109932"/>
                <a:gd name="connsiteX30" fmla="*/ 1254631 w 1830891"/>
                <a:gd name="connsiteY30" fmla="*/ 1026135 h 1109932"/>
                <a:gd name="connsiteX0" fmla="*/ 1782224 w 1830891"/>
                <a:gd name="connsiteY0" fmla="*/ 754418 h 1109932"/>
                <a:gd name="connsiteX1" fmla="*/ 1824098 w 1830891"/>
                <a:gd name="connsiteY1" fmla="*/ 635692 h 1109932"/>
                <a:gd name="connsiteX2" fmla="*/ 1747617 w 1830891"/>
                <a:gd name="connsiteY2" fmla="*/ 538507 h 1109932"/>
                <a:gd name="connsiteX3" fmla="*/ 1524994 w 1830891"/>
                <a:gd name="connsiteY3" fmla="*/ 346087 h 1109932"/>
                <a:gd name="connsiteX4" fmla="*/ 1378121 w 1830891"/>
                <a:gd name="connsiteY4" fmla="*/ 237942 h 1109932"/>
                <a:gd name="connsiteX5" fmla="*/ 945053 w 1830891"/>
                <a:gd name="connsiteY5" fmla="*/ 43086 h 1109932"/>
                <a:gd name="connsiteX6" fmla="*/ 720481 w 1830891"/>
                <a:gd name="connsiteY6" fmla="*/ 3384 h 1109932"/>
                <a:gd name="connsiteX7" fmla="*/ 583594 w 1830891"/>
                <a:gd name="connsiteY7" fmla="*/ 5576 h 1109932"/>
                <a:gd name="connsiteX8" fmla="*/ 245519 w 1830891"/>
                <a:gd name="connsiteY8" fmla="*/ 96428 h 1109932"/>
                <a:gd name="connsiteX9" fmla="*/ 26549 w 1830891"/>
                <a:gd name="connsiteY9" fmla="*/ 262786 h 1109932"/>
                <a:gd name="connsiteX10" fmla="*/ 0 w 1830891"/>
                <a:gd name="connsiteY10" fmla="*/ 301757 h 1109932"/>
                <a:gd name="connsiteX11" fmla="*/ 104492 w 1830891"/>
                <a:gd name="connsiteY11" fmla="*/ 282759 h 1109932"/>
                <a:gd name="connsiteX12" fmla="*/ 252826 w 1830891"/>
                <a:gd name="connsiteY12" fmla="*/ 318807 h 1109932"/>
                <a:gd name="connsiteX13" fmla="*/ 388982 w 1830891"/>
                <a:gd name="connsiteY13" fmla="*/ 386276 h 1109932"/>
                <a:gd name="connsiteX14" fmla="*/ 549738 w 1830891"/>
                <a:gd name="connsiteY14" fmla="*/ 495639 h 1109932"/>
                <a:gd name="connsiteX15" fmla="*/ 739236 w 1830891"/>
                <a:gd name="connsiteY15" fmla="*/ 655421 h 1109932"/>
                <a:gd name="connsiteX16" fmla="*/ 739236 w 1830891"/>
                <a:gd name="connsiteY16" fmla="*/ 655421 h 1109932"/>
                <a:gd name="connsiteX17" fmla="*/ 968192 w 1830891"/>
                <a:gd name="connsiteY17" fmla="*/ 833471 h 1109932"/>
                <a:gd name="connsiteX18" fmla="*/ 968192 w 1830891"/>
                <a:gd name="connsiteY18" fmla="*/ 833471 h 1109932"/>
                <a:gd name="connsiteX19" fmla="*/ 1216390 w 1830891"/>
                <a:gd name="connsiteY19" fmla="*/ 1002996 h 1109932"/>
                <a:gd name="connsiteX20" fmla="*/ 1343047 w 1830891"/>
                <a:gd name="connsiteY20" fmla="*/ 1085810 h 1109932"/>
                <a:gd name="connsiteX21" fmla="*/ 1386646 w 1830891"/>
                <a:gd name="connsiteY21" fmla="*/ 1104808 h 1109932"/>
                <a:gd name="connsiteX22" fmla="*/ 1441449 w 1830891"/>
                <a:gd name="connsiteY22" fmla="*/ 1076310 h 1109932"/>
                <a:gd name="connsiteX23" fmla="*/ 1782224 w 1830891"/>
                <a:gd name="connsiteY23" fmla="*/ 754418 h 1109932"/>
                <a:gd name="connsiteX24" fmla="*/ 840318 w 1830891"/>
                <a:gd name="connsiteY24" fmla="*/ 736286 h 1109932"/>
                <a:gd name="connsiteX25" fmla="*/ 841779 w 1830891"/>
                <a:gd name="connsiteY25" fmla="*/ 738235 h 1109932"/>
                <a:gd name="connsiteX26" fmla="*/ 840318 w 1830891"/>
                <a:gd name="connsiteY26" fmla="*/ 736286 h 1109932"/>
                <a:gd name="connsiteX27" fmla="*/ 1254631 w 1830891"/>
                <a:gd name="connsiteY27" fmla="*/ 1026135 h 1109932"/>
                <a:gd name="connsiteX28" fmla="*/ 1254631 w 1830891"/>
                <a:gd name="connsiteY28" fmla="*/ 1026135 h 1109932"/>
                <a:gd name="connsiteX29" fmla="*/ 1256092 w 1830891"/>
                <a:gd name="connsiteY29" fmla="*/ 1028083 h 1109932"/>
                <a:gd name="connsiteX30" fmla="*/ 1254631 w 1830891"/>
                <a:gd name="connsiteY30" fmla="*/ 1026135 h 1109932"/>
                <a:gd name="connsiteX0" fmla="*/ 1782224 w 1826625"/>
                <a:gd name="connsiteY0" fmla="*/ 754418 h 1109932"/>
                <a:gd name="connsiteX1" fmla="*/ 1824098 w 1826625"/>
                <a:gd name="connsiteY1" fmla="*/ 635692 h 1109932"/>
                <a:gd name="connsiteX2" fmla="*/ 1747617 w 1826625"/>
                <a:gd name="connsiteY2" fmla="*/ 538507 h 1109932"/>
                <a:gd name="connsiteX3" fmla="*/ 1524994 w 1826625"/>
                <a:gd name="connsiteY3" fmla="*/ 346087 h 1109932"/>
                <a:gd name="connsiteX4" fmla="*/ 1378121 w 1826625"/>
                <a:gd name="connsiteY4" fmla="*/ 237942 h 1109932"/>
                <a:gd name="connsiteX5" fmla="*/ 945053 w 1826625"/>
                <a:gd name="connsiteY5" fmla="*/ 43086 h 1109932"/>
                <a:gd name="connsiteX6" fmla="*/ 720481 w 1826625"/>
                <a:gd name="connsiteY6" fmla="*/ 3384 h 1109932"/>
                <a:gd name="connsiteX7" fmla="*/ 583594 w 1826625"/>
                <a:gd name="connsiteY7" fmla="*/ 5576 h 1109932"/>
                <a:gd name="connsiteX8" fmla="*/ 245519 w 1826625"/>
                <a:gd name="connsiteY8" fmla="*/ 96428 h 1109932"/>
                <a:gd name="connsiteX9" fmla="*/ 26549 w 1826625"/>
                <a:gd name="connsiteY9" fmla="*/ 262786 h 1109932"/>
                <a:gd name="connsiteX10" fmla="*/ 0 w 1826625"/>
                <a:gd name="connsiteY10" fmla="*/ 301757 h 1109932"/>
                <a:gd name="connsiteX11" fmla="*/ 104492 w 1826625"/>
                <a:gd name="connsiteY11" fmla="*/ 282759 h 1109932"/>
                <a:gd name="connsiteX12" fmla="*/ 252826 w 1826625"/>
                <a:gd name="connsiteY12" fmla="*/ 318807 h 1109932"/>
                <a:gd name="connsiteX13" fmla="*/ 388982 w 1826625"/>
                <a:gd name="connsiteY13" fmla="*/ 386276 h 1109932"/>
                <a:gd name="connsiteX14" fmla="*/ 549738 w 1826625"/>
                <a:gd name="connsiteY14" fmla="*/ 495639 h 1109932"/>
                <a:gd name="connsiteX15" fmla="*/ 739236 w 1826625"/>
                <a:gd name="connsiteY15" fmla="*/ 655421 h 1109932"/>
                <a:gd name="connsiteX16" fmla="*/ 739236 w 1826625"/>
                <a:gd name="connsiteY16" fmla="*/ 655421 h 1109932"/>
                <a:gd name="connsiteX17" fmla="*/ 968192 w 1826625"/>
                <a:gd name="connsiteY17" fmla="*/ 833471 h 1109932"/>
                <a:gd name="connsiteX18" fmla="*/ 968192 w 1826625"/>
                <a:gd name="connsiteY18" fmla="*/ 833471 h 1109932"/>
                <a:gd name="connsiteX19" fmla="*/ 1216390 w 1826625"/>
                <a:gd name="connsiteY19" fmla="*/ 1002996 h 1109932"/>
                <a:gd name="connsiteX20" fmla="*/ 1343047 w 1826625"/>
                <a:gd name="connsiteY20" fmla="*/ 1085810 h 1109932"/>
                <a:gd name="connsiteX21" fmla="*/ 1386646 w 1826625"/>
                <a:gd name="connsiteY21" fmla="*/ 1104808 h 1109932"/>
                <a:gd name="connsiteX22" fmla="*/ 1441449 w 1826625"/>
                <a:gd name="connsiteY22" fmla="*/ 1076310 h 1109932"/>
                <a:gd name="connsiteX23" fmla="*/ 1782224 w 1826625"/>
                <a:gd name="connsiteY23" fmla="*/ 754418 h 1109932"/>
                <a:gd name="connsiteX24" fmla="*/ 840318 w 1826625"/>
                <a:gd name="connsiteY24" fmla="*/ 736286 h 1109932"/>
                <a:gd name="connsiteX25" fmla="*/ 841779 w 1826625"/>
                <a:gd name="connsiteY25" fmla="*/ 738235 h 1109932"/>
                <a:gd name="connsiteX26" fmla="*/ 840318 w 1826625"/>
                <a:gd name="connsiteY26" fmla="*/ 736286 h 1109932"/>
                <a:gd name="connsiteX27" fmla="*/ 1254631 w 1826625"/>
                <a:gd name="connsiteY27" fmla="*/ 1026135 h 1109932"/>
                <a:gd name="connsiteX28" fmla="*/ 1254631 w 1826625"/>
                <a:gd name="connsiteY28" fmla="*/ 1026135 h 1109932"/>
                <a:gd name="connsiteX29" fmla="*/ 1256092 w 1826625"/>
                <a:gd name="connsiteY29" fmla="*/ 1028083 h 1109932"/>
                <a:gd name="connsiteX30" fmla="*/ 1254631 w 1826625"/>
                <a:gd name="connsiteY30" fmla="*/ 1026135 h 1109932"/>
                <a:gd name="connsiteX0" fmla="*/ 1782224 w 1825422"/>
                <a:gd name="connsiteY0" fmla="*/ 754418 h 1109932"/>
                <a:gd name="connsiteX1" fmla="*/ 1824098 w 1825422"/>
                <a:gd name="connsiteY1" fmla="*/ 635692 h 1109932"/>
                <a:gd name="connsiteX2" fmla="*/ 1747617 w 1825422"/>
                <a:gd name="connsiteY2" fmla="*/ 538507 h 1109932"/>
                <a:gd name="connsiteX3" fmla="*/ 1524994 w 1825422"/>
                <a:gd name="connsiteY3" fmla="*/ 346087 h 1109932"/>
                <a:gd name="connsiteX4" fmla="*/ 1378121 w 1825422"/>
                <a:gd name="connsiteY4" fmla="*/ 237942 h 1109932"/>
                <a:gd name="connsiteX5" fmla="*/ 945053 w 1825422"/>
                <a:gd name="connsiteY5" fmla="*/ 43086 h 1109932"/>
                <a:gd name="connsiteX6" fmla="*/ 720481 w 1825422"/>
                <a:gd name="connsiteY6" fmla="*/ 3384 h 1109932"/>
                <a:gd name="connsiteX7" fmla="*/ 583594 w 1825422"/>
                <a:gd name="connsiteY7" fmla="*/ 5576 h 1109932"/>
                <a:gd name="connsiteX8" fmla="*/ 245519 w 1825422"/>
                <a:gd name="connsiteY8" fmla="*/ 96428 h 1109932"/>
                <a:gd name="connsiteX9" fmla="*/ 26549 w 1825422"/>
                <a:gd name="connsiteY9" fmla="*/ 262786 h 1109932"/>
                <a:gd name="connsiteX10" fmla="*/ 0 w 1825422"/>
                <a:gd name="connsiteY10" fmla="*/ 301757 h 1109932"/>
                <a:gd name="connsiteX11" fmla="*/ 104492 w 1825422"/>
                <a:gd name="connsiteY11" fmla="*/ 282759 h 1109932"/>
                <a:gd name="connsiteX12" fmla="*/ 252826 w 1825422"/>
                <a:gd name="connsiteY12" fmla="*/ 318807 h 1109932"/>
                <a:gd name="connsiteX13" fmla="*/ 388982 w 1825422"/>
                <a:gd name="connsiteY13" fmla="*/ 386276 h 1109932"/>
                <a:gd name="connsiteX14" fmla="*/ 549738 w 1825422"/>
                <a:gd name="connsiteY14" fmla="*/ 495639 h 1109932"/>
                <a:gd name="connsiteX15" fmla="*/ 739236 w 1825422"/>
                <a:gd name="connsiteY15" fmla="*/ 655421 h 1109932"/>
                <a:gd name="connsiteX16" fmla="*/ 739236 w 1825422"/>
                <a:gd name="connsiteY16" fmla="*/ 655421 h 1109932"/>
                <a:gd name="connsiteX17" fmla="*/ 968192 w 1825422"/>
                <a:gd name="connsiteY17" fmla="*/ 833471 h 1109932"/>
                <a:gd name="connsiteX18" fmla="*/ 968192 w 1825422"/>
                <a:gd name="connsiteY18" fmla="*/ 833471 h 1109932"/>
                <a:gd name="connsiteX19" fmla="*/ 1216390 w 1825422"/>
                <a:gd name="connsiteY19" fmla="*/ 1002996 h 1109932"/>
                <a:gd name="connsiteX20" fmla="*/ 1343047 w 1825422"/>
                <a:gd name="connsiteY20" fmla="*/ 1085810 h 1109932"/>
                <a:gd name="connsiteX21" fmla="*/ 1386646 w 1825422"/>
                <a:gd name="connsiteY21" fmla="*/ 1104808 h 1109932"/>
                <a:gd name="connsiteX22" fmla="*/ 1441449 w 1825422"/>
                <a:gd name="connsiteY22" fmla="*/ 1076310 h 1109932"/>
                <a:gd name="connsiteX23" fmla="*/ 1782224 w 1825422"/>
                <a:gd name="connsiteY23" fmla="*/ 754418 h 1109932"/>
                <a:gd name="connsiteX24" fmla="*/ 840318 w 1825422"/>
                <a:gd name="connsiteY24" fmla="*/ 736286 h 1109932"/>
                <a:gd name="connsiteX25" fmla="*/ 841779 w 1825422"/>
                <a:gd name="connsiteY25" fmla="*/ 738235 h 1109932"/>
                <a:gd name="connsiteX26" fmla="*/ 840318 w 1825422"/>
                <a:gd name="connsiteY26" fmla="*/ 736286 h 1109932"/>
                <a:gd name="connsiteX27" fmla="*/ 1254631 w 1825422"/>
                <a:gd name="connsiteY27" fmla="*/ 1026135 h 1109932"/>
                <a:gd name="connsiteX28" fmla="*/ 1254631 w 1825422"/>
                <a:gd name="connsiteY28" fmla="*/ 1026135 h 1109932"/>
                <a:gd name="connsiteX29" fmla="*/ 1256092 w 1825422"/>
                <a:gd name="connsiteY29" fmla="*/ 1028083 h 1109932"/>
                <a:gd name="connsiteX30" fmla="*/ 1254631 w 1825422"/>
                <a:gd name="connsiteY30" fmla="*/ 1026135 h 110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5422" h="1109932">
                  <a:moveTo>
                    <a:pt x="1782224" y="754418"/>
                  </a:moveTo>
                  <a:cubicBezTo>
                    <a:pt x="1824448" y="705612"/>
                    <a:pt x="1828326" y="661414"/>
                    <a:pt x="1824098" y="635692"/>
                  </a:cubicBezTo>
                  <a:cubicBezTo>
                    <a:pt x="1804612" y="598669"/>
                    <a:pt x="1776358" y="568223"/>
                    <a:pt x="1747617" y="538507"/>
                  </a:cubicBezTo>
                  <a:cubicBezTo>
                    <a:pt x="1678687" y="468359"/>
                    <a:pt x="1602693" y="406249"/>
                    <a:pt x="1524994" y="346087"/>
                  </a:cubicBezTo>
                  <a:cubicBezTo>
                    <a:pt x="1488702" y="318076"/>
                    <a:pt x="1390786" y="245980"/>
                    <a:pt x="1378121" y="237942"/>
                  </a:cubicBezTo>
                  <a:cubicBezTo>
                    <a:pt x="1244401" y="149526"/>
                    <a:pt x="1098746" y="86928"/>
                    <a:pt x="945053" y="43086"/>
                  </a:cubicBezTo>
                  <a:cubicBezTo>
                    <a:pt x="871495" y="22139"/>
                    <a:pt x="796962" y="7768"/>
                    <a:pt x="720481" y="3384"/>
                  </a:cubicBezTo>
                  <a:cubicBezTo>
                    <a:pt x="710982" y="-26"/>
                    <a:pt x="654717" y="-2949"/>
                    <a:pt x="583594" y="5576"/>
                  </a:cubicBezTo>
                  <a:cubicBezTo>
                    <a:pt x="466437" y="19703"/>
                    <a:pt x="352690" y="45765"/>
                    <a:pt x="245519" y="96428"/>
                  </a:cubicBezTo>
                  <a:cubicBezTo>
                    <a:pt x="160756" y="136373"/>
                    <a:pt x="84762" y="187766"/>
                    <a:pt x="26549" y="262786"/>
                  </a:cubicBezTo>
                  <a:cubicBezTo>
                    <a:pt x="17537" y="274477"/>
                    <a:pt x="8525" y="286169"/>
                    <a:pt x="0" y="301757"/>
                  </a:cubicBezTo>
                  <a:cubicBezTo>
                    <a:pt x="35318" y="286169"/>
                    <a:pt x="69418" y="280323"/>
                    <a:pt x="104492" y="282759"/>
                  </a:cubicBezTo>
                  <a:cubicBezTo>
                    <a:pt x="155885" y="286169"/>
                    <a:pt x="205086" y="300052"/>
                    <a:pt x="252826" y="318807"/>
                  </a:cubicBezTo>
                  <a:cubicBezTo>
                    <a:pt x="300079" y="337318"/>
                    <a:pt x="344652" y="361432"/>
                    <a:pt x="388982" y="386276"/>
                  </a:cubicBezTo>
                  <a:cubicBezTo>
                    <a:pt x="408467" y="398455"/>
                    <a:pt x="532688" y="482973"/>
                    <a:pt x="549738" y="495639"/>
                  </a:cubicBezTo>
                  <a:cubicBezTo>
                    <a:pt x="569955" y="511958"/>
                    <a:pt x="718776" y="640320"/>
                    <a:pt x="739236" y="655421"/>
                  </a:cubicBezTo>
                  <a:lnTo>
                    <a:pt x="739236" y="655421"/>
                  </a:lnTo>
                  <a:cubicBezTo>
                    <a:pt x="772118" y="684649"/>
                    <a:pt x="926054" y="803755"/>
                    <a:pt x="968192" y="833471"/>
                  </a:cubicBezTo>
                  <a:lnTo>
                    <a:pt x="968192" y="833471"/>
                  </a:lnTo>
                  <a:lnTo>
                    <a:pt x="1216390" y="1002996"/>
                  </a:lnTo>
                  <a:cubicBezTo>
                    <a:pt x="1228812" y="1012251"/>
                    <a:pt x="1320151" y="1072900"/>
                    <a:pt x="1343047" y="1085810"/>
                  </a:cubicBezTo>
                  <a:cubicBezTo>
                    <a:pt x="1354982" y="1094335"/>
                    <a:pt x="1385184" y="1105295"/>
                    <a:pt x="1386646" y="1104808"/>
                  </a:cubicBezTo>
                  <a:cubicBezTo>
                    <a:pt x="1406131" y="1097745"/>
                    <a:pt x="1375519" y="1134708"/>
                    <a:pt x="1441449" y="1076310"/>
                  </a:cubicBezTo>
                  <a:cubicBezTo>
                    <a:pt x="1507379" y="1017912"/>
                    <a:pt x="1748580" y="799576"/>
                    <a:pt x="1782224" y="754418"/>
                  </a:cubicBezTo>
                  <a:close/>
                  <a:moveTo>
                    <a:pt x="840318" y="736286"/>
                  </a:moveTo>
                  <a:cubicBezTo>
                    <a:pt x="840805" y="736773"/>
                    <a:pt x="841292" y="737504"/>
                    <a:pt x="841779" y="738235"/>
                  </a:cubicBezTo>
                  <a:cubicBezTo>
                    <a:pt x="841292" y="737504"/>
                    <a:pt x="840805" y="736773"/>
                    <a:pt x="840318" y="736286"/>
                  </a:cubicBezTo>
                  <a:close/>
                  <a:moveTo>
                    <a:pt x="1254631" y="1026135"/>
                  </a:moveTo>
                  <a:lnTo>
                    <a:pt x="1254631" y="1026135"/>
                  </a:lnTo>
                  <a:cubicBezTo>
                    <a:pt x="1255361" y="1026378"/>
                    <a:pt x="1255605" y="1027353"/>
                    <a:pt x="1256092" y="1028083"/>
                  </a:cubicBezTo>
                  <a:cubicBezTo>
                    <a:pt x="1255361" y="1027353"/>
                    <a:pt x="1254874" y="1026866"/>
                    <a:pt x="1254631" y="1026135"/>
                  </a:cubicBezTo>
                  <a:close/>
                </a:path>
              </a:pathLst>
            </a:custGeom>
            <a:solidFill>
              <a:schemeClr val="accent2">
                <a:lumMod val="60000"/>
                <a:lumOff val="40000"/>
              </a:schemeClr>
            </a:solidFill>
            <a:ln w="2430" cap="flat">
              <a:noFill/>
              <a:prstDash val="solid"/>
              <a:miter/>
            </a:ln>
          </p:spPr>
          <p:txBody>
            <a:bodyPr rtlCol="0" anchor="ctr"/>
            <a:lstStyle/>
            <a:p>
              <a:endParaRPr lang="en-US" dirty="0">
                <a:latin typeface="Arial" pitchFamily="34" charset="0"/>
                <a:cs typeface="B Nazanin" pitchFamily="2" charset="-78"/>
              </a:endParaRPr>
            </a:p>
          </p:txBody>
        </p:sp>
        <p:sp>
          <p:nvSpPr>
            <p:cNvPr id="14" name="Freeform: Shape 13">
              <a:extLst>
                <a:ext uri="{FF2B5EF4-FFF2-40B4-BE49-F238E27FC236}">
                  <a16:creationId xmlns:a16="http://schemas.microsoft.com/office/drawing/2014/main" id="{8D4692C2-AC80-49DD-BEC0-C32C001A2158}"/>
                </a:ext>
              </a:extLst>
            </p:cNvPr>
            <p:cNvSpPr/>
            <p:nvPr/>
          </p:nvSpPr>
          <p:spPr>
            <a:xfrm>
              <a:off x="1114199" y="5450886"/>
              <a:ext cx="1037568" cy="782036"/>
            </a:xfrm>
            <a:custGeom>
              <a:avLst/>
              <a:gdLst>
                <a:gd name="connsiteX0" fmla="*/ 1037568 w 1037568"/>
                <a:gd name="connsiteY0" fmla="*/ 662931 h 782036"/>
                <a:gd name="connsiteX1" fmla="*/ 557978 w 1037568"/>
                <a:gd name="connsiteY1" fmla="*/ 235709 h 782036"/>
                <a:gd name="connsiteX2" fmla="*/ 153895 w 1037568"/>
                <a:gd name="connsiteY2" fmla="*/ 3343 h 782036"/>
                <a:gd name="connsiteX3" fmla="*/ 5317 w 1037568"/>
                <a:gd name="connsiteY3" fmla="*/ 31110 h 782036"/>
                <a:gd name="connsiteX4" fmla="*/ 121013 w 1037568"/>
                <a:gd name="connsiteY4" fmla="*/ 127320 h 782036"/>
                <a:gd name="connsiteX5" fmla="*/ 546774 w 1037568"/>
                <a:gd name="connsiteY5" fmla="*/ 450051 h 782036"/>
                <a:gd name="connsiteX6" fmla="*/ 844174 w 1037568"/>
                <a:gd name="connsiteY6" fmla="*/ 691916 h 782036"/>
                <a:gd name="connsiteX7" fmla="*/ 920168 w 1037568"/>
                <a:gd name="connsiteY7" fmla="*/ 782037 h 782036"/>
                <a:gd name="connsiteX8" fmla="*/ 1037568 w 1037568"/>
                <a:gd name="connsiteY8" fmla="*/ 662931 h 78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568" h="782036">
                  <a:moveTo>
                    <a:pt x="1037568" y="662931"/>
                  </a:moveTo>
                  <a:cubicBezTo>
                    <a:pt x="984226" y="646125"/>
                    <a:pt x="783281" y="390863"/>
                    <a:pt x="557978" y="235709"/>
                  </a:cubicBezTo>
                  <a:cubicBezTo>
                    <a:pt x="437168" y="152408"/>
                    <a:pt x="342906" y="54980"/>
                    <a:pt x="153895" y="3343"/>
                  </a:cubicBezTo>
                  <a:cubicBezTo>
                    <a:pt x="118821" y="-6156"/>
                    <a:pt x="40879" y="5048"/>
                    <a:pt x="5317" y="31110"/>
                  </a:cubicBezTo>
                  <a:cubicBezTo>
                    <a:pt x="-19283" y="49134"/>
                    <a:pt x="45263" y="84696"/>
                    <a:pt x="121013" y="127320"/>
                  </a:cubicBezTo>
                  <a:cubicBezTo>
                    <a:pt x="196764" y="169945"/>
                    <a:pt x="460550" y="379659"/>
                    <a:pt x="546774" y="450051"/>
                  </a:cubicBezTo>
                  <a:cubicBezTo>
                    <a:pt x="662226" y="544313"/>
                    <a:pt x="782550" y="629075"/>
                    <a:pt x="844174" y="691916"/>
                  </a:cubicBezTo>
                  <a:cubicBezTo>
                    <a:pt x="899951" y="748668"/>
                    <a:pt x="907989" y="753296"/>
                    <a:pt x="920168" y="782037"/>
                  </a:cubicBezTo>
                  <a:cubicBezTo>
                    <a:pt x="949639" y="749886"/>
                    <a:pt x="1008583" y="702877"/>
                    <a:pt x="1037568" y="662931"/>
                  </a:cubicBezTo>
                  <a:close/>
                </a:path>
              </a:pathLst>
            </a:custGeom>
            <a:solidFill>
              <a:schemeClr val="accent2">
                <a:lumMod val="75000"/>
              </a:schemeClr>
            </a:solidFill>
            <a:ln w="2430" cap="flat">
              <a:noFill/>
              <a:prstDash val="solid"/>
              <a:miter/>
            </a:ln>
          </p:spPr>
          <p:txBody>
            <a:bodyPr rtlCol="0" anchor="ctr"/>
            <a:lstStyle/>
            <a:p>
              <a:endParaRPr lang="en-US" dirty="0">
                <a:latin typeface="Arial" pitchFamily="34" charset="0"/>
                <a:cs typeface="B Nazanin" pitchFamily="2" charset="-78"/>
              </a:endParaRPr>
            </a:p>
          </p:txBody>
        </p:sp>
        <p:sp>
          <p:nvSpPr>
            <p:cNvPr id="15" name="Freeform: Shape 14">
              <a:extLst>
                <a:ext uri="{FF2B5EF4-FFF2-40B4-BE49-F238E27FC236}">
                  <a16:creationId xmlns:a16="http://schemas.microsoft.com/office/drawing/2014/main" id="{E1810160-F85C-4AEB-95B0-26D1CD53DF84}"/>
                </a:ext>
              </a:extLst>
            </p:cNvPr>
            <p:cNvSpPr/>
            <p:nvPr/>
          </p:nvSpPr>
          <p:spPr>
            <a:xfrm>
              <a:off x="1532379" y="5663711"/>
              <a:ext cx="336957" cy="311260"/>
            </a:xfrm>
            <a:custGeom>
              <a:avLst/>
              <a:gdLst>
                <a:gd name="connsiteX0" fmla="*/ 331975 w 336957"/>
                <a:gd name="connsiteY0" fmla="*/ 249648 h 311260"/>
                <a:gd name="connsiteX1" fmla="*/ 284723 w 336957"/>
                <a:gd name="connsiteY1" fmla="*/ 304208 h 311260"/>
                <a:gd name="connsiteX2" fmla="*/ 255738 w 336957"/>
                <a:gd name="connsiteY2" fmla="*/ 306157 h 311260"/>
                <a:gd name="connsiteX3" fmla="*/ 7052 w 336957"/>
                <a:gd name="connsiteY3" fmla="*/ 90597 h 311260"/>
                <a:gd name="connsiteX4" fmla="*/ 5104 w 336957"/>
                <a:gd name="connsiteY4" fmla="*/ 61612 h 311260"/>
                <a:gd name="connsiteX5" fmla="*/ 52356 w 336957"/>
                <a:gd name="connsiteY5" fmla="*/ 7052 h 311260"/>
                <a:gd name="connsiteX6" fmla="*/ 81341 w 336957"/>
                <a:gd name="connsiteY6" fmla="*/ 5104 h 311260"/>
                <a:gd name="connsiteX7" fmla="*/ 329783 w 336957"/>
                <a:gd name="connsiteY7" fmla="*/ 220420 h 311260"/>
                <a:gd name="connsiteX8" fmla="*/ 331975 w 336957"/>
                <a:gd name="connsiteY8" fmla="*/ 249648 h 31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957" h="311260">
                  <a:moveTo>
                    <a:pt x="331975" y="249648"/>
                  </a:moveTo>
                  <a:lnTo>
                    <a:pt x="284723" y="304208"/>
                  </a:lnTo>
                  <a:cubicBezTo>
                    <a:pt x="277172" y="312733"/>
                    <a:pt x="264263" y="313707"/>
                    <a:pt x="255738" y="306157"/>
                  </a:cubicBezTo>
                  <a:lnTo>
                    <a:pt x="7052" y="90597"/>
                  </a:lnTo>
                  <a:cubicBezTo>
                    <a:pt x="-1473" y="83046"/>
                    <a:pt x="-2447" y="70137"/>
                    <a:pt x="5104" y="61612"/>
                  </a:cubicBezTo>
                  <a:lnTo>
                    <a:pt x="52356" y="7052"/>
                  </a:lnTo>
                  <a:cubicBezTo>
                    <a:pt x="59907" y="-1473"/>
                    <a:pt x="72816" y="-2447"/>
                    <a:pt x="81341" y="5104"/>
                  </a:cubicBezTo>
                  <a:lnTo>
                    <a:pt x="329783" y="220420"/>
                  </a:lnTo>
                  <a:cubicBezTo>
                    <a:pt x="338552" y="227971"/>
                    <a:pt x="339282" y="240880"/>
                    <a:pt x="331975" y="249648"/>
                  </a:cubicBezTo>
                  <a:close/>
                </a:path>
              </a:pathLst>
            </a:custGeom>
            <a:solidFill>
              <a:srgbClr val="1A1A1A"/>
            </a:solidFill>
            <a:ln w="2430" cap="flat">
              <a:noFill/>
              <a:prstDash val="solid"/>
              <a:miter/>
            </a:ln>
          </p:spPr>
          <p:txBody>
            <a:bodyPr rtlCol="0" anchor="ctr"/>
            <a:lstStyle/>
            <a:p>
              <a:endParaRPr lang="en-US" dirty="0">
                <a:latin typeface="Arial" pitchFamily="34" charset="0"/>
                <a:cs typeface="B Nazanin" pitchFamily="2" charset="-78"/>
              </a:endParaRPr>
            </a:p>
          </p:txBody>
        </p:sp>
        <p:sp>
          <p:nvSpPr>
            <p:cNvPr id="16" name="Freeform: Shape 15">
              <a:extLst>
                <a:ext uri="{FF2B5EF4-FFF2-40B4-BE49-F238E27FC236}">
                  <a16:creationId xmlns:a16="http://schemas.microsoft.com/office/drawing/2014/main" id="{713CA08F-845A-421F-BF37-FA351150F82E}"/>
                </a:ext>
              </a:extLst>
            </p:cNvPr>
            <p:cNvSpPr/>
            <p:nvPr/>
          </p:nvSpPr>
          <p:spPr>
            <a:xfrm>
              <a:off x="1309685" y="5512626"/>
              <a:ext cx="230116" cy="192783"/>
            </a:xfrm>
            <a:custGeom>
              <a:avLst/>
              <a:gdLst>
                <a:gd name="connsiteX0" fmla="*/ 226337 w 230116"/>
                <a:gd name="connsiteY0" fmla="*/ 145715 h 192783"/>
                <a:gd name="connsiteX1" fmla="*/ 199544 w 230116"/>
                <a:gd name="connsiteY1" fmla="*/ 183955 h 192783"/>
                <a:gd name="connsiteX2" fmla="*/ 170803 w 230116"/>
                <a:gd name="connsiteY2" fmla="*/ 189070 h 192783"/>
                <a:gd name="connsiteX3" fmla="*/ 8828 w 230116"/>
                <a:gd name="connsiteY3" fmla="*/ 75810 h 192783"/>
                <a:gd name="connsiteX4" fmla="*/ 3714 w 230116"/>
                <a:gd name="connsiteY4" fmla="*/ 47069 h 192783"/>
                <a:gd name="connsiteX5" fmla="*/ 30506 w 230116"/>
                <a:gd name="connsiteY5" fmla="*/ 8828 h 192783"/>
                <a:gd name="connsiteX6" fmla="*/ 59248 w 230116"/>
                <a:gd name="connsiteY6" fmla="*/ 3714 h 192783"/>
                <a:gd name="connsiteX7" fmla="*/ 221222 w 230116"/>
                <a:gd name="connsiteY7" fmla="*/ 116974 h 192783"/>
                <a:gd name="connsiteX8" fmla="*/ 226337 w 230116"/>
                <a:gd name="connsiteY8" fmla="*/ 145715 h 19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16" h="192783">
                  <a:moveTo>
                    <a:pt x="226337" y="145715"/>
                  </a:moveTo>
                  <a:lnTo>
                    <a:pt x="199544" y="183955"/>
                  </a:lnTo>
                  <a:cubicBezTo>
                    <a:pt x="192968" y="193211"/>
                    <a:pt x="180302" y="195647"/>
                    <a:pt x="170803" y="189070"/>
                  </a:cubicBezTo>
                  <a:lnTo>
                    <a:pt x="8828" y="75810"/>
                  </a:lnTo>
                  <a:cubicBezTo>
                    <a:pt x="-427" y="69234"/>
                    <a:pt x="-2863" y="56568"/>
                    <a:pt x="3714" y="47069"/>
                  </a:cubicBezTo>
                  <a:lnTo>
                    <a:pt x="30506" y="8828"/>
                  </a:lnTo>
                  <a:cubicBezTo>
                    <a:pt x="37083" y="-427"/>
                    <a:pt x="49748" y="-2863"/>
                    <a:pt x="59248" y="3714"/>
                  </a:cubicBezTo>
                  <a:lnTo>
                    <a:pt x="221222" y="116974"/>
                  </a:lnTo>
                  <a:cubicBezTo>
                    <a:pt x="230721" y="123550"/>
                    <a:pt x="232913" y="136459"/>
                    <a:pt x="226337" y="145715"/>
                  </a:cubicBezTo>
                  <a:close/>
                </a:path>
              </a:pathLst>
            </a:custGeom>
            <a:solidFill>
              <a:srgbClr val="1A1A1A"/>
            </a:solidFill>
            <a:ln w="2430" cap="flat">
              <a:noFill/>
              <a:prstDash val="solid"/>
              <a:miter/>
            </a:ln>
          </p:spPr>
          <p:txBody>
            <a:bodyPr rtlCol="0" anchor="ctr"/>
            <a:lstStyle/>
            <a:p>
              <a:endParaRPr lang="en-US" dirty="0">
                <a:latin typeface="Arial" pitchFamily="34" charset="0"/>
                <a:cs typeface="B Nazanin" pitchFamily="2" charset="-78"/>
              </a:endParaRPr>
            </a:p>
          </p:txBody>
        </p:sp>
        <p:sp>
          <p:nvSpPr>
            <p:cNvPr id="17" name="Freeform: Shape 16">
              <a:extLst>
                <a:ext uri="{FF2B5EF4-FFF2-40B4-BE49-F238E27FC236}">
                  <a16:creationId xmlns:a16="http://schemas.microsoft.com/office/drawing/2014/main" id="{6CF61E43-FACB-44FE-939A-3F5B6644F6A8}"/>
                </a:ext>
              </a:extLst>
            </p:cNvPr>
            <p:cNvSpPr/>
            <p:nvPr/>
          </p:nvSpPr>
          <p:spPr>
            <a:xfrm>
              <a:off x="1538457" y="5683576"/>
              <a:ext cx="331081" cy="283507"/>
            </a:xfrm>
            <a:custGeom>
              <a:avLst/>
              <a:gdLst>
                <a:gd name="connsiteX0" fmla="*/ 0 w 324922"/>
                <a:gd name="connsiteY0" fmla="*/ 51126 h 271069"/>
                <a:gd name="connsiteX1" fmla="*/ 165871 w 324922"/>
                <a:gd name="connsiteY1" fmla="*/ 105198 h 271069"/>
                <a:gd name="connsiteX2" fmla="*/ 275965 w 324922"/>
                <a:gd name="connsiteY2" fmla="*/ 271070 h 271069"/>
                <a:gd name="connsiteX3" fmla="*/ 324923 w 324922"/>
                <a:gd name="connsiteY3" fmla="*/ 220651 h 271069"/>
                <a:gd name="connsiteX4" fmla="*/ 229930 w 324922"/>
                <a:gd name="connsiteY4" fmla="*/ 58433 h 271069"/>
                <a:gd name="connsiteX5" fmla="*/ 66008 w 324922"/>
                <a:gd name="connsiteY5" fmla="*/ 707 h 271069"/>
                <a:gd name="connsiteX6" fmla="*/ 0 w 324922"/>
                <a:gd name="connsiteY6" fmla="*/ 51126 h 271069"/>
                <a:gd name="connsiteX0" fmla="*/ 0 w 325671"/>
                <a:gd name="connsiteY0" fmla="*/ 51248 h 271192"/>
                <a:gd name="connsiteX1" fmla="*/ 165871 w 325671"/>
                <a:gd name="connsiteY1" fmla="*/ 105320 h 271192"/>
                <a:gd name="connsiteX2" fmla="*/ 275965 w 325671"/>
                <a:gd name="connsiteY2" fmla="*/ 271192 h 271192"/>
                <a:gd name="connsiteX3" fmla="*/ 324923 w 325671"/>
                <a:gd name="connsiteY3" fmla="*/ 220773 h 271192"/>
                <a:gd name="connsiteX4" fmla="*/ 239166 w 325671"/>
                <a:gd name="connsiteY4" fmla="*/ 55476 h 271192"/>
                <a:gd name="connsiteX5" fmla="*/ 66008 w 325671"/>
                <a:gd name="connsiteY5" fmla="*/ 829 h 271192"/>
                <a:gd name="connsiteX6" fmla="*/ 0 w 325671"/>
                <a:gd name="connsiteY6" fmla="*/ 51248 h 271192"/>
                <a:gd name="connsiteX0" fmla="*/ 3757 w 329428"/>
                <a:gd name="connsiteY0" fmla="*/ 51248 h 271192"/>
                <a:gd name="connsiteX1" fmla="*/ 185022 w 329428"/>
                <a:gd name="connsiteY1" fmla="*/ 102241 h 271192"/>
                <a:gd name="connsiteX2" fmla="*/ 279722 w 329428"/>
                <a:gd name="connsiteY2" fmla="*/ 271192 h 271192"/>
                <a:gd name="connsiteX3" fmla="*/ 328680 w 329428"/>
                <a:gd name="connsiteY3" fmla="*/ 220773 h 271192"/>
                <a:gd name="connsiteX4" fmla="*/ 242923 w 329428"/>
                <a:gd name="connsiteY4" fmla="*/ 55476 h 271192"/>
                <a:gd name="connsiteX5" fmla="*/ 69765 w 329428"/>
                <a:gd name="connsiteY5" fmla="*/ 829 h 271192"/>
                <a:gd name="connsiteX6" fmla="*/ 3757 w 329428"/>
                <a:gd name="connsiteY6" fmla="*/ 51248 h 271192"/>
                <a:gd name="connsiteX0" fmla="*/ 3757 w 329827"/>
                <a:gd name="connsiteY0" fmla="*/ 51248 h 283507"/>
                <a:gd name="connsiteX1" fmla="*/ 185022 w 329827"/>
                <a:gd name="connsiteY1" fmla="*/ 102241 h 283507"/>
                <a:gd name="connsiteX2" fmla="*/ 285880 w 329827"/>
                <a:gd name="connsiteY2" fmla="*/ 283507 h 283507"/>
                <a:gd name="connsiteX3" fmla="*/ 328680 w 329827"/>
                <a:gd name="connsiteY3" fmla="*/ 220773 h 283507"/>
                <a:gd name="connsiteX4" fmla="*/ 242923 w 329827"/>
                <a:gd name="connsiteY4" fmla="*/ 55476 h 283507"/>
                <a:gd name="connsiteX5" fmla="*/ 69765 w 329827"/>
                <a:gd name="connsiteY5" fmla="*/ 829 h 283507"/>
                <a:gd name="connsiteX6" fmla="*/ 3757 w 329827"/>
                <a:gd name="connsiteY6" fmla="*/ 51248 h 283507"/>
                <a:gd name="connsiteX0" fmla="*/ 3757 w 328680"/>
                <a:gd name="connsiteY0" fmla="*/ 51248 h 283507"/>
                <a:gd name="connsiteX1" fmla="*/ 185022 w 328680"/>
                <a:gd name="connsiteY1" fmla="*/ 102241 h 283507"/>
                <a:gd name="connsiteX2" fmla="*/ 285880 w 328680"/>
                <a:gd name="connsiteY2" fmla="*/ 283507 h 283507"/>
                <a:gd name="connsiteX3" fmla="*/ 328680 w 328680"/>
                <a:gd name="connsiteY3" fmla="*/ 220773 h 283507"/>
                <a:gd name="connsiteX4" fmla="*/ 242923 w 328680"/>
                <a:gd name="connsiteY4" fmla="*/ 55476 h 283507"/>
                <a:gd name="connsiteX5" fmla="*/ 69765 w 328680"/>
                <a:gd name="connsiteY5" fmla="*/ 829 h 283507"/>
                <a:gd name="connsiteX6" fmla="*/ 3757 w 328680"/>
                <a:gd name="connsiteY6" fmla="*/ 51248 h 283507"/>
                <a:gd name="connsiteX0" fmla="*/ 3757 w 334838"/>
                <a:gd name="connsiteY0" fmla="*/ 51248 h 283507"/>
                <a:gd name="connsiteX1" fmla="*/ 185022 w 334838"/>
                <a:gd name="connsiteY1" fmla="*/ 102241 h 283507"/>
                <a:gd name="connsiteX2" fmla="*/ 285880 w 334838"/>
                <a:gd name="connsiteY2" fmla="*/ 283507 h 283507"/>
                <a:gd name="connsiteX3" fmla="*/ 334838 w 334838"/>
                <a:gd name="connsiteY3" fmla="*/ 226931 h 283507"/>
                <a:gd name="connsiteX4" fmla="*/ 242923 w 334838"/>
                <a:gd name="connsiteY4" fmla="*/ 55476 h 283507"/>
                <a:gd name="connsiteX5" fmla="*/ 69765 w 334838"/>
                <a:gd name="connsiteY5" fmla="*/ 829 h 283507"/>
                <a:gd name="connsiteX6" fmla="*/ 3757 w 334838"/>
                <a:gd name="connsiteY6" fmla="*/ 51248 h 283507"/>
                <a:gd name="connsiteX0" fmla="*/ 0 w 331081"/>
                <a:gd name="connsiteY0" fmla="*/ 51248 h 283507"/>
                <a:gd name="connsiteX1" fmla="*/ 181265 w 331081"/>
                <a:gd name="connsiteY1" fmla="*/ 102241 h 283507"/>
                <a:gd name="connsiteX2" fmla="*/ 282123 w 331081"/>
                <a:gd name="connsiteY2" fmla="*/ 283507 h 283507"/>
                <a:gd name="connsiteX3" fmla="*/ 331081 w 331081"/>
                <a:gd name="connsiteY3" fmla="*/ 226931 h 283507"/>
                <a:gd name="connsiteX4" fmla="*/ 239166 w 331081"/>
                <a:gd name="connsiteY4" fmla="*/ 55476 h 283507"/>
                <a:gd name="connsiteX5" fmla="*/ 66008 w 331081"/>
                <a:gd name="connsiteY5" fmla="*/ 829 h 283507"/>
                <a:gd name="connsiteX6" fmla="*/ 0 w 331081"/>
                <a:gd name="connsiteY6" fmla="*/ 51248 h 283507"/>
                <a:gd name="connsiteX0" fmla="*/ 0 w 331081"/>
                <a:gd name="connsiteY0" fmla="*/ 51248 h 283507"/>
                <a:gd name="connsiteX1" fmla="*/ 181265 w 331081"/>
                <a:gd name="connsiteY1" fmla="*/ 102241 h 283507"/>
                <a:gd name="connsiteX2" fmla="*/ 282123 w 331081"/>
                <a:gd name="connsiteY2" fmla="*/ 283507 h 283507"/>
                <a:gd name="connsiteX3" fmla="*/ 331081 w 331081"/>
                <a:gd name="connsiteY3" fmla="*/ 226931 h 283507"/>
                <a:gd name="connsiteX4" fmla="*/ 239166 w 331081"/>
                <a:gd name="connsiteY4" fmla="*/ 55476 h 283507"/>
                <a:gd name="connsiteX5" fmla="*/ 62929 w 331081"/>
                <a:gd name="connsiteY5" fmla="*/ 829 h 283507"/>
                <a:gd name="connsiteX6" fmla="*/ 0 w 331081"/>
                <a:gd name="connsiteY6" fmla="*/ 51248 h 28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081" h="283507">
                  <a:moveTo>
                    <a:pt x="0" y="51248"/>
                  </a:moveTo>
                  <a:cubicBezTo>
                    <a:pt x="19209" y="68150"/>
                    <a:pt x="134245" y="63531"/>
                    <a:pt x="181265" y="102241"/>
                  </a:cubicBezTo>
                  <a:cubicBezTo>
                    <a:pt x="228285" y="140951"/>
                    <a:pt x="274329" y="251112"/>
                    <a:pt x="282123" y="283507"/>
                  </a:cubicBezTo>
                  <a:cubicBezTo>
                    <a:pt x="304288" y="263777"/>
                    <a:pt x="307452" y="249542"/>
                    <a:pt x="331081" y="226931"/>
                  </a:cubicBezTo>
                  <a:cubicBezTo>
                    <a:pt x="323922" y="188926"/>
                    <a:pt x="299328" y="103946"/>
                    <a:pt x="239166" y="55476"/>
                  </a:cubicBezTo>
                  <a:cubicBezTo>
                    <a:pt x="179004" y="7005"/>
                    <a:pt x="136730" y="-3312"/>
                    <a:pt x="62929" y="829"/>
                  </a:cubicBezTo>
                  <a:cubicBezTo>
                    <a:pt x="37110" y="17148"/>
                    <a:pt x="17736" y="28188"/>
                    <a:pt x="0" y="51248"/>
                  </a:cubicBezTo>
                  <a:close/>
                </a:path>
              </a:pathLst>
            </a:custGeom>
            <a:solidFill>
              <a:schemeClr val="accent2">
                <a:lumMod val="40000"/>
                <a:lumOff val="60000"/>
              </a:schemeClr>
            </a:solidFill>
            <a:ln w="2430" cap="flat">
              <a:noFill/>
              <a:prstDash val="solid"/>
              <a:miter/>
            </a:ln>
          </p:spPr>
          <p:txBody>
            <a:bodyPr rtlCol="0" anchor="ctr"/>
            <a:lstStyle/>
            <a:p>
              <a:endParaRPr lang="en-US" dirty="0">
                <a:latin typeface="Arial" pitchFamily="34" charset="0"/>
                <a:cs typeface="B Nazanin" pitchFamily="2" charset="-78"/>
              </a:endParaRPr>
            </a:p>
          </p:txBody>
        </p:sp>
        <p:sp>
          <p:nvSpPr>
            <p:cNvPr id="18" name="Freeform: Shape 17">
              <a:extLst>
                <a:ext uri="{FF2B5EF4-FFF2-40B4-BE49-F238E27FC236}">
                  <a16:creationId xmlns:a16="http://schemas.microsoft.com/office/drawing/2014/main" id="{6F843CEC-BEE7-4157-8831-3DB462E3F5C9}"/>
                </a:ext>
              </a:extLst>
            </p:cNvPr>
            <p:cNvSpPr/>
            <p:nvPr/>
          </p:nvSpPr>
          <p:spPr>
            <a:xfrm>
              <a:off x="1341105" y="5530894"/>
              <a:ext cx="179387" cy="149428"/>
            </a:xfrm>
            <a:custGeom>
              <a:avLst/>
              <a:gdLst>
                <a:gd name="connsiteX0" fmla="*/ 175674 w 179387"/>
                <a:gd name="connsiteY0" fmla="*/ 118192 h 149428"/>
                <a:gd name="connsiteX1" fmla="*/ 160086 w 179387"/>
                <a:gd name="connsiteY1" fmla="*/ 140600 h 149428"/>
                <a:gd name="connsiteX2" fmla="*/ 131344 w 179387"/>
                <a:gd name="connsiteY2" fmla="*/ 145715 h 149428"/>
                <a:gd name="connsiteX3" fmla="*/ 8829 w 179387"/>
                <a:gd name="connsiteY3" fmla="*/ 59978 h 149428"/>
                <a:gd name="connsiteX4" fmla="*/ 3714 w 179387"/>
                <a:gd name="connsiteY4" fmla="*/ 31237 h 149428"/>
                <a:gd name="connsiteX5" fmla="*/ 19302 w 179387"/>
                <a:gd name="connsiteY5" fmla="*/ 8828 h 149428"/>
                <a:gd name="connsiteX6" fmla="*/ 48043 w 179387"/>
                <a:gd name="connsiteY6" fmla="*/ 3714 h 149428"/>
                <a:gd name="connsiteX7" fmla="*/ 170559 w 179387"/>
                <a:gd name="connsiteY7" fmla="*/ 89450 h 149428"/>
                <a:gd name="connsiteX8" fmla="*/ 175674 w 179387"/>
                <a:gd name="connsiteY8" fmla="*/ 118192 h 14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87" h="149428">
                  <a:moveTo>
                    <a:pt x="175674" y="118192"/>
                  </a:moveTo>
                  <a:lnTo>
                    <a:pt x="160086" y="140600"/>
                  </a:lnTo>
                  <a:cubicBezTo>
                    <a:pt x="153509" y="149856"/>
                    <a:pt x="140844" y="152291"/>
                    <a:pt x="131344" y="145715"/>
                  </a:cubicBezTo>
                  <a:lnTo>
                    <a:pt x="8829" y="59978"/>
                  </a:lnTo>
                  <a:cubicBezTo>
                    <a:pt x="-427" y="53402"/>
                    <a:pt x="-2863" y="40736"/>
                    <a:pt x="3714" y="31237"/>
                  </a:cubicBezTo>
                  <a:lnTo>
                    <a:pt x="19302" y="8828"/>
                  </a:lnTo>
                  <a:cubicBezTo>
                    <a:pt x="25878" y="-427"/>
                    <a:pt x="38544" y="-2863"/>
                    <a:pt x="48043" y="3714"/>
                  </a:cubicBezTo>
                  <a:lnTo>
                    <a:pt x="170559" y="89450"/>
                  </a:lnTo>
                  <a:cubicBezTo>
                    <a:pt x="179815" y="96027"/>
                    <a:pt x="182251" y="108936"/>
                    <a:pt x="175674" y="118192"/>
                  </a:cubicBezTo>
                  <a:close/>
                </a:path>
              </a:pathLst>
            </a:custGeom>
            <a:solidFill>
              <a:schemeClr val="accent2">
                <a:lumMod val="40000"/>
                <a:lumOff val="60000"/>
              </a:schemeClr>
            </a:solidFill>
            <a:ln w="2430" cap="flat">
              <a:noFill/>
              <a:prstDash val="solid"/>
              <a:miter/>
            </a:ln>
          </p:spPr>
          <p:txBody>
            <a:bodyPr rtlCol="0" anchor="ctr"/>
            <a:lstStyle/>
            <a:p>
              <a:endParaRPr lang="en-US" dirty="0">
                <a:latin typeface="Arial" pitchFamily="34" charset="0"/>
                <a:cs typeface="B Nazanin" pitchFamily="2" charset="-78"/>
              </a:endParaRPr>
            </a:p>
          </p:txBody>
        </p:sp>
      </p:grpSp>
      <p:sp>
        <p:nvSpPr>
          <p:cNvPr id="26" name="TextBox 25">
            <a:extLst>
              <a:ext uri="{FF2B5EF4-FFF2-40B4-BE49-F238E27FC236}">
                <a16:creationId xmlns:a16="http://schemas.microsoft.com/office/drawing/2014/main" id="{47F17770-B767-42E1-8372-5800B302CCEE}"/>
              </a:ext>
            </a:extLst>
          </p:cNvPr>
          <p:cNvSpPr txBox="1"/>
          <p:nvPr/>
        </p:nvSpPr>
        <p:spPr>
          <a:xfrm>
            <a:off x="8134862" y="4700105"/>
            <a:ext cx="3126068" cy="1384995"/>
          </a:xfrm>
          <a:prstGeom prst="rect">
            <a:avLst/>
          </a:prstGeom>
          <a:noFill/>
        </p:spPr>
        <p:txBody>
          <a:bodyPr wrap="square" rtlCol="0" anchor="ctr">
            <a:spAutoFit/>
          </a:bodyPr>
          <a:lstStyle/>
          <a:p>
            <a:pPr algn="r"/>
            <a:r>
              <a:rPr lang="fa-IR" altLang="ko-KR" sz="2800" dirty="0">
                <a:solidFill>
                  <a:schemeClr val="accent2"/>
                </a:solidFill>
                <a:latin typeface="Arial" pitchFamily="34" charset="0"/>
                <a:cs typeface="B Nazanin" pitchFamily="2" charset="-78"/>
              </a:rPr>
              <a:t>طرح بندی </a:t>
            </a:r>
            <a:r>
              <a:rPr lang="en-GB" altLang="ko-KR" sz="2800" dirty="0">
                <a:solidFill>
                  <a:schemeClr val="accent2"/>
                </a:solidFill>
                <a:latin typeface="Arial" pitchFamily="34" charset="0"/>
                <a:cs typeface="B Nazanin" pitchFamily="2" charset="-78"/>
              </a:rPr>
              <a:t>ALLPPT</a:t>
            </a:r>
          </a:p>
          <a:p>
            <a:pPr algn="r"/>
            <a:r>
              <a:rPr lang="fa-IR" altLang="ko-KR" sz="2800" dirty="0">
                <a:solidFill>
                  <a:schemeClr val="accent2"/>
                </a:solidFill>
                <a:latin typeface="Arial" pitchFamily="34" charset="0"/>
                <a:cs typeface="B Nazanin" pitchFamily="2" charset="-78"/>
              </a:rPr>
              <a:t>اسلاید متنی را برای ارائه خود تمیز کنید</a:t>
            </a:r>
            <a:endParaRPr lang="ko-KR" altLang="en-US" sz="2800" dirty="0">
              <a:latin typeface="Arial" pitchFamily="34" charset="0"/>
              <a:cs typeface="B Nazanin" pitchFamily="2" charset="-78"/>
            </a:endParaRPr>
          </a:p>
        </p:txBody>
      </p:sp>
    </p:spTree>
    <p:extLst>
      <p:ext uri="{BB962C8B-B14F-4D97-AF65-F5344CB8AC3E}">
        <p14:creationId xmlns:p14="http://schemas.microsoft.com/office/powerpoint/2010/main" val="1693104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6E42595B-C14E-46BD-8174-75B119EE9B8C}"/>
              </a:ext>
            </a:extLst>
          </p:cNvPr>
          <p:cNvSpPr txBox="1">
            <a:spLocks/>
          </p:cNvSpPr>
          <p:nvPr/>
        </p:nvSpPr>
        <p:spPr>
          <a:xfrm>
            <a:off x="357357" y="236529"/>
            <a:ext cx="4992866" cy="1614272"/>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fa-IR" altLang="ko-KR" sz="4000" b="1" dirty="0">
                <a:solidFill>
                  <a:schemeClr val="bg1"/>
                </a:solidFill>
                <a:latin typeface="Arial" pitchFamily="34" charset="0"/>
                <a:cs typeface="B Nazanin" pitchFamily="2" charset="-78"/>
              </a:rPr>
              <a:t>ارائه نمونه کارها مدرن</a:t>
            </a:r>
            <a:endParaRPr lang="en-US" altLang="ko-KR" sz="4000" b="1" dirty="0">
              <a:solidFill>
                <a:schemeClr val="bg1"/>
              </a:solidFill>
              <a:latin typeface="Arial" pitchFamily="34" charset="0"/>
              <a:cs typeface="B Nazanin" pitchFamily="2" charset="-78"/>
            </a:endParaRPr>
          </a:p>
        </p:txBody>
      </p:sp>
      <p:sp>
        <p:nvSpPr>
          <p:cNvPr id="4" name="TextBox 3">
            <a:extLst>
              <a:ext uri="{FF2B5EF4-FFF2-40B4-BE49-F238E27FC236}">
                <a16:creationId xmlns:a16="http://schemas.microsoft.com/office/drawing/2014/main" id="{33110C2E-6E15-4604-B4B9-788AC235DBDD}"/>
              </a:ext>
            </a:extLst>
          </p:cNvPr>
          <p:cNvSpPr txBox="1"/>
          <p:nvPr/>
        </p:nvSpPr>
        <p:spPr>
          <a:xfrm>
            <a:off x="8425342" y="3657875"/>
            <a:ext cx="2496123" cy="2554545"/>
          </a:xfrm>
          <a:prstGeom prst="rect">
            <a:avLst/>
          </a:prstGeom>
          <a:noFill/>
        </p:spPr>
        <p:txBody>
          <a:bodyPr wrap="square" rtlCol="0" anchor="ctr">
            <a:spAutoFit/>
          </a:bodyPr>
          <a:lstStyle/>
          <a:p>
            <a:pPr algn="r"/>
            <a:r>
              <a:rPr lang="fa-IR" altLang="ko-KR" sz="3200" dirty="0">
                <a:solidFill>
                  <a:schemeClr val="bg1"/>
                </a:solidFill>
                <a:latin typeface="Arial" pitchFamily="34" charset="0"/>
                <a:cs typeface="B Nazanin" pitchFamily="2" charset="-78"/>
              </a:rPr>
              <a:t>طرح بندی </a:t>
            </a:r>
            <a:r>
              <a:rPr lang="en-GB" altLang="ko-KR" sz="3200" dirty="0">
                <a:solidFill>
                  <a:schemeClr val="bg1"/>
                </a:solidFill>
                <a:latin typeface="Arial" pitchFamily="34" charset="0"/>
                <a:cs typeface="B Nazanin" pitchFamily="2" charset="-78"/>
              </a:rPr>
              <a:t>ALLPPT</a:t>
            </a:r>
          </a:p>
          <a:p>
            <a:pPr algn="r"/>
            <a:r>
              <a:rPr lang="fa-IR" altLang="ko-KR" sz="3200" dirty="0">
                <a:solidFill>
                  <a:schemeClr val="bg1"/>
                </a:solidFill>
                <a:latin typeface="Arial" pitchFamily="34" charset="0"/>
                <a:cs typeface="B Nazanin" pitchFamily="2" charset="-78"/>
              </a:rPr>
              <a:t>اسلاید متن را پاک کنید</a:t>
            </a:r>
          </a:p>
          <a:p>
            <a:pPr algn="r"/>
            <a:r>
              <a:rPr lang="fa-IR" altLang="ko-KR" sz="3200" dirty="0">
                <a:solidFill>
                  <a:schemeClr val="bg1"/>
                </a:solidFill>
                <a:latin typeface="Arial" pitchFamily="34" charset="0"/>
                <a:cs typeface="B Nazanin" pitchFamily="2" charset="-78"/>
              </a:rPr>
              <a:t>برای ارائه شما</a:t>
            </a:r>
            <a:endParaRPr lang="ko-KR" altLang="en-US" sz="3200" dirty="0">
              <a:solidFill>
                <a:schemeClr val="bg1"/>
              </a:solidFill>
              <a:latin typeface="Arial" pitchFamily="34" charset="0"/>
              <a:cs typeface="B Nazanin" pitchFamily="2" charset="-78"/>
            </a:endParaRPr>
          </a:p>
        </p:txBody>
      </p:sp>
      <p:sp>
        <p:nvSpPr>
          <p:cNvPr id="5" name="TextBox 4">
            <a:extLst>
              <a:ext uri="{FF2B5EF4-FFF2-40B4-BE49-F238E27FC236}">
                <a16:creationId xmlns:a16="http://schemas.microsoft.com/office/drawing/2014/main" id="{3FB2FB53-C754-45D8-82A5-4D03F1F4A846}"/>
              </a:ext>
            </a:extLst>
          </p:cNvPr>
          <p:cNvSpPr txBox="1"/>
          <p:nvPr/>
        </p:nvSpPr>
        <p:spPr>
          <a:xfrm>
            <a:off x="1169861" y="3837935"/>
            <a:ext cx="5047202" cy="830997"/>
          </a:xfrm>
          <a:prstGeom prst="rect">
            <a:avLst/>
          </a:prstGeom>
          <a:noFill/>
        </p:spPr>
        <p:txBody>
          <a:bodyPr wrap="square" rtlCol="0" anchor="ctr">
            <a:spAutoFit/>
          </a:bodyPr>
          <a:lstStyle/>
          <a:p>
            <a:pPr algn="r" rtl="1"/>
            <a:r>
              <a:rPr lang="fa-IR" altLang="ko-KR" sz="2400" dirty="0">
                <a:solidFill>
                  <a:schemeClr val="accent3"/>
                </a:solidFill>
                <a:latin typeface="Arial" pitchFamily="34" charset="0"/>
                <a:cs typeface="B Nazanin" pitchFamily="2" charset="-78"/>
              </a:rPr>
              <a:t>لورم درد او دوست داشتنی است،</a:t>
            </a:r>
          </a:p>
          <a:p>
            <a:pPr algn="r" rtl="1"/>
            <a:r>
              <a:rPr lang="en-GB" altLang="ko-KR" sz="2400" dirty="0">
                <a:solidFill>
                  <a:schemeClr val="accent3"/>
                </a:solidFill>
                <a:latin typeface="Arial" pitchFamily="34" charset="0"/>
                <a:cs typeface="B Nazanin" pitchFamily="2" charset="-78"/>
              </a:rPr>
              <a:t>CU </a:t>
            </a:r>
            <a:r>
              <a:rPr lang="fa-IR" altLang="ko-KR" sz="2400" dirty="0">
                <a:solidFill>
                  <a:schemeClr val="accent3"/>
                </a:solidFill>
                <a:latin typeface="Arial" pitchFamily="34" charset="0"/>
                <a:cs typeface="B Nazanin" pitchFamily="2" charset="-78"/>
              </a:rPr>
              <a:t>استفاده برای جلوگیری کامل از اقدام.</a:t>
            </a:r>
            <a:endParaRPr lang="ko-KR" altLang="en-US" sz="2400" dirty="0">
              <a:solidFill>
                <a:schemeClr val="accent3"/>
              </a:solidFill>
              <a:latin typeface="Arial" pitchFamily="34" charset="0"/>
              <a:cs typeface="B Nazanin" pitchFamily="2" charset="-78"/>
            </a:endParaRPr>
          </a:p>
        </p:txBody>
      </p:sp>
      <p:sp>
        <p:nvSpPr>
          <p:cNvPr id="7" name="TextBox 6">
            <a:extLst>
              <a:ext uri="{FF2B5EF4-FFF2-40B4-BE49-F238E27FC236}">
                <a16:creationId xmlns:a16="http://schemas.microsoft.com/office/drawing/2014/main" id="{306C4202-FD41-4B7E-AFD1-EC28537ABBF8}"/>
              </a:ext>
            </a:extLst>
          </p:cNvPr>
          <p:cNvSpPr txBox="1"/>
          <p:nvPr/>
        </p:nvSpPr>
        <p:spPr>
          <a:xfrm>
            <a:off x="1197029" y="4935148"/>
            <a:ext cx="4992866" cy="1200329"/>
          </a:xfrm>
          <a:prstGeom prst="rect">
            <a:avLst/>
          </a:prstGeom>
          <a:noFill/>
        </p:spPr>
        <p:txBody>
          <a:bodyPr wrap="square" rtlCol="0">
            <a:spAutoFit/>
          </a:bodyPr>
          <a:lstStyle/>
          <a:p>
            <a:pPr algn="r"/>
            <a:r>
              <a:rPr lang="fa-IR" altLang="ko-KR" sz="1200" dirty="0">
                <a:solidFill>
                  <a:schemeClr val="bg1"/>
                </a:solidFill>
                <a:latin typeface="Arial" pitchFamily="34" charset="0"/>
                <a:cs typeface="B Nazanin" pitchFamily="2" charset="-78"/>
              </a:rPr>
              <a:t>شما به سادگی می توانید مخاطبان خود را تحت تاثیر قرار دهید و زیبایی و جذابیت منحصر به فردی را به ارائه های خود اضافه کنید. ارائه پاورپوینت مدرنی را دریافت کنید که به زیبایی طراحی شده است. تغییر رنگ، عکس و متن آسان است.</a:t>
            </a:r>
          </a:p>
          <a:p>
            <a:pPr algn="r"/>
            <a:endParaRPr lang="fa-IR" altLang="ko-KR" sz="1200" dirty="0">
              <a:solidFill>
                <a:schemeClr val="bg1"/>
              </a:solidFill>
              <a:latin typeface="Arial" pitchFamily="34" charset="0"/>
              <a:cs typeface="B Nazanin" pitchFamily="2" charset="-78"/>
            </a:endParaRPr>
          </a:p>
          <a:p>
            <a:pPr algn="r"/>
            <a:r>
              <a:rPr lang="fa-IR" altLang="ko-KR" sz="1200" dirty="0">
                <a:solidFill>
                  <a:schemeClr val="bg1"/>
                </a:solidFill>
                <a:latin typeface="Arial" pitchFamily="34" charset="0"/>
                <a:cs typeface="B Nazanin" pitchFamily="2" charset="-78"/>
              </a:rPr>
              <a:t>تغییر رنگ، عکس و متن آسان است. ارائه پاورپوینت مدرنی را دریافت کنید که به زیبایی طراحی شده است.</a:t>
            </a:r>
            <a:endParaRPr lang="en-US" altLang="ko-KR" sz="1200" dirty="0">
              <a:solidFill>
                <a:schemeClr val="bg1"/>
              </a:solidFill>
              <a:latin typeface="Arial" pitchFamily="34" charset="0"/>
              <a:cs typeface="B Nazanin" pitchFamily="2" charset="-78"/>
            </a:endParaRPr>
          </a:p>
        </p:txBody>
      </p:sp>
    </p:spTree>
    <p:extLst>
      <p:ext uri="{BB962C8B-B14F-4D97-AF65-F5344CB8AC3E}">
        <p14:creationId xmlns:p14="http://schemas.microsoft.com/office/powerpoint/2010/main" val="1404339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sp>
        <p:nvSpPr>
          <p:cNvPr id="3" name="TextBox 2">
            <a:extLst>
              <a:ext uri="{FF2B5EF4-FFF2-40B4-BE49-F238E27FC236}">
                <a16:creationId xmlns:a16="http://schemas.microsoft.com/office/drawing/2014/main" id="{E3C92EAF-0DAB-4A5A-8D85-3605C01E022B}"/>
              </a:ext>
            </a:extLst>
          </p:cNvPr>
          <p:cNvSpPr txBox="1"/>
          <p:nvPr/>
        </p:nvSpPr>
        <p:spPr>
          <a:xfrm>
            <a:off x="1116212" y="1710335"/>
            <a:ext cx="1944216" cy="461665"/>
          </a:xfrm>
          <a:prstGeom prst="rect">
            <a:avLst/>
          </a:prstGeom>
          <a:noFill/>
        </p:spPr>
        <p:txBody>
          <a:bodyPr wrap="square" lIns="0" rIns="0" rtlCol="0">
            <a:spAutoFit/>
          </a:bodyPr>
          <a:lstStyle/>
          <a:p>
            <a:pPr algn="ctr"/>
            <a:r>
              <a:rPr lang="fa-IR" altLang="ko-KR" sz="2400" dirty="0">
                <a:solidFill>
                  <a:schemeClr val="tx1">
                    <a:lumMod val="75000"/>
                    <a:lumOff val="25000"/>
                  </a:schemeClr>
                </a:solidFill>
                <a:latin typeface="Arial" pitchFamily="34" charset="0"/>
                <a:cs typeface="B Nazanin" pitchFamily="2" charset="-78"/>
              </a:rPr>
              <a:t>پایه ای</a:t>
            </a:r>
            <a:endParaRPr lang="ko-KR" altLang="en-US" sz="2400" dirty="0">
              <a:solidFill>
                <a:schemeClr val="tx1">
                  <a:lumMod val="75000"/>
                  <a:lumOff val="25000"/>
                </a:schemeClr>
              </a:solidFill>
              <a:latin typeface="Arial" pitchFamily="34" charset="0"/>
              <a:cs typeface="B Nazanin" pitchFamily="2" charset="-78"/>
            </a:endParaRPr>
          </a:p>
        </p:txBody>
      </p:sp>
      <p:sp>
        <p:nvSpPr>
          <p:cNvPr id="4" name="TextBox 3">
            <a:extLst>
              <a:ext uri="{FF2B5EF4-FFF2-40B4-BE49-F238E27FC236}">
                <a16:creationId xmlns:a16="http://schemas.microsoft.com/office/drawing/2014/main" id="{1407E893-D798-4120-B2EC-DC9ECE7F48B0}"/>
              </a:ext>
            </a:extLst>
          </p:cNvPr>
          <p:cNvSpPr txBox="1"/>
          <p:nvPr/>
        </p:nvSpPr>
        <p:spPr>
          <a:xfrm>
            <a:off x="3777613" y="1710335"/>
            <a:ext cx="1944216" cy="461665"/>
          </a:xfrm>
          <a:prstGeom prst="rect">
            <a:avLst/>
          </a:prstGeom>
          <a:noFill/>
        </p:spPr>
        <p:txBody>
          <a:bodyPr wrap="square" lIns="0" rIns="0" rtlCol="0">
            <a:spAutoFit/>
          </a:bodyPr>
          <a:lstStyle/>
          <a:p>
            <a:pPr algn="ctr"/>
            <a:r>
              <a:rPr lang="fa-IR" altLang="ko-KR" sz="2400" dirty="0">
                <a:solidFill>
                  <a:schemeClr val="tx1">
                    <a:lumMod val="75000"/>
                    <a:lumOff val="25000"/>
                  </a:schemeClr>
                </a:solidFill>
                <a:latin typeface="Arial" pitchFamily="34" charset="0"/>
                <a:cs typeface="B Nazanin" pitchFamily="2" charset="-78"/>
              </a:rPr>
              <a:t>تنظیم کننده</a:t>
            </a:r>
            <a:endParaRPr lang="ko-KR" altLang="en-US" sz="2400" dirty="0">
              <a:solidFill>
                <a:schemeClr val="tx1">
                  <a:lumMod val="75000"/>
                  <a:lumOff val="25000"/>
                </a:schemeClr>
              </a:solidFill>
              <a:latin typeface="Arial" pitchFamily="34" charset="0"/>
              <a:cs typeface="B Nazanin" pitchFamily="2" charset="-78"/>
            </a:endParaRPr>
          </a:p>
        </p:txBody>
      </p:sp>
      <p:sp>
        <p:nvSpPr>
          <p:cNvPr id="5" name="TextBox 4">
            <a:extLst>
              <a:ext uri="{FF2B5EF4-FFF2-40B4-BE49-F238E27FC236}">
                <a16:creationId xmlns:a16="http://schemas.microsoft.com/office/drawing/2014/main" id="{A6A09BF5-83A3-422D-A92B-69B752906BCB}"/>
              </a:ext>
            </a:extLst>
          </p:cNvPr>
          <p:cNvSpPr txBox="1"/>
          <p:nvPr/>
        </p:nvSpPr>
        <p:spPr>
          <a:xfrm>
            <a:off x="6439014" y="1710335"/>
            <a:ext cx="1944216" cy="461665"/>
          </a:xfrm>
          <a:prstGeom prst="rect">
            <a:avLst/>
          </a:prstGeom>
          <a:noFill/>
        </p:spPr>
        <p:txBody>
          <a:bodyPr wrap="square" lIns="0" rIns="0" rtlCol="0">
            <a:spAutoFit/>
          </a:bodyPr>
          <a:lstStyle/>
          <a:p>
            <a:pPr algn="ctr"/>
            <a:r>
              <a:rPr lang="fa-IR" altLang="ko-KR" sz="2400" dirty="0">
                <a:solidFill>
                  <a:schemeClr val="tx1">
                    <a:lumMod val="75000"/>
                    <a:lumOff val="25000"/>
                  </a:schemeClr>
                </a:solidFill>
                <a:latin typeface="Arial" pitchFamily="34" charset="0"/>
                <a:cs typeface="B Nazanin" pitchFamily="2" charset="-78"/>
              </a:rPr>
              <a:t>حرفه ای</a:t>
            </a:r>
            <a:endParaRPr lang="ko-KR" altLang="en-US" sz="2400" dirty="0">
              <a:solidFill>
                <a:schemeClr val="tx1">
                  <a:lumMod val="75000"/>
                  <a:lumOff val="25000"/>
                </a:schemeClr>
              </a:solidFill>
              <a:latin typeface="Arial" pitchFamily="34" charset="0"/>
              <a:cs typeface="B Nazanin" pitchFamily="2" charset="-78"/>
            </a:endParaRPr>
          </a:p>
        </p:txBody>
      </p:sp>
      <p:sp>
        <p:nvSpPr>
          <p:cNvPr id="6" name="TextBox 5">
            <a:extLst>
              <a:ext uri="{FF2B5EF4-FFF2-40B4-BE49-F238E27FC236}">
                <a16:creationId xmlns:a16="http://schemas.microsoft.com/office/drawing/2014/main" id="{89376642-F29C-4D94-B8C9-D653D30AA0AD}"/>
              </a:ext>
            </a:extLst>
          </p:cNvPr>
          <p:cNvSpPr txBox="1"/>
          <p:nvPr/>
        </p:nvSpPr>
        <p:spPr>
          <a:xfrm>
            <a:off x="9100416" y="1710335"/>
            <a:ext cx="1944216" cy="461665"/>
          </a:xfrm>
          <a:prstGeom prst="rect">
            <a:avLst/>
          </a:prstGeom>
          <a:noFill/>
        </p:spPr>
        <p:txBody>
          <a:bodyPr wrap="square" lIns="0" rIns="0" rtlCol="0">
            <a:spAutoFit/>
          </a:bodyPr>
          <a:lstStyle/>
          <a:p>
            <a:pPr algn="ctr"/>
            <a:r>
              <a:rPr lang="fa-IR" altLang="ko-KR" sz="2400" dirty="0">
                <a:solidFill>
                  <a:schemeClr val="tx1">
                    <a:lumMod val="75000"/>
                    <a:lumOff val="25000"/>
                  </a:schemeClr>
                </a:solidFill>
                <a:latin typeface="Arial" pitchFamily="34" charset="0"/>
                <a:cs typeface="B Nazanin" pitchFamily="2" charset="-78"/>
              </a:rPr>
              <a:t>نهایی</a:t>
            </a:r>
            <a:endParaRPr lang="ko-KR" altLang="en-US" sz="2400" dirty="0">
              <a:solidFill>
                <a:schemeClr val="tx1">
                  <a:lumMod val="75000"/>
                  <a:lumOff val="25000"/>
                </a:schemeClr>
              </a:solidFill>
              <a:latin typeface="Arial" pitchFamily="34" charset="0"/>
              <a:cs typeface="B Nazanin" pitchFamily="2" charset="-78"/>
            </a:endParaRPr>
          </a:p>
        </p:txBody>
      </p:sp>
      <p:graphicFrame>
        <p:nvGraphicFramePr>
          <p:cNvPr id="7" name="Table 3">
            <a:extLst>
              <a:ext uri="{FF2B5EF4-FFF2-40B4-BE49-F238E27FC236}">
                <a16:creationId xmlns:a16="http://schemas.microsoft.com/office/drawing/2014/main" id="{51D27B24-4DBC-4B2D-BB79-5D8CF1016A7C}"/>
              </a:ext>
            </a:extLst>
          </p:cNvPr>
          <p:cNvGraphicFramePr>
            <a:graphicFrameLocks noGrp="1"/>
          </p:cNvGraphicFramePr>
          <p:nvPr>
            <p:extLst>
              <p:ext uri="{D42A27DB-BD31-4B8C-83A1-F6EECF244321}">
                <p14:modId xmlns:p14="http://schemas.microsoft.com/office/powerpoint/2010/main" val="399020994"/>
              </p:ext>
            </p:extLst>
          </p:nvPr>
        </p:nvGraphicFramePr>
        <p:xfrm>
          <a:off x="923076" y="2267146"/>
          <a:ext cx="2348075" cy="3758439"/>
        </p:xfrm>
        <a:graphic>
          <a:graphicData uri="http://schemas.openxmlformats.org/drawingml/2006/table">
            <a:tbl>
              <a:tblPr firstRow="1" bandRow="1">
                <a:tableStyleId>{5940675A-B579-460E-94D1-54222C63F5DA}</a:tableStyleId>
              </a:tblPr>
              <a:tblGrid>
                <a:gridCol w="254117">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293958">
                  <a:extLst>
                    <a:ext uri="{9D8B030D-6E8A-4147-A177-3AD203B41FA5}">
                      <a16:colId xmlns:a16="http://schemas.microsoft.com/office/drawing/2014/main" val="20002"/>
                    </a:ext>
                  </a:extLst>
                </a:gridCol>
              </a:tblGrid>
              <a:tr h="1611370">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Arial" pitchFamily="34" charset="0"/>
                        <a:cs typeface="B Nazanin" pitchFamily="2" charset="-78"/>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nchor="ctr">
                    <a:lnL w="12700" cmpd="sng">
                      <a:noFill/>
                    </a:lnL>
                    <a:lnR w="12700" cmpd="sng">
                      <a:noFill/>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latinLnBrk="1"/>
                      <a:endParaRPr lang="ko-KR" altLang="en-US" sz="18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4737">
                <a:tc>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مطالب اینجاست</a:t>
                      </a:r>
                      <a:endParaRPr lang="ko-KR" altLang="en-US" sz="120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4400">
                <a:tc rowSpan="3">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مطالب اینجاست</a:t>
                      </a:r>
                      <a:endParaRPr lang="ko-KR" altLang="en-US" sz="120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4400">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مطالب اینجاست</a:t>
                      </a:r>
                      <a:endParaRPr lang="ko-KR" altLang="en-US" sz="120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2438299362"/>
                  </a:ext>
                </a:extLst>
              </a:tr>
              <a:tr h="374737">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مطالب اینجاست</a:t>
                      </a:r>
                      <a:endParaRPr lang="ko-KR" altLang="en-US" sz="120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2467484864"/>
                  </a:ext>
                </a:extLst>
              </a:tr>
              <a:tr h="149895">
                <a:tc>
                  <a:txBody>
                    <a:bodyPr/>
                    <a:lstStyle/>
                    <a:p>
                      <a:pPr algn="ctr" latinLnBrk="1"/>
                      <a:endParaRPr lang="ko-KR" altLang="en-US" sz="100" baseline="0" dirty="0">
                        <a:solidFill>
                          <a:schemeClr val="tx1">
                            <a:lumMod val="75000"/>
                            <a:lumOff val="25000"/>
                          </a:schemeClr>
                        </a:solidFill>
                        <a:latin typeface="Arial" pitchFamily="34" charset="0"/>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Arial" pitchFamily="34" charset="0"/>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9005">
                <a:tc>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lnL w="38100"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latinLnBrk="1"/>
                      <a:r>
                        <a:rPr lang="fa-IR" altLang="ko-KR" sz="1600" b="1" dirty="0">
                          <a:solidFill>
                            <a:schemeClr val="bg1"/>
                          </a:solidFill>
                          <a:latin typeface="Arial" pitchFamily="34" charset="0"/>
                          <a:cs typeface="B Nazanin" pitchFamily="2" charset="-78"/>
                        </a:rPr>
                        <a:t>خرید کنید</a:t>
                      </a:r>
                      <a:endParaRPr lang="ko-KR" altLang="en-US" sz="1600" b="1" dirty="0">
                        <a:solidFill>
                          <a:schemeClr val="bg1"/>
                        </a:solidFill>
                        <a:latin typeface="Arial" pitchFamily="34" charset="0"/>
                        <a:cs typeface="B Nazanin" pitchFamily="2" charset="-78"/>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latinLnBrk="1"/>
                      <a:endParaRPr lang="ko-KR" altLang="en-US" sz="1600" b="1" dirty="0">
                        <a:solidFill>
                          <a:schemeClr val="tx1">
                            <a:lumMod val="75000"/>
                            <a:lumOff val="25000"/>
                          </a:schemeClr>
                        </a:solidFill>
                        <a:latin typeface="Arial" pitchFamily="34" charset="0"/>
                        <a:cs typeface="Arial" pitchFamily="34" charset="0"/>
                      </a:endParaRPr>
                    </a:p>
                  </a:txBody>
                  <a:tcPr anchor="ctr">
                    <a:lnL w="28575"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9895">
                <a:tc>
                  <a:txBody>
                    <a:bodyPr/>
                    <a:lstStyle/>
                    <a:p>
                      <a:pPr algn="ctr" latinLnBrk="1"/>
                      <a:endParaRPr lang="ko-KR" altLang="en-US" sz="100" baseline="0" dirty="0">
                        <a:solidFill>
                          <a:schemeClr val="tx1">
                            <a:lumMod val="75000"/>
                            <a:lumOff val="25000"/>
                          </a:schemeClr>
                        </a:solidFill>
                        <a:latin typeface="Arial" pitchFamily="34" charset="0"/>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28575" cap="flat" cmpd="sng" algn="ctr">
                      <a:no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Arial" pitchFamily="34" charset="0"/>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8" name="타원 5">
            <a:extLst>
              <a:ext uri="{FF2B5EF4-FFF2-40B4-BE49-F238E27FC236}">
                <a16:creationId xmlns:a16="http://schemas.microsoft.com/office/drawing/2014/main" id="{8291AF2D-632C-4266-940E-7A5857765D7F}"/>
              </a:ext>
            </a:extLst>
          </p:cNvPr>
          <p:cNvSpPr/>
          <p:nvPr/>
        </p:nvSpPr>
        <p:spPr>
          <a:xfrm>
            <a:off x="1440040" y="2461324"/>
            <a:ext cx="1314146" cy="13141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latin typeface="Arial" pitchFamily="34" charset="0"/>
                <a:cs typeface="B Nazanin" pitchFamily="2" charset="-78"/>
              </a:rPr>
              <a:t>$</a:t>
            </a:r>
            <a:r>
              <a:rPr lang="en-US" altLang="ko-KR" sz="4000" dirty="0">
                <a:latin typeface="Arial" pitchFamily="34" charset="0"/>
                <a:cs typeface="B Nazanin" pitchFamily="2" charset="-78"/>
              </a:rPr>
              <a:t>37</a:t>
            </a:r>
            <a:endParaRPr lang="ko-KR" altLang="en-US" sz="4000" dirty="0">
              <a:latin typeface="Arial" pitchFamily="34" charset="0"/>
              <a:cs typeface="B Nazanin" pitchFamily="2" charset="-78"/>
            </a:endParaRPr>
          </a:p>
        </p:txBody>
      </p:sp>
      <p:graphicFrame>
        <p:nvGraphicFramePr>
          <p:cNvPr id="9" name="Table 3">
            <a:extLst>
              <a:ext uri="{FF2B5EF4-FFF2-40B4-BE49-F238E27FC236}">
                <a16:creationId xmlns:a16="http://schemas.microsoft.com/office/drawing/2014/main" id="{55F65EE2-F59F-476D-8B8B-BC4EF61FCE70}"/>
              </a:ext>
            </a:extLst>
          </p:cNvPr>
          <p:cNvGraphicFramePr>
            <a:graphicFrameLocks noGrp="1"/>
          </p:cNvGraphicFramePr>
          <p:nvPr>
            <p:extLst>
              <p:ext uri="{D42A27DB-BD31-4B8C-83A1-F6EECF244321}">
                <p14:modId xmlns:p14="http://schemas.microsoft.com/office/powerpoint/2010/main" val="2539007789"/>
              </p:ext>
            </p:extLst>
          </p:nvPr>
        </p:nvGraphicFramePr>
        <p:xfrm>
          <a:off x="3584477" y="2267146"/>
          <a:ext cx="2348075" cy="3758439"/>
        </p:xfrm>
        <a:graphic>
          <a:graphicData uri="http://schemas.openxmlformats.org/drawingml/2006/table">
            <a:tbl>
              <a:tblPr firstRow="1" bandRow="1">
                <a:tableStyleId>{5940675A-B579-460E-94D1-54222C63F5DA}</a:tableStyleId>
              </a:tblPr>
              <a:tblGrid>
                <a:gridCol w="254117">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293958">
                  <a:extLst>
                    <a:ext uri="{9D8B030D-6E8A-4147-A177-3AD203B41FA5}">
                      <a16:colId xmlns:a16="http://schemas.microsoft.com/office/drawing/2014/main" val="20002"/>
                    </a:ext>
                  </a:extLst>
                </a:gridCol>
              </a:tblGrid>
              <a:tr h="1611370">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Arial" pitchFamily="34" charset="0"/>
                        <a:cs typeface="B Nazanin" pitchFamily="2" charset="-78"/>
                      </a:endParaRPr>
                    </a:p>
                  </a:txBody>
                  <a:tcP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nchor="ctr">
                    <a:lnL w="12700" cmpd="sng">
                      <a:noFill/>
                    </a:lnL>
                    <a:lnR w="12700" cmpd="sng">
                      <a:noFill/>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latinLnBrk="1"/>
                      <a:endParaRPr lang="ko-KR" altLang="en-US" sz="18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4737">
                <a:tc>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مطالب اینجاست</a:t>
                      </a:r>
                      <a:endParaRPr lang="ko-KR" altLang="en-US" sz="120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12700" cmpd="sng">
                      <a:noFill/>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4400">
                <a:tc rowSpan="3">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مطالب اینجاست</a:t>
                      </a:r>
                      <a:endParaRPr lang="ko-KR" altLang="en-US" sz="120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4400">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مطالب اینجاست</a:t>
                      </a:r>
                      <a:endParaRPr lang="ko-KR" altLang="en-US" sz="120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3916813521"/>
                  </a:ext>
                </a:extLst>
              </a:tr>
              <a:tr h="374737">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مطالب اینجاست</a:t>
                      </a:r>
                      <a:endParaRPr lang="ko-KR" altLang="en-US" sz="120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2467484864"/>
                  </a:ext>
                </a:extLst>
              </a:tr>
              <a:tr h="149895">
                <a:tc>
                  <a:txBody>
                    <a:bodyPr/>
                    <a:lstStyle/>
                    <a:p>
                      <a:pPr algn="ctr" latinLnBrk="1"/>
                      <a:endParaRPr lang="ko-KR" altLang="en-US" sz="100" baseline="0" dirty="0">
                        <a:solidFill>
                          <a:schemeClr val="tx1">
                            <a:lumMod val="75000"/>
                            <a:lumOff val="25000"/>
                          </a:schemeClr>
                        </a:solidFill>
                        <a:latin typeface="Arial" pitchFamily="34" charset="0"/>
                        <a:cs typeface="Arial" pitchFamily="34" charset="0"/>
                      </a:endParaRPr>
                    </a:p>
                  </a:txBody>
                  <a:tcP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19050" cap="flat" cmpd="sng" algn="ctr">
                      <a:solidFill>
                        <a:schemeClr val="accent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9005">
                <a:tc>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latinLnBrk="1"/>
                      <a:r>
                        <a:rPr lang="fa-IR" altLang="ko-KR" sz="1600" b="1" dirty="0">
                          <a:solidFill>
                            <a:schemeClr val="bg1"/>
                          </a:solidFill>
                          <a:latin typeface="Arial" pitchFamily="34" charset="0"/>
                          <a:cs typeface="B Nazanin" pitchFamily="2" charset="-78"/>
                        </a:rPr>
                        <a:t>خرید کنید</a:t>
                      </a:r>
                      <a:endParaRPr lang="ko-KR" altLang="en-US" sz="1600" b="1" dirty="0">
                        <a:solidFill>
                          <a:schemeClr val="bg1"/>
                        </a:solidFill>
                        <a:latin typeface="Arial" pitchFamily="34" charset="0"/>
                        <a:cs typeface="B Nazanin" pitchFamily="2" charset="-78"/>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latinLnBrk="1"/>
                      <a:endParaRPr lang="ko-KR" altLang="en-US" sz="1600" b="1" dirty="0">
                        <a:solidFill>
                          <a:schemeClr val="tx1">
                            <a:lumMod val="75000"/>
                            <a:lumOff val="25000"/>
                          </a:schemeClr>
                        </a:solidFill>
                        <a:latin typeface="Arial" pitchFamily="34" charset="0"/>
                        <a:cs typeface="Arial" pitchFamily="34" charset="0"/>
                      </a:endParaRPr>
                    </a:p>
                  </a:txBody>
                  <a:tcPr anchor="ctr">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9895">
                <a:tc>
                  <a:txBody>
                    <a:bodyPr/>
                    <a:lstStyle/>
                    <a:p>
                      <a:pPr algn="ctr" latinLnBrk="1"/>
                      <a:endParaRPr lang="ko-KR" altLang="en-US" sz="100" baseline="0" dirty="0">
                        <a:solidFill>
                          <a:schemeClr val="tx1">
                            <a:lumMod val="75000"/>
                            <a:lumOff val="25000"/>
                          </a:schemeClr>
                        </a:solidFill>
                        <a:latin typeface="Arial" pitchFamily="34" charset="0"/>
                        <a:cs typeface="Arial" pitchFamily="34" charset="0"/>
                      </a:endParaRPr>
                    </a:p>
                  </a:txBody>
                  <a:tcPr>
                    <a:lnL w="28575" cap="flat" cmpd="sng" algn="ctr">
                      <a:solidFill>
                        <a:schemeClr val="accent2"/>
                      </a:solidFill>
                      <a:prstDash val="solid"/>
                      <a:round/>
                      <a:headEnd type="none" w="med" len="med"/>
                      <a:tailEnd type="none" w="med" len="med"/>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Arial" pitchFamily="34" charset="0"/>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0" name="타원 52">
            <a:extLst>
              <a:ext uri="{FF2B5EF4-FFF2-40B4-BE49-F238E27FC236}">
                <a16:creationId xmlns:a16="http://schemas.microsoft.com/office/drawing/2014/main" id="{B58B428A-363C-4845-A6F7-3DDFE52441C9}"/>
              </a:ext>
            </a:extLst>
          </p:cNvPr>
          <p:cNvSpPr/>
          <p:nvPr/>
        </p:nvSpPr>
        <p:spPr>
          <a:xfrm>
            <a:off x="4101440" y="2461324"/>
            <a:ext cx="1314146" cy="13141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latin typeface="Arial" pitchFamily="34" charset="0"/>
                <a:cs typeface="B Nazanin" pitchFamily="2" charset="-78"/>
              </a:rPr>
              <a:t>$</a:t>
            </a:r>
            <a:r>
              <a:rPr lang="en-US" altLang="ko-KR" sz="4000" dirty="0">
                <a:latin typeface="Arial" pitchFamily="34" charset="0"/>
                <a:cs typeface="B Nazanin" pitchFamily="2" charset="-78"/>
              </a:rPr>
              <a:t>45</a:t>
            </a:r>
            <a:endParaRPr lang="ko-KR" altLang="en-US" sz="4000" dirty="0">
              <a:latin typeface="Arial" pitchFamily="34" charset="0"/>
              <a:cs typeface="B Nazanin" pitchFamily="2" charset="-78"/>
            </a:endParaRPr>
          </a:p>
        </p:txBody>
      </p:sp>
      <p:graphicFrame>
        <p:nvGraphicFramePr>
          <p:cNvPr id="11" name="Table 3">
            <a:extLst>
              <a:ext uri="{FF2B5EF4-FFF2-40B4-BE49-F238E27FC236}">
                <a16:creationId xmlns:a16="http://schemas.microsoft.com/office/drawing/2014/main" id="{BC16E692-A141-4BDD-92B4-B8D59C4EEF5D}"/>
              </a:ext>
            </a:extLst>
          </p:cNvPr>
          <p:cNvGraphicFramePr>
            <a:graphicFrameLocks noGrp="1"/>
          </p:cNvGraphicFramePr>
          <p:nvPr>
            <p:extLst>
              <p:ext uri="{D42A27DB-BD31-4B8C-83A1-F6EECF244321}">
                <p14:modId xmlns:p14="http://schemas.microsoft.com/office/powerpoint/2010/main" val="523121588"/>
              </p:ext>
            </p:extLst>
          </p:nvPr>
        </p:nvGraphicFramePr>
        <p:xfrm>
          <a:off x="6245878" y="2267146"/>
          <a:ext cx="2348075" cy="3758439"/>
        </p:xfrm>
        <a:graphic>
          <a:graphicData uri="http://schemas.openxmlformats.org/drawingml/2006/table">
            <a:tbl>
              <a:tblPr firstRow="1" bandRow="1">
                <a:tableStyleId>{5940675A-B579-460E-94D1-54222C63F5DA}</a:tableStyleId>
              </a:tblPr>
              <a:tblGrid>
                <a:gridCol w="254117">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293958">
                  <a:extLst>
                    <a:ext uri="{9D8B030D-6E8A-4147-A177-3AD203B41FA5}">
                      <a16:colId xmlns:a16="http://schemas.microsoft.com/office/drawing/2014/main" val="20002"/>
                    </a:ext>
                  </a:extLst>
                </a:gridCol>
              </a:tblGrid>
              <a:tr h="1611370">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Arial" pitchFamily="34" charset="0"/>
                        <a:cs typeface="B Nazanin" pitchFamily="2" charset="-78"/>
                      </a:endParaRPr>
                    </a:p>
                  </a:txBody>
                  <a:tcPr>
                    <a:lnL w="28575" cap="flat" cmpd="sng" algn="ctr">
                      <a:solidFill>
                        <a:schemeClr val="accent3"/>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nchor="ctr">
                    <a:lnL w="12700" cmpd="sng">
                      <a:noFill/>
                    </a:lnL>
                    <a:lnR w="12700" cmpd="sng">
                      <a:noFill/>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latinLnBrk="1"/>
                      <a:endParaRPr lang="ko-KR" altLang="en-US" sz="18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4737">
                <a:tc>
                  <a:txBody>
                    <a:bodyPr/>
                    <a:lstStyle/>
                    <a:p>
                      <a:pPr algn="ctr" latinLnBrk="1"/>
                      <a:endParaRPr lang="ko-KR" altLang="en-US" sz="1200" dirty="0">
                        <a:solidFill>
                          <a:schemeClr val="tx1">
                            <a:lumMod val="75000"/>
                            <a:lumOff val="25000"/>
                          </a:schemeClr>
                        </a:solidFill>
                        <a:latin typeface="Arial" pitchFamily="34" charset="0"/>
                        <a:cs typeface="B Nazanin" pitchFamily="2" charset="-78"/>
                      </a:endParaRPr>
                    </a:p>
                  </a:txBody>
                  <a:tcP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مطالب اینجاست</a:t>
                      </a:r>
                      <a:endParaRPr lang="ko-KR" altLang="en-US" sz="120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12700" cmpd="sng">
                      <a:noFill/>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4400">
                <a:tc rowSpan="3">
                  <a:txBody>
                    <a:bodyPr/>
                    <a:lstStyle/>
                    <a:p>
                      <a:pPr algn="ctr" latinLnBrk="1"/>
                      <a:endParaRPr lang="ko-KR" altLang="en-US" sz="1200" dirty="0">
                        <a:solidFill>
                          <a:schemeClr val="tx1">
                            <a:lumMod val="75000"/>
                            <a:lumOff val="25000"/>
                          </a:schemeClr>
                        </a:solidFill>
                        <a:latin typeface="Arial" pitchFamily="34" charset="0"/>
                        <a:cs typeface="B Nazanin" pitchFamily="2" charset="-78"/>
                      </a:endParaRPr>
                    </a:p>
                  </a:txBody>
                  <a:tcP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مطالب اینجاست</a:t>
                      </a:r>
                      <a:endParaRPr lang="ko-KR" altLang="en-US" sz="120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4400">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مطالب اینجاست</a:t>
                      </a:r>
                      <a:endParaRPr lang="ko-KR" altLang="en-US" sz="120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3132807122"/>
                  </a:ext>
                </a:extLst>
              </a:tr>
              <a:tr h="374737">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مطالب اینجاست</a:t>
                      </a:r>
                      <a:endParaRPr lang="ko-KR" altLang="en-US" sz="120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2467484864"/>
                  </a:ext>
                </a:extLst>
              </a:tr>
              <a:tr h="149895">
                <a:tc>
                  <a:txBody>
                    <a:bodyPr/>
                    <a:lstStyle/>
                    <a:p>
                      <a:pPr algn="ctr" latinLnBrk="1"/>
                      <a:endParaRPr lang="ko-KR" altLang="en-US" sz="100" baseline="0" dirty="0">
                        <a:solidFill>
                          <a:schemeClr val="tx1">
                            <a:lumMod val="75000"/>
                            <a:lumOff val="25000"/>
                          </a:schemeClr>
                        </a:solidFill>
                        <a:latin typeface="Arial" pitchFamily="34" charset="0"/>
                        <a:cs typeface="B Nazanin" pitchFamily="2" charset="-78"/>
                      </a:endParaRPr>
                    </a:p>
                  </a:txBody>
                  <a:tcP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19050" cap="flat" cmpd="sng" algn="ctr">
                      <a:solidFill>
                        <a:schemeClr val="accent3"/>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9005">
                <a:tc>
                  <a:txBody>
                    <a:bodyPr/>
                    <a:lstStyle/>
                    <a:p>
                      <a:pPr algn="ctr" latinLnBrk="1"/>
                      <a:endParaRPr lang="ko-KR" altLang="en-US" sz="1200" dirty="0">
                        <a:solidFill>
                          <a:schemeClr val="tx1">
                            <a:lumMod val="75000"/>
                            <a:lumOff val="25000"/>
                          </a:schemeClr>
                        </a:solidFill>
                        <a:latin typeface="Arial" pitchFamily="34" charset="0"/>
                        <a:cs typeface="B Nazanin" pitchFamily="2" charset="-78"/>
                      </a:endParaRPr>
                    </a:p>
                  </a:txBody>
                  <a:tcPr>
                    <a:lnL w="28575" cap="flat" cmpd="sng" algn="ctr">
                      <a:solidFill>
                        <a:schemeClr val="accent3"/>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latinLnBrk="1"/>
                      <a:r>
                        <a:rPr lang="fa-IR" altLang="ko-KR" sz="1600" b="1" dirty="0">
                          <a:solidFill>
                            <a:schemeClr val="bg1"/>
                          </a:solidFill>
                          <a:latin typeface="Arial" pitchFamily="34" charset="0"/>
                          <a:cs typeface="B Nazanin" pitchFamily="2" charset="-78"/>
                        </a:rPr>
                        <a:t>خرید کنید</a:t>
                      </a:r>
                      <a:endParaRPr lang="ko-KR" altLang="en-US" sz="1600" b="1" dirty="0">
                        <a:solidFill>
                          <a:schemeClr val="bg1"/>
                        </a:solidFill>
                        <a:latin typeface="Arial" pitchFamily="34" charset="0"/>
                        <a:cs typeface="B Nazanin" pitchFamily="2" charset="-78"/>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latinLnBrk="1"/>
                      <a:endParaRPr lang="ko-KR" altLang="en-US" sz="1600" b="1" dirty="0">
                        <a:solidFill>
                          <a:schemeClr val="tx1">
                            <a:lumMod val="75000"/>
                            <a:lumOff val="25000"/>
                          </a:schemeClr>
                        </a:solidFill>
                        <a:latin typeface="Arial" pitchFamily="34" charset="0"/>
                        <a:cs typeface="Arial" pitchFamily="34" charset="0"/>
                      </a:endParaRPr>
                    </a:p>
                  </a:txBody>
                  <a:tcPr anchor="ctr">
                    <a:lnL w="28575"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9895">
                <a:tc>
                  <a:txBody>
                    <a:bodyPr/>
                    <a:lstStyle/>
                    <a:p>
                      <a:pPr algn="ctr" latinLnBrk="1"/>
                      <a:endParaRPr lang="ko-KR" altLang="en-US" sz="100" baseline="0" dirty="0">
                        <a:solidFill>
                          <a:schemeClr val="tx1">
                            <a:lumMod val="75000"/>
                            <a:lumOff val="25000"/>
                          </a:schemeClr>
                        </a:solidFill>
                        <a:latin typeface="Arial" pitchFamily="34" charset="0"/>
                        <a:cs typeface="B Nazanin" pitchFamily="2" charset="-78"/>
                      </a:endParaRPr>
                    </a:p>
                  </a:txBody>
                  <a:tcPr>
                    <a:lnL w="28575" cap="flat" cmpd="sng" algn="ctr">
                      <a:solidFill>
                        <a:schemeClr val="accent3"/>
                      </a:solidFill>
                      <a:prstDash val="solid"/>
                      <a:round/>
                      <a:headEnd type="none" w="med" len="med"/>
                      <a:tailEnd type="none" w="med" len="med"/>
                    </a:lnL>
                    <a:lnR w="12700" cmpd="sng">
                      <a:noFill/>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2" name="타원 54">
            <a:extLst>
              <a:ext uri="{FF2B5EF4-FFF2-40B4-BE49-F238E27FC236}">
                <a16:creationId xmlns:a16="http://schemas.microsoft.com/office/drawing/2014/main" id="{70E82602-C961-4FDB-8323-E88DF6BB5D12}"/>
              </a:ext>
            </a:extLst>
          </p:cNvPr>
          <p:cNvSpPr/>
          <p:nvPr/>
        </p:nvSpPr>
        <p:spPr>
          <a:xfrm>
            <a:off x="6762842" y="2461324"/>
            <a:ext cx="1314146" cy="13141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latin typeface="Arial" pitchFamily="34" charset="0"/>
                <a:cs typeface="B Nazanin" pitchFamily="2" charset="-78"/>
              </a:rPr>
              <a:t>$</a:t>
            </a:r>
            <a:r>
              <a:rPr lang="en-US" altLang="ko-KR" sz="4000" dirty="0">
                <a:latin typeface="Arial" pitchFamily="34" charset="0"/>
                <a:cs typeface="B Nazanin" pitchFamily="2" charset="-78"/>
              </a:rPr>
              <a:t>22</a:t>
            </a:r>
            <a:endParaRPr lang="ko-KR" altLang="en-US" sz="4000" dirty="0">
              <a:latin typeface="Arial" pitchFamily="34" charset="0"/>
              <a:cs typeface="B Nazanin" pitchFamily="2" charset="-78"/>
            </a:endParaRPr>
          </a:p>
        </p:txBody>
      </p:sp>
      <p:graphicFrame>
        <p:nvGraphicFramePr>
          <p:cNvPr id="13" name="Table 3">
            <a:extLst>
              <a:ext uri="{FF2B5EF4-FFF2-40B4-BE49-F238E27FC236}">
                <a16:creationId xmlns:a16="http://schemas.microsoft.com/office/drawing/2014/main" id="{2806A487-301E-4DE7-9E71-C10EF80FBC55}"/>
              </a:ext>
            </a:extLst>
          </p:cNvPr>
          <p:cNvGraphicFramePr>
            <a:graphicFrameLocks noGrp="1"/>
          </p:cNvGraphicFramePr>
          <p:nvPr>
            <p:extLst>
              <p:ext uri="{D42A27DB-BD31-4B8C-83A1-F6EECF244321}">
                <p14:modId xmlns:p14="http://schemas.microsoft.com/office/powerpoint/2010/main" val="1806713703"/>
              </p:ext>
            </p:extLst>
          </p:nvPr>
        </p:nvGraphicFramePr>
        <p:xfrm>
          <a:off x="8907280" y="2267146"/>
          <a:ext cx="2348075" cy="3758439"/>
        </p:xfrm>
        <a:graphic>
          <a:graphicData uri="http://schemas.openxmlformats.org/drawingml/2006/table">
            <a:tbl>
              <a:tblPr firstRow="1" bandRow="1">
                <a:tableStyleId>{5940675A-B579-460E-94D1-54222C63F5DA}</a:tableStyleId>
              </a:tblPr>
              <a:tblGrid>
                <a:gridCol w="254117">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293958">
                  <a:extLst>
                    <a:ext uri="{9D8B030D-6E8A-4147-A177-3AD203B41FA5}">
                      <a16:colId xmlns:a16="http://schemas.microsoft.com/office/drawing/2014/main" val="20002"/>
                    </a:ext>
                  </a:extLst>
                </a:gridCol>
              </a:tblGrid>
              <a:tr h="1611370">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Arial" pitchFamily="34" charset="0"/>
                        <a:cs typeface="B Nazanin" pitchFamily="2" charset="-78"/>
                      </a:endParaRPr>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800" b="1" dirty="0">
                        <a:solidFill>
                          <a:schemeClr val="tx1">
                            <a:lumMod val="75000"/>
                            <a:lumOff val="25000"/>
                          </a:schemeClr>
                        </a:solidFill>
                        <a:latin typeface="+mn-lt"/>
                        <a:cs typeface="Arial" pitchFamily="34" charset="0"/>
                      </a:endParaRPr>
                    </a:p>
                  </a:txBody>
                  <a:tcPr anchor="ctr">
                    <a:lnL w="12700" cmpd="sng">
                      <a:noFill/>
                    </a:lnL>
                    <a:lnR w="12700" cmpd="sng">
                      <a:noFill/>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latinLnBrk="1"/>
                      <a:endParaRPr lang="ko-KR" altLang="en-US" sz="1800" dirty="0">
                        <a:solidFill>
                          <a:schemeClr val="tx1">
                            <a:lumMod val="75000"/>
                            <a:lumOff val="25000"/>
                          </a:schemeClr>
                        </a:solidFill>
                        <a:latin typeface="+mn-lt"/>
                        <a:cs typeface="Arial" pitchFamily="34" charset="0"/>
                      </a:endParaRPr>
                    </a:p>
                  </a:txBody>
                  <a:tcPr anchor="ctr">
                    <a:lnL w="12700" cmpd="sng">
                      <a:noFill/>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4737">
                <a:tc>
                  <a:txBody>
                    <a:bodyPr/>
                    <a:lstStyle/>
                    <a:p>
                      <a:pPr algn="ctr" latinLnBrk="1"/>
                      <a:endParaRPr lang="ko-KR" altLang="en-US" sz="1200" dirty="0">
                        <a:solidFill>
                          <a:schemeClr val="tx1">
                            <a:lumMod val="75000"/>
                            <a:lumOff val="25000"/>
                          </a:schemeClr>
                        </a:solidFill>
                        <a:latin typeface="Arial" pitchFamily="34" charset="0"/>
                        <a:cs typeface="B Nazanin" pitchFamily="2" charset="-78"/>
                      </a:endParaRPr>
                    </a:p>
                  </a:txBody>
                  <a:tcP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مطالب اینجاست</a:t>
                      </a:r>
                      <a:endParaRPr lang="ko-KR" altLang="en-US" sz="120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12700" cmpd="sng">
                      <a:noFill/>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4400">
                <a:tc rowSpan="3">
                  <a:txBody>
                    <a:bodyPr/>
                    <a:lstStyle/>
                    <a:p>
                      <a:pPr algn="ctr" latinLnBrk="1"/>
                      <a:endParaRPr lang="ko-KR" altLang="en-US" sz="1200" dirty="0">
                        <a:solidFill>
                          <a:schemeClr val="tx1">
                            <a:lumMod val="75000"/>
                            <a:lumOff val="25000"/>
                          </a:schemeClr>
                        </a:solidFill>
                        <a:latin typeface="Arial" pitchFamily="34" charset="0"/>
                        <a:cs typeface="B Nazanin" pitchFamily="2" charset="-78"/>
                      </a:endParaRPr>
                    </a:p>
                  </a:txBody>
                  <a:tcP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مطالب اینجاست</a:t>
                      </a:r>
                      <a:endParaRPr lang="ko-KR" altLang="en-US" sz="120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latinLnBrk="1"/>
                      <a:endParaRPr lang="ko-KR" altLang="en-US" sz="120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4400">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مطالب اینجاست</a:t>
                      </a:r>
                      <a:endParaRPr lang="ko-KR" altLang="en-US" sz="120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1040171514"/>
                  </a:ext>
                </a:extLst>
              </a:tr>
              <a:tr h="374737">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مطالب اینجاست</a:t>
                      </a:r>
                      <a:endParaRPr lang="ko-KR" altLang="en-US" sz="120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extLst>
                  <a:ext uri="{0D108BD9-81ED-4DB2-BD59-A6C34878D82A}">
                    <a16:rowId xmlns:a16="http://schemas.microsoft.com/office/drawing/2014/main" val="2467484864"/>
                  </a:ext>
                </a:extLst>
              </a:tr>
              <a:tr h="149895">
                <a:tc>
                  <a:txBody>
                    <a:bodyPr/>
                    <a:lstStyle/>
                    <a:p>
                      <a:pPr algn="ctr" latinLnBrk="1"/>
                      <a:endParaRPr lang="ko-KR" altLang="en-US" sz="100" baseline="0" dirty="0">
                        <a:solidFill>
                          <a:schemeClr val="tx1">
                            <a:lumMod val="75000"/>
                            <a:lumOff val="25000"/>
                          </a:schemeClr>
                        </a:solidFill>
                        <a:latin typeface="Arial" pitchFamily="34" charset="0"/>
                        <a:cs typeface="B Nazanin" pitchFamily="2" charset="-78"/>
                      </a:endParaRPr>
                    </a:p>
                  </a:txBody>
                  <a:tcP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Arial" pitchFamily="34" charset="0"/>
                        <a:cs typeface="B Nazanin" pitchFamily="2" charset="-78"/>
                      </a:endParaRPr>
                    </a:p>
                  </a:txBody>
                  <a:tcPr anchor="ctr">
                    <a:lnL w="12700" cmpd="sng">
                      <a:noFill/>
                    </a:lnL>
                    <a:lnR w="12700" cmpd="sng">
                      <a:noFill/>
                    </a:lnR>
                    <a:lnT w="19050" cap="flat" cmpd="sng" algn="ctr">
                      <a:solidFill>
                        <a:schemeClr val="accent4"/>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9005">
                <a:tc>
                  <a:txBody>
                    <a:bodyPr/>
                    <a:lstStyle/>
                    <a:p>
                      <a:pPr algn="ctr" latinLnBrk="1"/>
                      <a:endParaRPr lang="ko-KR" altLang="en-US" sz="1200" dirty="0">
                        <a:solidFill>
                          <a:schemeClr val="tx1">
                            <a:lumMod val="75000"/>
                            <a:lumOff val="25000"/>
                          </a:schemeClr>
                        </a:solidFill>
                        <a:latin typeface="Arial" pitchFamily="34" charset="0"/>
                        <a:cs typeface="B Nazanin" pitchFamily="2" charset="-78"/>
                      </a:endParaRPr>
                    </a:p>
                  </a:txBody>
                  <a:tcPr>
                    <a:lnL w="28575" cap="flat" cmpd="sng" algn="ctr">
                      <a:solidFill>
                        <a:schemeClr val="accent4"/>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latinLnBrk="1"/>
                      <a:r>
                        <a:rPr lang="fa-IR" altLang="ko-KR" sz="1600" b="1" dirty="0">
                          <a:solidFill>
                            <a:schemeClr val="bg1"/>
                          </a:solidFill>
                          <a:latin typeface="Arial" pitchFamily="34" charset="0"/>
                          <a:cs typeface="B Nazanin" pitchFamily="2" charset="-78"/>
                        </a:rPr>
                        <a:t>خرید کنید</a:t>
                      </a:r>
                      <a:endParaRPr lang="ko-KR" altLang="en-US" sz="1600" b="1" dirty="0">
                        <a:solidFill>
                          <a:schemeClr val="bg1"/>
                        </a:solidFill>
                        <a:latin typeface="Arial" pitchFamily="34" charset="0"/>
                        <a:cs typeface="B Nazanin" pitchFamily="2" charset="-78"/>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latinLnBrk="1"/>
                      <a:endParaRPr lang="ko-KR" altLang="en-US" sz="1600" b="1" dirty="0">
                        <a:solidFill>
                          <a:schemeClr val="tx1">
                            <a:lumMod val="75000"/>
                            <a:lumOff val="25000"/>
                          </a:schemeClr>
                        </a:solidFill>
                        <a:latin typeface="Arial" pitchFamily="34" charset="0"/>
                        <a:cs typeface="Arial" pitchFamily="34" charset="0"/>
                      </a:endParaRPr>
                    </a:p>
                  </a:txBody>
                  <a:tcPr anchor="ctr">
                    <a:lnL w="28575"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9895">
                <a:tc>
                  <a:txBody>
                    <a:bodyPr/>
                    <a:lstStyle/>
                    <a:p>
                      <a:pPr algn="ctr" latinLnBrk="1"/>
                      <a:endParaRPr lang="ko-KR" altLang="en-US" sz="100" baseline="0" dirty="0">
                        <a:solidFill>
                          <a:schemeClr val="tx1">
                            <a:lumMod val="75000"/>
                            <a:lumOff val="25000"/>
                          </a:schemeClr>
                        </a:solidFill>
                        <a:latin typeface="Arial" pitchFamily="34" charset="0"/>
                        <a:cs typeface="Arial" pitchFamily="34" charset="0"/>
                      </a:endParaRPr>
                    </a:p>
                  </a:txBody>
                  <a:tcPr>
                    <a:lnL w="28575" cap="flat" cmpd="sng" algn="ctr">
                      <a:solidFill>
                        <a:schemeClr val="accent4"/>
                      </a:solidFill>
                      <a:prstDash val="solid"/>
                      <a:round/>
                      <a:headEnd type="none" w="med" len="med"/>
                      <a:tailEnd type="none" w="med" len="med"/>
                    </a:lnL>
                    <a:lnR w="12700" cmpd="sng">
                      <a:noFill/>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Arial" pitchFamily="34" charset="0"/>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endParaRPr lang="ko-KR" altLang="en-US" sz="100" baseline="0" dirty="0">
                        <a:solidFill>
                          <a:schemeClr val="tx1">
                            <a:lumMod val="75000"/>
                            <a:lumOff val="25000"/>
                          </a:schemeClr>
                        </a:solidFill>
                        <a:latin typeface="Arial" pitchFamily="34" charset="0"/>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4" name="타원 56">
            <a:extLst>
              <a:ext uri="{FF2B5EF4-FFF2-40B4-BE49-F238E27FC236}">
                <a16:creationId xmlns:a16="http://schemas.microsoft.com/office/drawing/2014/main" id="{2B5DB2F9-E00D-4B8B-88BA-76270FF64A46}"/>
              </a:ext>
            </a:extLst>
          </p:cNvPr>
          <p:cNvSpPr/>
          <p:nvPr/>
        </p:nvSpPr>
        <p:spPr>
          <a:xfrm>
            <a:off x="9424244" y="2461324"/>
            <a:ext cx="1314146" cy="13141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latin typeface="Arial" pitchFamily="34" charset="0"/>
                <a:cs typeface="B Nazanin" pitchFamily="2" charset="-78"/>
              </a:rPr>
              <a:t>$</a:t>
            </a:r>
            <a:r>
              <a:rPr lang="en-US" altLang="ko-KR" sz="4000" dirty="0">
                <a:latin typeface="Arial" pitchFamily="34" charset="0"/>
                <a:cs typeface="B Nazanin" pitchFamily="2" charset="-78"/>
              </a:rPr>
              <a:t>99</a:t>
            </a:r>
            <a:endParaRPr lang="ko-KR" altLang="en-US" sz="4000" dirty="0">
              <a:latin typeface="Arial" pitchFamily="34" charset="0"/>
              <a:cs typeface="B Nazanin" pitchFamily="2" charset="-78"/>
            </a:endParaRPr>
          </a:p>
        </p:txBody>
      </p:sp>
    </p:spTree>
    <p:extLst>
      <p:ext uri="{BB962C8B-B14F-4D97-AF65-F5344CB8AC3E}">
        <p14:creationId xmlns:p14="http://schemas.microsoft.com/office/powerpoint/2010/main" val="1557309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aphic 14">
            <a:extLst>
              <a:ext uri="{FF2B5EF4-FFF2-40B4-BE49-F238E27FC236}">
                <a16:creationId xmlns:a16="http://schemas.microsoft.com/office/drawing/2014/main" id="{A48C5573-1486-42B0-8DF6-1B9A638D5217}"/>
              </a:ext>
            </a:extLst>
          </p:cNvPr>
          <p:cNvGrpSpPr/>
          <p:nvPr/>
        </p:nvGrpSpPr>
        <p:grpSpPr>
          <a:xfrm>
            <a:off x="2003620" y="4552122"/>
            <a:ext cx="2222555" cy="1748076"/>
            <a:chOff x="2444748" y="555045"/>
            <a:chExt cx="7282048" cy="5727454"/>
          </a:xfrm>
        </p:grpSpPr>
        <p:sp>
          <p:nvSpPr>
            <p:cNvPr id="25" name="Freeform: Shape 24">
              <a:extLst>
                <a:ext uri="{FF2B5EF4-FFF2-40B4-BE49-F238E27FC236}">
                  <a16:creationId xmlns:a16="http://schemas.microsoft.com/office/drawing/2014/main" id="{13441CEB-654D-4116-BBF0-AA44684D3877}"/>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26" name="Freeform: Shape 25">
              <a:extLst>
                <a:ext uri="{FF2B5EF4-FFF2-40B4-BE49-F238E27FC236}">
                  <a16:creationId xmlns:a16="http://schemas.microsoft.com/office/drawing/2014/main" id="{F753FA82-0C80-412C-9F6B-20E3CCA32843}"/>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27" name="Freeform: Shape 26">
              <a:extLst>
                <a:ext uri="{FF2B5EF4-FFF2-40B4-BE49-F238E27FC236}">
                  <a16:creationId xmlns:a16="http://schemas.microsoft.com/office/drawing/2014/main" id="{BE6CFF66-BA7E-4F70-A398-A81DE94CAA35}"/>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28" name="Freeform: Shape 27">
              <a:extLst>
                <a:ext uri="{FF2B5EF4-FFF2-40B4-BE49-F238E27FC236}">
                  <a16:creationId xmlns:a16="http://schemas.microsoft.com/office/drawing/2014/main" id="{09163EB2-D6A5-4468-A7F9-A3F9354F8104}"/>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29" name="Freeform: Shape 28">
              <a:extLst>
                <a:ext uri="{FF2B5EF4-FFF2-40B4-BE49-F238E27FC236}">
                  <a16:creationId xmlns:a16="http://schemas.microsoft.com/office/drawing/2014/main" id="{6A8EEEAF-BF8F-41B3-A3E1-7D66D36BF9DE}"/>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30" name="Freeform: Shape 29">
              <a:extLst>
                <a:ext uri="{FF2B5EF4-FFF2-40B4-BE49-F238E27FC236}">
                  <a16:creationId xmlns:a16="http://schemas.microsoft.com/office/drawing/2014/main" id="{4AD40D25-5C90-494F-AF12-DF2DE215AD90}"/>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31" name="Freeform: Shape 30">
              <a:extLst>
                <a:ext uri="{FF2B5EF4-FFF2-40B4-BE49-F238E27FC236}">
                  <a16:creationId xmlns:a16="http://schemas.microsoft.com/office/drawing/2014/main" id="{AADC02FE-5929-45CD-B1D7-FC2F68851D18}"/>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32" name="Freeform: Shape 31">
              <a:extLst>
                <a:ext uri="{FF2B5EF4-FFF2-40B4-BE49-F238E27FC236}">
                  <a16:creationId xmlns:a16="http://schemas.microsoft.com/office/drawing/2014/main" id="{37648BFF-973B-42DA-8E7C-1A8989288E46}"/>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latin typeface="Arial" pitchFamily="34" charset="0"/>
                <a:cs typeface="B Nazanin" pitchFamily="2" charset="-78"/>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grpSp>
        <p:nvGrpSpPr>
          <p:cNvPr id="3" name="Group 2">
            <a:extLst>
              <a:ext uri="{FF2B5EF4-FFF2-40B4-BE49-F238E27FC236}">
                <a16:creationId xmlns:a16="http://schemas.microsoft.com/office/drawing/2014/main" id="{453D8896-346B-49BC-8C02-32605928A5B5}"/>
              </a:ext>
            </a:extLst>
          </p:cNvPr>
          <p:cNvGrpSpPr/>
          <p:nvPr/>
        </p:nvGrpSpPr>
        <p:grpSpPr>
          <a:xfrm rot="1080000">
            <a:off x="435537" y="2291042"/>
            <a:ext cx="2302013" cy="2202965"/>
            <a:chOff x="5792718" y="3057304"/>
            <a:chExt cx="2302013" cy="2202965"/>
          </a:xfrm>
        </p:grpSpPr>
        <p:sp>
          <p:nvSpPr>
            <p:cNvPr id="4" name="Block Arc 3">
              <a:extLst>
                <a:ext uri="{FF2B5EF4-FFF2-40B4-BE49-F238E27FC236}">
                  <a16:creationId xmlns:a16="http://schemas.microsoft.com/office/drawing/2014/main" id="{EE01E939-2123-49BA-8CC1-8BB58D8EE056}"/>
                </a:ext>
              </a:extLst>
            </p:cNvPr>
            <p:cNvSpPr/>
            <p:nvPr/>
          </p:nvSpPr>
          <p:spPr>
            <a:xfrm>
              <a:off x="5792718" y="3057304"/>
              <a:ext cx="2202966" cy="2202965"/>
            </a:xfrm>
            <a:prstGeom prst="blockArc">
              <a:avLst>
                <a:gd name="adj1" fmla="val 21590014"/>
                <a:gd name="adj2" fmla="val 16405680"/>
                <a:gd name="adj3" fmla="val 1018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dirty="0">
                <a:solidFill>
                  <a:schemeClr val="tx1"/>
                </a:solidFill>
                <a:latin typeface="Arial" pitchFamily="34" charset="0"/>
                <a:cs typeface="B Nazanin" pitchFamily="2" charset="-78"/>
              </a:endParaRPr>
            </a:p>
          </p:txBody>
        </p:sp>
        <p:sp>
          <p:nvSpPr>
            <p:cNvPr id="5" name="Isosceles Triangle 4">
              <a:extLst>
                <a:ext uri="{FF2B5EF4-FFF2-40B4-BE49-F238E27FC236}">
                  <a16:creationId xmlns:a16="http://schemas.microsoft.com/office/drawing/2014/main" id="{461EA2AB-02AE-4A20-9FFC-1AF01EB727A6}"/>
                </a:ext>
              </a:extLst>
            </p:cNvPr>
            <p:cNvSpPr/>
            <p:nvPr/>
          </p:nvSpPr>
          <p:spPr>
            <a:xfrm>
              <a:off x="7644895" y="3794601"/>
              <a:ext cx="449836" cy="3877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dirty="0">
                <a:latin typeface="Arial" pitchFamily="34" charset="0"/>
                <a:cs typeface="B Nazanin" pitchFamily="2" charset="-78"/>
              </a:endParaRPr>
            </a:p>
          </p:txBody>
        </p:sp>
      </p:grpSp>
      <p:grpSp>
        <p:nvGrpSpPr>
          <p:cNvPr id="6" name="Group 5">
            <a:extLst>
              <a:ext uri="{FF2B5EF4-FFF2-40B4-BE49-F238E27FC236}">
                <a16:creationId xmlns:a16="http://schemas.microsoft.com/office/drawing/2014/main" id="{1724C10A-C043-41FC-92F0-AC1E3A5D8B04}"/>
              </a:ext>
            </a:extLst>
          </p:cNvPr>
          <p:cNvGrpSpPr/>
          <p:nvPr/>
        </p:nvGrpSpPr>
        <p:grpSpPr>
          <a:xfrm rot="326729">
            <a:off x="2007754" y="1560505"/>
            <a:ext cx="2202966" cy="2202965"/>
            <a:chOff x="7263416" y="1957282"/>
            <a:chExt cx="2202966" cy="2202965"/>
          </a:xfrm>
        </p:grpSpPr>
        <p:sp>
          <p:nvSpPr>
            <p:cNvPr id="7" name="Block Arc 6">
              <a:extLst>
                <a:ext uri="{FF2B5EF4-FFF2-40B4-BE49-F238E27FC236}">
                  <a16:creationId xmlns:a16="http://schemas.microsoft.com/office/drawing/2014/main" id="{06B59339-6106-4087-920F-A264F7A30059}"/>
                </a:ext>
              </a:extLst>
            </p:cNvPr>
            <p:cNvSpPr/>
            <p:nvPr/>
          </p:nvSpPr>
          <p:spPr>
            <a:xfrm rot="5400000">
              <a:off x="7263416" y="1957282"/>
              <a:ext cx="2202965" cy="2202966"/>
            </a:xfrm>
            <a:prstGeom prst="blockArc">
              <a:avLst>
                <a:gd name="adj1" fmla="val 2869218"/>
                <a:gd name="adj2" fmla="val 17062686"/>
                <a:gd name="adj3" fmla="val 12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dirty="0">
                <a:solidFill>
                  <a:schemeClr val="tx1"/>
                </a:solidFill>
                <a:latin typeface="Arial" pitchFamily="34" charset="0"/>
                <a:cs typeface="B Nazanin" pitchFamily="2" charset="-78"/>
              </a:endParaRPr>
            </a:p>
          </p:txBody>
        </p:sp>
        <p:sp>
          <p:nvSpPr>
            <p:cNvPr id="8" name="Isosceles Triangle 7">
              <a:extLst>
                <a:ext uri="{FF2B5EF4-FFF2-40B4-BE49-F238E27FC236}">
                  <a16:creationId xmlns:a16="http://schemas.microsoft.com/office/drawing/2014/main" id="{11D7BB18-5561-483E-959C-52C77FDCB276}"/>
                </a:ext>
              </a:extLst>
            </p:cNvPr>
            <p:cNvSpPr/>
            <p:nvPr/>
          </p:nvSpPr>
          <p:spPr>
            <a:xfrm rot="12353748">
              <a:off x="9011050" y="3247822"/>
              <a:ext cx="449836" cy="38779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dirty="0">
                <a:latin typeface="Arial" pitchFamily="34" charset="0"/>
                <a:cs typeface="B Nazanin" pitchFamily="2" charset="-78"/>
              </a:endParaRPr>
            </a:p>
          </p:txBody>
        </p:sp>
      </p:grpSp>
      <p:grpSp>
        <p:nvGrpSpPr>
          <p:cNvPr id="38" name="Group 37">
            <a:extLst>
              <a:ext uri="{FF2B5EF4-FFF2-40B4-BE49-F238E27FC236}">
                <a16:creationId xmlns:a16="http://schemas.microsoft.com/office/drawing/2014/main" id="{53ED8BB1-AB78-4812-884E-C1F558E76BF4}"/>
              </a:ext>
            </a:extLst>
          </p:cNvPr>
          <p:cNvGrpSpPr/>
          <p:nvPr/>
        </p:nvGrpSpPr>
        <p:grpSpPr>
          <a:xfrm>
            <a:off x="3893407" y="2388520"/>
            <a:ext cx="2203112" cy="2214087"/>
            <a:chOff x="9170425" y="2386609"/>
            <a:chExt cx="2203112" cy="2214087"/>
          </a:xfrm>
        </p:grpSpPr>
        <p:sp>
          <p:nvSpPr>
            <p:cNvPr id="37" name="Freeform: Shape 36">
              <a:extLst>
                <a:ext uri="{FF2B5EF4-FFF2-40B4-BE49-F238E27FC236}">
                  <a16:creationId xmlns:a16="http://schemas.microsoft.com/office/drawing/2014/main" id="{FB1AF8A3-BDB0-4AE3-B25F-0E6EA2AE3EF4}"/>
                </a:ext>
              </a:extLst>
            </p:cNvPr>
            <p:cNvSpPr/>
            <p:nvPr/>
          </p:nvSpPr>
          <p:spPr>
            <a:xfrm rot="4740000" flipH="1" flipV="1">
              <a:off x="9170493" y="2397652"/>
              <a:ext cx="2202976" cy="2203112"/>
            </a:xfrm>
            <a:custGeom>
              <a:avLst/>
              <a:gdLst>
                <a:gd name="connsiteX0" fmla="*/ 2192927 w 2202976"/>
                <a:gd name="connsiteY0" fmla="*/ 1250461 h 2203112"/>
                <a:gd name="connsiteX1" fmla="*/ 1431898 w 2202976"/>
                <a:gd name="connsiteY1" fmla="*/ 2152295 h 2203112"/>
                <a:gd name="connsiteX2" fmla="*/ 179665 w 2202976"/>
                <a:gd name="connsiteY2" fmla="*/ 1704449 h 2203112"/>
                <a:gd name="connsiteX3" fmla="*/ 271234 w 2202976"/>
                <a:gd name="connsiteY3" fmla="*/ 377698 h 2203112"/>
                <a:gd name="connsiteX4" fmla="*/ 1227211 w 2202976"/>
                <a:gd name="connsiteY4" fmla="*/ 7161 h 2203112"/>
                <a:gd name="connsiteX5" fmla="*/ 1391405 w 2202976"/>
                <a:gd name="connsiteY5" fmla="*/ 39708 h 2203112"/>
                <a:gd name="connsiteX6" fmla="*/ 1462907 w 2202976"/>
                <a:gd name="connsiteY6" fmla="*/ 336250 h 2203112"/>
                <a:gd name="connsiteX7" fmla="*/ 1332781 w 2202976"/>
                <a:gd name="connsiteY7" fmla="*/ 287272 h 2203112"/>
                <a:gd name="connsiteX8" fmla="*/ 463488 w 2202976"/>
                <a:gd name="connsiteY8" fmla="*/ 545310 h 2203112"/>
                <a:gd name="connsiteX9" fmla="*/ 393123 w 2202976"/>
                <a:gd name="connsiteY9" fmla="*/ 1564838 h 2203112"/>
                <a:gd name="connsiteX10" fmla="*/ 1355388 w 2202976"/>
                <a:gd name="connsiteY10" fmla="*/ 1908981 h 2203112"/>
                <a:gd name="connsiteX11" fmla="*/ 1947528 w 2202976"/>
                <a:gd name="connsiteY11" fmla="*/ 1076059 h 2203112"/>
                <a:gd name="connsiteX12" fmla="*/ 2202473 w 2202976"/>
                <a:gd name="connsiteY12" fmla="*/ 1068383 h 2203112"/>
                <a:gd name="connsiteX13" fmla="*/ 2192927 w 2202976"/>
                <a:gd name="connsiteY13" fmla="*/ 1250461 h 220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2976" h="2203112">
                  <a:moveTo>
                    <a:pt x="2192927" y="1250461"/>
                  </a:moveTo>
                  <a:cubicBezTo>
                    <a:pt x="2136182" y="1667582"/>
                    <a:pt x="1843675" y="2022814"/>
                    <a:pt x="1431898" y="2152295"/>
                  </a:cubicBezTo>
                  <a:cubicBezTo>
                    <a:pt x="961295" y="2300275"/>
                    <a:pt x="449692" y="2117306"/>
                    <a:pt x="179665" y="1704449"/>
                  </a:cubicBezTo>
                  <a:cubicBezTo>
                    <a:pt x="-90361" y="1291592"/>
                    <a:pt x="-52950" y="749544"/>
                    <a:pt x="271234" y="377698"/>
                  </a:cubicBezTo>
                  <a:cubicBezTo>
                    <a:pt x="514372" y="98813"/>
                    <a:pt x="874344" y="-33316"/>
                    <a:pt x="1227211" y="7161"/>
                  </a:cubicBezTo>
                  <a:lnTo>
                    <a:pt x="1391405" y="39708"/>
                  </a:lnTo>
                  <a:lnTo>
                    <a:pt x="1462907" y="336250"/>
                  </a:lnTo>
                  <a:lnTo>
                    <a:pt x="1332781" y="287272"/>
                  </a:lnTo>
                  <a:cubicBezTo>
                    <a:pt x="1021642" y="198757"/>
                    <a:pt x="681464" y="295287"/>
                    <a:pt x="463488" y="545310"/>
                  </a:cubicBezTo>
                  <a:cubicBezTo>
                    <a:pt x="214372" y="831051"/>
                    <a:pt x="185624" y="1247583"/>
                    <a:pt x="393123" y="1564838"/>
                  </a:cubicBezTo>
                  <a:cubicBezTo>
                    <a:pt x="600622" y="1882094"/>
                    <a:pt x="993759" y="2022695"/>
                    <a:pt x="1355388" y="1908981"/>
                  </a:cubicBezTo>
                  <a:cubicBezTo>
                    <a:pt x="1717017" y="1795267"/>
                    <a:pt x="1958938" y="1454974"/>
                    <a:pt x="1947528" y="1076059"/>
                  </a:cubicBezTo>
                  <a:lnTo>
                    <a:pt x="2202473" y="1068383"/>
                  </a:lnTo>
                  <a:cubicBezTo>
                    <a:pt x="2204329" y="1130021"/>
                    <a:pt x="2201034" y="1190872"/>
                    <a:pt x="2192927" y="125046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dirty="0">
                <a:solidFill>
                  <a:schemeClr val="tx1"/>
                </a:solidFill>
                <a:latin typeface="Arial" pitchFamily="34" charset="0"/>
                <a:cs typeface="B Nazanin" pitchFamily="2" charset="-78"/>
              </a:endParaRPr>
            </a:p>
          </p:txBody>
        </p:sp>
        <p:sp>
          <p:nvSpPr>
            <p:cNvPr id="11" name="Isosceles Triangle 10">
              <a:extLst>
                <a:ext uri="{FF2B5EF4-FFF2-40B4-BE49-F238E27FC236}">
                  <a16:creationId xmlns:a16="http://schemas.microsoft.com/office/drawing/2014/main" id="{7734918F-3AB2-4A30-BCBB-02A41D8EF8B3}"/>
                </a:ext>
              </a:extLst>
            </p:cNvPr>
            <p:cNvSpPr/>
            <p:nvPr/>
          </p:nvSpPr>
          <p:spPr>
            <a:xfrm rot="15540000">
              <a:off x="9676972" y="2417632"/>
              <a:ext cx="449836" cy="38779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dirty="0">
                <a:latin typeface="Arial" pitchFamily="34" charset="0"/>
                <a:cs typeface="B Nazanin" pitchFamily="2" charset="-78"/>
              </a:endParaRPr>
            </a:p>
          </p:txBody>
        </p:sp>
      </p:grpSp>
      <p:grpSp>
        <p:nvGrpSpPr>
          <p:cNvPr id="12" name="Graphic 226">
            <a:extLst>
              <a:ext uri="{FF2B5EF4-FFF2-40B4-BE49-F238E27FC236}">
                <a16:creationId xmlns:a16="http://schemas.microsoft.com/office/drawing/2014/main" id="{C69BC1F2-E923-4886-ADAE-D42A286BB76F}"/>
              </a:ext>
            </a:extLst>
          </p:cNvPr>
          <p:cNvGrpSpPr/>
          <p:nvPr/>
        </p:nvGrpSpPr>
        <p:grpSpPr>
          <a:xfrm>
            <a:off x="2702949" y="4801533"/>
            <a:ext cx="823896" cy="972498"/>
            <a:chOff x="3190967" y="4976140"/>
            <a:chExt cx="1594302" cy="1881859"/>
          </a:xfrm>
          <a:solidFill>
            <a:schemeClr val="accent5"/>
          </a:solidFill>
        </p:grpSpPr>
        <p:sp>
          <p:nvSpPr>
            <p:cNvPr id="13" name="Freeform: Shape 12">
              <a:extLst>
                <a:ext uri="{FF2B5EF4-FFF2-40B4-BE49-F238E27FC236}">
                  <a16:creationId xmlns:a16="http://schemas.microsoft.com/office/drawing/2014/main" id="{6DC1B9E3-A5FF-4A76-A87B-805854F2EDCF}"/>
                </a:ext>
              </a:extLst>
            </p:cNvPr>
            <p:cNvSpPr/>
            <p:nvPr/>
          </p:nvSpPr>
          <p:spPr>
            <a:xfrm>
              <a:off x="3412046" y="5909633"/>
              <a:ext cx="1154075" cy="444412"/>
            </a:xfrm>
            <a:custGeom>
              <a:avLst/>
              <a:gdLst>
                <a:gd name="connsiteX0" fmla="*/ 582806 w 1154075"/>
                <a:gd name="connsiteY0" fmla="*/ 444413 h 444412"/>
                <a:gd name="connsiteX1" fmla="*/ 321275 w 1154075"/>
                <a:gd name="connsiteY1" fmla="*/ 437861 h 444412"/>
                <a:gd name="connsiteX2" fmla="*/ 135091 w 1154075"/>
                <a:gd name="connsiteY2" fmla="*/ 427669 h 444412"/>
                <a:gd name="connsiteX3" fmla="*/ 24618 w 1154075"/>
                <a:gd name="connsiteY3" fmla="*/ 418933 h 444412"/>
                <a:gd name="connsiteX4" fmla="*/ 48 w 1154075"/>
                <a:gd name="connsiteY4" fmla="*/ 391816 h 444412"/>
                <a:gd name="connsiteX5" fmla="*/ 15336 w 1154075"/>
                <a:gd name="connsiteY5" fmla="*/ 305003 h 444412"/>
                <a:gd name="connsiteX6" fmla="*/ 131633 w 1154075"/>
                <a:gd name="connsiteY6" fmla="*/ 106625 h 444412"/>
                <a:gd name="connsiteX7" fmla="*/ 266129 w 1154075"/>
                <a:gd name="connsiteY7" fmla="*/ 13260 h 444412"/>
                <a:gd name="connsiteX8" fmla="*/ 331649 w 1154075"/>
                <a:gd name="connsiteY8" fmla="*/ 3068 h 444412"/>
                <a:gd name="connsiteX9" fmla="*/ 374782 w 1154075"/>
                <a:gd name="connsiteY9" fmla="*/ 33098 h 444412"/>
                <a:gd name="connsiteX10" fmla="*/ 546224 w 1154075"/>
                <a:gd name="connsiteY10" fmla="*/ 364334 h 444412"/>
                <a:gd name="connsiteX11" fmla="*/ 573524 w 1154075"/>
                <a:gd name="connsiteY11" fmla="*/ 391998 h 444412"/>
                <a:gd name="connsiteX12" fmla="*/ 596092 w 1154075"/>
                <a:gd name="connsiteY12" fmla="*/ 384172 h 444412"/>
                <a:gd name="connsiteX13" fmla="*/ 773540 w 1154075"/>
                <a:gd name="connsiteY13" fmla="*/ 43835 h 444412"/>
                <a:gd name="connsiteX14" fmla="*/ 801385 w 1154075"/>
                <a:gd name="connsiteY14" fmla="*/ 9438 h 444412"/>
                <a:gd name="connsiteX15" fmla="*/ 852345 w 1154075"/>
                <a:gd name="connsiteY15" fmla="*/ 1612 h 444412"/>
                <a:gd name="connsiteX16" fmla="*/ 914588 w 1154075"/>
                <a:gd name="connsiteY16" fmla="*/ 26182 h 444412"/>
                <a:gd name="connsiteX17" fmla="*/ 1136444 w 1154075"/>
                <a:gd name="connsiteY17" fmla="*/ 298451 h 444412"/>
                <a:gd name="connsiteX18" fmla="*/ 1153915 w 1154075"/>
                <a:gd name="connsiteY18" fmla="*/ 391270 h 444412"/>
                <a:gd name="connsiteX19" fmla="*/ 1130984 w 1154075"/>
                <a:gd name="connsiteY19" fmla="*/ 418751 h 444412"/>
                <a:gd name="connsiteX20" fmla="*/ 1064736 w 1154075"/>
                <a:gd name="connsiteY20" fmla="*/ 424393 h 444412"/>
                <a:gd name="connsiteX21" fmla="*/ 844701 w 1154075"/>
                <a:gd name="connsiteY21" fmla="*/ 437133 h 444412"/>
                <a:gd name="connsiteX22" fmla="*/ 582806 w 1154075"/>
                <a:gd name="connsiteY22" fmla="*/ 444413 h 44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4075" h="444412">
                  <a:moveTo>
                    <a:pt x="582806" y="444413"/>
                  </a:moveTo>
                  <a:cubicBezTo>
                    <a:pt x="491807" y="442229"/>
                    <a:pt x="406450" y="440955"/>
                    <a:pt x="321275" y="437861"/>
                  </a:cubicBezTo>
                  <a:cubicBezTo>
                    <a:pt x="259213" y="435677"/>
                    <a:pt x="197152" y="431491"/>
                    <a:pt x="135091" y="427669"/>
                  </a:cubicBezTo>
                  <a:cubicBezTo>
                    <a:pt x="98327" y="425303"/>
                    <a:pt x="61382" y="422027"/>
                    <a:pt x="24618" y="418933"/>
                  </a:cubicBezTo>
                  <a:cubicBezTo>
                    <a:pt x="6782" y="417477"/>
                    <a:pt x="-680" y="409651"/>
                    <a:pt x="48" y="391816"/>
                  </a:cubicBezTo>
                  <a:cubicBezTo>
                    <a:pt x="1140" y="362150"/>
                    <a:pt x="6964" y="333394"/>
                    <a:pt x="15336" y="305003"/>
                  </a:cubicBezTo>
                  <a:cubicBezTo>
                    <a:pt x="37358" y="229109"/>
                    <a:pt x="76305" y="162862"/>
                    <a:pt x="131633" y="106625"/>
                  </a:cubicBezTo>
                  <a:cubicBezTo>
                    <a:pt x="170580" y="67131"/>
                    <a:pt x="214806" y="34917"/>
                    <a:pt x="266129" y="13260"/>
                  </a:cubicBezTo>
                  <a:cubicBezTo>
                    <a:pt x="286877" y="4524"/>
                    <a:pt x="308899" y="-26"/>
                    <a:pt x="331649" y="3068"/>
                  </a:cubicBezTo>
                  <a:cubicBezTo>
                    <a:pt x="351122" y="5616"/>
                    <a:pt x="365500" y="15080"/>
                    <a:pt x="374782" y="33098"/>
                  </a:cubicBezTo>
                  <a:cubicBezTo>
                    <a:pt x="431748" y="143570"/>
                    <a:pt x="489077" y="253861"/>
                    <a:pt x="546224" y="364334"/>
                  </a:cubicBezTo>
                  <a:cubicBezTo>
                    <a:pt x="552412" y="376346"/>
                    <a:pt x="560966" y="386174"/>
                    <a:pt x="573524" y="391998"/>
                  </a:cubicBezTo>
                  <a:cubicBezTo>
                    <a:pt x="584262" y="396912"/>
                    <a:pt x="590814" y="394546"/>
                    <a:pt x="596092" y="384172"/>
                  </a:cubicBezTo>
                  <a:cubicBezTo>
                    <a:pt x="655241" y="270787"/>
                    <a:pt x="714390" y="157220"/>
                    <a:pt x="773540" y="43835"/>
                  </a:cubicBezTo>
                  <a:cubicBezTo>
                    <a:pt x="780456" y="30550"/>
                    <a:pt x="788463" y="17810"/>
                    <a:pt x="801385" y="9438"/>
                  </a:cubicBezTo>
                  <a:cubicBezTo>
                    <a:pt x="817219" y="-754"/>
                    <a:pt x="834509" y="-1482"/>
                    <a:pt x="852345" y="1612"/>
                  </a:cubicBezTo>
                  <a:cubicBezTo>
                    <a:pt x="874730" y="5616"/>
                    <a:pt x="894932" y="15262"/>
                    <a:pt x="914588" y="26182"/>
                  </a:cubicBezTo>
                  <a:cubicBezTo>
                    <a:pt x="1025061" y="86969"/>
                    <a:pt x="1098224" y="178696"/>
                    <a:pt x="1136444" y="298451"/>
                  </a:cubicBezTo>
                  <a:cubicBezTo>
                    <a:pt x="1146089" y="328662"/>
                    <a:pt x="1151549" y="359602"/>
                    <a:pt x="1153915" y="391270"/>
                  </a:cubicBezTo>
                  <a:cubicBezTo>
                    <a:pt x="1155189" y="408923"/>
                    <a:pt x="1149001" y="416749"/>
                    <a:pt x="1130984" y="418751"/>
                  </a:cubicBezTo>
                  <a:cubicBezTo>
                    <a:pt x="1108962" y="421117"/>
                    <a:pt x="1086758" y="422937"/>
                    <a:pt x="1064736" y="424393"/>
                  </a:cubicBezTo>
                  <a:cubicBezTo>
                    <a:pt x="991391" y="428943"/>
                    <a:pt x="918046" y="434221"/>
                    <a:pt x="844701" y="437133"/>
                  </a:cubicBezTo>
                  <a:cubicBezTo>
                    <a:pt x="755522" y="440591"/>
                    <a:pt x="666343" y="442229"/>
                    <a:pt x="582806" y="444413"/>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sp>
          <p:nvSpPr>
            <p:cNvPr id="14" name="Freeform: Shape 13">
              <a:extLst>
                <a:ext uri="{FF2B5EF4-FFF2-40B4-BE49-F238E27FC236}">
                  <a16:creationId xmlns:a16="http://schemas.microsoft.com/office/drawing/2014/main" id="{46F69171-FA8B-4F70-A531-A21DC25F7C51}"/>
                </a:ext>
              </a:extLst>
            </p:cNvPr>
            <p:cNvSpPr/>
            <p:nvPr/>
          </p:nvSpPr>
          <p:spPr>
            <a:xfrm>
              <a:off x="3190823" y="6353425"/>
              <a:ext cx="703986" cy="396758"/>
            </a:xfrm>
            <a:custGeom>
              <a:avLst/>
              <a:gdLst>
                <a:gd name="connsiteX0" fmla="*/ 680998 w 703986"/>
                <a:gd name="connsiteY0" fmla="*/ 303284 h 396758"/>
                <a:gd name="connsiteX1" fmla="*/ 679724 w 703986"/>
                <a:gd name="connsiteY1" fmla="*/ 328763 h 396758"/>
                <a:gd name="connsiteX2" fmla="*/ 632222 w 703986"/>
                <a:gd name="connsiteY2" fmla="*/ 367529 h 396758"/>
                <a:gd name="connsiteX3" fmla="*/ 576895 w 703986"/>
                <a:gd name="connsiteY3" fmla="*/ 371351 h 396758"/>
                <a:gd name="connsiteX4" fmla="*/ 417464 w 703986"/>
                <a:gd name="connsiteY4" fmla="*/ 373717 h 396758"/>
                <a:gd name="connsiteX5" fmla="*/ 214173 w 703986"/>
                <a:gd name="connsiteY5" fmla="*/ 393191 h 396758"/>
                <a:gd name="connsiteX6" fmla="*/ 127724 w 703986"/>
                <a:gd name="connsiteY6" fmla="*/ 394283 h 396758"/>
                <a:gd name="connsiteX7" fmla="*/ 17069 w 703986"/>
                <a:gd name="connsiteY7" fmla="*/ 305104 h 396758"/>
                <a:gd name="connsiteX8" fmla="*/ 143 w 703986"/>
                <a:gd name="connsiteY8" fmla="*/ 208463 h 396758"/>
                <a:gd name="connsiteX9" fmla="*/ 14339 w 703986"/>
                <a:gd name="connsiteY9" fmla="*/ 97444 h 396758"/>
                <a:gd name="connsiteX10" fmla="*/ 59293 w 703986"/>
                <a:gd name="connsiteY10" fmla="*/ 26647 h 396758"/>
                <a:gd name="connsiteX11" fmla="*/ 143922 w 703986"/>
                <a:gd name="connsiteY11" fmla="*/ 75 h 396758"/>
                <a:gd name="connsiteX12" fmla="*/ 238924 w 703986"/>
                <a:gd name="connsiteY12" fmla="*/ 5353 h 396758"/>
                <a:gd name="connsiteX13" fmla="*/ 380883 w 703986"/>
                <a:gd name="connsiteY13" fmla="*/ 15181 h 396758"/>
                <a:gd name="connsiteX14" fmla="*/ 618936 w 703986"/>
                <a:gd name="connsiteY14" fmla="*/ 31925 h 396758"/>
                <a:gd name="connsiteX15" fmla="*/ 638410 w 703986"/>
                <a:gd name="connsiteY15" fmla="*/ 33199 h 396758"/>
                <a:gd name="connsiteX16" fmla="*/ 672990 w 703986"/>
                <a:gd name="connsiteY16" fmla="*/ 57768 h 396758"/>
                <a:gd name="connsiteX17" fmla="*/ 693555 w 703986"/>
                <a:gd name="connsiteY17" fmla="*/ 121468 h 396758"/>
                <a:gd name="connsiteX18" fmla="*/ 703201 w 703986"/>
                <a:gd name="connsiteY18" fmla="*/ 231395 h 396758"/>
                <a:gd name="connsiteX19" fmla="*/ 703201 w 703986"/>
                <a:gd name="connsiteY19" fmla="*/ 233032 h 396758"/>
                <a:gd name="connsiteX20" fmla="*/ 668258 w 703986"/>
                <a:gd name="connsiteY20" fmla="*/ 269978 h 396758"/>
                <a:gd name="connsiteX21" fmla="*/ 539221 w 703986"/>
                <a:gd name="connsiteY21" fmla="*/ 282172 h 396758"/>
                <a:gd name="connsiteX22" fmla="*/ 348487 w 703986"/>
                <a:gd name="connsiteY22" fmla="*/ 300190 h 396758"/>
                <a:gd name="connsiteX23" fmla="*/ 183415 w 703986"/>
                <a:gd name="connsiteY23" fmla="*/ 315296 h 396758"/>
                <a:gd name="connsiteX24" fmla="*/ 127542 w 703986"/>
                <a:gd name="connsiteY24" fmla="*/ 308016 h 396758"/>
                <a:gd name="connsiteX25" fmla="*/ 82224 w 703986"/>
                <a:gd name="connsiteY25" fmla="*/ 244680 h 396758"/>
                <a:gd name="connsiteX26" fmla="*/ 84590 w 703986"/>
                <a:gd name="connsiteY26" fmla="*/ 182983 h 396758"/>
                <a:gd name="connsiteX27" fmla="*/ 92780 w 703986"/>
                <a:gd name="connsiteY27" fmla="*/ 140213 h 396758"/>
                <a:gd name="connsiteX28" fmla="*/ 93872 w 703986"/>
                <a:gd name="connsiteY28" fmla="*/ 136574 h 396758"/>
                <a:gd name="connsiteX29" fmla="*/ 114256 w 703986"/>
                <a:gd name="connsiteY29" fmla="*/ 139486 h 396758"/>
                <a:gd name="connsiteX30" fmla="*/ 116804 w 703986"/>
                <a:gd name="connsiteY30" fmla="*/ 144217 h 396758"/>
                <a:gd name="connsiteX31" fmla="*/ 126086 w 703986"/>
                <a:gd name="connsiteY31" fmla="*/ 186077 h 396758"/>
                <a:gd name="connsiteX32" fmla="*/ 136460 w 703986"/>
                <a:gd name="connsiteY32" fmla="*/ 204277 h 396758"/>
                <a:gd name="connsiteX33" fmla="*/ 193425 w 703986"/>
                <a:gd name="connsiteY33" fmla="*/ 207371 h 396758"/>
                <a:gd name="connsiteX34" fmla="*/ 216357 w 703986"/>
                <a:gd name="connsiteY34" fmla="*/ 152043 h 396758"/>
                <a:gd name="connsiteX35" fmla="*/ 192697 w 703986"/>
                <a:gd name="connsiteY35" fmla="*/ 83430 h 396758"/>
                <a:gd name="connsiteX36" fmla="*/ 90778 w 703986"/>
                <a:gd name="connsiteY36" fmla="*/ 75240 h 396758"/>
                <a:gd name="connsiteX37" fmla="*/ 52559 w 703986"/>
                <a:gd name="connsiteY37" fmla="*/ 137484 h 396758"/>
                <a:gd name="connsiteX38" fmla="*/ 49101 w 703986"/>
                <a:gd name="connsiteY38" fmla="*/ 258512 h 396758"/>
                <a:gd name="connsiteX39" fmla="*/ 127360 w 703986"/>
                <a:gd name="connsiteY39" fmla="*/ 344415 h 396758"/>
                <a:gd name="connsiteX40" fmla="*/ 183051 w 703986"/>
                <a:gd name="connsiteY40" fmla="*/ 347327 h 396758"/>
                <a:gd name="connsiteX41" fmla="*/ 266406 w 703986"/>
                <a:gd name="connsiteY41" fmla="*/ 339683 h 396758"/>
                <a:gd name="connsiteX42" fmla="*/ 431478 w 703986"/>
                <a:gd name="connsiteY42" fmla="*/ 324759 h 396758"/>
                <a:gd name="connsiteX43" fmla="*/ 625852 w 703986"/>
                <a:gd name="connsiteY43" fmla="*/ 307288 h 396758"/>
                <a:gd name="connsiteX44" fmla="*/ 670988 w 703986"/>
                <a:gd name="connsiteY44" fmla="*/ 303102 h 396758"/>
                <a:gd name="connsiteX45" fmla="*/ 680998 w 703986"/>
                <a:gd name="connsiteY45" fmla="*/ 303284 h 3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986" h="396758">
                  <a:moveTo>
                    <a:pt x="680998" y="303284"/>
                  </a:moveTo>
                  <a:cubicBezTo>
                    <a:pt x="683910" y="312202"/>
                    <a:pt x="683000" y="320755"/>
                    <a:pt x="679724" y="328763"/>
                  </a:cubicBezTo>
                  <a:cubicBezTo>
                    <a:pt x="670988" y="350057"/>
                    <a:pt x="653880" y="361887"/>
                    <a:pt x="632222" y="367529"/>
                  </a:cubicBezTo>
                  <a:cubicBezTo>
                    <a:pt x="614022" y="372261"/>
                    <a:pt x="595459" y="371169"/>
                    <a:pt x="576895" y="371351"/>
                  </a:cubicBezTo>
                  <a:cubicBezTo>
                    <a:pt x="523751" y="371897"/>
                    <a:pt x="470608" y="371715"/>
                    <a:pt x="417464" y="373717"/>
                  </a:cubicBezTo>
                  <a:cubicBezTo>
                    <a:pt x="349397" y="376265"/>
                    <a:pt x="281694" y="384455"/>
                    <a:pt x="214173" y="393191"/>
                  </a:cubicBezTo>
                  <a:cubicBezTo>
                    <a:pt x="185417" y="396831"/>
                    <a:pt x="156661" y="398469"/>
                    <a:pt x="127724" y="394283"/>
                  </a:cubicBezTo>
                  <a:cubicBezTo>
                    <a:pt x="73124" y="386457"/>
                    <a:pt x="36907" y="356063"/>
                    <a:pt x="17069" y="305104"/>
                  </a:cubicBezTo>
                  <a:cubicBezTo>
                    <a:pt x="5057" y="273982"/>
                    <a:pt x="871" y="241404"/>
                    <a:pt x="143" y="208463"/>
                  </a:cubicBezTo>
                  <a:cubicBezTo>
                    <a:pt x="-767" y="170789"/>
                    <a:pt x="2509" y="133480"/>
                    <a:pt x="14339" y="97444"/>
                  </a:cubicBezTo>
                  <a:cubicBezTo>
                    <a:pt x="23257" y="70144"/>
                    <a:pt x="36725" y="45393"/>
                    <a:pt x="59293" y="26647"/>
                  </a:cubicBezTo>
                  <a:cubicBezTo>
                    <a:pt x="83862" y="6445"/>
                    <a:pt x="112982" y="-835"/>
                    <a:pt x="143922" y="75"/>
                  </a:cubicBezTo>
                  <a:cubicBezTo>
                    <a:pt x="175589" y="803"/>
                    <a:pt x="207257" y="3351"/>
                    <a:pt x="238924" y="5353"/>
                  </a:cubicBezTo>
                  <a:cubicBezTo>
                    <a:pt x="286244" y="8447"/>
                    <a:pt x="333563" y="11905"/>
                    <a:pt x="380883" y="15181"/>
                  </a:cubicBezTo>
                  <a:cubicBezTo>
                    <a:pt x="460234" y="20823"/>
                    <a:pt x="539585" y="26465"/>
                    <a:pt x="618936" y="31925"/>
                  </a:cubicBezTo>
                  <a:cubicBezTo>
                    <a:pt x="625488" y="32471"/>
                    <a:pt x="631858" y="33017"/>
                    <a:pt x="638410" y="33199"/>
                  </a:cubicBezTo>
                  <a:cubicBezTo>
                    <a:pt x="655336" y="33745"/>
                    <a:pt x="667348" y="41753"/>
                    <a:pt x="672990" y="57768"/>
                  </a:cubicBezTo>
                  <a:cubicBezTo>
                    <a:pt x="680270" y="78880"/>
                    <a:pt x="688095" y="99992"/>
                    <a:pt x="693555" y="121468"/>
                  </a:cubicBezTo>
                  <a:cubicBezTo>
                    <a:pt x="702655" y="157503"/>
                    <a:pt x="705567" y="194267"/>
                    <a:pt x="703201" y="231395"/>
                  </a:cubicBezTo>
                  <a:cubicBezTo>
                    <a:pt x="703201" y="231941"/>
                    <a:pt x="703201" y="232486"/>
                    <a:pt x="703201" y="233032"/>
                  </a:cubicBezTo>
                  <a:cubicBezTo>
                    <a:pt x="701927" y="257602"/>
                    <a:pt x="692645" y="267612"/>
                    <a:pt x="668258" y="269978"/>
                  </a:cubicBezTo>
                  <a:cubicBezTo>
                    <a:pt x="625306" y="274164"/>
                    <a:pt x="582173" y="278168"/>
                    <a:pt x="539221" y="282172"/>
                  </a:cubicBezTo>
                  <a:cubicBezTo>
                    <a:pt x="475704" y="288178"/>
                    <a:pt x="412005" y="294366"/>
                    <a:pt x="348487" y="300190"/>
                  </a:cubicBezTo>
                  <a:cubicBezTo>
                    <a:pt x="293524" y="305286"/>
                    <a:pt x="238378" y="310382"/>
                    <a:pt x="183415" y="315296"/>
                  </a:cubicBezTo>
                  <a:cubicBezTo>
                    <a:pt x="164487" y="316934"/>
                    <a:pt x="145378" y="315660"/>
                    <a:pt x="127542" y="308016"/>
                  </a:cubicBezTo>
                  <a:cubicBezTo>
                    <a:pt x="99696" y="296186"/>
                    <a:pt x="87138" y="273072"/>
                    <a:pt x="82224" y="244680"/>
                  </a:cubicBezTo>
                  <a:cubicBezTo>
                    <a:pt x="78584" y="223933"/>
                    <a:pt x="80950" y="203549"/>
                    <a:pt x="84590" y="182983"/>
                  </a:cubicBezTo>
                  <a:cubicBezTo>
                    <a:pt x="87138" y="168605"/>
                    <a:pt x="90050" y="154409"/>
                    <a:pt x="92780" y="140213"/>
                  </a:cubicBezTo>
                  <a:cubicBezTo>
                    <a:pt x="92962" y="139122"/>
                    <a:pt x="93508" y="138029"/>
                    <a:pt x="93872" y="136574"/>
                  </a:cubicBezTo>
                  <a:cubicBezTo>
                    <a:pt x="100788" y="137484"/>
                    <a:pt x="107522" y="138212"/>
                    <a:pt x="114256" y="139486"/>
                  </a:cubicBezTo>
                  <a:cubicBezTo>
                    <a:pt x="115348" y="139668"/>
                    <a:pt x="116440" y="142397"/>
                    <a:pt x="116804" y="144217"/>
                  </a:cubicBezTo>
                  <a:cubicBezTo>
                    <a:pt x="119898" y="158231"/>
                    <a:pt x="122082" y="172427"/>
                    <a:pt x="126086" y="186077"/>
                  </a:cubicBezTo>
                  <a:cubicBezTo>
                    <a:pt x="127906" y="192629"/>
                    <a:pt x="132092" y="198999"/>
                    <a:pt x="136460" y="204277"/>
                  </a:cubicBezTo>
                  <a:cubicBezTo>
                    <a:pt x="151747" y="223023"/>
                    <a:pt x="176135" y="224297"/>
                    <a:pt x="193425" y="207371"/>
                  </a:cubicBezTo>
                  <a:cubicBezTo>
                    <a:pt x="208895" y="192265"/>
                    <a:pt x="215993" y="173337"/>
                    <a:pt x="216357" y="152043"/>
                  </a:cubicBezTo>
                  <a:cubicBezTo>
                    <a:pt x="216721" y="126564"/>
                    <a:pt x="208895" y="103450"/>
                    <a:pt x="192697" y="83430"/>
                  </a:cubicBezTo>
                  <a:cubicBezTo>
                    <a:pt x="165943" y="50307"/>
                    <a:pt x="122628" y="46849"/>
                    <a:pt x="90778" y="75240"/>
                  </a:cubicBezTo>
                  <a:cubicBezTo>
                    <a:pt x="71850" y="92166"/>
                    <a:pt x="59839" y="113642"/>
                    <a:pt x="52559" y="137484"/>
                  </a:cubicBezTo>
                  <a:cubicBezTo>
                    <a:pt x="40365" y="177341"/>
                    <a:pt x="37271" y="218109"/>
                    <a:pt x="49101" y="258512"/>
                  </a:cubicBezTo>
                  <a:cubicBezTo>
                    <a:pt x="61113" y="299462"/>
                    <a:pt x="85682" y="330037"/>
                    <a:pt x="127360" y="344415"/>
                  </a:cubicBezTo>
                  <a:cubicBezTo>
                    <a:pt x="145560" y="350785"/>
                    <a:pt x="164305" y="348965"/>
                    <a:pt x="183051" y="347327"/>
                  </a:cubicBezTo>
                  <a:cubicBezTo>
                    <a:pt x="210897" y="344961"/>
                    <a:pt x="238743" y="342231"/>
                    <a:pt x="266406" y="339683"/>
                  </a:cubicBezTo>
                  <a:cubicBezTo>
                    <a:pt x="321370" y="334769"/>
                    <a:pt x="376515" y="329673"/>
                    <a:pt x="431478" y="324759"/>
                  </a:cubicBezTo>
                  <a:cubicBezTo>
                    <a:pt x="496270" y="318936"/>
                    <a:pt x="561061" y="313112"/>
                    <a:pt x="625852" y="307288"/>
                  </a:cubicBezTo>
                  <a:cubicBezTo>
                    <a:pt x="640958" y="306014"/>
                    <a:pt x="655882" y="304376"/>
                    <a:pt x="670988" y="303102"/>
                  </a:cubicBezTo>
                  <a:cubicBezTo>
                    <a:pt x="674446" y="303648"/>
                    <a:pt x="677540" y="303466"/>
                    <a:pt x="680998" y="303284"/>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sp>
          <p:nvSpPr>
            <p:cNvPr id="15" name="Freeform: Shape 14">
              <a:extLst>
                <a:ext uri="{FF2B5EF4-FFF2-40B4-BE49-F238E27FC236}">
                  <a16:creationId xmlns:a16="http://schemas.microsoft.com/office/drawing/2014/main" id="{CD003895-D195-4695-AA7C-67F28FBB7A1C}"/>
                </a:ext>
              </a:extLst>
            </p:cNvPr>
            <p:cNvSpPr/>
            <p:nvPr/>
          </p:nvSpPr>
          <p:spPr>
            <a:xfrm>
              <a:off x="3362591" y="4975968"/>
              <a:ext cx="1254875" cy="280289"/>
            </a:xfrm>
            <a:custGeom>
              <a:avLst/>
              <a:gdLst>
                <a:gd name="connsiteX0" fmla="*/ 1254876 w 1254875"/>
                <a:gd name="connsiteY0" fmla="*/ 125751 h 280289"/>
                <a:gd name="connsiteX1" fmla="*/ 1202096 w 1254875"/>
                <a:gd name="connsiteY1" fmla="*/ 139582 h 280289"/>
                <a:gd name="connsiteX2" fmla="*/ 1042666 w 1254875"/>
                <a:gd name="connsiteY2" fmla="*/ 180714 h 280289"/>
                <a:gd name="connsiteX3" fmla="*/ 831003 w 1254875"/>
                <a:gd name="connsiteY3" fmla="*/ 235313 h 280289"/>
                <a:gd name="connsiteX4" fmla="*/ 691046 w 1254875"/>
                <a:gd name="connsiteY4" fmla="*/ 271531 h 280289"/>
                <a:gd name="connsiteX5" fmla="*/ 560736 w 1254875"/>
                <a:gd name="connsiteY5" fmla="*/ 271713 h 280289"/>
                <a:gd name="connsiteX6" fmla="*/ 236051 w 1254875"/>
                <a:gd name="connsiteY6" fmla="*/ 187266 h 280289"/>
                <a:gd name="connsiteX7" fmla="*/ 31850 w 1254875"/>
                <a:gd name="connsiteY7" fmla="*/ 134122 h 280289"/>
                <a:gd name="connsiteX8" fmla="*/ 12012 w 1254875"/>
                <a:gd name="connsiteY8" fmla="*/ 126842 h 280289"/>
                <a:gd name="connsiteX9" fmla="*/ 0 w 1254875"/>
                <a:gd name="connsiteY9" fmla="*/ 117743 h 280289"/>
                <a:gd name="connsiteX10" fmla="*/ 546 w 1254875"/>
                <a:gd name="connsiteY10" fmla="*/ 116105 h 280289"/>
                <a:gd name="connsiteX11" fmla="*/ 23842 w 1254875"/>
                <a:gd name="connsiteY11" fmla="*/ 111555 h 280289"/>
                <a:gd name="connsiteX12" fmla="*/ 331418 w 1254875"/>
                <a:gd name="connsiteY12" fmla="*/ 53315 h 280289"/>
                <a:gd name="connsiteX13" fmla="*/ 516692 w 1254875"/>
                <a:gd name="connsiteY13" fmla="*/ 17280 h 280289"/>
                <a:gd name="connsiteX14" fmla="*/ 596771 w 1254875"/>
                <a:gd name="connsiteY14" fmla="*/ 1992 h 280289"/>
                <a:gd name="connsiteX15" fmla="*/ 677214 w 1254875"/>
                <a:gd name="connsiteY15" fmla="*/ 6178 h 280289"/>
                <a:gd name="connsiteX16" fmla="*/ 893610 w 1254875"/>
                <a:gd name="connsiteY16" fmla="*/ 47491 h 280289"/>
                <a:gd name="connsiteX17" fmla="*/ 1198639 w 1254875"/>
                <a:gd name="connsiteY17" fmla="*/ 106641 h 280289"/>
                <a:gd name="connsiteX18" fmla="*/ 1234674 w 1254875"/>
                <a:gd name="connsiteY18" fmla="*/ 113739 h 280289"/>
                <a:gd name="connsiteX19" fmla="*/ 1254876 w 1254875"/>
                <a:gd name="connsiteY19" fmla="*/ 125751 h 28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4875" h="280289">
                  <a:moveTo>
                    <a:pt x="1254876" y="125751"/>
                  </a:moveTo>
                  <a:cubicBezTo>
                    <a:pt x="1236676" y="130482"/>
                    <a:pt x="1219386" y="135032"/>
                    <a:pt x="1202096" y="139582"/>
                  </a:cubicBezTo>
                  <a:cubicBezTo>
                    <a:pt x="1148953" y="153232"/>
                    <a:pt x="1095810" y="166882"/>
                    <a:pt x="1042666" y="180714"/>
                  </a:cubicBezTo>
                  <a:cubicBezTo>
                    <a:pt x="972051" y="198914"/>
                    <a:pt x="901618" y="217113"/>
                    <a:pt x="831003" y="235313"/>
                  </a:cubicBezTo>
                  <a:cubicBezTo>
                    <a:pt x="784411" y="247325"/>
                    <a:pt x="737638" y="258791"/>
                    <a:pt x="691046" y="271531"/>
                  </a:cubicBezTo>
                  <a:cubicBezTo>
                    <a:pt x="647549" y="283361"/>
                    <a:pt x="604233" y="282997"/>
                    <a:pt x="560736" y="271713"/>
                  </a:cubicBezTo>
                  <a:cubicBezTo>
                    <a:pt x="452629" y="243321"/>
                    <a:pt x="344158" y="215294"/>
                    <a:pt x="236051" y="187266"/>
                  </a:cubicBezTo>
                  <a:cubicBezTo>
                    <a:pt x="167984" y="169612"/>
                    <a:pt x="99917" y="151958"/>
                    <a:pt x="31850" y="134122"/>
                  </a:cubicBezTo>
                  <a:cubicBezTo>
                    <a:pt x="25116" y="132302"/>
                    <a:pt x="18200" y="129936"/>
                    <a:pt x="12012" y="126842"/>
                  </a:cubicBezTo>
                  <a:cubicBezTo>
                    <a:pt x="7644" y="124659"/>
                    <a:pt x="4004" y="120837"/>
                    <a:pt x="0" y="117743"/>
                  </a:cubicBezTo>
                  <a:cubicBezTo>
                    <a:pt x="182" y="117197"/>
                    <a:pt x="364" y="116651"/>
                    <a:pt x="546" y="116105"/>
                  </a:cubicBezTo>
                  <a:cubicBezTo>
                    <a:pt x="8372" y="114649"/>
                    <a:pt x="16016" y="113011"/>
                    <a:pt x="23842" y="111555"/>
                  </a:cubicBezTo>
                  <a:cubicBezTo>
                    <a:pt x="126307" y="92263"/>
                    <a:pt x="228771" y="72971"/>
                    <a:pt x="331418" y="53315"/>
                  </a:cubicBezTo>
                  <a:cubicBezTo>
                    <a:pt x="393298" y="41485"/>
                    <a:pt x="454995" y="29292"/>
                    <a:pt x="516692" y="17280"/>
                  </a:cubicBezTo>
                  <a:cubicBezTo>
                    <a:pt x="543264" y="12184"/>
                    <a:pt x="569836" y="6360"/>
                    <a:pt x="596771" y="1992"/>
                  </a:cubicBezTo>
                  <a:cubicBezTo>
                    <a:pt x="623707" y="-2376"/>
                    <a:pt x="650643" y="1082"/>
                    <a:pt x="677214" y="6178"/>
                  </a:cubicBezTo>
                  <a:cubicBezTo>
                    <a:pt x="749286" y="19828"/>
                    <a:pt x="821539" y="33660"/>
                    <a:pt x="893610" y="47491"/>
                  </a:cubicBezTo>
                  <a:cubicBezTo>
                    <a:pt x="995165" y="67147"/>
                    <a:pt x="1096902" y="86985"/>
                    <a:pt x="1198639" y="106641"/>
                  </a:cubicBezTo>
                  <a:cubicBezTo>
                    <a:pt x="1210650" y="109007"/>
                    <a:pt x="1222662" y="111191"/>
                    <a:pt x="1234674" y="113739"/>
                  </a:cubicBezTo>
                  <a:cubicBezTo>
                    <a:pt x="1242318" y="115559"/>
                    <a:pt x="1249598" y="118653"/>
                    <a:pt x="1254876" y="125751"/>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sp>
          <p:nvSpPr>
            <p:cNvPr id="16" name="Freeform: Shape 15">
              <a:extLst>
                <a:ext uri="{FF2B5EF4-FFF2-40B4-BE49-F238E27FC236}">
                  <a16:creationId xmlns:a16="http://schemas.microsoft.com/office/drawing/2014/main" id="{ACBAA813-4646-4998-ADE7-2F405FFF1934}"/>
                </a:ext>
              </a:extLst>
            </p:cNvPr>
            <p:cNvSpPr/>
            <p:nvPr/>
          </p:nvSpPr>
          <p:spPr>
            <a:xfrm>
              <a:off x="4143362" y="6353641"/>
              <a:ext cx="641285" cy="328370"/>
            </a:xfrm>
            <a:custGeom>
              <a:avLst/>
              <a:gdLst>
                <a:gd name="connsiteX0" fmla="*/ 0 w 641285"/>
                <a:gd name="connsiteY0" fmla="*/ 33347 h 328370"/>
                <a:gd name="connsiteX1" fmla="*/ 64791 w 641285"/>
                <a:gd name="connsiteY1" fmla="*/ 28979 h 328370"/>
                <a:gd name="connsiteX2" fmla="*/ 309215 w 641285"/>
                <a:gd name="connsiteY2" fmla="*/ 12235 h 328370"/>
                <a:gd name="connsiteX3" fmla="*/ 455723 w 641285"/>
                <a:gd name="connsiteY3" fmla="*/ 2407 h 328370"/>
                <a:gd name="connsiteX4" fmla="*/ 508502 w 641285"/>
                <a:gd name="connsiteY4" fmla="*/ 41 h 328370"/>
                <a:gd name="connsiteX5" fmla="*/ 618611 w 641285"/>
                <a:gd name="connsiteY5" fmla="*/ 74661 h 328370"/>
                <a:gd name="connsiteX6" fmla="*/ 640451 w 641285"/>
                <a:gd name="connsiteY6" fmla="*/ 175669 h 328370"/>
                <a:gd name="connsiteX7" fmla="*/ 628985 w 641285"/>
                <a:gd name="connsiteY7" fmla="*/ 299064 h 328370"/>
                <a:gd name="connsiteX8" fmla="*/ 624253 w 641285"/>
                <a:gd name="connsiteY8" fmla="*/ 312532 h 328370"/>
                <a:gd name="connsiteX9" fmla="*/ 599137 w 641285"/>
                <a:gd name="connsiteY9" fmla="*/ 328366 h 328370"/>
                <a:gd name="connsiteX10" fmla="*/ 562556 w 641285"/>
                <a:gd name="connsiteY10" fmla="*/ 326000 h 328370"/>
                <a:gd name="connsiteX11" fmla="*/ 457543 w 641285"/>
                <a:gd name="connsiteY11" fmla="*/ 315990 h 328370"/>
                <a:gd name="connsiteX12" fmla="*/ 226223 w 641285"/>
                <a:gd name="connsiteY12" fmla="*/ 293422 h 328370"/>
                <a:gd name="connsiteX13" fmla="*/ 45135 w 641285"/>
                <a:gd name="connsiteY13" fmla="*/ 275950 h 328370"/>
                <a:gd name="connsiteX14" fmla="*/ 36036 w 641285"/>
                <a:gd name="connsiteY14" fmla="*/ 274312 h 328370"/>
                <a:gd name="connsiteX15" fmla="*/ 23842 w 641285"/>
                <a:gd name="connsiteY15" fmla="*/ 257022 h 328370"/>
                <a:gd name="connsiteX16" fmla="*/ 910 w 641285"/>
                <a:gd name="connsiteY16" fmla="*/ 37533 h 328370"/>
                <a:gd name="connsiteX17" fmla="*/ 0 w 641285"/>
                <a:gd name="connsiteY17" fmla="*/ 33347 h 32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285" h="328370">
                  <a:moveTo>
                    <a:pt x="0" y="33347"/>
                  </a:moveTo>
                  <a:cubicBezTo>
                    <a:pt x="22022" y="31891"/>
                    <a:pt x="43498" y="30435"/>
                    <a:pt x="64791" y="28979"/>
                  </a:cubicBezTo>
                  <a:cubicBezTo>
                    <a:pt x="146326" y="23337"/>
                    <a:pt x="227680" y="17695"/>
                    <a:pt x="309215" y="12235"/>
                  </a:cubicBezTo>
                  <a:cubicBezTo>
                    <a:pt x="357990" y="8959"/>
                    <a:pt x="406947" y="5501"/>
                    <a:pt x="455723" y="2407"/>
                  </a:cubicBezTo>
                  <a:cubicBezTo>
                    <a:pt x="473195" y="1315"/>
                    <a:pt x="490848" y="405"/>
                    <a:pt x="508502" y="41"/>
                  </a:cubicBezTo>
                  <a:cubicBezTo>
                    <a:pt x="562738" y="-1233"/>
                    <a:pt x="597499" y="26977"/>
                    <a:pt x="618611" y="74661"/>
                  </a:cubicBezTo>
                  <a:cubicBezTo>
                    <a:pt x="632807" y="106874"/>
                    <a:pt x="638267" y="140908"/>
                    <a:pt x="640451" y="175669"/>
                  </a:cubicBezTo>
                  <a:cubicBezTo>
                    <a:pt x="643181" y="217347"/>
                    <a:pt x="639177" y="258479"/>
                    <a:pt x="628985" y="299064"/>
                  </a:cubicBezTo>
                  <a:cubicBezTo>
                    <a:pt x="627893" y="303614"/>
                    <a:pt x="626255" y="308164"/>
                    <a:pt x="624253" y="312532"/>
                  </a:cubicBezTo>
                  <a:cubicBezTo>
                    <a:pt x="619339" y="323088"/>
                    <a:pt x="610603" y="328548"/>
                    <a:pt x="599137" y="328366"/>
                  </a:cubicBezTo>
                  <a:cubicBezTo>
                    <a:pt x="586943" y="328184"/>
                    <a:pt x="574750" y="327092"/>
                    <a:pt x="562556" y="326000"/>
                  </a:cubicBezTo>
                  <a:cubicBezTo>
                    <a:pt x="527430" y="322724"/>
                    <a:pt x="492487" y="319448"/>
                    <a:pt x="457543" y="315990"/>
                  </a:cubicBezTo>
                  <a:cubicBezTo>
                    <a:pt x="380376" y="308528"/>
                    <a:pt x="303391" y="300884"/>
                    <a:pt x="226223" y="293422"/>
                  </a:cubicBezTo>
                  <a:cubicBezTo>
                    <a:pt x="165800" y="287598"/>
                    <a:pt x="105559" y="281774"/>
                    <a:pt x="45135" y="275950"/>
                  </a:cubicBezTo>
                  <a:cubicBezTo>
                    <a:pt x="42042" y="275586"/>
                    <a:pt x="39130" y="275222"/>
                    <a:pt x="36036" y="274312"/>
                  </a:cubicBezTo>
                  <a:cubicBezTo>
                    <a:pt x="26026" y="271582"/>
                    <a:pt x="22932" y="267214"/>
                    <a:pt x="23842" y="257022"/>
                  </a:cubicBezTo>
                  <a:cubicBezTo>
                    <a:pt x="30394" y="182403"/>
                    <a:pt x="22932" y="109240"/>
                    <a:pt x="910" y="37533"/>
                  </a:cubicBezTo>
                  <a:cubicBezTo>
                    <a:pt x="546" y="36259"/>
                    <a:pt x="364" y="35167"/>
                    <a:pt x="0" y="33347"/>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sp>
          <p:nvSpPr>
            <p:cNvPr id="17" name="Freeform: Shape 16">
              <a:extLst>
                <a:ext uri="{FF2B5EF4-FFF2-40B4-BE49-F238E27FC236}">
                  <a16:creationId xmlns:a16="http://schemas.microsoft.com/office/drawing/2014/main" id="{85F0EB62-C291-42AF-9AD5-6B618DDA9180}"/>
                </a:ext>
              </a:extLst>
            </p:cNvPr>
            <p:cNvSpPr/>
            <p:nvPr/>
          </p:nvSpPr>
          <p:spPr>
            <a:xfrm>
              <a:off x="3677083" y="5409841"/>
              <a:ext cx="622645" cy="405092"/>
            </a:xfrm>
            <a:custGeom>
              <a:avLst/>
              <a:gdLst>
                <a:gd name="connsiteX0" fmla="*/ 609329 w 622645"/>
                <a:gd name="connsiteY0" fmla="*/ 0 h 405092"/>
                <a:gd name="connsiteX1" fmla="*/ 622615 w 622645"/>
                <a:gd name="connsiteY1" fmla="*/ 82263 h 405092"/>
                <a:gd name="connsiteX2" fmla="*/ 535802 w 622645"/>
                <a:gd name="connsiteY2" fmla="*/ 310671 h 405092"/>
                <a:gd name="connsiteX3" fmla="*/ 366544 w 622645"/>
                <a:gd name="connsiteY3" fmla="*/ 399668 h 405092"/>
                <a:gd name="connsiteX4" fmla="*/ 186730 w 622645"/>
                <a:gd name="connsiteY4" fmla="*/ 380012 h 405092"/>
                <a:gd name="connsiteX5" fmla="*/ 46409 w 622645"/>
                <a:gd name="connsiteY5" fmla="*/ 255707 h 405092"/>
                <a:gd name="connsiteX6" fmla="*/ 0 w 622645"/>
                <a:gd name="connsiteY6" fmla="*/ 97551 h 405092"/>
                <a:gd name="connsiteX7" fmla="*/ 6734 w 622645"/>
                <a:gd name="connsiteY7" fmla="*/ 17654 h 405092"/>
                <a:gd name="connsiteX8" fmla="*/ 27482 w 622645"/>
                <a:gd name="connsiteY8" fmla="*/ 9646 h 405092"/>
                <a:gd name="connsiteX9" fmla="*/ 108107 w 622645"/>
                <a:gd name="connsiteY9" fmla="*/ 56783 h 405092"/>
                <a:gd name="connsiteX10" fmla="*/ 355988 w 622645"/>
                <a:gd name="connsiteY10" fmla="*/ 97915 h 405092"/>
                <a:gd name="connsiteX11" fmla="*/ 556550 w 622645"/>
                <a:gd name="connsiteY11" fmla="*/ 35672 h 405092"/>
                <a:gd name="connsiteX12" fmla="*/ 602959 w 622645"/>
                <a:gd name="connsiteY12" fmla="*/ 4914 h 405092"/>
                <a:gd name="connsiteX13" fmla="*/ 609329 w 622645"/>
                <a:gd name="connsiteY13" fmla="*/ 0 h 40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2645" h="405092">
                  <a:moveTo>
                    <a:pt x="609329" y="0"/>
                  </a:moveTo>
                  <a:cubicBezTo>
                    <a:pt x="617883" y="27482"/>
                    <a:pt x="622251" y="54599"/>
                    <a:pt x="622615" y="82263"/>
                  </a:cubicBezTo>
                  <a:cubicBezTo>
                    <a:pt x="623707" y="169804"/>
                    <a:pt x="595861" y="246607"/>
                    <a:pt x="535802" y="310671"/>
                  </a:cubicBezTo>
                  <a:cubicBezTo>
                    <a:pt x="489756" y="359628"/>
                    <a:pt x="432427" y="387838"/>
                    <a:pt x="366544" y="399668"/>
                  </a:cubicBezTo>
                  <a:cubicBezTo>
                    <a:pt x="304665" y="410769"/>
                    <a:pt x="244423" y="405127"/>
                    <a:pt x="186730" y="380012"/>
                  </a:cubicBezTo>
                  <a:cubicBezTo>
                    <a:pt x="126489" y="353986"/>
                    <a:pt x="80443" y="311217"/>
                    <a:pt x="46409" y="255707"/>
                  </a:cubicBezTo>
                  <a:cubicBezTo>
                    <a:pt x="16744" y="207296"/>
                    <a:pt x="0" y="154516"/>
                    <a:pt x="0" y="97551"/>
                  </a:cubicBezTo>
                  <a:cubicBezTo>
                    <a:pt x="0" y="70979"/>
                    <a:pt x="3640" y="44226"/>
                    <a:pt x="6734" y="17654"/>
                  </a:cubicBezTo>
                  <a:cubicBezTo>
                    <a:pt x="8190" y="4550"/>
                    <a:pt x="16562" y="1638"/>
                    <a:pt x="27482" y="9646"/>
                  </a:cubicBezTo>
                  <a:cubicBezTo>
                    <a:pt x="52779" y="28210"/>
                    <a:pt x="79533" y="44044"/>
                    <a:pt x="108107" y="56783"/>
                  </a:cubicBezTo>
                  <a:cubicBezTo>
                    <a:pt x="187094" y="92273"/>
                    <a:pt x="269903" y="105377"/>
                    <a:pt x="355988" y="97915"/>
                  </a:cubicBezTo>
                  <a:cubicBezTo>
                    <a:pt x="427331" y="91727"/>
                    <a:pt x="494488" y="71707"/>
                    <a:pt x="556550" y="35672"/>
                  </a:cubicBezTo>
                  <a:cubicBezTo>
                    <a:pt x="572566" y="26390"/>
                    <a:pt x="587489" y="15288"/>
                    <a:pt x="602959" y="4914"/>
                  </a:cubicBezTo>
                  <a:cubicBezTo>
                    <a:pt x="604779" y="3640"/>
                    <a:pt x="606781" y="2002"/>
                    <a:pt x="609329" y="0"/>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sp>
          <p:nvSpPr>
            <p:cNvPr id="18" name="Freeform: Shape 17">
              <a:extLst>
                <a:ext uri="{FF2B5EF4-FFF2-40B4-BE49-F238E27FC236}">
                  <a16:creationId xmlns:a16="http://schemas.microsoft.com/office/drawing/2014/main" id="{16FA3B1A-A362-4A02-8B11-4221EF5CF159}"/>
                </a:ext>
              </a:extLst>
            </p:cNvPr>
            <p:cNvSpPr/>
            <p:nvPr/>
          </p:nvSpPr>
          <p:spPr>
            <a:xfrm>
              <a:off x="3662159" y="5201089"/>
              <a:ext cx="650824" cy="284358"/>
            </a:xfrm>
            <a:custGeom>
              <a:avLst/>
              <a:gdLst>
                <a:gd name="connsiteX0" fmla="*/ 0 w 650824"/>
                <a:gd name="connsiteY0" fmla="*/ 0 h 284358"/>
                <a:gd name="connsiteX1" fmla="*/ 41860 w 650824"/>
                <a:gd name="connsiteY1" fmla="*/ 11648 h 284358"/>
                <a:gd name="connsiteX2" fmla="*/ 220400 w 650824"/>
                <a:gd name="connsiteY2" fmla="*/ 61333 h 284358"/>
                <a:gd name="connsiteX3" fmla="*/ 291743 w 650824"/>
                <a:gd name="connsiteY3" fmla="*/ 80625 h 284358"/>
                <a:gd name="connsiteX4" fmla="*/ 379648 w 650824"/>
                <a:gd name="connsiteY4" fmla="*/ 76803 h 284358"/>
                <a:gd name="connsiteX5" fmla="*/ 615517 w 650824"/>
                <a:gd name="connsiteY5" fmla="*/ 13286 h 284358"/>
                <a:gd name="connsiteX6" fmla="*/ 644091 w 650824"/>
                <a:gd name="connsiteY6" fmla="*/ 6734 h 284358"/>
                <a:gd name="connsiteX7" fmla="*/ 650825 w 650824"/>
                <a:gd name="connsiteY7" fmla="*/ 5460 h 284358"/>
                <a:gd name="connsiteX8" fmla="*/ 649915 w 650824"/>
                <a:gd name="connsiteY8" fmla="*/ 25480 h 284358"/>
                <a:gd name="connsiteX9" fmla="*/ 643181 w 650824"/>
                <a:gd name="connsiteY9" fmla="*/ 133769 h 284358"/>
                <a:gd name="connsiteX10" fmla="*/ 605871 w 650824"/>
                <a:gd name="connsiteY10" fmla="*/ 197468 h 284358"/>
                <a:gd name="connsiteX11" fmla="*/ 494852 w 650824"/>
                <a:gd name="connsiteY11" fmla="*/ 255161 h 284358"/>
                <a:gd name="connsiteX12" fmla="*/ 301935 w 650824"/>
                <a:gd name="connsiteY12" fmla="*/ 283735 h 284358"/>
                <a:gd name="connsiteX13" fmla="*/ 59877 w 650824"/>
                <a:gd name="connsiteY13" fmla="*/ 206932 h 284358"/>
                <a:gd name="connsiteX14" fmla="*/ 17472 w 650824"/>
                <a:gd name="connsiteY14" fmla="*/ 156700 h 284358"/>
                <a:gd name="connsiteX15" fmla="*/ 11102 w 650824"/>
                <a:gd name="connsiteY15" fmla="*/ 123577 h 284358"/>
                <a:gd name="connsiteX16" fmla="*/ 182 w 650824"/>
                <a:gd name="connsiteY16" fmla="*/ 7098 h 284358"/>
                <a:gd name="connsiteX17" fmla="*/ 0 w 650824"/>
                <a:gd name="connsiteY17" fmla="*/ 0 h 28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0824" h="284358">
                  <a:moveTo>
                    <a:pt x="0" y="0"/>
                  </a:moveTo>
                  <a:cubicBezTo>
                    <a:pt x="14378" y="4004"/>
                    <a:pt x="28210" y="7644"/>
                    <a:pt x="41860" y="11648"/>
                  </a:cubicBezTo>
                  <a:cubicBezTo>
                    <a:pt x="101373" y="28210"/>
                    <a:pt x="160886" y="44771"/>
                    <a:pt x="220400" y="61333"/>
                  </a:cubicBezTo>
                  <a:cubicBezTo>
                    <a:pt x="244241" y="67885"/>
                    <a:pt x="268083" y="74073"/>
                    <a:pt x="291743" y="80625"/>
                  </a:cubicBezTo>
                  <a:cubicBezTo>
                    <a:pt x="321408" y="88633"/>
                    <a:pt x="350164" y="86085"/>
                    <a:pt x="379648" y="76803"/>
                  </a:cubicBezTo>
                  <a:cubicBezTo>
                    <a:pt x="457361" y="52233"/>
                    <a:pt x="536166" y="31850"/>
                    <a:pt x="615517" y="13286"/>
                  </a:cubicBezTo>
                  <a:cubicBezTo>
                    <a:pt x="624981" y="11102"/>
                    <a:pt x="634445" y="8918"/>
                    <a:pt x="644091" y="6734"/>
                  </a:cubicBezTo>
                  <a:cubicBezTo>
                    <a:pt x="646093" y="6188"/>
                    <a:pt x="648095" y="6006"/>
                    <a:pt x="650825" y="5460"/>
                  </a:cubicBezTo>
                  <a:cubicBezTo>
                    <a:pt x="650461" y="12558"/>
                    <a:pt x="650279" y="19110"/>
                    <a:pt x="649915" y="25480"/>
                  </a:cubicBezTo>
                  <a:cubicBezTo>
                    <a:pt x="647731" y="61515"/>
                    <a:pt x="646093" y="97733"/>
                    <a:pt x="643181" y="133769"/>
                  </a:cubicBezTo>
                  <a:cubicBezTo>
                    <a:pt x="640997" y="160704"/>
                    <a:pt x="627893" y="181816"/>
                    <a:pt x="605871" y="197468"/>
                  </a:cubicBezTo>
                  <a:cubicBezTo>
                    <a:pt x="571474" y="221856"/>
                    <a:pt x="534346" y="240965"/>
                    <a:pt x="494852" y="255161"/>
                  </a:cubicBezTo>
                  <a:cubicBezTo>
                    <a:pt x="432427" y="277365"/>
                    <a:pt x="368182" y="287011"/>
                    <a:pt x="301935" y="283735"/>
                  </a:cubicBezTo>
                  <a:cubicBezTo>
                    <a:pt x="214576" y="279367"/>
                    <a:pt x="133405" y="254979"/>
                    <a:pt x="59877" y="206932"/>
                  </a:cubicBezTo>
                  <a:cubicBezTo>
                    <a:pt x="40768" y="194374"/>
                    <a:pt x="24388" y="179086"/>
                    <a:pt x="17472" y="156700"/>
                  </a:cubicBezTo>
                  <a:cubicBezTo>
                    <a:pt x="14196" y="145962"/>
                    <a:pt x="12376" y="134679"/>
                    <a:pt x="11102" y="123577"/>
                  </a:cubicBezTo>
                  <a:cubicBezTo>
                    <a:pt x="7098" y="84811"/>
                    <a:pt x="3822" y="45863"/>
                    <a:pt x="182" y="7098"/>
                  </a:cubicBezTo>
                  <a:cubicBezTo>
                    <a:pt x="182" y="4732"/>
                    <a:pt x="182" y="2548"/>
                    <a:pt x="0" y="0"/>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sp>
          <p:nvSpPr>
            <p:cNvPr id="19" name="Freeform: Shape 18">
              <a:extLst>
                <a:ext uri="{FF2B5EF4-FFF2-40B4-BE49-F238E27FC236}">
                  <a16:creationId xmlns:a16="http://schemas.microsoft.com/office/drawing/2014/main" id="{F832A9EA-47C7-4F2D-B989-BCA4043A1AA6}"/>
                </a:ext>
              </a:extLst>
            </p:cNvPr>
            <p:cNvSpPr/>
            <p:nvPr/>
          </p:nvSpPr>
          <p:spPr>
            <a:xfrm>
              <a:off x="3881649" y="6385532"/>
              <a:ext cx="265120" cy="327131"/>
            </a:xfrm>
            <a:custGeom>
              <a:avLst/>
              <a:gdLst>
                <a:gd name="connsiteX0" fmla="*/ 5824 w 265120"/>
                <a:gd name="connsiteY0" fmla="*/ 326868 h 327131"/>
                <a:gd name="connsiteX1" fmla="*/ 0 w 265120"/>
                <a:gd name="connsiteY1" fmla="*/ 0 h 327131"/>
                <a:gd name="connsiteX2" fmla="*/ 33306 w 265120"/>
                <a:gd name="connsiteY2" fmla="*/ 0 h 327131"/>
                <a:gd name="connsiteX3" fmla="*/ 209480 w 265120"/>
                <a:gd name="connsiteY3" fmla="*/ 182 h 327131"/>
                <a:gd name="connsiteX4" fmla="*/ 239873 w 265120"/>
                <a:gd name="connsiteY4" fmla="*/ 22022 h 327131"/>
                <a:gd name="connsiteX5" fmla="*/ 258983 w 265120"/>
                <a:gd name="connsiteY5" fmla="*/ 95185 h 327131"/>
                <a:gd name="connsiteX6" fmla="*/ 250429 w 265120"/>
                <a:gd name="connsiteY6" fmla="*/ 282279 h 327131"/>
                <a:gd name="connsiteX7" fmla="*/ 240965 w 265120"/>
                <a:gd name="connsiteY7" fmla="*/ 313037 h 327131"/>
                <a:gd name="connsiteX8" fmla="*/ 220946 w 265120"/>
                <a:gd name="connsiteY8" fmla="*/ 327050 h 327131"/>
                <a:gd name="connsiteX9" fmla="*/ 181270 w 265120"/>
                <a:gd name="connsiteY9" fmla="*/ 327050 h 327131"/>
                <a:gd name="connsiteX10" fmla="*/ 13650 w 265120"/>
                <a:gd name="connsiteY10" fmla="*/ 326686 h 327131"/>
                <a:gd name="connsiteX11" fmla="*/ 5824 w 265120"/>
                <a:gd name="connsiteY11" fmla="*/ 326868 h 32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120" h="327131">
                  <a:moveTo>
                    <a:pt x="5824" y="326868"/>
                  </a:moveTo>
                  <a:cubicBezTo>
                    <a:pt x="48411" y="217124"/>
                    <a:pt x="46955" y="108835"/>
                    <a:pt x="0" y="0"/>
                  </a:cubicBezTo>
                  <a:cubicBezTo>
                    <a:pt x="11648" y="0"/>
                    <a:pt x="22386" y="0"/>
                    <a:pt x="33306" y="0"/>
                  </a:cubicBezTo>
                  <a:cubicBezTo>
                    <a:pt x="92091" y="0"/>
                    <a:pt x="150694" y="0"/>
                    <a:pt x="209480" y="182"/>
                  </a:cubicBezTo>
                  <a:cubicBezTo>
                    <a:pt x="226223" y="182"/>
                    <a:pt x="233685" y="5642"/>
                    <a:pt x="239873" y="22022"/>
                  </a:cubicBezTo>
                  <a:cubicBezTo>
                    <a:pt x="248791" y="45681"/>
                    <a:pt x="254797" y="70251"/>
                    <a:pt x="258983" y="95185"/>
                  </a:cubicBezTo>
                  <a:cubicBezTo>
                    <a:pt x="269357" y="158156"/>
                    <a:pt x="266627" y="220581"/>
                    <a:pt x="250429" y="282279"/>
                  </a:cubicBezTo>
                  <a:cubicBezTo>
                    <a:pt x="247699" y="292653"/>
                    <a:pt x="244241" y="302845"/>
                    <a:pt x="240965" y="313037"/>
                  </a:cubicBezTo>
                  <a:cubicBezTo>
                    <a:pt x="237871" y="322682"/>
                    <a:pt x="230591" y="327050"/>
                    <a:pt x="220946" y="327050"/>
                  </a:cubicBezTo>
                  <a:cubicBezTo>
                    <a:pt x="207660" y="327232"/>
                    <a:pt x="194556" y="327050"/>
                    <a:pt x="181270" y="327050"/>
                  </a:cubicBezTo>
                  <a:cubicBezTo>
                    <a:pt x="125397" y="326868"/>
                    <a:pt x="69523" y="326868"/>
                    <a:pt x="13650" y="326686"/>
                  </a:cubicBezTo>
                  <a:cubicBezTo>
                    <a:pt x="11284" y="326868"/>
                    <a:pt x="8918" y="326868"/>
                    <a:pt x="5824" y="326868"/>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sp>
          <p:nvSpPr>
            <p:cNvPr id="20" name="Freeform: Shape 19">
              <a:extLst>
                <a:ext uri="{FF2B5EF4-FFF2-40B4-BE49-F238E27FC236}">
                  <a16:creationId xmlns:a16="http://schemas.microsoft.com/office/drawing/2014/main" id="{AD7973B3-4EBF-4D34-BA96-D59FB4B171C8}"/>
                </a:ext>
              </a:extLst>
            </p:cNvPr>
            <p:cNvSpPr/>
            <p:nvPr/>
          </p:nvSpPr>
          <p:spPr>
            <a:xfrm>
              <a:off x="3912543" y="5838078"/>
              <a:ext cx="150444" cy="427712"/>
            </a:xfrm>
            <a:custGeom>
              <a:avLst/>
              <a:gdLst>
                <a:gd name="connsiteX0" fmla="*/ 75575 w 150444"/>
                <a:gd name="connsiteY0" fmla="*/ 368 h 427712"/>
                <a:gd name="connsiteX1" fmla="*/ 103602 w 150444"/>
                <a:gd name="connsiteY1" fmla="*/ 368 h 427712"/>
                <a:gd name="connsiteX2" fmla="*/ 145098 w 150444"/>
                <a:gd name="connsiteY2" fmla="*/ 28760 h 427712"/>
                <a:gd name="connsiteX3" fmla="*/ 117434 w 150444"/>
                <a:gd name="connsiteY3" fmla="*/ 85179 h 427712"/>
                <a:gd name="connsiteX4" fmla="*/ 103056 w 150444"/>
                <a:gd name="connsiteY4" fmla="*/ 103561 h 427712"/>
                <a:gd name="connsiteX5" fmla="*/ 122530 w 150444"/>
                <a:gd name="connsiteY5" fmla="*/ 194196 h 427712"/>
                <a:gd name="connsiteX6" fmla="*/ 139638 w 150444"/>
                <a:gd name="connsiteY6" fmla="*/ 226045 h 427712"/>
                <a:gd name="connsiteX7" fmla="*/ 141822 w 150444"/>
                <a:gd name="connsiteY7" fmla="*/ 307399 h 427712"/>
                <a:gd name="connsiteX8" fmla="*/ 93956 w 150444"/>
                <a:gd name="connsiteY8" fmla="*/ 409681 h 427712"/>
                <a:gd name="connsiteX9" fmla="*/ 77941 w 150444"/>
                <a:gd name="connsiteY9" fmla="*/ 426243 h 427712"/>
                <a:gd name="connsiteX10" fmla="*/ 64291 w 150444"/>
                <a:gd name="connsiteY10" fmla="*/ 421147 h 427712"/>
                <a:gd name="connsiteX11" fmla="*/ 8599 w 150444"/>
                <a:gd name="connsiteY11" fmla="*/ 304123 h 427712"/>
                <a:gd name="connsiteX12" fmla="*/ 8599 w 150444"/>
                <a:gd name="connsiteY12" fmla="*/ 233325 h 427712"/>
                <a:gd name="connsiteX13" fmla="*/ 34261 w 150444"/>
                <a:gd name="connsiteY13" fmla="*/ 182730 h 427712"/>
                <a:gd name="connsiteX14" fmla="*/ 51005 w 150444"/>
                <a:gd name="connsiteY14" fmla="*/ 125219 h 427712"/>
                <a:gd name="connsiteX15" fmla="*/ 49549 w 150444"/>
                <a:gd name="connsiteY15" fmla="*/ 101923 h 427712"/>
                <a:gd name="connsiteX16" fmla="*/ 34079 w 150444"/>
                <a:gd name="connsiteY16" fmla="*/ 85179 h 427712"/>
                <a:gd name="connsiteX17" fmla="*/ 4231 w 150444"/>
                <a:gd name="connsiteY17" fmla="*/ 37677 h 427712"/>
                <a:gd name="connsiteX18" fmla="*/ 44999 w 150444"/>
                <a:gd name="connsiteY18" fmla="*/ 368 h 427712"/>
                <a:gd name="connsiteX19" fmla="*/ 75575 w 150444"/>
                <a:gd name="connsiteY19" fmla="*/ 368 h 427712"/>
                <a:gd name="connsiteX20" fmla="*/ 75575 w 150444"/>
                <a:gd name="connsiteY20" fmla="*/ 368 h 4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444" h="427712">
                  <a:moveTo>
                    <a:pt x="75575" y="368"/>
                  </a:moveTo>
                  <a:cubicBezTo>
                    <a:pt x="84857" y="368"/>
                    <a:pt x="94320" y="4"/>
                    <a:pt x="103602" y="368"/>
                  </a:cubicBezTo>
                  <a:cubicBezTo>
                    <a:pt x="123076" y="1278"/>
                    <a:pt x="137636" y="10196"/>
                    <a:pt x="145098" y="28760"/>
                  </a:cubicBezTo>
                  <a:cubicBezTo>
                    <a:pt x="154380" y="51691"/>
                    <a:pt x="141458" y="77717"/>
                    <a:pt x="117434" y="85179"/>
                  </a:cubicBezTo>
                  <a:cubicBezTo>
                    <a:pt x="106696" y="88455"/>
                    <a:pt x="103966" y="92095"/>
                    <a:pt x="103056" y="103561"/>
                  </a:cubicBezTo>
                  <a:cubicBezTo>
                    <a:pt x="100690" y="135774"/>
                    <a:pt x="107060" y="165986"/>
                    <a:pt x="122530" y="194196"/>
                  </a:cubicBezTo>
                  <a:cubicBezTo>
                    <a:pt x="128354" y="204752"/>
                    <a:pt x="133996" y="215308"/>
                    <a:pt x="139638" y="226045"/>
                  </a:cubicBezTo>
                  <a:cubicBezTo>
                    <a:pt x="153470" y="252799"/>
                    <a:pt x="153834" y="280281"/>
                    <a:pt x="141822" y="307399"/>
                  </a:cubicBezTo>
                  <a:cubicBezTo>
                    <a:pt x="126534" y="341796"/>
                    <a:pt x="110154" y="375830"/>
                    <a:pt x="93956" y="409681"/>
                  </a:cubicBezTo>
                  <a:cubicBezTo>
                    <a:pt x="90499" y="416779"/>
                    <a:pt x="85585" y="422967"/>
                    <a:pt x="77941" y="426243"/>
                  </a:cubicBezTo>
                  <a:cubicBezTo>
                    <a:pt x="70843" y="429155"/>
                    <a:pt x="67567" y="427881"/>
                    <a:pt x="64291" y="421147"/>
                  </a:cubicBezTo>
                  <a:cubicBezTo>
                    <a:pt x="45727" y="382200"/>
                    <a:pt x="27345" y="343070"/>
                    <a:pt x="8599" y="304123"/>
                  </a:cubicBezTo>
                  <a:cubicBezTo>
                    <a:pt x="-2866" y="280463"/>
                    <a:pt x="-2866" y="256803"/>
                    <a:pt x="8599" y="233325"/>
                  </a:cubicBezTo>
                  <a:cubicBezTo>
                    <a:pt x="16971" y="216400"/>
                    <a:pt x="26071" y="199838"/>
                    <a:pt x="34261" y="182730"/>
                  </a:cubicBezTo>
                  <a:cubicBezTo>
                    <a:pt x="42997" y="164530"/>
                    <a:pt x="48639" y="145238"/>
                    <a:pt x="51005" y="125219"/>
                  </a:cubicBezTo>
                  <a:cubicBezTo>
                    <a:pt x="51915" y="117575"/>
                    <a:pt x="51005" y="109567"/>
                    <a:pt x="49549" y="101923"/>
                  </a:cubicBezTo>
                  <a:cubicBezTo>
                    <a:pt x="47911" y="93551"/>
                    <a:pt x="42451" y="87909"/>
                    <a:pt x="34079" y="85179"/>
                  </a:cubicBezTo>
                  <a:cubicBezTo>
                    <a:pt x="13513" y="78263"/>
                    <a:pt x="1683" y="58789"/>
                    <a:pt x="4231" y="37677"/>
                  </a:cubicBezTo>
                  <a:cubicBezTo>
                    <a:pt x="6779" y="18204"/>
                    <a:pt x="24251" y="1642"/>
                    <a:pt x="44999" y="368"/>
                  </a:cubicBezTo>
                  <a:cubicBezTo>
                    <a:pt x="55191" y="-360"/>
                    <a:pt x="65383" y="186"/>
                    <a:pt x="75575" y="368"/>
                  </a:cubicBezTo>
                  <a:cubicBezTo>
                    <a:pt x="75575" y="368"/>
                    <a:pt x="75575" y="368"/>
                    <a:pt x="75575" y="368"/>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sp>
          <p:nvSpPr>
            <p:cNvPr id="21" name="Freeform: Shape 20">
              <a:extLst>
                <a:ext uri="{FF2B5EF4-FFF2-40B4-BE49-F238E27FC236}">
                  <a16:creationId xmlns:a16="http://schemas.microsoft.com/office/drawing/2014/main" id="{58EEE62A-D731-4E94-BF19-4FBD5EF98C3D}"/>
                </a:ext>
              </a:extLst>
            </p:cNvPr>
            <p:cNvSpPr/>
            <p:nvPr/>
          </p:nvSpPr>
          <p:spPr>
            <a:xfrm>
              <a:off x="4144618" y="6665749"/>
              <a:ext cx="593149" cy="84324"/>
            </a:xfrm>
            <a:custGeom>
              <a:avLst/>
              <a:gdLst>
                <a:gd name="connsiteX0" fmla="*/ 481403 w 593149"/>
                <a:gd name="connsiteY0" fmla="*/ 84325 h 84324"/>
                <a:gd name="connsiteX1" fmla="*/ 378574 w 593149"/>
                <a:gd name="connsiteY1" fmla="*/ 74497 h 84324"/>
                <a:gd name="connsiteX2" fmla="*/ 229336 w 593149"/>
                <a:gd name="connsiteY2" fmla="*/ 62667 h 84324"/>
                <a:gd name="connsiteX3" fmla="*/ 40604 w 593149"/>
                <a:gd name="connsiteY3" fmla="*/ 56843 h 84324"/>
                <a:gd name="connsiteX4" fmla="*/ 15306 w 593149"/>
                <a:gd name="connsiteY4" fmla="*/ 52839 h 84324"/>
                <a:gd name="connsiteX5" fmla="*/ 2748 w 593149"/>
                <a:gd name="connsiteY5" fmla="*/ 21172 h 84324"/>
                <a:gd name="connsiteX6" fmla="*/ 33142 w 593149"/>
                <a:gd name="connsiteY6" fmla="*/ 606 h 84324"/>
                <a:gd name="connsiteX7" fmla="*/ 72635 w 593149"/>
                <a:gd name="connsiteY7" fmla="*/ 970 h 84324"/>
                <a:gd name="connsiteX8" fmla="*/ 199670 w 593149"/>
                <a:gd name="connsiteY8" fmla="*/ 10980 h 84324"/>
                <a:gd name="connsiteX9" fmla="*/ 415702 w 593149"/>
                <a:gd name="connsiteY9" fmla="*/ 30817 h 84324"/>
                <a:gd name="connsiteX10" fmla="*/ 533272 w 593149"/>
                <a:gd name="connsiteY10" fmla="*/ 42829 h 84324"/>
                <a:gd name="connsiteX11" fmla="*/ 581138 w 593149"/>
                <a:gd name="connsiteY11" fmla="*/ 47925 h 84324"/>
                <a:gd name="connsiteX12" fmla="*/ 585506 w 593149"/>
                <a:gd name="connsiteY12" fmla="*/ 48835 h 84324"/>
                <a:gd name="connsiteX13" fmla="*/ 593150 w 593149"/>
                <a:gd name="connsiteY13" fmla="*/ 55205 h 84324"/>
                <a:gd name="connsiteX14" fmla="*/ 586962 w 593149"/>
                <a:gd name="connsiteY14" fmla="*/ 61029 h 84324"/>
                <a:gd name="connsiteX15" fmla="*/ 494143 w 593149"/>
                <a:gd name="connsiteY15" fmla="*/ 82869 h 84324"/>
                <a:gd name="connsiteX16" fmla="*/ 481585 w 593149"/>
                <a:gd name="connsiteY16" fmla="*/ 82869 h 84324"/>
                <a:gd name="connsiteX17" fmla="*/ 481403 w 593149"/>
                <a:gd name="connsiteY17" fmla="*/ 84325 h 8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149" h="84324">
                  <a:moveTo>
                    <a:pt x="481403" y="84325"/>
                  </a:moveTo>
                  <a:cubicBezTo>
                    <a:pt x="447187" y="81049"/>
                    <a:pt x="412972" y="77409"/>
                    <a:pt x="378574" y="74497"/>
                  </a:cubicBezTo>
                  <a:cubicBezTo>
                    <a:pt x="328889" y="70129"/>
                    <a:pt x="279203" y="65033"/>
                    <a:pt x="229336" y="62667"/>
                  </a:cubicBezTo>
                  <a:cubicBezTo>
                    <a:pt x="166546" y="59573"/>
                    <a:pt x="103575" y="58845"/>
                    <a:pt x="40604" y="56843"/>
                  </a:cubicBezTo>
                  <a:cubicBezTo>
                    <a:pt x="32050" y="56479"/>
                    <a:pt x="23314" y="55569"/>
                    <a:pt x="15306" y="52839"/>
                  </a:cubicBezTo>
                  <a:cubicBezTo>
                    <a:pt x="1292" y="48107"/>
                    <a:pt x="-3622" y="34639"/>
                    <a:pt x="2748" y="21172"/>
                  </a:cubicBezTo>
                  <a:cubicBezTo>
                    <a:pt x="8936" y="8432"/>
                    <a:pt x="19856" y="1698"/>
                    <a:pt x="33142" y="606"/>
                  </a:cubicBezTo>
                  <a:cubicBezTo>
                    <a:pt x="46246" y="-486"/>
                    <a:pt x="59532" y="60"/>
                    <a:pt x="72635" y="970"/>
                  </a:cubicBezTo>
                  <a:cubicBezTo>
                    <a:pt x="115041" y="4064"/>
                    <a:pt x="157264" y="7340"/>
                    <a:pt x="199670" y="10980"/>
                  </a:cubicBezTo>
                  <a:cubicBezTo>
                    <a:pt x="271741" y="17350"/>
                    <a:pt x="343630" y="24084"/>
                    <a:pt x="415702" y="30817"/>
                  </a:cubicBezTo>
                  <a:cubicBezTo>
                    <a:pt x="455013" y="34457"/>
                    <a:pt x="494143" y="38825"/>
                    <a:pt x="533272" y="42829"/>
                  </a:cubicBezTo>
                  <a:cubicBezTo>
                    <a:pt x="549288" y="44467"/>
                    <a:pt x="565304" y="46287"/>
                    <a:pt x="581138" y="47925"/>
                  </a:cubicBezTo>
                  <a:cubicBezTo>
                    <a:pt x="582594" y="48107"/>
                    <a:pt x="584414" y="48107"/>
                    <a:pt x="585506" y="48835"/>
                  </a:cubicBezTo>
                  <a:cubicBezTo>
                    <a:pt x="588236" y="50655"/>
                    <a:pt x="590602" y="53021"/>
                    <a:pt x="593150" y="55205"/>
                  </a:cubicBezTo>
                  <a:cubicBezTo>
                    <a:pt x="591148" y="57207"/>
                    <a:pt x="589328" y="59755"/>
                    <a:pt x="586962" y="61029"/>
                  </a:cubicBezTo>
                  <a:cubicBezTo>
                    <a:pt x="558024" y="76863"/>
                    <a:pt x="526538" y="81959"/>
                    <a:pt x="494143" y="82869"/>
                  </a:cubicBezTo>
                  <a:cubicBezTo>
                    <a:pt x="489957" y="83051"/>
                    <a:pt x="485771" y="82869"/>
                    <a:pt x="481585" y="82869"/>
                  </a:cubicBezTo>
                  <a:cubicBezTo>
                    <a:pt x="481403" y="83415"/>
                    <a:pt x="481403" y="83779"/>
                    <a:pt x="481403" y="84325"/>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sp>
          <p:nvSpPr>
            <p:cNvPr id="22" name="Freeform: Shape 21">
              <a:extLst>
                <a:ext uri="{FF2B5EF4-FFF2-40B4-BE49-F238E27FC236}">
                  <a16:creationId xmlns:a16="http://schemas.microsoft.com/office/drawing/2014/main" id="{02A6FF5B-1586-46C4-848D-0FAAA120A8B2}"/>
                </a:ext>
              </a:extLst>
            </p:cNvPr>
            <p:cNvSpPr/>
            <p:nvPr/>
          </p:nvSpPr>
          <p:spPr>
            <a:xfrm>
              <a:off x="4422461" y="5150858"/>
              <a:ext cx="97818" cy="424494"/>
            </a:xfrm>
            <a:custGeom>
              <a:avLst/>
              <a:gdLst>
                <a:gd name="connsiteX0" fmla="*/ 97819 w 97818"/>
                <a:gd name="connsiteY0" fmla="*/ 422963 h 424494"/>
                <a:gd name="connsiteX1" fmla="*/ 49589 w 97818"/>
                <a:gd name="connsiteY1" fmla="*/ 424419 h 424494"/>
                <a:gd name="connsiteX2" fmla="*/ 15191 w 97818"/>
                <a:gd name="connsiteY2" fmla="*/ 424237 h 424494"/>
                <a:gd name="connsiteX3" fmla="*/ 86 w 97818"/>
                <a:gd name="connsiteY3" fmla="*/ 408039 h 424494"/>
                <a:gd name="connsiteX4" fmla="*/ 14281 w 97818"/>
                <a:gd name="connsiteY4" fmla="*/ 341974 h 424494"/>
                <a:gd name="connsiteX5" fmla="*/ 25747 w 97818"/>
                <a:gd name="connsiteY5" fmla="*/ 281915 h 424494"/>
                <a:gd name="connsiteX6" fmla="*/ 19377 w 97818"/>
                <a:gd name="connsiteY6" fmla="*/ 245515 h 424494"/>
                <a:gd name="connsiteX7" fmla="*/ 20105 w 97818"/>
                <a:gd name="connsiteY7" fmla="*/ 222220 h 424494"/>
                <a:gd name="connsiteX8" fmla="*/ 32117 w 97818"/>
                <a:gd name="connsiteY8" fmla="*/ 199470 h 424494"/>
                <a:gd name="connsiteX9" fmla="*/ 36849 w 97818"/>
                <a:gd name="connsiteY9" fmla="*/ 179086 h 424494"/>
                <a:gd name="connsiteX10" fmla="*/ 36303 w 97818"/>
                <a:gd name="connsiteY10" fmla="*/ 36218 h 424494"/>
                <a:gd name="connsiteX11" fmla="*/ 42127 w 97818"/>
                <a:gd name="connsiteY11" fmla="*/ 9100 h 424494"/>
                <a:gd name="connsiteX12" fmla="*/ 56141 w 97818"/>
                <a:gd name="connsiteY12" fmla="*/ 0 h 424494"/>
                <a:gd name="connsiteX13" fmla="*/ 56869 w 97818"/>
                <a:gd name="connsiteY13" fmla="*/ 5824 h 424494"/>
                <a:gd name="connsiteX14" fmla="*/ 58507 w 97818"/>
                <a:gd name="connsiteY14" fmla="*/ 153788 h 424494"/>
                <a:gd name="connsiteX15" fmla="*/ 60509 w 97818"/>
                <a:gd name="connsiteY15" fmla="*/ 189824 h 424494"/>
                <a:gd name="connsiteX16" fmla="*/ 75069 w 97818"/>
                <a:gd name="connsiteY16" fmla="*/ 216396 h 424494"/>
                <a:gd name="connsiteX17" fmla="*/ 79073 w 97818"/>
                <a:gd name="connsiteY17" fmla="*/ 232775 h 424494"/>
                <a:gd name="connsiteX18" fmla="*/ 70337 w 97818"/>
                <a:gd name="connsiteY18" fmla="*/ 256435 h 424494"/>
                <a:gd name="connsiteX19" fmla="*/ 66879 w 97818"/>
                <a:gd name="connsiteY19" fmla="*/ 298841 h 424494"/>
                <a:gd name="connsiteX20" fmla="*/ 96545 w 97818"/>
                <a:gd name="connsiteY20" fmla="*/ 418049 h 424494"/>
                <a:gd name="connsiteX21" fmla="*/ 97819 w 97818"/>
                <a:gd name="connsiteY21" fmla="*/ 422963 h 42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818" h="424494">
                  <a:moveTo>
                    <a:pt x="97819" y="422963"/>
                  </a:moveTo>
                  <a:cubicBezTo>
                    <a:pt x="81257" y="423509"/>
                    <a:pt x="65423" y="424055"/>
                    <a:pt x="49589" y="424419"/>
                  </a:cubicBezTo>
                  <a:cubicBezTo>
                    <a:pt x="38123" y="424601"/>
                    <a:pt x="26657" y="424419"/>
                    <a:pt x="15191" y="424237"/>
                  </a:cubicBezTo>
                  <a:cubicBezTo>
                    <a:pt x="3180" y="424055"/>
                    <a:pt x="-642" y="420051"/>
                    <a:pt x="86" y="408039"/>
                  </a:cubicBezTo>
                  <a:cubicBezTo>
                    <a:pt x="1724" y="385290"/>
                    <a:pt x="8275" y="363814"/>
                    <a:pt x="14281" y="341974"/>
                  </a:cubicBezTo>
                  <a:cubicBezTo>
                    <a:pt x="19741" y="322318"/>
                    <a:pt x="25383" y="302481"/>
                    <a:pt x="25747" y="281915"/>
                  </a:cubicBezTo>
                  <a:cubicBezTo>
                    <a:pt x="26111" y="269357"/>
                    <a:pt x="24473" y="256981"/>
                    <a:pt x="19377" y="245515"/>
                  </a:cubicBezTo>
                  <a:cubicBezTo>
                    <a:pt x="15919" y="237507"/>
                    <a:pt x="16283" y="229863"/>
                    <a:pt x="20105" y="222220"/>
                  </a:cubicBezTo>
                  <a:cubicBezTo>
                    <a:pt x="23927" y="214576"/>
                    <a:pt x="29023" y="207296"/>
                    <a:pt x="32117" y="199470"/>
                  </a:cubicBezTo>
                  <a:cubicBezTo>
                    <a:pt x="34665" y="193100"/>
                    <a:pt x="36849" y="186002"/>
                    <a:pt x="36849" y="179086"/>
                  </a:cubicBezTo>
                  <a:cubicBezTo>
                    <a:pt x="37031" y="131403"/>
                    <a:pt x="36667" y="83901"/>
                    <a:pt x="36303" y="36218"/>
                  </a:cubicBezTo>
                  <a:cubicBezTo>
                    <a:pt x="36303" y="26754"/>
                    <a:pt x="37395" y="17472"/>
                    <a:pt x="42127" y="9100"/>
                  </a:cubicBezTo>
                  <a:cubicBezTo>
                    <a:pt x="45039" y="3822"/>
                    <a:pt x="49225" y="364"/>
                    <a:pt x="56141" y="0"/>
                  </a:cubicBezTo>
                  <a:cubicBezTo>
                    <a:pt x="56505" y="2184"/>
                    <a:pt x="56869" y="4004"/>
                    <a:pt x="56869" y="5824"/>
                  </a:cubicBezTo>
                  <a:cubicBezTo>
                    <a:pt x="60327" y="55145"/>
                    <a:pt x="61055" y="104467"/>
                    <a:pt x="58507" y="153788"/>
                  </a:cubicBezTo>
                  <a:cubicBezTo>
                    <a:pt x="57961" y="165800"/>
                    <a:pt x="59053" y="177812"/>
                    <a:pt x="60509" y="189824"/>
                  </a:cubicBezTo>
                  <a:cubicBezTo>
                    <a:pt x="61783" y="200380"/>
                    <a:pt x="66879" y="209298"/>
                    <a:pt x="75069" y="216396"/>
                  </a:cubicBezTo>
                  <a:cubicBezTo>
                    <a:pt x="80165" y="220764"/>
                    <a:pt x="80711" y="226951"/>
                    <a:pt x="79073" y="232775"/>
                  </a:cubicBezTo>
                  <a:cubicBezTo>
                    <a:pt x="76889" y="240783"/>
                    <a:pt x="73977" y="248791"/>
                    <a:pt x="70337" y="256435"/>
                  </a:cubicBezTo>
                  <a:cubicBezTo>
                    <a:pt x="63603" y="270267"/>
                    <a:pt x="63057" y="284281"/>
                    <a:pt x="66879" y="298841"/>
                  </a:cubicBezTo>
                  <a:cubicBezTo>
                    <a:pt x="76889" y="338516"/>
                    <a:pt x="86717" y="378192"/>
                    <a:pt x="96545" y="418049"/>
                  </a:cubicBezTo>
                  <a:cubicBezTo>
                    <a:pt x="97272" y="419323"/>
                    <a:pt x="97272" y="420597"/>
                    <a:pt x="97819" y="422963"/>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sp>
          <p:nvSpPr>
            <p:cNvPr id="23" name="Freeform: Shape 22">
              <a:extLst>
                <a:ext uri="{FF2B5EF4-FFF2-40B4-BE49-F238E27FC236}">
                  <a16:creationId xmlns:a16="http://schemas.microsoft.com/office/drawing/2014/main" id="{67171565-6823-4753-91CE-10168CF1F95A}"/>
                </a:ext>
              </a:extLst>
            </p:cNvPr>
            <p:cNvSpPr/>
            <p:nvPr/>
          </p:nvSpPr>
          <p:spPr>
            <a:xfrm>
              <a:off x="3879283" y="6735769"/>
              <a:ext cx="262077" cy="122957"/>
            </a:xfrm>
            <a:custGeom>
              <a:avLst/>
              <a:gdLst>
                <a:gd name="connsiteX0" fmla="*/ 261349 w 262077"/>
                <a:gd name="connsiteY0" fmla="*/ 95476 h 122957"/>
                <a:gd name="connsiteX1" fmla="*/ 213302 w 262077"/>
                <a:gd name="connsiteY1" fmla="*/ 71088 h 122957"/>
                <a:gd name="connsiteX2" fmla="*/ 162160 w 262077"/>
                <a:gd name="connsiteY2" fmla="*/ 45244 h 122957"/>
                <a:gd name="connsiteX3" fmla="*/ 133040 w 262077"/>
                <a:gd name="connsiteY3" fmla="*/ 53252 h 122957"/>
                <a:gd name="connsiteX4" fmla="*/ 96823 w 262077"/>
                <a:gd name="connsiteY4" fmla="*/ 117862 h 122957"/>
                <a:gd name="connsiteX5" fmla="*/ 93911 w 262077"/>
                <a:gd name="connsiteY5" fmla="*/ 122958 h 122957"/>
                <a:gd name="connsiteX6" fmla="*/ 82991 w 262077"/>
                <a:gd name="connsiteY6" fmla="*/ 104758 h 122957"/>
                <a:gd name="connsiteX7" fmla="*/ 61333 w 262077"/>
                <a:gd name="connsiteY7" fmla="*/ 55618 h 122957"/>
                <a:gd name="connsiteX8" fmla="*/ 2548 w 262077"/>
                <a:gd name="connsiteY8" fmla="*/ 6843 h 122957"/>
                <a:gd name="connsiteX9" fmla="*/ 0 w 262077"/>
                <a:gd name="connsiteY9" fmla="*/ 4113 h 122957"/>
                <a:gd name="connsiteX10" fmla="*/ 36764 w 262077"/>
                <a:gd name="connsiteY10" fmla="*/ 473 h 122957"/>
                <a:gd name="connsiteX11" fmla="*/ 183636 w 262077"/>
                <a:gd name="connsiteY11" fmla="*/ 109 h 122957"/>
                <a:gd name="connsiteX12" fmla="*/ 214030 w 262077"/>
                <a:gd name="connsiteY12" fmla="*/ 1565 h 122957"/>
                <a:gd name="connsiteX13" fmla="*/ 234959 w 262077"/>
                <a:gd name="connsiteY13" fmla="*/ 13395 h 122957"/>
                <a:gd name="connsiteX14" fmla="*/ 262077 w 262077"/>
                <a:gd name="connsiteY14" fmla="*/ 88560 h 122957"/>
                <a:gd name="connsiteX15" fmla="*/ 261895 w 262077"/>
                <a:gd name="connsiteY15" fmla="*/ 93110 h 122957"/>
                <a:gd name="connsiteX16" fmla="*/ 261349 w 262077"/>
                <a:gd name="connsiteY16" fmla="*/ 95476 h 1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077" h="122957">
                  <a:moveTo>
                    <a:pt x="261349" y="95476"/>
                  </a:moveTo>
                  <a:cubicBezTo>
                    <a:pt x="244969" y="87104"/>
                    <a:pt x="229135" y="79096"/>
                    <a:pt x="213302" y="71088"/>
                  </a:cubicBezTo>
                  <a:cubicBezTo>
                    <a:pt x="196194" y="62352"/>
                    <a:pt x="179268" y="53616"/>
                    <a:pt x="162160" y="45244"/>
                  </a:cubicBezTo>
                  <a:cubicBezTo>
                    <a:pt x="148692" y="38692"/>
                    <a:pt x="140684" y="40330"/>
                    <a:pt x="133040" y="53252"/>
                  </a:cubicBezTo>
                  <a:cubicBezTo>
                    <a:pt x="120483" y="74364"/>
                    <a:pt x="108835" y="96204"/>
                    <a:pt x="96823" y="117862"/>
                  </a:cubicBezTo>
                  <a:cubicBezTo>
                    <a:pt x="95913" y="119500"/>
                    <a:pt x="95003" y="121138"/>
                    <a:pt x="93911" y="122958"/>
                  </a:cubicBezTo>
                  <a:cubicBezTo>
                    <a:pt x="87541" y="118043"/>
                    <a:pt x="84993" y="111492"/>
                    <a:pt x="82991" y="104758"/>
                  </a:cubicBezTo>
                  <a:cubicBezTo>
                    <a:pt x="77895" y="87468"/>
                    <a:pt x="71889" y="70542"/>
                    <a:pt x="61333" y="55618"/>
                  </a:cubicBezTo>
                  <a:cubicBezTo>
                    <a:pt x="46227" y="33960"/>
                    <a:pt x="26754" y="17399"/>
                    <a:pt x="2548" y="6843"/>
                  </a:cubicBezTo>
                  <a:cubicBezTo>
                    <a:pt x="1638" y="6479"/>
                    <a:pt x="910" y="6115"/>
                    <a:pt x="0" y="4113"/>
                  </a:cubicBezTo>
                  <a:cubicBezTo>
                    <a:pt x="12194" y="2839"/>
                    <a:pt x="24570" y="473"/>
                    <a:pt x="36764" y="473"/>
                  </a:cubicBezTo>
                  <a:cubicBezTo>
                    <a:pt x="85721" y="-73"/>
                    <a:pt x="134678" y="-73"/>
                    <a:pt x="183636" y="109"/>
                  </a:cubicBezTo>
                  <a:cubicBezTo>
                    <a:pt x="193828" y="109"/>
                    <a:pt x="203838" y="655"/>
                    <a:pt x="214030" y="1565"/>
                  </a:cubicBezTo>
                  <a:cubicBezTo>
                    <a:pt x="222583" y="2293"/>
                    <a:pt x="230409" y="5933"/>
                    <a:pt x="234959" y="13395"/>
                  </a:cubicBezTo>
                  <a:cubicBezTo>
                    <a:pt x="249337" y="36508"/>
                    <a:pt x="260985" y="60532"/>
                    <a:pt x="262077" y="88560"/>
                  </a:cubicBezTo>
                  <a:cubicBezTo>
                    <a:pt x="262077" y="90016"/>
                    <a:pt x="262077" y="91654"/>
                    <a:pt x="261895" y="93110"/>
                  </a:cubicBezTo>
                  <a:cubicBezTo>
                    <a:pt x="261713" y="93474"/>
                    <a:pt x="261531" y="94020"/>
                    <a:pt x="261349" y="95476"/>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grpSp>
      <p:sp>
        <p:nvSpPr>
          <p:cNvPr id="33" name="Rounded Rectangle 7">
            <a:extLst>
              <a:ext uri="{FF2B5EF4-FFF2-40B4-BE49-F238E27FC236}">
                <a16:creationId xmlns:a16="http://schemas.microsoft.com/office/drawing/2014/main" id="{4F795A0B-F31B-4F3B-AC97-4A700ED8EB10}"/>
              </a:ext>
            </a:extLst>
          </p:cNvPr>
          <p:cNvSpPr/>
          <p:nvPr/>
        </p:nvSpPr>
        <p:spPr>
          <a:xfrm>
            <a:off x="2877269" y="2308903"/>
            <a:ext cx="533351" cy="46027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34" name="Oval 21">
            <a:extLst>
              <a:ext uri="{FF2B5EF4-FFF2-40B4-BE49-F238E27FC236}">
                <a16:creationId xmlns:a16="http://schemas.microsoft.com/office/drawing/2014/main" id="{3FB55C50-C257-4B63-9A4F-AB4D0BC545D8}"/>
              </a:ext>
            </a:extLst>
          </p:cNvPr>
          <p:cNvSpPr>
            <a:spLocks noChangeAspect="1"/>
          </p:cNvSpPr>
          <p:nvPr/>
        </p:nvSpPr>
        <p:spPr>
          <a:xfrm>
            <a:off x="4732973" y="3236941"/>
            <a:ext cx="523979" cy="52835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35" name="Rectangle 9">
            <a:extLst>
              <a:ext uri="{FF2B5EF4-FFF2-40B4-BE49-F238E27FC236}">
                <a16:creationId xmlns:a16="http://schemas.microsoft.com/office/drawing/2014/main" id="{7B49D94C-54BC-4194-A019-CE5E29E1EC82}"/>
              </a:ext>
            </a:extLst>
          </p:cNvPr>
          <p:cNvSpPr/>
          <p:nvPr/>
        </p:nvSpPr>
        <p:spPr>
          <a:xfrm>
            <a:off x="1270816" y="3139724"/>
            <a:ext cx="507421" cy="47499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50" name="TextBox 49">
            <a:extLst>
              <a:ext uri="{FF2B5EF4-FFF2-40B4-BE49-F238E27FC236}">
                <a16:creationId xmlns:a16="http://schemas.microsoft.com/office/drawing/2014/main" id="{C65205A0-3EF1-477B-B543-E43C3B14BDD4}"/>
              </a:ext>
            </a:extLst>
          </p:cNvPr>
          <p:cNvSpPr txBox="1"/>
          <p:nvPr/>
        </p:nvSpPr>
        <p:spPr>
          <a:xfrm>
            <a:off x="6583178" y="1751159"/>
            <a:ext cx="5225561" cy="738664"/>
          </a:xfrm>
          <a:prstGeom prst="rect">
            <a:avLst/>
          </a:prstGeom>
          <a:noFill/>
        </p:spPr>
        <p:txBody>
          <a:bodyPr wrap="square" rtlCol="0">
            <a:spAutoFit/>
          </a:bodyPr>
          <a:lstStyle/>
          <a:p>
            <a:pPr algn="r"/>
            <a:r>
              <a:rPr lang="fa-IR" altLang="ko-KR" sz="14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زیبایی و جذابیت منحصر به فردی را به ارائه های خود اضافه کنید. ارائه پاورپوینت مدرنی را دریافت کنید که به زیبایی طراحی شده است.</a:t>
            </a:r>
            <a:endParaRPr lang="ko-KR" altLang="en-US" sz="1400" dirty="0">
              <a:solidFill>
                <a:schemeClr val="tx1">
                  <a:lumMod val="75000"/>
                  <a:lumOff val="25000"/>
                </a:schemeClr>
              </a:solidFill>
              <a:latin typeface="Arial" pitchFamily="34" charset="0"/>
              <a:cs typeface="B Nazanin" pitchFamily="2" charset="-78"/>
            </a:endParaRPr>
          </a:p>
        </p:txBody>
      </p:sp>
      <p:sp>
        <p:nvSpPr>
          <p:cNvPr id="51" name="Oval 21">
            <a:extLst>
              <a:ext uri="{FF2B5EF4-FFF2-40B4-BE49-F238E27FC236}">
                <a16:creationId xmlns:a16="http://schemas.microsoft.com/office/drawing/2014/main" id="{53A6530A-4643-4AA8-A338-A4DDD80D7A25}"/>
              </a:ext>
            </a:extLst>
          </p:cNvPr>
          <p:cNvSpPr>
            <a:spLocks noChangeAspect="1"/>
          </p:cNvSpPr>
          <p:nvPr/>
        </p:nvSpPr>
        <p:spPr>
          <a:xfrm rot="20700000">
            <a:off x="10000642" y="2872152"/>
            <a:ext cx="655915" cy="532802"/>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latin typeface="Arial" pitchFamily="34" charset="0"/>
              <a:cs typeface="B Nazanin" pitchFamily="2" charset="-78"/>
            </a:endParaRPr>
          </a:p>
        </p:txBody>
      </p:sp>
      <p:sp>
        <p:nvSpPr>
          <p:cNvPr id="52" name="Rounded Rectangle 4">
            <a:extLst>
              <a:ext uri="{FF2B5EF4-FFF2-40B4-BE49-F238E27FC236}">
                <a16:creationId xmlns:a16="http://schemas.microsoft.com/office/drawing/2014/main" id="{190C03FA-A583-4FDC-891E-82581AB8300F}"/>
              </a:ext>
            </a:extLst>
          </p:cNvPr>
          <p:cNvSpPr>
            <a:spLocks noChangeAspect="1"/>
          </p:cNvSpPr>
          <p:nvPr/>
        </p:nvSpPr>
        <p:spPr>
          <a:xfrm>
            <a:off x="7186335" y="2883282"/>
            <a:ext cx="720000" cy="510546"/>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latin typeface="Arial" pitchFamily="34" charset="0"/>
              <a:cs typeface="B Nazanin" pitchFamily="2" charset="-78"/>
            </a:endParaRPr>
          </a:p>
        </p:txBody>
      </p:sp>
      <p:sp>
        <p:nvSpPr>
          <p:cNvPr id="53" name="Rectangle 5">
            <a:extLst>
              <a:ext uri="{FF2B5EF4-FFF2-40B4-BE49-F238E27FC236}">
                <a16:creationId xmlns:a16="http://schemas.microsoft.com/office/drawing/2014/main" id="{CE94B0BC-81E7-4434-8E45-C3E3A7DD3CAF}"/>
              </a:ext>
            </a:extLst>
          </p:cNvPr>
          <p:cNvSpPr>
            <a:spLocks noChangeAspect="1"/>
          </p:cNvSpPr>
          <p:nvPr/>
        </p:nvSpPr>
        <p:spPr>
          <a:xfrm>
            <a:off x="7237845" y="4732432"/>
            <a:ext cx="616987" cy="616528"/>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latin typeface="Arial" pitchFamily="34" charset="0"/>
              <a:cs typeface="B Nazanin" pitchFamily="2" charset="-78"/>
            </a:endParaRPr>
          </a:p>
        </p:txBody>
      </p:sp>
      <p:grpSp>
        <p:nvGrpSpPr>
          <p:cNvPr id="54" name="Group 53">
            <a:extLst>
              <a:ext uri="{FF2B5EF4-FFF2-40B4-BE49-F238E27FC236}">
                <a16:creationId xmlns:a16="http://schemas.microsoft.com/office/drawing/2014/main" id="{EA9248B6-9169-4C7D-BCC9-5F498EA8F84D}"/>
              </a:ext>
            </a:extLst>
          </p:cNvPr>
          <p:cNvGrpSpPr/>
          <p:nvPr/>
        </p:nvGrpSpPr>
        <p:grpSpPr>
          <a:xfrm>
            <a:off x="6186540" y="3495735"/>
            <a:ext cx="2719592" cy="823652"/>
            <a:chOff x="2079598" y="4324401"/>
            <a:chExt cx="3303211" cy="823652"/>
          </a:xfrm>
        </p:grpSpPr>
        <p:sp>
          <p:nvSpPr>
            <p:cNvPr id="55" name="TextBox 54">
              <a:extLst>
                <a:ext uri="{FF2B5EF4-FFF2-40B4-BE49-F238E27FC236}">
                  <a16:creationId xmlns:a16="http://schemas.microsoft.com/office/drawing/2014/main" id="{95DD109C-D455-4EC9-BEAB-C5F8985C6CCF}"/>
                </a:ext>
              </a:extLst>
            </p:cNvPr>
            <p:cNvSpPr txBox="1"/>
            <p:nvPr/>
          </p:nvSpPr>
          <p:spPr>
            <a:xfrm>
              <a:off x="2098436" y="4501722"/>
              <a:ext cx="3255729"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زیبایی و جذابیت منحصر به فردی را به ارائه های خود اضافه کنید.</a:t>
              </a:r>
              <a:endParaRPr lang="en-US" altLang="ko-KR" sz="1200" dirty="0">
                <a:latin typeface="Arial" pitchFamily="34" charset="0"/>
                <a:cs typeface="B Nazanin" pitchFamily="2" charset="-78"/>
              </a:endParaRPr>
            </a:p>
          </p:txBody>
        </p:sp>
        <p:sp>
          <p:nvSpPr>
            <p:cNvPr id="56" name="TextBox 55">
              <a:extLst>
                <a:ext uri="{FF2B5EF4-FFF2-40B4-BE49-F238E27FC236}">
                  <a16:creationId xmlns:a16="http://schemas.microsoft.com/office/drawing/2014/main" id="{8AD56339-3A2B-408C-A97A-2140E3E4973E}"/>
                </a:ext>
              </a:extLst>
            </p:cNvPr>
            <p:cNvSpPr txBox="1"/>
            <p:nvPr/>
          </p:nvSpPr>
          <p:spPr>
            <a:xfrm>
              <a:off x="2079598" y="4324401"/>
              <a:ext cx="3303211" cy="276999"/>
            </a:xfrm>
            <a:prstGeom prst="rect">
              <a:avLst/>
            </a:prstGeom>
            <a:noFill/>
          </p:spPr>
          <p:txBody>
            <a:bodyPr wrap="square" rtlCol="0">
              <a:spAutoFit/>
            </a:bodyPr>
            <a:lstStyle/>
            <a:p>
              <a:pPr algn="ctr"/>
              <a:r>
                <a:rPr lang="fa-IR" altLang="ko-KR" sz="1200" b="1" dirty="0">
                  <a:latin typeface="Arial" pitchFamily="34" charset="0"/>
                  <a:cs typeface="B Nazanin" pitchFamily="2" charset="-78"/>
                </a:rPr>
                <a:t>محتوا در اینجا</a:t>
              </a:r>
              <a:endParaRPr lang="ko-KR" altLang="en-US" sz="1200" b="1" dirty="0">
                <a:latin typeface="Arial" pitchFamily="34" charset="0"/>
                <a:cs typeface="B Nazanin" pitchFamily="2" charset="-78"/>
              </a:endParaRPr>
            </a:p>
          </p:txBody>
        </p:sp>
      </p:grpSp>
      <p:grpSp>
        <p:nvGrpSpPr>
          <p:cNvPr id="57" name="Group 56">
            <a:extLst>
              <a:ext uri="{FF2B5EF4-FFF2-40B4-BE49-F238E27FC236}">
                <a16:creationId xmlns:a16="http://schemas.microsoft.com/office/drawing/2014/main" id="{C98C0480-5C97-4A83-ABA3-D7A599747482}"/>
              </a:ext>
            </a:extLst>
          </p:cNvPr>
          <p:cNvGrpSpPr/>
          <p:nvPr/>
        </p:nvGrpSpPr>
        <p:grpSpPr>
          <a:xfrm>
            <a:off x="8968802" y="3495735"/>
            <a:ext cx="2719592" cy="823652"/>
            <a:chOff x="2079598" y="4324401"/>
            <a:chExt cx="3303211" cy="823652"/>
          </a:xfrm>
        </p:grpSpPr>
        <p:sp>
          <p:nvSpPr>
            <p:cNvPr id="58" name="TextBox 57">
              <a:extLst>
                <a:ext uri="{FF2B5EF4-FFF2-40B4-BE49-F238E27FC236}">
                  <a16:creationId xmlns:a16="http://schemas.microsoft.com/office/drawing/2014/main" id="{EB159A0B-3CC2-463A-AF3E-3BADEFC9CA90}"/>
                </a:ext>
              </a:extLst>
            </p:cNvPr>
            <p:cNvSpPr txBox="1"/>
            <p:nvPr/>
          </p:nvSpPr>
          <p:spPr>
            <a:xfrm>
              <a:off x="2098436" y="4501722"/>
              <a:ext cx="3255729"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 شما به سادگی می توانید مخاطبان خود را تحت تاثیر قرار دهید و زیبایی و جذابیت منحصر به فردی را به ارائه های خود اضافه کنید.</a:t>
              </a:r>
              <a:endParaRPr lang="en-US" altLang="ko-KR" sz="1200" dirty="0">
                <a:latin typeface="Arial" pitchFamily="34" charset="0"/>
                <a:cs typeface="B Nazanin" pitchFamily="2" charset="-78"/>
              </a:endParaRPr>
            </a:p>
          </p:txBody>
        </p:sp>
        <p:sp>
          <p:nvSpPr>
            <p:cNvPr id="59" name="TextBox 58">
              <a:extLst>
                <a:ext uri="{FF2B5EF4-FFF2-40B4-BE49-F238E27FC236}">
                  <a16:creationId xmlns:a16="http://schemas.microsoft.com/office/drawing/2014/main" id="{C0FF0DAC-50E1-4A83-830C-88F241088521}"/>
                </a:ext>
              </a:extLst>
            </p:cNvPr>
            <p:cNvSpPr txBox="1"/>
            <p:nvPr/>
          </p:nvSpPr>
          <p:spPr>
            <a:xfrm>
              <a:off x="2079598" y="4324401"/>
              <a:ext cx="3303211" cy="276999"/>
            </a:xfrm>
            <a:prstGeom prst="rect">
              <a:avLst/>
            </a:prstGeom>
            <a:noFill/>
          </p:spPr>
          <p:txBody>
            <a:bodyPr wrap="square" rtlCol="0">
              <a:spAutoFit/>
            </a:bodyPr>
            <a:lstStyle/>
            <a:p>
              <a:pPr algn="ctr"/>
              <a:r>
                <a:rPr lang="fa-IR" altLang="ko-KR" sz="1200" b="1" dirty="0">
                  <a:latin typeface="Arial" pitchFamily="34" charset="0"/>
                  <a:cs typeface="B Nazanin" pitchFamily="2" charset="-78"/>
                </a:rPr>
                <a:t> محتوا در اینجا</a:t>
              </a:r>
              <a:endParaRPr lang="ko-KR" altLang="en-US" sz="1200" b="1" dirty="0">
                <a:latin typeface="Arial" pitchFamily="34" charset="0"/>
                <a:cs typeface="B Nazanin" pitchFamily="2" charset="-78"/>
              </a:endParaRPr>
            </a:p>
          </p:txBody>
        </p:sp>
      </p:grpSp>
      <p:grpSp>
        <p:nvGrpSpPr>
          <p:cNvPr id="60" name="Group 59">
            <a:extLst>
              <a:ext uri="{FF2B5EF4-FFF2-40B4-BE49-F238E27FC236}">
                <a16:creationId xmlns:a16="http://schemas.microsoft.com/office/drawing/2014/main" id="{9C049585-ED67-449A-A3D6-FF53D648CBBF}"/>
              </a:ext>
            </a:extLst>
          </p:cNvPr>
          <p:cNvGrpSpPr/>
          <p:nvPr/>
        </p:nvGrpSpPr>
        <p:grpSpPr>
          <a:xfrm>
            <a:off x="6186540" y="5456676"/>
            <a:ext cx="2719592" cy="823652"/>
            <a:chOff x="2079598" y="4324401"/>
            <a:chExt cx="3303211" cy="823652"/>
          </a:xfrm>
        </p:grpSpPr>
        <p:sp>
          <p:nvSpPr>
            <p:cNvPr id="61" name="TextBox 60">
              <a:extLst>
                <a:ext uri="{FF2B5EF4-FFF2-40B4-BE49-F238E27FC236}">
                  <a16:creationId xmlns:a16="http://schemas.microsoft.com/office/drawing/2014/main" id="{B31AD6C6-2834-4F19-91AA-68D903CC7754}"/>
                </a:ext>
              </a:extLst>
            </p:cNvPr>
            <p:cNvSpPr txBox="1"/>
            <p:nvPr/>
          </p:nvSpPr>
          <p:spPr>
            <a:xfrm>
              <a:off x="2098436" y="4501722"/>
              <a:ext cx="3255729"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زیبایی و جذابیت منحصر به فردی را به ارائه های خود اضافه کنید.</a:t>
              </a:r>
              <a:endParaRPr lang="en-US" altLang="ko-KR" sz="1200" dirty="0">
                <a:latin typeface="Arial" pitchFamily="34" charset="0"/>
                <a:cs typeface="B Nazanin" pitchFamily="2" charset="-78"/>
              </a:endParaRPr>
            </a:p>
          </p:txBody>
        </p:sp>
        <p:sp>
          <p:nvSpPr>
            <p:cNvPr id="62" name="TextBox 61">
              <a:extLst>
                <a:ext uri="{FF2B5EF4-FFF2-40B4-BE49-F238E27FC236}">
                  <a16:creationId xmlns:a16="http://schemas.microsoft.com/office/drawing/2014/main" id="{96FB1C31-721A-4219-8FC1-8EF8C24C8952}"/>
                </a:ext>
              </a:extLst>
            </p:cNvPr>
            <p:cNvSpPr txBox="1"/>
            <p:nvPr/>
          </p:nvSpPr>
          <p:spPr>
            <a:xfrm>
              <a:off x="2079598" y="4324401"/>
              <a:ext cx="3303211" cy="276999"/>
            </a:xfrm>
            <a:prstGeom prst="rect">
              <a:avLst/>
            </a:prstGeom>
            <a:noFill/>
          </p:spPr>
          <p:txBody>
            <a:bodyPr wrap="square" rtlCol="0">
              <a:spAutoFit/>
            </a:bodyPr>
            <a:lstStyle/>
            <a:p>
              <a:pPr algn="ctr"/>
              <a:r>
                <a:rPr lang="fa-IR" altLang="ko-KR" sz="1200" b="1" dirty="0">
                  <a:latin typeface="Arial" pitchFamily="34" charset="0"/>
                  <a:cs typeface="B Nazanin" pitchFamily="2" charset="-78"/>
                </a:rPr>
                <a:t>محتوا در اینجا</a:t>
              </a:r>
              <a:endParaRPr lang="ko-KR" altLang="en-US" sz="1200" b="1" dirty="0">
                <a:latin typeface="Arial" pitchFamily="34" charset="0"/>
                <a:cs typeface="B Nazanin" pitchFamily="2" charset="-78"/>
              </a:endParaRPr>
            </a:p>
          </p:txBody>
        </p:sp>
      </p:grpSp>
      <p:grpSp>
        <p:nvGrpSpPr>
          <p:cNvPr id="63" name="Group 62">
            <a:extLst>
              <a:ext uri="{FF2B5EF4-FFF2-40B4-BE49-F238E27FC236}">
                <a16:creationId xmlns:a16="http://schemas.microsoft.com/office/drawing/2014/main" id="{C4893403-4DDF-430B-9DBD-3D0F73D2AB82}"/>
              </a:ext>
            </a:extLst>
          </p:cNvPr>
          <p:cNvGrpSpPr/>
          <p:nvPr/>
        </p:nvGrpSpPr>
        <p:grpSpPr>
          <a:xfrm>
            <a:off x="8968802" y="5456676"/>
            <a:ext cx="2719592" cy="823652"/>
            <a:chOff x="2079598" y="4324401"/>
            <a:chExt cx="3303211" cy="823652"/>
          </a:xfrm>
        </p:grpSpPr>
        <p:sp>
          <p:nvSpPr>
            <p:cNvPr id="64" name="TextBox 63">
              <a:extLst>
                <a:ext uri="{FF2B5EF4-FFF2-40B4-BE49-F238E27FC236}">
                  <a16:creationId xmlns:a16="http://schemas.microsoft.com/office/drawing/2014/main" id="{94B9AD32-983D-482D-ACDA-CBAC57D5EF73}"/>
                </a:ext>
              </a:extLst>
            </p:cNvPr>
            <p:cNvSpPr txBox="1"/>
            <p:nvPr/>
          </p:nvSpPr>
          <p:spPr>
            <a:xfrm>
              <a:off x="2098436" y="4501722"/>
              <a:ext cx="3255729"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زیبایی و جذابیت منحصر به فردی را به ارائه های خود اضافه کنید.</a:t>
              </a:r>
              <a:endParaRPr lang="en-US" altLang="ko-KR" sz="1200" dirty="0">
                <a:latin typeface="Arial" pitchFamily="34" charset="0"/>
                <a:cs typeface="B Nazanin" pitchFamily="2" charset="-78"/>
              </a:endParaRPr>
            </a:p>
          </p:txBody>
        </p:sp>
        <p:sp>
          <p:nvSpPr>
            <p:cNvPr id="65" name="TextBox 64">
              <a:extLst>
                <a:ext uri="{FF2B5EF4-FFF2-40B4-BE49-F238E27FC236}">
                  <a16:creationId xmlns:a16="http://schemas.microsoft.com/office/drawing/2014/main" id="{066721FF-68D7-4438-BEC6-E374D3ABBA1E}"/>
                </a:ext>
              </a:extLst>
            </p:cNvPr>
            <p:cNvSpPr txBox="1"/>
            <p:nvPr/>
          </p:nvSpPr>
          <p:spPr>
            <a:xfrm>
              <a:off x="2079598" y="4324401"/>
              <a:ext cx="3303211" cy="276999"/>
            </a:xfrm>
            <a:prstGeom prst="rect">
              <a:avLst/>
            </a:prstGeom>
            <a:noFill/>
          </p:spPr>
          <p:txBody>
            <a:bodyPr wrap="square" rtlCol="0">
              <a:spAutoFit/>
            </a:bodyPr>
            <a:lstStyle/>
            <a:p>
              <a:pPr algn="ctr"/>
              <a:r>
                <a:rPr lang="fa-IR" altLang="ko-KR" sz="1200" b="1" dirty="0">
                  <a:latin typeface="Arial" pitchFamily="34" charset="0"/>
                  <a:cs typeface="B Nazanin" pitchFamily="2" charset="-78"/>
                </a:rPr>
                <a:t>محتوا در اینجا</a:t>
              </a:r>
              <a:endParaRPr lang="ko-KR" altLang="en-US" sz="1200" b="1" dirty="0">
                <a:latin typeface="Arial" pitchFamily="34" charset="0"/>
                <a:cs typeface="B Nazanin" pitchFamily="2" charset="-78"/>
              </a:endParaRPr>
            </a:p>
          </p:txBody>
        </p:sp>
      </p:grpSp>
      <p:sp>
        <p:nvSpPr>
          <p:cNvPr id="66" name="Trapezoid 24">
            <a:extLst>
              <a:ext uri="{FF2B5EF4-FFF2-40B4-BE49-F238E27FC236}">
                <a16:creationId xmlns:a16="http://schemas.microsoft.com/office/drawing/2014/main" id="{03A52F41-4498-436E-8C44-88AEDCDEE119}"/>
              </a:ext>
            </a:extLst>
          </p:cNvPr>
          <p:cNvSpPr>
            <a:spLocks noChangeAspect="1"/>
          </p:cNvSpPr>
          <p:nvPr/>
        </p:nvSpPr>
        <p:spPr>
          <a:xfrm rot="8369018">
            <a:off x="10033810" y="4587357"/>
            <a:ext cx="716475" cy="7233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Tree>
    <p:extLst>
      <p:ext uri="{BB962C8B-B14F-4D97-AF65-F5344CB8AC3E}">
        <p14:creationId xmlns:p14="http://schemas.microsoft.com/office/powerpoint/2010/main" val="4201278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A61214E-2FF9-410E-939A-E19E616ABA6E}"/>
              </a:ext>
            </a:extLst>
          </p:cNvPr>
          <p:cNvGrpSpPr/>
          <p:nvPr/>
        </p:nvGrpSpPr>
        <p:grpSpPr>
          <a:xfrm>
            <a:off x="6888864" y="2857630"/>
            <a:ext cx="4777152" cy="1142740"/>
            <a:chOff x="6800944" y="2857630"/>
            <a:chExt cx="4777152" cy="1142740"/>
          </a:xfrm>
        </p:grpSpPr>
        <p:sp>
          <p:nvSpPr>
            <p:cNvPr id="8" name="TextBox 7">
              <a:extLst>
                <a:ext uri="{FF2B5EF4-FFF2-40B4-BE49-F238E27FC236}">
                  <a16:creationId xmlns:a16="http://schemas.microsoft.com/office/drawing/2014/main" id="{5CF5BDA4-10C7-46A6-AC30-523A3FC438AC}"/>
                </a:ext>
              </a:extLst>
            </p:cNvPr>
            <p:cNvSpPr txBox="1"/>
            <p:nvPr/>
          </p:nvSpPr>
          <p:spPr>
            <a:xfrm>
              <a:off x="6800944" y="2857630"/>
              <a:ext cx="4777152" cy="830997"/>
            </a:xfrm>
            <a:prstGeom prst="rect">
              <a:avLst/>
            </a:prstGeom>
            <a:noFill/>
          </p:spPr>
          <p:txBody>
            <a:bodyPr wrap="square" rtlCol="0" anchor="ctr">
              <a:spAutoFit/>
            </a:bodyPr>
            <a:lstStyle/>
            <a:p>
              <a:pPr algn="ctr" rtl="1"/>
              <a:r>
                <a:rPr lang="fa-IR" altLang="ko-KR" sz="4800" b="1" dirty="0">
                  <a:solidFill>
                    <a:schemeClr val="accent1"/>
                  </a:solidFill>
                  <a:latin typeface="Arial" pitchFamily="34" charset="0"/>
                  <a:cs typeface="B Nazanin" pitchFamily="2" charset="-78"/>
                </a:rPr>
                <a:t>بخش</a:t>
              </a:r>
              <a:r>
                <a:rPr lang="en-US" altLang="ko-KR" sz="4800" dirty="0">
                  <a:solidFill>
                    <a:schemeClr val="bg1"/>
                  </a:solidFill>
                  <a:latin typeface="Arial" pitchFamily="34" charset="0"/>
                  <a:cs typeface="B Nazanin" pitchFamily="2" charset="-78"/>
                </a:rPr>
                <a:t> </a:t>
              </a:r>
              <a:r>
                <a:rPr lang="fa-IR" altLang="ko-KR" sz="4800" b="1" dirty="0">
                  <a:solidFill>
                    <a:schemeClr val="bg1"/>
                  </a:solidFill>
                  <a:latin typeface="Arial" pitchFamily="34" charset="0"/>
                  <a:cs typeface="B Nazanin" pitchFamily="2" charset="-78"/>
                </a:rPr>
                <a:t>زنگ تفريح</a:t>
              </a:r>
              <a:endParaRPr lang="ko-KR" altLang="en-US" sz="4800" b="1" dirty="0">
                <a:solidFill>
                  <a:schemeClr val="bg1"/>
                </a:solidFill>
                <a:latin typeface="Arial" pitchFamily="34" charset="0"/>
                <a:cs typeface="B Nazanin" pitchFamily="2" charset="-78"/>
              </a:endParaRPr>
            </a:p>
          </p:txBody>
        </p:sp>
        <p:sp>
          <p:nvSpPr>
            <p:cNvPr id="9" name="TextBox 8">
              <a:extLst>
                <a:ext uri="{FF2B5EF4-FFF2-40B4-BE49-F238E27FC236}">
                  <a16:creationId xmlns:a16="http://schemas.microsoft.com/office/drawing/2014/main" id="{C062103B-F514-4BE9-B5B2-C13878D2FE7C}"/>
                </a:ext>
              </a:extLst>
            </p:cNvPr>
            <p:cNvSpPr txBox="1"/>
            <p:nvPr/>
          </p:nvSpPr>
          <p:spPr>
            <a:xfrm>
              <a:off x="6801000" y="3620714"/>
              <a:ext cx="4777096" cy="379656"/>
            </a:xfrm>
            <a:prstGeom prst="rect">
              <a:avLst/>
            </a:prstGeom>
            <a:noFill/>
          </p:spPr>
          <p:txBody>
            <a:bodyPr wrap="square" rtlCol="0" anchor="ctr">
              <a:spAutoFit/>
            </a:bodyPr>
            <a:lstStyle/>
            <a:p>
              <a:pPr algn="ctr"/>
              <a:r>
                <a:rPr lang="fa-IR" altLang="ko-KR" sz="1867" dirty="0">
                  <a:solidFill>
                    <a:schemeClr val="bg1"/>
                  </a:solidFill>
                  <a:latin typeface="Arial" pitchFamily="34" charset="0"/>
                  <a:cs typeface="B Nazanin" pitchFamily="2" charset="-78"/>
                </a:rPr>
                <a:t>زیرنویس ارائه خود را وارد کنید</a:t>
              </a:r>
              <a:endParaRPr lang="ko-KR" altLang="en-US" sz="1867" dirty="0">
                <a:solidFill>
                  <a:schemeClr val="bg1"/>
                </a:solidFill>
                <a:latin typeface="Arial" pitchFamily="34" charset="0"/>
                <a:cs typeface="B Nazanin" pitchFamily="2" charset="-78"/>
              </a:endParaRPr>
            </a:p>
          </p:txBody>
        </p:sp>
      </p:grpSp>
    </p:spTree>
    <p:extLst>
      <p:ext uri="{BB962C8B-B14F-4D97-AF65-F5344CB8AC3E}">
        <p14:creationId xmlns:p14="http://schemas.microsoft.com/office/powerpoint/2010/main" val="2011118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FB9E2B-F6E2-4F5C-9D9F-9F25EACFB16C}"/>
              </a:ext>
            </a:extLst>
          </p:cNvPr>
          <p:cNvSpPr/>
          <p:nvPr/>
        </p:nvSpPr>
        <p:spPr>
          <a:xfrm>
            <a:off x="0" y="2672858"/>
            <a:ext cx="3064747" cy="2924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sp>
        <p:nvSpPr>
          <p:cNvPr id="8" name="TextBox 7">
            <a:extLst>
              <a:ext uri="{FF2B5EF4-FFF2-40B4-BE49-F238E27FC236}">
                <a16:creationId xmlns:a16="http://schemas.microsoft.com/office/drawing/2014/main" id="{B7DC76FF-236C-45B3-8A46-16212FF67F0C}"/>
              </a:ext>
            </a:extLst>
          </p:cNvPr>
          <p:cNvSpPr txBox="1"/>
          <p:nvPr/>
        </p:nvSpPr>
        <p:spPr>
          <a:xfrm>
            <a:off x="300162" y="3719678"/>
            <a:ext cx="2469103" cy="830997"/>
          </a:xfrm>
          <a:prstGeom prst="rect">
            <a:avLst/>
          </a:prstGeom>
          <a:noFill/>
        </p:spPr>
        <p:txBody>
          <a:bodyPr wrap="square" rtlCol="0" anchor="ctr">
            <a:spAutoFit/>
          </a:bodyPr>
          <a:lstStyle/>
          <a:p>
            <a:pPr algn="r"/>
            <a:r>
              <a:rPr lang="fa-IR" altLang="ko-KR" sz="1600" dirty="0">
                <a:solidFill>
                  <a:schemeClr val="bg1"/>
                </a:solidFill>
                <a:latin typeface="Arial" pitchFamily="34" charset="0"/>
                <a:cs typeface="B Nazanin" pitchFamily="2" charset="-78"/>
              </a:rPr>
              <a:t>لورم درد او دوست داشتنی است،</a:t>
            </a:r>
          </a:p>
          <a:p>
            <a:pPr algn="r"/>
            <a:r>
              <a:rPr lang="en-GB" altLang="ko-KR" sz="1600" dirty="0">
                <a:solidFill>
                  <a:schemeClr val="bg1"/>
                </a:solidFill>
                <a:latin typeface="Arial" pitchFamily="34" charset="0"/>
                <a:cs typeface="B Nazanin" pitchFamily="2" charset="-78"/>
              </a:rPr>
              <a:t>CU </a:t>
            </a:r>
            <a:r>
              <a:rPr lang="fa-IR" altLang="ko-KR" sz="1600" dirty="0">
                <a:solidFill>
                  <a:schemeClr val="bg1"/>
                </a:solidFill>
                <a:latin typeface="Arial" pitchFamily="34" charset="0"/>
                <a:cs typeface="B Nazanin" pitchFamily="2" charset="-78"/>
              </a:rPr>
              <a:t>استفاده برای جلوگیری کامل از اقدام.</a:t>
            </a:r>
            <a:endParaRPr lang="ko-KR" altLang="en-US" sz="1600" dirty="0">
              <a:solidFill>
                <a:schemeClr val="bg1"/>
              </a:solidFill>
              <a:latin typeface="Arial" pitchFamily="34" charset="0"/>
              <a:cs typeface="B Nazanin" pitchFamily="2" charset="-78"/>
            </a:endParaRPr>
          </a:p>
        </p:txBody>
      </p:sp>
      <p:sp>
        <p:nvSpPr>
          <p:cNvPr id="13" name="TextBox 12">
            <a:extLst>
              <a:ext uri="{FF2B5EF4-FFF2-40B4-BE49-F238E27FC236}">
                <a16:creationId xmlns:a16="http://schemas.microsoft.com/office/drawing/2014/main" id="{7BFBF4F9-313D-49E8-A73B-862A0A0BC4F9}"/>
              </a:ext>
            </a:extLst>
          </p:cNvPr>
          <p:cNvSpPr txBox="1"/>
          <p:nvPr/>
        </p:nvSpPr>
        <p:spPr>
          <a:xfrm>
            <a:off x="6491335" y="5739486"/>
            <a:ext cx="4409732" cy="369332"/>
          </a:xfrm>
          <a:prstGeom prst="rect">
            <a:avLst/>
          </a:prstGeom>
          <a:noFill/>
        </p:spPr>
        <p:txBody>
          <a:bodyPr wrap="square" rtlCol="0">
            <a:spAutoFit/>
          </a:bodyPr>
          <a:lstStyle/>
          <a:p>
            <a:pPr algn="r"/>
            <a:r>
              <a:rPr lang="fa-IR" altLang="ko-KR" b="1" dirty="0">
                <a:solidFill>
                  <a:schemeClr val="accent1"/>
                </a:solidFill>
                <a:latin typeface="Arial" pitchFamily="34" charset="0"/>
                <a:cs typeface="B Nazanin" pitchFamily="2" charset="-78"/>
              </a:rPr>
              <a:t>اینفوگرافیک آموزش الکترونیکی</a:t>
            </a:r>
            <a:endParaRPr lang="ko-KR" altLang="en-US" b="1" dirty="0">
              <a:solidFill>
                <a:schemeClr val="accent1"/>
              </a:solidFill>
              <a:latin typeface="Arial" pitchFamily="34" charset="0"/>
              <a:cs typeface="B Nazanin" pitchFamily="2" charset="-78"/>
            </a:endParaRPr>
          </a:p>
        </p:txBody>
      </p:sp>
      <p:sp>
        <p:nvSpPr>
          <p:cNvPr id="42" name="TextBox 41">
            <a:extLst>
              <a:ext uri="{FF2B5EF4-FFF2-40B4-BE49-F238E27FC236}">
                <a16:creationId xmlns:a16="http://schemas.microsoft.com/office/drawing/2014/main" id="{87755AC5-E176-4E2E-BB0A-52C11EE2041E}"/>
              </a:ext>
            </a:extLst>
          </p:cNvPr>
          <p:cNvSpPr txBox="1"/>
          <p:nvPr/>
        </p:nvSpPr>
        <p:spPr>
          <a:xfrm>
            <a:off x="5330648" y="1764845"/>
            <a:ext cx="5271418" cy="666977"/>
          </a:xfrm>
          <a:prstGeom prst="rect">
            <a:avLst/>
          </a:prstGeom>
          <a:noFill/>
        </p:spPr>
        <p:txBody>
          <a:bodyPr wrap="square" rtlCol="0" anchor="ctr">
            <a:spAutoFit/>
          </a:bodyPr>
          <a:lstStyle/>
          <a:p>
            <a:pPr algn="r" rtl="1"/>
            <a:r>
              <a:rPr lang="en-GB" altLang="ko-KR" sz="1867" dirty="0">
                <a:solidFill>
                  <a:schemeClr val="tx1">
                    <a:lumMod val="75000"/>
                    <a:lumOff val="25000"/>
                  </a:schemeClr>
                </a:solidFill>
                <a:latin typeface="Arial" pitchFamily="34" charset="0"/>
                <a:cs typeface="B Nazanin" pitchFamily="2" charset="-78"/>
              </a:rPr>
              <a:t>LORE </a:t>
            </a:r>
            <a:r>
              <a:rPr lang="fa-IR" altLang="ko-KR" sz="1867" dirty="0">
                <a:solidFill>
                  <a:schemeClr val="tx1">
                    <a:lumMod val="75000"/>
                    <a:lumOff val="25000"/>
                  </a:schemeClr>
                </a:solidFill>
                <a:latin typeface="Arial" pitchFamily="34" charset="0"/>
                <a:cs typeface="B Nazanin" pitchFamily="2" charset="-78"/>
              </a:rPr>
              <a:t>به خودی خود یک درد است، با استفاده از آن از فعالیت کامل جلوگیری می کند.</a:t>
            </a:r>
            <a:endParaRPr lang="ko-KR" altLang="en-US" sz="1867" dirty="0">
              <a:solidFill>
                <a:schemeClr val="tx1">
                  <a:lumMod val="75000"/>
                  <a:lumOff val="25000"/>
                </a:schemeClr>
              </a:solidFill>
              <a:latin typeface="Arial" pitchFamily="34" charset="0"/>
              <a:cs typeface="B Nazanin" pitchFamily="2" charset="-78"/>
            </a:endParaRPr>
          </a:p>
        </p:txBody>
      </p:sp>
      <p:sp>
        <p:nvSpPr>
          <p:cNvPr id="43" name="TextBox 42">
            <a:extLst>
              <a:ext uri="{FF2B5EF4-FFF2-40B4-BE49-F238E27FC236}">
                <a16:creationId xmlns:a16="http://schemas.microsoft.com/office/drawing/2014/main" id="{CD7E11C6-BBF7-4C68-9E52-B8B934809E6F}"/>
              </a:ext>
            </a:extLst>
          </p:cNvPr>
          <p:cNvSpPr txBox="1"/>
          <p:nvPr/>
        </p:nvSpPr>
        <p:spPr>
          <a:xfrm>
            <a:off x="5330648" y="933848"/>
            <a:ext cx="5271482" cy="830997"/>
          </a:xfrm>
          <a:prstGeom prst="rect">
            <a:avLst/>
          </a:prstGeom>
          <a:solidFill>
            <a:schemeClr val="bg1"/>
          </a:solidFill>
        </p:spPr>
        <p:txBody>
          <a:bodyPr wrap="square" rtlCol="0" anchor="ctr">
            <a:spAutoFit/>
          </a:bodyPr>
          <a:lstStyle/>
          <a:p>
            <a:pPr algn="r"/>
            <a:r>
              <a:rPr lang="fa-IR" altLang="ko-KR" sz="4800" b="1" dirty="0">
                <a:solidFill>
                  <a:schemeClr val="accent1"/>
                </a:solidFill>
                <a:latin typeface="Arial" pitchFamily="34" charset="0"/>
                <a:cs typeface="B Nazanin" pitchFamily="2" charset="-78"/>
              </a:rPr>
              <a:t>آموزش الکترونیکی</a:t>
            </a:r>
            <a:endParaRPr lang="ko-KR" altLang="en-US" sz="4800" b="1" dirty="0">
              <a:solidFill>
                <a:schemeClr val="accent1"/>
              </a:solidFill>
              <a:latin typeface="Arial" pitchFamily="34" charset="0"/>
              <a:cs typeface="B Nazanin" pitchFamily="2" charset="-78"/>
            </a:endParaRPr>
          </a:p>
        </p:txBody>
      </p:sp>
      <p:sp>
        <p:nvSpPr>
          <p:cNvPr id="44" name="TextBox 43">
            <a:extLst>
              <a:ext uri="{FF2B5EF4-FFF2-40B4-BE49-F238E27FC236}">
                <a16:creationId xmlns:a16="http://schemas.microsoft.com/office/drawing/2014/main" id="{71B96EF9-3626-47B1-A8D0-EE3F7B83F272}"/>
              </a:ext>
            </a:extLst>
          </p:cNvPr>
          <p:cNvSpPr txBox="1"/>
          <p:nvPr/>
        </p:nvSpPr>
        <p:spPr>
          <a:xfrm>
            <a:off x="1432082" y="1019686"/>
            <a:ext cx="3682529" cy="1015663"/>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 امیدوارم و معتقدم که این الگو در زمان، پول و اعتبار شما صرفه جویی کند. تغییر رنگ، عکس و متن آسان است.</a:t>
            </a:r>
          </a:p>
          <a:p>
            <a:pPr algn="r"/>
            <a:endParaRPr lang="fa-IR" altLang="ko-KR" sz="1200" dirty="0">
              <a:solidFill>
                <a:schemeClr val="tx1">
                  <a:lumMod val="75000"/>
                  <a:lumOff val="25000"/>
                </a:schemeClr>
              </a:solidFill>
              <a:latin typeface="Arial" pitchFamily="34" charset="0"/>
              <a:cs typeface="B Nazanin" pitchFamily="2" charset="-78"/>
            </a:endParaRPr>
          </a:p>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a:t>
            </a:r>
            <a:endParaRPr lang="ko-KR" altLang="en-US" sz="1200" dirty="0">
              <a:solidFill>
                <a:schemeClr val="tx1">
                  <a:lumMod val="75000"/>
                  <a:lumOff val="25000"/>
                </a:schemeClr>
              </a:solidFill>
              <a:latin typeface="Arial" pitchFamily="34" charset="0"/>
              <a:cs typeface="B Nazanin" pitchFamily="2" charset="-78"/>
            </a:endParaRPr>
          </a:p>
        </p:txBody>
      </p:sp>
      <p:sp>
        <p:nvSpPr>
          <p:cNvPr id="3" name="Picture Placeholder 2">
            <a:extLst>
              <a:ext uri="{FF2B5EF4-FFF2-40B4-BE49-F238E27FC236}">
                <a16:creationId xmlns:a16="http://schemas.microsoft.com/office/drawing/2014/main" id="{32234302-EBD3-407E-91F1-308F9A36E9F2}"/>
              </a:ext>
            </a:extLst>
          </p:cNvPr>
          <p:cNvSpPr>
            <a:spLocks noGrp="1"/>
          </p:cNvSpPr>
          <p:nvPr>
            <p:ph type="pic" sz="quarter" idx="17"/>
          </p:nvPr>
        </p:nvSpPr>
        <p:spPr/>
        <p:txBody>
          <a:bodyPr/>
          <a:lstStyle/>
          <a:p>
            <a:endParaRPr lang="en-US" dirty="0">
              <a:cs typeface="B Nazanin" pitchFamily="2" charset="-78"/>
            </a:endParaRPr>
          </a:p>
        </p:txBody>
      </p:sp>
    </p:spTree>
    <p:extLst>
      <p:ext uri="{BB962C8B-B14F-4D97-AF65-F5344CB8AC3E}">
        <p14:creationId xmlns:p14="http://schemas.microsoft.com/office/powerpoint/2010/main" val="1205577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0205933-4EE2-4A46-9FA3-CC7EB24DA067}"/>
              </a:ext>
            </a:extLst>
          </p:cNvPr>
          <p:cNvSpPr/>
          <p:nvPr/>
        </p:nvSpPr>
        <p:spPr>
          <a:xfrm>
            <a:off x="4061858" y="1931542"/>
            <a:ext cx="4054799" cy="405479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sp>
        <p:nvSpPr>
          <p:cNvPr id="4" name="Freeform: Shape 3">
            <a:extLst>
              <a:ext uri="{FF2B5EF4-FFF2-40B4-BE49-F238E27FC236}">
                <a16:creationId xmlns:a16="http://schemas.microsoft.com/office/drawing/2014/main" id="{0CD09B46-3B65-4F09-9E94-91FE49C5A21F}"/>
              </a:ext>
            </a:extLst>
          </p:cNvPr>
          <p:cNvSpPr/>
          <p:nvPr/>
        </p:nvSpPr>
        <p:spPr>
          <a:xfrm>
            <a:off x="6089257" y="2668549"/>
            <a:ext cx="1621167" cy="2580783"/>
          </a:xfrm>
          <a:custGeom>
            <a:avLst/>
            <a:gdLst>
              <a:gd name="connsiteX0" fmla="*/ 1127628 w 1136356"/>
              <a:gd name="connsiteY0" fmla="*/ 671962 h 1808998"/>
              <a:gd name="connsiteX1" fmla="*/ 1015351 w 1136356"/>
              <a:gd name="connsiteY1" fmla="*/ 617607 h 1808998"/>
              <a:gd name="connsiteX2" fmla="*/ 995308 w 1136356"/>
              <a:gd name="connsiteY2" fmla="*/ 623383 h 1808998"/>
              <a:gd name="connsiteX3" fmla="*/ 953862 w 1136356"/>
              <a:gd name="connsiteY3" fmla="*/ 695573 h 1808998"/>
              <a:gd name="connsiteX4" fmla="*/ 846341 w 1136356"/>
              <a:gd name="connsiteY4" fmla="*/ 882418 h 1808998"/>
              <a:gd name="connsiteX5" fmla="*/ 833093 w 1136356"/>
              <a:gd name="connsiteY5" fmla="*/ 885305 h 1808998"/>
              <a:gd name="connsiteX6" fmla="*/ 778228 w 1136356"/>
              <a:gd name="connsiteY6" fmla="*/ 844029 h 1808998"/>
              <a:gd name="connsiteX7" fmla="*/ 725062 w 1136356"/>
              <a:gd name="connsiteY7" fmla="*/ 830441 h 1808998"/>
              <a:gd name="connsiteX8" fmla="*/ 715041 w 1136356"/>
              <a:gd name="connsiteY8" fmla="*/ 830271 h 1808998"/>
              <a:gd name="connsiteX9" fmla="*/ 698564 w 1136356"/>
              <a:gd name="connsiteY9" fmla="*/ 831120 h 1808998"/>
              <a:gd name="connsiteX10" fmla="*/ 680559 w 1136356"/>
              <a:gd name="connsiteY10" fmla="*/ 834687 h 1808998"/>
              <a:gd name="connsiteX11" fmla="*/ 614654 w 1136356"/>
              <a:gd name="connsiteY11" fmla="*/ 823137 h 1808998"/>
              <a:gd name="connsiteX12" fmla="*/ 606671 w 1136356"/>
              <a:gd name="connsiteY12" fmla="*/ 818551 h 1808998"/>
              <a:gd name="connsiteX13" fmla="*/ 584929 w 1136356"/>
              <a:gd name="connsiteY13" fmla="*/ 808189 h 1808998"/>
              <a:gd name="connsiteX14" fmla="*/ 552146 w 1136356"/>
              <a:gd name="connsiteY14" fmla="*/ 796639 h 1808998"/>
              <a:gd name="connsiteX15" fmla="*/ 545351 w 1136356"/>
              <a:gd name="connsiteY15" fmla="*/ 790524 h 1808998"/>
              <a:gd name="connsiteX16" fmla="*/ 499490 w 1136356"/>
              <a:gd name="connsiteY16" fmla="*/ 772689 h 1808998"/>
              <a:gd name="connsiteX17" fmla="*/ 475709 w 1136356"/>
              <a:gd name="connsiteY17" fmla="*/ 765555 h 1808998"/>
              <a:gd name="connsiteX18" fmla="*/ 449381 w 1136356"/>
              <a:gd name="connsiteY18" fmla="*/ 751796 h 1808998"/>
              <a:gd name="connsiteX19" fmla="*/ 440209 w 1136356"/>
              <a:gd name="connsiteY19" fmla="*/ 741944 h 1808998"/>
              <a:gd name="connsiteX20" fmla="*/ 428319 w 1136356"/>
              <a:gd name="connsiteY20" fmla="*/ 728865 h 1808998"/>
              <a:gd name="connsiteX21" fmla="*/ 418127 w 1136356"/>
              <a:gd name="connsiteY21" fmla="*/ 727846 h 1808998"/>
              <a:gd name="connsiteX22" fmla="*/ 406916 w 1136356"/>
              <a:gd name="connsiteY22" fmla="*/ 710520 h 1808998"/>
              <a:gd name="connsiteX23" fmla="*/ 413541 w 1136356"/>
              <a:gd name="connsiteY23" fmla="*/ 692175 h 1808998"/>
              <a:gd name="connsiteX24" fmla="*/ 421354 w 1136356"/>
              <a:gd name="connsiteY24" fmla="*/ 662620 h 1808998"/>
              <a:gd name="connsiteX25" fmla="*/ 419656 w 1136356"/>
              <a:gd name="connsiteY25" fmla="*/ 616928 h 1808998"/>
              <a:gd name="connsiteX26" fmla="*/ 403349 w 1136356"/>
              <a:gd name="connsiteY26" fmla="*/ 577011 h 1808998"/>
              <a:gd name="connsiteX27" fmla="*/ 389081 w 1136356"/>
              <a:gd name="connsiteY27" fmla="*/ 534376 h 1808998"/>
              <a:gd name="connsiteX28" fmla="*/ 367849 w 1136356"/>
              <a:gd name="connsiteY28" fmla="*/ 467452 h 1808998"/>
              <a:gd name="connsiteX29" fmla="*/ 373794 w 1136356"/>
              <a:gd name="connsiteY29" fmla="*/ 432631 h 1808998"/>
              <a:gd name="connsiteX30" fmla="*/ 376681 w 1136356"/>
              <a:gd name="connsiteY30" fmla="*/ 426516 h 1808998"/>
              <a:gd name="connsiteX31" fmla="*/ 372265 w 1136356"/>
              <a:gd name="connsiteY31" fmla="*/ 406812 h 1808998"/>
              <a:gd name="connsiteX32" fmla="*/ 350693 w 1136356"/>
              <a:gd name="connsiteY32" fmla="*/ 385240 h 1808998"/>
              <a:gd name="connsiteX33" fmla="*/ 351542 w 1136356"/>
              <a:gd name="connsiteY33" fmla="*/ 370123 h 1808998"/>
              <a:gd name="connsiteX34" fmla="*/ 370736 w 1136356"/>
              <a:gd name="connsiteY34" fmla="*/ 368764 h 1808998"/>
              <a:gd name="connsiteX35" fmla="*/ 400292 w 1136356"/>
              <a:gd name="connsiteY35" fmla="*/ 383542 h 1808998"/>
              <a:gd name="connsiteX36" fmla="*/ 430697 w 1136356"/>
              <a:gd name="connsiteY36" fmla="*/ 370972 h 1808998"/>
              <a:gd name="connsiteX37" fmla="*/ 444795 w 1136356"/>
              <a:gd name="connsiteY37" fmla="*/ 357383 h 1808998"/>
              <a:gd name="connsiteX38" fmla="*/ 468915 w 1136356"/>
              <a:gd name="connsiteY38" fmla="*/ 338529 h 1808998"/>
              <a:gd name="connsiteX39" fmla="*/ 470444 w 1136356"/>
              <a:gd name="connsiteY39" fmla="*/ 334622 h 1808998"/>
              <a:gd name="connsiteX40" fmla="*/ 485901 w 1136356"/>
              <a:gd name="connsiteY40" fmla="*/ 322732 h 1808998"/>
              <a:gd name="connsiteX41" fmla="*/ 506114 w 1136356"/>
              <a:gd name="connsiteY41" fmla="*/ 302689 h 1808998"/>
              <a:gd name="connsiteX42" fmla="*/ 503566 w 1136356"/>
              <a:gd name="connsiteY42" fmla="*/ 264640 h 1808998"/>
              <a:gd name="connsiteX43" fmla="*/ 510700 w 1136356"/>
              <a:gd name="connsiteY43" fmla="*/ 231518 h 1808998"/>
              <a:gd name="connsiteX44" fmla="*/ 514607 w 1136356"/>
              <a:gd name="connsiteY44" fmla="*/ 220477 h 1808998"/>
              <a:gd name="connsiteX45" fmla="*/ 518344 w 1136356"/>
              <a:gd name="connsiteY45" fmla="*/ 188543 h 1808998"/>
              <a:gd name="connsiteX46" fmla="*/ 532782 w 1136356"/>
              <a:gd name="connsiteY46" fmla="*/ 141153 h 1808998"/>
              <a:gd name="connsiteX47" fmla="*/ 534480 w 1136356"/>
              <a:gd name="connsiteY47" fmla="*/ 131301 h 1808998"/>
              <a:gd name="connsiteX48" fmla="*/ 527686 w 1136356"/>
              <a:gd name="connsiteY48" fmla="*/ 107860 h 1808998"/>
              <a:gd name="connsiteX49" fmla="*/ 498980 w 1136356"/>
              <a:gd name="connsiteY49" fmla="*/ 61829 h 1808998"/>
              <a:gd name="connsiteX50" fmla="*/ 496772 w 1136356"/>
              <a:gd name="connsiteY50" fmla="*/ 59281 h 1808998"/>
              <a:gd name="connsiteX51" fmla="*/ 471293 w 1136356"/>
              <a:gd name="connsiteY51" fmla="*/ 38728 h 1808998"/>
              <a:gd name="connsiteX52" fmla="*/ 445644 w 1136356"/>
              <a:gd name="connsiteY52" fmla="*/ 18345 h 1808998"/>
              <a:gd name="connsiteX53" fmla="*/ 423223 w 1136356"/>
              <a:gd name="connsiteY53" fmla="*/ 5945 h 1808998"/>
              <a:gd name="connsiteX54" fmla="*/ 381777 w 1136356"/>
              <a:gd name="connsiteY54" fmla="*/ 0 h 1808998"/>
              <a:gd name="connsiteX55" fmla="*/ 373284 w 1136356"/>
              <a:gd name="connsiteY55" fmla="*/ 0 h 1808998"/>
              <a:gd name="connsiteX56" fmla="*/ 344918 w 1136356"/>
              <a:gd name="connsiteY56" fmla="*/ 9852 h 1808998"/>
              <a:gd name="connsiteX57" fmla="*/ 300075 w 1136356"/>
              <a:gd name="connsiteY57" fmla="*/ 35161 h 1808998"/>
              <a:gd name="connsiteX58" fmla="*/ 273407 w 1136356"/>
              <a:gd name="connsiteY58" fmla="*/ 71001 h 1808998"/>
              <a:gd name="connsiteX59" fmla="*/ 251156 w 1136356"/>
              <a:gd name="connsiteY59" fmla="*/ 134358 h 1808998"/>
              <a:gd name="connsiteX60" fmla="*/ 243172 w 1136356"/>
              <a:gd name="connsiteY60" fmla="*/ 183618 h 1808998"/>
              <a:gd name="connsiteX61" fmla="*/ 237907 w 1136356"/>
              <a:gd name="connsiteY61" fmla="*/ 235594 h 1808998"/>
              <a:gd name="connsiteX62" fmla="*/ 227375 w 1136356"/>
              <a:gd name="connsiteY62" fmla="*/ 272794 h 1808998"/>
              <a:gd name="connsiteX63" fmla="*/ 214636 w 1136356"/>
              <a:gd name="connsiteY63" fmla="*/ 276530 h 1808998"/>
              <a:gd name="connsiteX64" fmla="*/ 194423 w 1136356"/>
              <a:gd name="connsiteY64" fmla="*/ 286382 h 1808998"/>
              <a:gd name="connsiteX65" fmla="*/ 167925 w 1136356"/>
              <a:gd name="connsiteY65" fmla="*/ 335641 h 1808998"/>
              <a:gd name="connsiteX66" fmla="*/ 153317 w 1136356"/>
              <a:gd name="connsiteY66" fmla="*/ 353307 h 1808998"/>
              <a:gd name="connsiteX67" fmla="*/ 115948 w 1136356"/>
              <a:gd name="connsiteY67" fmla="*/ 403585 h 1808998"/>
              <a:gd name="connsiteX68" fmla="*/ 59045 w 1136356"/>
              <a:gd name="connsiteY68" fmla="*/ 481550 h 1808998"/>
              <a:gd name="connsiteX69" fmla="*/ 49193 w 1136356"/>
              <a:gd name="connsiteY69" fmla="*/ 495139 h 1808998"/>
              <a:gd name="connsiteX70" fmla="*/ 29320 w 1136356"/>
              <a:gd name="connsiteY70" fmla="*/ 577181 h 1808998"/>
              <a:gd name="connsiteX71" fmla="*/ 29320 w 1136356"/>
              <a:gd name="connsiteY71" fmla="*/ 660752 h 1808998"/>
              <a:gd name="connsiteX72" fmla="*/ 25753 w 1136356"/>
              <a:gd name="connsiteY72" fmla="*/ 670264 h 1808998"/>
              <a:gd name="connsiteX73" fmla="*/ 614 w 1136356"/>
              <a:gd name="connsiteY73" fmla="*/ 734131 h 1808998"/>
              <a:gd name="connsiteX74" fmla="*/ 17600 w 1136356"/>
              <a:gd name="connsiteY74" fmla="*/ 818041 h 1808998"/>
              <a:gd name="connsiteX75" fmla="*/ 34416 w 1136356"/>
              <a:gd name="connsiteY75" fmla="*/ 881059 h 1808998"/>
              <a:gd name="connsiteX76" fmla="*/ 53949 w 1136356"/>
              <a:gd name="connsiteY76" fmla="*/ 945435 h 1808998"/>
              <a:gd name="connsiteX77" fmla="*/ 61763 w 1136356"/>
              <a:gd name="connsiteY77" fmla="*/ 982295 h 1808998"/>
              <a:gd name="connsiteX78" fmla="*/ 59894 w 1136356"/>
              <a:gd name="connsiteY78" fmla="*/ 1014398 h 1808998"/>
              <a:gd name="connsiteX79" fmla="*/ 54289 w 1136356"/>
              <a:gd name="connsiteY79" fmla="*/ 1099837 h 1808998"/>
              <a:gd name="connsiteX80" fmla="*/ 79768 w 1136356"/>
              <a:gd name="connsiteY80" fmla="*/ 1170498 h 1808998"/>
              <a:gd name="connsiteX81" fmla="*/ 97943 w 1136356"/>
              <a:gd name="connsiteY81" fmla="*/ 1188673 h 1808998"/>
              <a:gd name="connsiteX82" fmla="*/ 115269 w 1136356"/>
              <a:gd name="connsiteY82" fmla="*/ 1200903 h 1808998"/>
              <a:gd name="connsiteX83" fmla="*/ 140408 w 1136356"/>
              <a:gd name="connsiteY83" fmla="*/ 1210755 h 1808998"/>
              <a:gd name="connsiteX84" fmla="*/ 196801 w 1136356"/>
              <a:gd name="connsiteY84" fmla="*/ 1222985 h 1808998"/>
              <a:gd name="connsiteX85" fmla="*/ 239945 w 1136356"/>
              <a:gd name="connsiteY85" fmla="*/ 1225872 h 1808998"/>
              <a:gd name="connsiteX86" fmla="*/ 259649 w 1136356"/>
              <a:gd name="connsiteY86" fmla="*/ 1242349 h 1808998"/>
              <a:gd name="connsiteX87" fmla="*/ 270690 w 1136356"/>
              <a:gd name="connsiteY87" fmla="*/ 1256787 h 1808998"/>
              <a:gd name="connsiteX88" fmla="*/ 304661 w 1136356"/>
              <a:gd name="connsiteY88" fmla="*/ 1252031 h 1808998"/>
              <a:gd name="connsiteX89" fmla="*/ 314004 w 1136356"/>
              <a:gd name="connsiteY89" fmla="*/ 1237253 h 1808998"/>
              <a:gd name="connsiteX90" fmla="*/ 327762 w 1136356"/>
              <a:gd name="connsiteY90" fmla="*/ 1223494 h 1808998"/>
              <a:gd name="connsiteX91" fmla="*/ 337954 w 1136356"/>
              <a:gd name="connsiteY91" fmla="*/ 1224174 h 1808998"/>
              <a:gd name="connsiteX92" fmla="*/ 344578 w 1136356"/>
              <a:gd name="connsiteY92" fmla="*/ 1229779 h 1808998"/>
              <a:gd name="connsiteX93" fmla="*/ 359016 w 1136356"/>
              <a:gd name="connsiteY93" fmla="*/ 1241500 h 1808998"/>
              <a:gd name="connsiteX94" fmla="*/ 365811 w 1136356"/>
              <a:gd name="connsiteY94" fmla="*/ 1251861 h 1808998"/>
              <a:gd name="connsiteX95" fmla="*/ 353241 w 1136356"/>
              <a:gd name="connsiteY95" fmla="*/ 1261543 h 1808998"/>
              <a:gd name="connsiteX96" fmla="*/ 347636 w 1136356"/>
              <a:gd name="connsiteY96" fmla="*/ 1266639 h 1808998"/>
              <a:gd name="connsiteX97" fmla="*/ 348315 w 1136356"/>
              <a:gd name="connsiteY97" fmla="*/ 1298742 h 1808998"/>
              <a:gd name="connsiteX98" fmla="*/ 348994 w 1136356"/>
              <a:gd name="connsiteY98" fmla="*/ 1315558 h 1808998"/>
              <a:gd name="connsiteX99" fmla="*/ 349504 w 1136356"/>
              <a:gd name="connsiteY99" fmla="*/ 1334582 h 1808998"/>
              <a:gd name="connsiteX100" fmla="*/ 348994 w 1136356"/>
              <a:gd name="connsiteY100" fmla="*/ 1367365 h 1808998"/>
              <a:gd name="connsiteX101" fmla="*/ 349164 w 1136356"/>
              <a:gd name="connsiteY101" fmla="*/ 1383502 h 1808998"/>
              <a:gd name="connsiteX102" fmla="*/ 347975 w 1136356"/>
              <a:gd name="connsiteY102" fmla="*/ 1410679 h 1808998"/>
              <a:gd name="connsiteX103" fmla="*/ 349164 w 1136356"/>
              <a:gd name="connsiteY103" fmla="*/ 1443802 h 1808998"/>
              <a:gd name="connsiteX104" fmla="*/ 346616 w 1136356"/>
              <a:gd name="connsiteY104" fmla="*/ 1497137 h 1808998"/>
              <a:gd name="connsiteX105" fmla="*/ 336255 w 1136356"/>
              <a:gd name="connsiteY105" fmla="*/ 1503932 h 1808998"/>
              <a:gd name="connsiteX106" fmla="*/ 292431 w 1136356"/>
              <a:gd name="connsiteY106" fmla="*/ 1486096 h 1808998"/>
              <a:gd name="connsiteX107" fmla="*/ 216335 w 1136356"/>
              <a:gd name="connsiteY107" fmla="*/ 1454842 h 1808998"/>
              <a:gd name="connsiteX108" fmla="*/ 193743 w 1136356"/>
              <a:gd name="connsiteY108" fmla="*/ 1467922 h 1808998"/>
              <a:gd name="connsiteX109" fmla="*/ 201387 w 1136356"/>
              <a:gd name="connsiteY109" fmla="*/ 1533147 h 1808998"/>
              <a:gd name="connsiteX110" fmla="*/ 203086 w 1136356"/>
              <a:gd name="connsiteY110" fmla="*/ 1537903 h 1808998"/>
              <a:gd name="connsiteX111" fmla="*/ 208012 w 1136356"/>
              <a:gd name="connsiteY111" fmla="*/ 1545037 h 1808998"/>
              <a:gd name="connsiteX112" fmla="*/ 212598 w 1136356"/>
              <a:gd name="connsiteY112" fmla="*/ 1556078 h 1808998"/>
              <a:gd name="connsiteX113" fmla="*/ 205124 w 1136356"/>
              <a:gd name="connsiteY113" fmla="*/ 1561854 h 1808998"/>
              <a:gd name="connsiteX114" fmla="*/ 138369 w 1136356"/>
              <a:gd name="connsiteY114" fmla="*/ 1577650 h 1808998"/>
              <a:gd name="connsiteX115" fmla="*/ 73653 w 1136356"/>
              <a:gd name="connsiteY115" fmla="*/ 1591579 h 1808998"/>
              <a:gd name="connsiteX116" fmla="*/ 54119 w 1136356"/>
              <a:gd name="connsiteY116" fmla="*/ 1608055 h 1808998"/>
              <a:gd name="connsiteX117" fmla="*/ 66009 w 1136356"/>
              <a:gd name="connsiteY117" fmla="*/ 1685001 h 1808998"/>
              <a:gd name="connsiteX118" fmla="*/ 81467 w 1136356"/>
              <a:gd name="connsiteY118" fmla="*/ 1699949 h 1808998"/>
              <a:gd name="connsiteX119" fmla="*/ 115608 w 1136356"/>
              <a:gd name="connsiteY119" fmla="*/ 1695193 h 1808998"/>
              <a:gd name="connsiteX120" fmla="*/ 134123 w 1136356"/>
              <a:gd name="connsiteY120" fmla="*/ 1651199 h 1808998"/>
              <a:gd name="connsiteX121" fmla="*/ 131235 w 1136356"/>
              <a:gd name="connsiteY121" fmla="*/ 1640668 h 1808998"/>
              <a:gd name="connsiteX122" fmla="*/ 137860 w 1136356"/>
              <a:gd name="connsiteY122" fmla="*/ 1626400 h 1808998"/>
              <a:gd name="connsiteX123" fmla="*/ 239775 w 1136356"/>
              <a:gd name="connsiteY123" fmla="*/ 1615529 h 1808998"/>
              <a:gd name="connsiteX124" fmla="*/ 245550 w 1136356"/>
              <a:gd name="connsiteY124" fmla="*/ 1614680 h 1808998"/>
              <a:gd name="connsiteX125" fmla="*/ 265933 w 1136356"/>
              <a:gd name="connsiteY125" fmla="*/ 1608395 h 1808998"/>
              <a:gd name="connsiteX126" fmla="*/ 316042 w 1136356"/>
              <a:gd name="connsiteY126" fmla="*/ 1599902 h 1808998"/>
              <a:gd name="connsiteX127" fmla="*/ 348994 w 1136356"/>
              <a:gd name="connsiteY127" fmla="*/ 1599053 h 1808998"/>
              <a:gd name="connsiteX128" fmla="*/ 364112 w 1136356"/>
              <a:gd name="connsiteY128" fmla="*/ 1612132 h 1808998"/>
              <a:gd name="connsiteX129" fmla="*/ 368528 w 1136356"/>
              <a:gd name="connsiteY129" fmla="*/ 1668015 h 1808998"/>
              <a:gd name="connsiteX130" fmla="*/ 353750 w 1136356"/>
              <a:gd name="connsiteY130" fmla="*/ 1679906 h 1808998"/>
              <a:gd name="connsiteX131" fmla="*/ 345427 w 1136356"/>
              <a:gd name="connsiteY131" fmla="*/ 1685171 h 1808998"/>
              <a:gd name="connsiteX132" fmla="*/ 344578 w 1136356"/>
              <a:gd name="connsiteY132" fmla="*/ 1694513 h 1808998"/>
              <a:gd name="connsiteX133" fmla="*/ 361394 w 1136356"/>
              <a:gd name="connsiteY133" fmla="*/ 1786067 h 1808998"/>
              <a:gd name="connsiteX134" fmla="*/ 372435 w 1136356"/>
              <a:gd name="connsiteY134" fmla="*/ 1798297 h 1808998"/>
              <a:gd name="connsiteX135" fmla="*/ 419995 w 1136356"/>
              <a:gd name="connsiteY135" fmla="*/ 1808998 h 1808998"/>
              <a:gd name="connsiteX136" fmla="*/ 435453 w 1136356"/>
              <a:gd name="connsiteY136" fmla="*/ 1803223 h 1808998"/>
              <a:gd name="connsiteX137" fmla="*/ 456006 w 1136356"/>
              <a:gd name="connsiteY137" fmla="*/ 1753624 h 1808998"/>
              <a:gd name="connsiteX138" fmla="*/ 441568 w 1136356"/>
              <a:gd name="connsiteY138" fmla="*/ 1732562 h 1808998"/>
              <a:gd name="connsiteX139" fmla="*/ 432056 w 1136356"/>
              <a:gd name="connsiteY139" fmla="*/ 1729165 h 1808998"/>
              <a:gd name="connsiteX140" fmla="*/ 417108 w 1136356"/>
              <a:gd name="connsiteY140" fmla="*/ 1711499 h 1808998"/>
              <a:gd name="connsiteX141" fmla="*/ 410653 w 1136356"/>
              <a:gd name="connsiteY141" fmla="*/ 1615869 h 1808998"/>
              <a:gd name="connsiteX142" fmla="*/ 425771 w 1136356"/>
              <a:gd name="connsiteY142" fmla="*/ 1597694 h 1808998"/>
              <a:gd name="connsiteX143" fmla="*/ 475709 w 1136356"/>
              <a:gd name="connsiteY143" fmla="*/ 1599053 h 1808998"/>
              <a:gd name="connsiteX144" fmla="*/ 555713 w 1136356"/>
              <a:gd name="connsiteY144" fmla="*/ 1608395 h 1808998"/>
              <a:gd name="connsiteX145" fmla="*/ 662894 w 1136356"/>
              <a:gd name="connsiteY145" fmla="*/ 1618926 h 1808998"/>
              <a:gd name="connsiteX146" fmla="*/ 671726 w 1136356"/>
              <a:gd name="connsiteY146" fmla="*/ 1630477 h 1808998"/>
              <a:gd name="connsiteX147" fmla="*/ 680389 w 1136356"/>
              <a:gd name="connsiteY147" fmla="*/ 1677188 h 1808998"/>
              <a:gd name="connsiteX148" fmla="*/ 694488 w 1136356"/>
              <a:gd name="connsiteY148" fmla="*/ 1714896 h 1808998"/>
              <a:gd name="connsiteX149" fmla="*/ 733725 w 1136356"/>
              <a:gd name="connsiteY149" fmla="*/ 1752945 h 1808998"/>
              <a:gd name="connsiteX150" fmla="*/ 800140 w 1136356"/>
              <a:gd name="connsiteY150" fmla="*/ 1760758 h 1808998"/>
              <a:gd name="connsiteX151" fmla="*/ 808463 w 1136356"/>
              <a:gd name="connsiteY151" fmla="*/ 1759739 h 1808998"/>
              <a:gd name="connsiteX152" fmla="*/ 825449 w 1136356"/>
              <a:gd name="connsiteY152" fmla="*/ 1757022 h 1808998"/>
              <a:gd name="connsiteX153" fmla="*/ 875217 w 1136356"/>
              <a:gd name="connsiteY153" fmla="*/ 1766873 h 1808998"/>
              <a:gd name="connsiteX154" fmla="*/ 972207 w 1136356"/>
              <a:gd name="connsiteY154" fmla="*/ 1778594 h 1808998"/>
              <a:gd name="connsiteX155" fmla="*/ 1054589 w 1136356"/>
              <a:gd name="connsiteY155" fmla="*/ 1768572 h 1808998"/>
              <a:gd name="connsiteX156" fmla="*/ 1096204 w 1136356"/>
              <a:gd name="connsiteY156" fmla="*/ 1747339 h 1808998"/>
              <a:gd name="connsiteX157" fmla="*/ 1099771 w 1136356"/>
              <a:gd name="connsiteY157" fmla="*/ 1719483 h 1808998"/>
              <a:gd name="connsiteX158" fmla="*/ 1043038 w 1136356"/>
              <a:gd name="connsiteY158" fmla="*/ 1684662 h 1808998"/>
              <a:gd name="connsiteX159" fmla="*/ 1022145 w 1136356"/>
              <a:gd name="connsiteY159" fmla="*/ 1682623 h 1808998"/>
              <a:gd name="connsiteX160" fmla="*/ 1001253 w 1136356"/>
              <a:gd name="connsiteY160" fmla="*/ 1681434 h 1808998"/>
              <a:gd name="connsiteX161" fmla="*/ 995308 w 1136356"/>
              <a:gd name="connsiteY161" fmla="*/ 1680755 h 1808998"/>
              <a:gd name="connsiteX162" fmla="*/ 980870 w 1136356"/>
              <a:gd name="connsiteY162" fmla="*/ 1671243 h 1808998"/>
              <a:gd name="connsiteX163" fmla="*/ 948257 w 1136356"/>
              <a:gd name="connsiteY163" fmla="*/ 1655616 h 1808998"/>
              <a:gd name="connsiteX164" fmla="*/ 945539 w 1136356"/>
              <a:gd name="connsiteY164" fmla="*/ 1651879 h 1808998"/>
              <a:gd name="connsiteX165" fmla="*/ 950295 w 1136356"/>
              <a:gd name="connsiteY165" fmla="*/ 1649331 h 1808998"/>
              <a:gd name="connsiteX166" fmla="*/ 964733 w 1136356"/>
              <a:gd name="connsiteY166" fmla="*/ 1648991 h 1808998"/>
              <a:gd name="connsiteX167" fmla="*/ 1037773 w 1136356"/>
              <a:gd name="connsiteY167" fmla="*/ 1646783 h 1808998"/>
              <a:gd name="connsiteX168" fmla="*/ 1088560 w 1136356"/>
              <a:gd name="connsiteY168" fmla="*/ 1626740 h 1808998"/>
              <a:gd name="connsiteX169" fmla="*/ 1092467 w 1136356"/>
              <a:gd name="connsiteY169" fmla="*/ 1607206 h 1808998"/>
              <a:gd name="connsiteX170" fmla="*/ 1071235 w 1136356"/>
              <a:gd name="connsiteY170" fmla="*/ 1587842 h 1808998"/>
              <a:gd name="connsiteX171" fmla="*/ 1058326 w 1136356"/>
              <a:gd name="connsiteY171" fmla="*/ 1584105 h 1808998"/>
              <a:gd name="connsiteX172" fmla="*/ 1055947 w 1136356"/>
              <a:gd name="connsiteY172" fmla="*/ 1584615 h 1808998"/>
              <a:gd name="connsiteX173" fmla="*/ 1044737 w 1136356"/>
              <a:gd name="connsiteY173" fmla="*/ 1587332 h 1808998"/>
              <a:gd name="connsiteX174" fmla="*/ 1029959 w 1136356"/>
              <a:gd name="connsiteY174" fmla="*/ 1581387 h 1808998"/>
              <a:gd name="connsiteX175" fmla="*/ 1003461 w 1136356"/>
              <a:gd name="connsiteY175" fmla="*/ 1570347 h 1808998"/>
              <a:gd name="connsiteX176" fmla="*/ 994968 w 1136356"/>
              <a:gd name="connsiteY176" fmla="*/ 1561514 h 1808998"/>
              <a:gd name="connsiteX177" fmla="*/ 995987 w 1136356"/>
              <a:gd name="connsiteY177" fmla="*/ 1489324 h 1808998"/>
              <a:gd name="connsiteX178" fmla="*/ 1001253 w 1136356"/>
              <a:gd name="connsiteY178" fmla="*/ 1482360 h 1808998"/>
              <a:gd name="connsiteX179" fmla="*/ 1008047 w 1136356"/>
              <a:gd name="connsiteY179" fmla="*/ 1468941 h 1808998"/>
              <a:gd name="connsiteX180" fmla="*/ 1006519 w 1136356"/>
              <a:gd name="connsiteY180" fmla="*/ 1457220 h 1808998"/>
              <a:gd name="connsiteX181" fmla="*/ 1002442 w 1136356"/>
              <a:gd name="connsiteY181" fmla="*/ 1390296 h 1808998"/>
              <a:gd name="connsiteX182" fmla="*/ 1006519 w 1136356"/>
              <a:gd name="connsiteY182" fmla="*/ 1229439 h 1808998"/>
              <a:gd name="connsiteX183" fmla="*/ 1015691 w 1136356"/>
              <a:gd name="connsiteY183" fmla="*/ 1100856 h 1808998"/>
              <a:gd name="connsiteX184" fmla="*/ 999724 w 1136356"/>
              <a:gd name="connsiteY184" fmla="*/ 1050238 h 1808998"/>
              <a:gd name="connsiteX185" fmla="*/ 992760 w 1136356"/>
              <a:gd name="connsiteY185" fmla="*/ 1032403 h 1808998"/>
              <a:gd name="connsiteX186" fmla="*/ 983248 w 1136356"/>
              <a:gd name="connsiteY186" fmla="*/ 1004037 h 1808998"/>
              <a:gd name="connsiteX187" fmla="*/ 981719 w 1136356"/>
              <a:gd name="connsiteY187" fmla="*/ 990957 h 1808998"/>
              <a:gd name="connsiteX188" fmla="*/ 1133403 w 1136356"/>
              <a:gd name="connsiteY188" fmla="*/ 687759 h 1808998"/>
              <a:gd name="connsiteX189" fmla="*/ 1137819 w 1136356"/>
              <a:gd name="connsiteY189" fmla="*/ 680795 h 1808998"/>
              <a:gd name="connsiteX190" fmla="*/ 1137819 w 1136356"/>
              <a:gd name="connsiteY190" fmla="*/ 679096 h 1808998"/>
              <a:gd name="connsiteX191" fmla="*/ 1127628 w 1136356"/>
              <a:gd name="connsiteY191" fmla="*/ 671962 h 1808998"/>
              <a:gd name="connsiteX192" fmla="*/ 187798 w 1136356"/>
              <a:gd name="connsiteY192" fmla="*/ 1154022 h 1808998"/>
              <a:gd name="connsiteX193" fmla="*/ 143125 w 1136356"/>
              <a:gd name="connsiteY193" fmla="*/ 1155891 h 1808998"/>
              <a:gd name="connsiteX194" fmla="*/ 125630 w 1136356"/>
              <a:gd name="connsiteY194" fmla="*/ 1144000 h 1808998"/>
              <a:gd name="connsiteX195" fmla="*/ 103548 w 1136356"/>
              <a:gd name="connsiteY195" fmla="*/ 1086079 h 1808998"/>
              <a:gd name="connsiteX196" fmla="*/ 103548 w 1136356"/>
              <a:gd name="connsiteY196" fmla="*/ 1069942 h 1808998"/>
              <a:gd name="connsiteX197" fmla="*/ 107795 w 1136356"/>
              <a:gd name="connsiteY197" fmla="*/ 997242 h 1808998"/>
              <a:gd name="connsiteX198" fmla="*/ 120364 w 1136356"/>
              <a:gd name="connsiteY198" fmla="*/ 987051 h 1808998"/>
              <a:gd name="connsiteX199" fmla="*/ 128687 w 1136356"/>
              <a:gd name="connsiteY199" fmla="*/ 997072 h 1808998"/>
              <a:gd name="connsiteX200" fmla="*/ 152128 w 1136356"/>
              <a:gd name="connsiteY200" fmla="*/ 1027817 h 1808998"/>
              <a:gd name="connsiteX201" fmla="*/ 176078 w 1136356"/>
              <a:gd name="connsiteY201" fmla="*/ 1063317 h 1808998"/>
              <a:gd name="connsiteX202" fmla="*/ 176758 w 1136356"/>
              <a:gd name="connsiteY202" fmla="*/ 1066545 h 1808998"/>
              <a:gd name="connsiteX203" fmla="*/ 192215 w 1136356"/>
              <a:gd name="connsiteY203" fmla="*/ 1124636 h 1808998"/>
              <a:gd name="connsiteX204" fmla="*/ 187798 w 1136356"/>
              <a:gd name="connsiteY204" fmla="*/ 1154022 h 1808998"/>
              <a:gd name="connsiteX205" fmla="*/ 795724 w 1136356"/>
              <a:gd name="connsiteY205" fmla="*/ 1195638 h 1808998"/>
              <a:gd name="connsiteX206" fmla="*/ 783663 w 1136356"/>
              <a:gd name="connsiteY206" fmla="*/ 1278699 h 1808998"/>
              <a:gd name="connsiteX207" fmla="*/ 782305 w 1136356"/>
              <a:gd name="connsiteY207" fmla="*/ 1330506 h 1808998"/>
              <a:gd name="connsiteX208" fmla="*/ 772962 w 1136356"/>
              <a:gd name="connsiteY208" fmla="*/ 1370422 h 1808998"/>
              <a:gd name="connsiteX209" fmla="*/ 750201 w 1136356"/>
              <a:gd name="connsiteY209" fmla="*/ 1462486 h 1808998"/>
              <a:gd name="connsiteX210" fmla="*/ 721495 w 1136356"/>
              <a:gd name="connsiteY210" fmla="*/ 1605337 h 1808998"/>
              <a:gd name="connsiteX211" fmla="*/ 720306 w 1136356"/>
              <a:gd name="connsiteY211" fmla="*/ 1606526 h 1808998"/>
              <a:gd name="connsiteX212" fmla="*/ 715041 w 1136356"/>
              <a:gd name="connsiteY212" fmla="*/ 1586313 h 1808998"/>
              <a:gd name="connsiteX213" fmla="*/ 702981 w 1136356"/>
              <a:gd name="connsiteY213" fmla="*/ 1577820 h 1808998"/>
              <a:gd name="connsiteX214" fmla="*/ 615673 w 1136356"/>
              <a:gd name="connsiteY214" fmla="*/ 1561174 h 1808998"/>
              <a:gd name="connsiteX215" fmla="*/ 590024 w 1136356"/>
              <a:gd name="connsiteY215" fmla="*/ 1555739 h 1808998"/>
              <a:gd name="connsiteX216" fmla="*/ 585778 w 1136356"/>
              <a:gd name="connsiteY216" fmla="*/ 1550643 h 1808998"/>
              <a:gd name="connsiteX217" fmla="*/ 589515 w 1136356"/>
              <a:gd name="connsiteY217" fmla="*/ 1516671 h 1808998"/>
              <a:gd name="connsiteX218" fmla="*/ 585608 w 1136356"/>
              <a:gd name="connsiteY218" fmla="*/ 1479302 h 1808998"/>
              <a:gd name="connsiteX219" fmla="*/ 579493 w 1136356"/>
              <a:gd name="connsiteY219" fmla="*/ 1475395 h 1808998"/>
              <a:gd name="connsiteX220" fmla="*/ 569471 w 1136356"/>
              <a:gd name="connsiteY220" fmla="*/ 1463675 h 1808998"/>
              <a:gd name="connsiteX221" fmla="*/ 553335 w 1136356"/>
              <a:gd name="connsiteY221" fmla="*/ 1443292 h 1808998"/>
              <a:gd name="connsiteX222" fmla="*/ 541275 w 1136356"/>
              <a:gd name="connsiteY222" fmla="*/ 1444481 h 1808998"/>
              <a:gd name="connsiteX223" fmla="*/ 442077 w 1136356"/>
              <a:gd name="connsiteY223" fmla="*/ 1492381 h 1808998"/>
              <a:gd name="connsiteX224" fmla="*/ 424072 w 1136356"/>
              <a:gd name="connsiteY224" fmla="*/ 1481340 h 1808998"/>
              <a:gd name="connsiteX225" fmla="*/ 423053 w 1136356"/>
              <a:gd name="connsiteY225" fmla="*/ 1308933 h 1808998"/>
              <a:gd name="connsiteX226" fmla="*/ 423393 w 1136356"/>
              <a:gd name="connsiteY226" fmla="*/ 1264261 h 1808998"/>
              <a:gd name="connsiteX227" fmla="*/ 419486 w 1136356"/>
              <a:gd name="connsiteY227" fmla="*/ 1258485 h 1808998"/>
              <a:gd name="connsiteX228" fmla="*/ 409294 w 1136356"/>
              <a:gd name="connsiteY228" fmla="*/ 1254239 h 1808998"/>
              <a:gd name="connsiteX229" fmla="*/ 404708 w 1136356"/>
              <a:gd name="connsiteY229" fmla="*/ 1251012 h 1808998"/>
              <a:gd name="connsiteX230" fmla="*/ 408275 w 1136356"/>
              <a:gd name="connsiteY230" fmla="*/ 1246086 h 1808998"/>
              <a:gd name="connsiteX231" fmla="*/ 413371 w 1136356"/>
              <a:gd name="connsiteY231" fmla="*/ 1241669 h 1808998"/>
              <a:gd name="connsiteX232" fmla="*/ 440039 w 1136356"/>
              <a:gd name="connsiteY232" fmla="*/ 1229439 h 1808998"/>
              <a:gd name="connsiteX233" fmla="*/ 585268 w 1136356"/>
              <a:gd name="connsiteY233" fmla="*/ 1229100 h 1808998"/>
              <a:gd name="connsiteX234" fmla="*/ 658987 w 1136356"/>
              <a:gd name="connsiteY234" fmla="*/ 1213133 h 1808998"/>
              <a:gd name="connsiteX235" fmla="*/ 680559 w 1136356"/>
              <a:gd name="connsiteY235" fmla="*/ 1196996 h 1808998"/>
              <a:gd name="connsiteX236" fmla="*/ 690241 w 1136356"/>
              <a:gd name="connsiteY236" fmla="*/ 1192580 h 1808998"/>
              <a:gd name="connsiteX237" fmla="*/ 788589 w 1136356"/>
              <a:gd name="connsiteY237" fmla="*/ 1186805 h 1808998"/>
              <a:gd name="connsiteX238" fmla="*/ 795724 w 1136356"/>
              <a:gd name="connsiteY238" fmla="*/ 1195638 h 180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136356" h="1808998">
                <a:moveTo>
                  <a:pt x="1127628" y="671962"/>
                </a:moveTo>
                <a:cubicBezTo>
                  <a:pt x="1090089" y="653957"/>
                  <a:pt x="1052720" y="635612"/>
                  <a:pt x="1015351" y="617607"/>
                </a:cubicBezTo>
                <a:cubicBezTo>
                  <a:pt x="1003121" y="611662"/>
                  <a:pt x="1001932" y="611832"/>
                  <a:pt x="995308" y="623383"/>
                </a:cubicBezTo>
                <a:cubicBezTo>
                  <a:pt x="981549" y="647503"/>
                  <a:pt x="967621" y="671453"/>
                  <a:pt x="953862" y="695573"/>
                </a:cubicBezTo>
                <a:cubicBezTo>
                  <a:pt x="918022" y="757911"/>
                  <a:pt x="882182" y="820079"/>
                  <a:pt x="846341" y="882418"/>
                </a:cubicBezTo>
                <a:cubicBezTo>
                  <a:pt x="841416" y="891080"/>
                  <a:pt x="840906" y="891080"/>
                  <a:pt x="833093" y="885305"/>
                </a:cubicBezTo>
                <a:cubicBezTo>
                  <a:pt x="814748" y="871547"/>
                  <a:pt x="796063" y="858128"/>
                  <a:pt x="778228" y="844029"/>
                </a:cubicBezTo>
                <a:cubicBezTo>
                  <a:pt x="762261" y="831460"/>
                  <a:pt x="744766" y="827043"/>
                  <a:pt x="725062" y="830441"/>
                </a:cubicBezTo>
                <a:cubicBezTo>
                  <a:pt x="721665" y="830950"/>
                  <a:pt x="718268" y="831630"/>
                  <a:pt x="715041" y="830271"/>
                </a:cubicBezTo>
                <a:cubicBezTo>
                  <a:pt x="709435" y="827893"/>
                  <a:pt x="704000" y="828912"/>
                  <a:pt x="698564" y="831120"/>
                </a:cubicBezTo>
                <a:cubicBezTo>
                  <a:pt x="692789" y="833328"/>
                  <a:pt x="687014" y="835536"/>
                  <a:pt x="680559" y="834687"/>
                </a:cubicBezTo>
                <a:cubicBezTo>
                  <a:pt x="658308" y="831969"/>
                  <a:pt x="636736" y="826194"/>
                  <a:pt x="614654" y="823137"/>
                </a:cubicBezTo>
                <a:cubicBezTo>
                  <a:pt x="611427" y="822627"/>
                  <a:pt x="608879" y="820929"/>
                  <a:pt x="606671" y="818551"/>
                </a:cubicBezTo>
                <a:cubicBezTo>
                  <a:pt x="600895" y="812096"/>
                  <a:pt x="593422" y="809208"/>
                  <a:pt x="584929" y="808189"/>
                </a:cubicBezTo>
                <a:cubicBezTo>
                  <a:pt x="573208" y="806830"/>
                  <a:pt x="563017" y="800715"/>
                  <a:pt x="552146" y="796639"/>
                </a:cubicBezTo>
                <a:cubicBezTo>
                  <a:pt x="549258" y="795620"/>
                  <a:pt x="546710" y="793411"/>
                  <a:pt x="545351" y="790524"/>
                </a:cubicBezTo>
                <a:cubicBezTo>
                  <a:pt x="535500" y="770990"/>
                  <a:pt x="516306" y="772349"/>
                  <a:pt x="499490" y="772689"/>
                </a:cubicBezTo>
                <a:cubicBezTo>
                  <a:pt x="489977" y="772858"/>
                  <a:pt x="482164" y="772519"/>
                  <a:pt x="475709" y="765555"/>
                </a:cubicBezTo>
                <a:cubicBezTo>
                  <a:pt x="468405" y="757571"/>
                  <a:pt x="459912" y="752815"/>
                  <a:pt x="449381" y="751796"/>
                </a:cubicBezTo>
                <a:cubicBezTo>
                  <a:pt x="443606" y="751286"/>
                  <a:pt x="439869" y="748399"/>
                  <a:pt x="440209" y="741944"/>
                </a:cubicBezTo>
                <a:cubicBezTo>
                  <a:pt x="440548" y="733961"/>
                  <a:pt x="435623" y="730394"/>
                  <a:pt x="428319" y="728865"/>
                </a:cubicBezTo>
                <a:cubicBezTo>
                  <a:pt x="424921" y="728186"/>
                  <a:pt x="421524" y="728016"/>
                  <a:pt x="418127" y="727846"/>
                </a:cubicBezTo>
                <a:cubicBezTo>
                  <a:pt x="407426" y="727336"/>
                  <a:pt x="402840" y="720542"/>
                  <a:pt x="406916" y="710520"/>
                </a:cubicBezTo>
                <a:cubicBezTo>
                  <a:pt x="409464" y="704405"/>
                  <a:pt x="411333" y="698290"/>
                  <a:pt x="413541" y="692175"/>
                </a:cubicBezTo>
                <a:cubicBezTo>
                  <a:pt x="417278" y="682663"/>
                  <a:pt x="417108" y="672132"/>
                  <a:pt x="421354" y="662620"/>
                </a:cubicBezTo>
                <a:cubicBezTo>
                  <a:pt x="428319" y="646993"/>
                  <a:pt x="427469" y="632045"/>
                  <a:pt x="419656" y="616928"/>
                </a:cubicBezTo>
                <a:cubicBezTo>
                  <a:pt x="413031" y="604189"/>
                  <a:pt x="406747" y="591109"/>
                  <a:pt x="403349" y="577011"/>
                </a:cubicBezTo>
                <a:cubicBezTo>
                  <a:pt x="399782" y="562403"/>
                  <a:pt x="394177" y="548475"/>
                  <a:pt x="389081" y="534376"/>
                </a:cubicBezTo>
                <a:cubicBezTo>
                  <a:pt x="381098" y="512295"/>
                  <a:pt x="370567" y="491062"/>
                  <a:pt x="367849" y="467452"/>
                </a:cubicBezTo>
                <a:cubicBezTo>
                  <a:pt x="366490" y="455392"/>
                  <a:pt x="364791" y="443162"/>
                  <a:pt x="373794" y="432631"/>
                </a:cubicBezTo>
                <a:cubicBezTo>
                  <a:pt x="375323" y="430932"/>
                  <a:pt x="375832" y="428554"/>
                  <a:pt x="376681" y="426516"/>
                </a:cubicBezTo>
                <a:cubicBezTo>
                  <a:pt x="379739" y="418872"/>
                  <a:pt x="379060" y="412588"/>
                  <a:pt x="372265" y="406812"/>
                </a:cubicBezTo>
                <a:cubicBezTo>
                  <a:pt x="364452" y="400188"/>
                  <a:pt x="357487" y="392884"/>
                  <a:pt x="350693" y="385240"/>
                </a:cubicBezTo>
                <a:cubicBezTo>
                  <a:pt x="345258" y="379125"/>
                  <a:pt x="345597" y="375558"/>
                  <a:pt x="351542" y="370123"/>
                </a:cubicBezTo>
                <a:cubicBezTo>
                  <a:pt x="357657" y="364517"/>
                  <a:pt x="362753" y="363838"/>
                  <a:pt x="370736" y="368764"/>
                </a:cubicBezTo>
                <a:cubicBezTo>
                  <a:pt x="380249" y="374539"/>
                  <a:pt x="389931" y="379635"/>
                  <a:pt x="400292" y="383542"/>
                </a:cubicBezTo>
                <a:cubicBezTo>
                  <a:pt x="414900" y="388977"/>
                  <a:pt x="424752" y="384901"/>
                  <a:pt x="430697" y="370972"/>
                </a:cubicBezTo>
                <a:cubicBezTo>
                  <a:pt x="433584" y="364178"/>
                  <a:pt x="438001" y="360101"/>
                  <a:pt x="444795" y="357383"/>
                </a:cubicBezTo>
                <a:cubicBezTo>
                  <a:pt x="454647" y="353646"/>
                  <a:pt x="459403" y="342945"/>
                  <a:pt x="468915" y="338529"/>
                </a:cubicBezTo>
                <a:cubicBezTo>
                  <a:pt x="469934" y="338019"/>
                  <a:pt x="470104" y="335981"/>
                  <a:pt x="470444" y="334622"/>
                </a:cubicBezTo>
                <a:cubicBezTo>
                  <a:pt x="474011" y="323921"/>
                  <a:pt x="475200" y="322902"/>
                  <a:pt x="485901" y="322732"/>
                </a:cubicBezTo>
                <a:cubicBezTo>
                  <a:pt x="500509" y="322392"/>
                  <a:pt x="505435" y="317466"/>
                  <a:pt x="506114" y="302689"/>
                </a:cubicBezTo>
                <a:cubicBezTo>
                  <a:pt x="506624" y="289949"/>
                  <a:pt x="505265" y="277210"/>
                  <a:pt x="503566" y="264640"/>
                </a:cubicBezTo>
                <a:cubicBezTo>
                  <a:pt x="501868" y="252580"/>
                  <a:pt x="503906" y="241539"/>
                  <a:pt x="510700" y="231518"/>
                </a:cubicBezTo>
                <a:cubicBezTo>
                  <a:pt x="512908" y="228121"/>
                  <a:pt x="514267" y="224554"/>
                  <a:pt x="514607" y="220477"/>
                </a:cubicBezTo>
                <a:cubicBezTo>
                  <a:pt x="515626" y="209776"/>
                  <a:pt x="516475" y="199075"/>
                  <a:pt x="518344" y="188543"/>
                </a:cubicBezTo>
                <a:cubicBezTo>
                  <a:pt x="521231" y="172237"/>
                  <a:pt x="522081" y="155251"/>
                  <a:pt x="532782" y="141153"/>
                </a:cubicBezTo>
                <a:cubicBezTo>
                  <a:pt x="534820" y="138435"/>
                  <a:pt x="535500" y="134698"/>
                  <a:pt x="534480" y="131301"/>
                </a:cubicBezTo>
                <a:cubicBezTo>
                  <a:pt x="531933" y="123487"/>
                  <a:pt x="531593" y="114655"/>
                  <a:pt x="527686" y="107860"/>
                </a:cubicBezTo>
                <a:cubicBezTo>
                  <a:pt x="518853" y="92233"/>
                  <a:pt x="514607" y="73379"/>
                  <a:pt x="498980" y="61829"/>
                </a:cubicBezTo>
                <a:cubicBezTo>
                  <a:pt x="498131" y="61149"/>
                  <a:pt x="497451" y="60130"/>
                  <a:pt x="496772" y="59281"/>
                </a:cubicBezTo>
                <a:cubicBezTo>
                  <a:pt x="490147" y="50108"/>
                  <a:pt x="481145" y="43484"/>
                  <a:pt x="471293" y="38728"/>
                </a:cubicBezTo>
                <a:cubicBezTo>
                  <a:pt x="461101" y="33802"/>
                  <a:pt x="452439" y="27008"/>
                  <a:pt x="445644" y="18345"/>
                </a:cubicBezTo>
                <a:cubicBezTo>
                  <a:pt x="439699" y="10871"/>
                  <a:pt x="432056" y="7983"/>
                  <a:pt x="423223" y="5945"/>
                </a:cubicBezTo>
                <a:cubicBezTo>
                  <a:pt x="409634" y="3397"/>
                  <a:pt x="395706" y="1868"/>
                  <a:pt x="381777" y="0"/>
                </a:cubicBezTo>
                <a:cubicBezTo>
                  <a:pt x="378890" y="0"/>
                  <a:pt x="376172" y="0"/>
                  <a:pt x="373284" y="0"/>
                </a:cubicBezTo>
                <a:cubicBezTo>
                  <a:pt x="363772" y="3227"/>
                  <a:pt x="354430" y="6964"/>
                  <a:pt x="344918" y="9852"/>
                </a:cubicBezTo>
                <a:cubicBezTo>
                  <a:pt x="327932" y="14778"/>
                  <a:pt x="313154" y="23780"/>
                  <a:pt x="300075" y="35161"/>
                </a:cubicBezTo>
                <a:cubicBezTo>
                  <a:pt x="288695" y="45013"/>
                  <a:pt x="280202" y="57412"/>
                  <a:pt x="273407" y="71001"/>
                </a:cubicBezTo>
                <a:cubicBezTo>
                  <a:pt x="263216" y="91214"/>
                  <a:pt x="253194" y="111088"/>
                  <a:pt x="251156" y="134358"/>
                </a:cubicBezTo>
                <a:cubicBezTo>
                  <a:pt x="249797" y="150835"/>
                  <a:pt x="246909" y="167311"/>
                  <a:pt x="243172" y="183618"/>
                </a:cubicBezTo>
                <a:cubicBezTo>
                  <a:pt x="239435" y="200603"/>
                  <a:pt x="234510" y="217929"/>
                  <a:pt x="237907" y="235594"/>
                </a:cubicBezTo>
                <a:cubicBezTo>
                  <a:pt x="240794" y="250202"/>
                  <a:pt x="234510" y="261583"/>
                  <a:pt x="227375" y="272794"/>
                </a:cubicBezTo>
                <a:cubicBezTo>
                  <a:pt x="224488" y="277380"/>
                  <a:pt x="221091" y="279758"/>
                  <a:pt x="214636" y="276530"/>
                </a:cubicBezTo>
                <a:cubicBezTo>
                  <a:pt x="205124" y="271605"/>
                  <a:pt x="196801" y="275681"/>
                  <a:pt x="194423" y="286382"/>
                </a:cubicBezTo>
                <a:cubicBezTo>
                  <a:pt x="190007" y="305237"/>
                  <a:pt x="181514" y="321713"/>
                  <a:pt x="167925" y="335641"/>
                </a:cubicBezTo>
                <a:cubicBezTo>
                  <a:pt x="162659" y="341077"/>
                  <a:pt x="157903" y="347192"/>
                  <a:pt x="153317" y="353307"/>
                </a:cubicBezTo>
                <a:cubicBezTo>
                  <a:pt x="140747" y="370123"/>
                  <a:pt x="126309" y="385240"/>
                  <a:pt x="115948" y="403585"/>
                </a:cubicBezTo>
                <a:cubicBezTo>
                  <a:pt x="99811" y="431612"/>
                  <a:pt x="81976" y="458449"/>
                  <a:pt x="59045" y="481550"/>
                </a:cubicBezTo>
                <a:cubicBezTo>
                  <a:pt x="55138" y="485627"/>
                  <a:pt x="51062" y="489703"/>
                  <a:pt x="49193" y="495139"/>
                </a:cubicBezTo>
                <a:cubicBezTo>
                  <a:pt x="39681" y="521807"/>
                  <a:pt x="33057" y="549494"/>
                  <a:pt x="29320" y="577181"/>
                </a:cubicBezTo>
                <a:cubicBezTo>
                  <a:pt x="25753" y="604698"/>
                  <a:pt x="23035" y="632895"/>
                  <a:pt x="29320" y="660752"/>
                </a:cubicBezTo>
                <a:cubicBezTo>
                  <a:pt x="30169" y="664658"/>
                  <a:pt x="29320" y="667546"/>
                  <a:pt x="25753" y="670264"/>
                </a:cubicBezTo>
                <a:cubicBezTo>
                  <a:pt x="3841" y="686230"/>
                  <a:pt x="-2104" y="709331"/>
                  <a:pt x="614" y="734131"/>
                </a:cubicBezTo>
                <a:cubicBezTo>
                  <a:pt x="3501" y="762497"/>
                  <a:pt x="10126" y="790354"/>
                  <a:pt x="17600" y="818041"/>
                </a:cubicBezTo>
                <a:cubicBezTo>
                  <a:pt x="23375" y="838934"/>
                  <a:pt x="30509" y="859656"/>
                  <a:pt x="34416" y="881059"/>
                </a:cubicBezTo>
                <a:cubicBezTo>
                  <a:pt x="38492" y="903480"/>
                  <a:pt x="44098" y="925052"/>
                  <a:pt x="53949" y="945435"/>
                </a:cubicBezTo>
                <a:cubicBezTo>
                  <a:pt x="59725" y="957325"/>
                  <a:pt x="61763" y="969555"/>
                  <a:pt x="61763" y="982295"/>
                </a:cubicBezTo>
                <a:cubicBezTo>
                  <a:pt x="61763" y="992996"/>
                  <a:pt x="60574" y="1003697"/>
                  <a:pt x="59894" y="1014398"/>
                </a:cubicBezTo>
                <a:cubicBezTo>
                  <a:pt x="57856" y="1042934"/>
                  <a:pt x="53440" y="1071131"/>
                  <a:pt x="54289" y="1099837"/>
                </a:cubicBezTo>
                <a:cubicBezTo>
                  <a:pt x="55138" y="1126335"/>
                  <a:pt x="63801" y="1149436"/>
                  <a:pt x="79768" y="1170498"/>
                </a:cubicBezTo>
                <a:cubicBezTo>
                  <a:pt x="85204" y="1177632"/>
                  <a:pt x="92847" y="1181709"/>
                  <a:pt x="97943" y="1188673"/>
                </a:cubicBezTo>
                <a:cubicBezTo>
                  <a:pt x="102189" y="1194449"/>
                  <a:pt x="108814" y="1197676"/>
                  <a:pt x="115269" y="1200903"/>
                </a:cubicBezTo>
                <a:cubicBezTo>
                  <a:pt x="123252" y="1205150"/>
                  <a:pt x="131575" y="1208377"/>
                  <a:pt x="140408" y="1210755"/>
                </a:cubicBezTo>
                <a:cubicBezTo>
                  <a:pt x="158922" y="1215851"/>
                  <a:pt x="177267" y="1221966"/>
                  <a:pt x="196801" y="1222985"/>
                </a:cubicBezTo>
                <a:cubicBezTo>
                  <a:pt x="211239" y="1223834"/>
                  <a:pt x="225677" y="1224514"/>
                  <a:pt x="239945" y="1225872"/>
                </a:cubicBezTo>
                <a:cubicBezTo>
                  <a:pt x="255402" y="1227401"/>
                  <a:pt x="255232" y="1227741"/>
                  <a:pt x="259649" y="1242349"/>
                </a:cubicBezTo>
                <a:cubicBezTo>
                  <a:pt x="261517" y="1248294"/>
                  <a:pt x="262536" y="1255428"/>
                  <a:pt x="270690" y="1256787"/>
                </a:cubicBezTo>
                <a:cubicBezTo>
                  <a:pt x="282410" y="1258655"/>
                  <a:pt x="293790" y="1257126"/>
                  <a:pt x="304661" y="1252031"/>
                </a:cubicBezTo>
                <a:cubicBezTo>
                  <a:pt x="310946" y="1249143"/>
                  <a:pt x="313834" y="1244387"/>
                  <a:pt x="314004" y="1237253"/>
                </a:cubicBezTo>
                <a:cubicBezTo>
                  <a:pt x="314004" y="1223834"/>
                  <a:pt x="314683" y="1223494"/>
                  <a:pt x="327762" y="1223494"/>
                </a:cubicBezTo>
                <a:cubicBezTo>
                  <a:pt x="331159" y="1223494"/>
                  <a:pt x="334556" y="1223834"/>
                  <a:pt x="337954" y="1224174"/>
                </a:cubicBezTo>
                <a:cubicBezTo>
                  <a:pt x="341351" y="1224514"/>
                  <a:pt x="344578" y="1226212"/>
                  <a:pt x="344578" y="1229779"/>
                </a:cubicBezTo>
                <a:cubicBezTo>
                  <a:pt x="344408" y="1240141"/>
                  <a:pt x="351203" y="1241160"/>
                  <a:pt x="359016" y="1241500"/>
                </a:cubicBezTo>
                <a:cubicBezTo>
                  <a:pt x="365980" y="1241839"/>
                  <a:pt x="367509" y="1245576"/>
                  <a:pt x="365811" y="1251861"/>
                </a:cubicBezTo>
                <a:cubicBezTo>
                  <a:pt x="364112" y="1258485"/>
                  <a:pt x="358846" y="1260184"/>
                  <a:pt x="353241" y="1261543"/>
                </a:cubicBezTo>
                <a:cubicBezTo>
                  <a:pt x="350693" y="1262222"/>
                  <a:pt x="346447" y="1261883"/>
                  <a:pt x="347636" y="1266639"/>
                </a:cubicBezTo>
                <a:cubicBezTo>
                  <a:pt x="350014" y="1277340"/>
                  <a:pt x="348655" y="1288041"/>
                  <a:pt x="348315" y="1298742"/>
                </a:cubicBezTo>
                <a:cubicBezTo>
                  <a:pt x="348145" y="1304347"/>
                  <a:pt x="346447" y="1310462"/>
                  <a:pt x="348994" y="1315558"/>
                </a:cubicBezTo>
                <a:cubicBezTo>
                  <a:pt x="352222" y="1322013"/>
                  <a:pt x="350014" y="1328807"/>
                  <a:pt x="349504" y="1334582"/>
                </a:cubicBezTo>
                <a:cubicBezTo>
                  <a:pt x="348485" y="1345623"/>
                  <a:pt x="347975" y="1356324"/>
                  <a:pt x="348994" y="1367365"/>
                </a:cubicBezTo>
                <a:cubicBezTo>
                  <a:pt x="349504" y="1372801"/>
                  <a:pt x="349504" y="1378236"/>
                  <a:pt x="349164" y="1383502"/>
                </a:cubicBezTo>
                <a:cubicBezTo>
                  <a:pt x="348825" y="1392504"/>
                  <a:pt x="346616" y="1401846"/>
                  <a:pt x="347975" y="1410679"/>
                </a:cubicBezTo>
                <a:cubicBezTo>
                  <a:pt x="349844" y="1421720"/>
                  <a:pt x="349674" y="1433100"/>
                  <a:pt x="349164" y="1443802"/>
                </a:cubicBezTo>
                <a:cubicBezTo>
                  <a:pt x="348145" y="1461637"/>
                  <a:pt x="348485" y="1479472"/>
                  <a:pt x="346616" y="1497137"/>
                </a:cubicBezTo>
                <a:cubicBezTo>
                  <a:pt x="345767" y="1505291"/>
                  <a:pt x="343559" y="1506989"/>
                  <a:pt x="336255" y="1503932"/>
                </a:cubicBezTo>
                <a:cubicBezTo>
                  <a:pt x="321647" y="1497987"/>
                  <a:pt x="306700" y="1493061"/>
                  <a:pt x="292431" y="1486096"/>
                </a:cubicBezTo>
                <a:cubicBezTo>
                  <a:pt x="267802" y="1474206"/>
                  <a:pt x="242323" y="1463845"/>
                  <a:pt x="216335" y="1454842"/>
                </a:cubicBezTo>
                <a:cubicBezTo>
                  <a:pt x="203425" y="1450426"/>
                  <a:pt x="194593" y="1454333"/>
                  <a:pt x="193743" y="1467922"/>
                </a:cubicBezTo>
                <a:cubicBezTo>
                  <a:pt x="192384" y="1489833"/>
                  <a:pt x="184911" y="1513104"/>
                  <a:pt x="201387" y="1533147"/>
                </a:cubicBezTo>
                <a:cubicBezTo>
                  <a:pt x="202406" y="1534336"/>
                  <a:pt x="202916" y="1536205"/>
                  <a:pt x="203086" y="1537903"/>
                </a:cubicBezTo>
                <a:cubicBezTo>
                  <a:pt x="203255" y="1541301"/>
                  <a:pt x="204614" y="1543509"/>
                  <a:pt x="208012" y="1545037"/>
                </a:cubicBezTo>
                <a:cubicBezTo>
                  <a:pt x="212598" y="1547076"/>
                  <a:pt x="212937" y="1551662"/>
                  <a:pt x="212598" y="1556078"/>
                </a:cubicBezTo>
                <a:cubicBezTo>
                  <a:pt x="212258" y="1560665"/>
                  <a:pt x="208181" y="1560834"/>
                  <a:pt x="205124" y="1561854"/>
                </a:cubicBezTo>
                <a:cubicBezTo>
                  <a:pt x="183212" y="1568478"/>
                  <a:pt x="160791" y="1572894"/>
                  <a:pt x="138369" y="1577650"/>
                </a:cubicBezTo>
                <a:cubicBezTo>
                  <a:pt x="116797" y="1582237"/>
                  <a:pt x="95225" y="1586653"/>
                  <a:pt x="73653" y="1591579"/>
                </a:cubicBezTo>
                <a:cubicBezTo>
                  <a:pt x="64651" y="1593617"/>
                  <a:pt x="55818" y="1597524"/>
                  <a:pt x="54119" y="1608055"/>
                </a:cubicBezTo>
                <a:cubicBezTo>
                  <a:pt x="49873" y="1634893"/>
                  <a:pt x="44098" y="1662070"/>
                  <a:pt x="66009" y="1685001"/>
                </a:cubicBezTo>
                <a:cubicBezTo>
                  <a:pt x="66009" y="1695363"/>
                  <a:pt x="74502" y="1696722"/>
                  <a:pt x="81467" y="1699949"/>
                </a:cubicBezTo>
                <a:cubicBezTo>
                  <a:pt x="91658" y="1704535"/>
                  <a:pt x="107625" y="1703006"/>
                  <a:pt x="115608" y="1695193"/>
                </a:cubicBezTo>
                <a:cubicBezTo>
                  <a:pt x="127838" y="1683303"/>
                  <a:pt x="134802" y="1668695"/>
                  <a:pt x="134123" y="1651199"/>
                </a:cubicBezTo>
                <a:cubicBezTo>
                  <a:pt x="133953" y="1647463"/>
                  <a:pt x="133274" y="1644065"/>
                  <a:pt x="131235" y="1640668"/>
                </a:cubicBezTo>
                <a:cubicBezTo>
                  <a:pt x="125290" y="1631156"/>
                  <a:pt x="126819" y="1627759"/>
                  <a:pt x="137860" y="1626400"/>
                </a:cubicBezTo>
                <a:cubicBezTo>
                  <a:pt x="171832" y="1621984"/>
                  <a:pt x="205634" y="1616548"/>
                  <a:pt x="239775" y="1615529"/>
                </a:cubicBezTo>
                <a:cubicBezTo>
                  <a:pt x="241813" y="1615529"/>
                  <a:pt x="244531" y="1615699"/>
                  <a:pt x="245550" y="1614680"/>
                </a:cubicBezTo>
                <a:cubicBezTo>
                  <a:pt x="250986" y="1608055"/>
                  <a:pt x="258969" y="1609754"/>
                  <a:pt x="265933" y="1608395"/>
                </a:cubicBezTo>
                <a:cubicBezTo>
                  <a:pt x="282580" y="1605337"/>
                  <a:pt x="299396" y="1602790"/>
                  <a:pt x="316042" y="1599902"/>
                </a:cubicBezTo>
                <a:cubicBezTo>
                  <a:pt x="327083" y="1598033"/>
                  <a:pt x="338124" y="1597694"/>
                  <a:pt x="348994" y="1599053"/>
                </a:cubicBezTo>
                <a:cubicBezTo>
                  <a:pt x="356468" y="1600072"/>
                  <a:pt x="363432" y="1602790"/>
                  <a:pt x="364112" y="1612132"/>
                </a:cubicBezTo>
                <a:cubicBezTo>
                  <a:pt x="365471" y="1630816"/>
                  <a:pt x="368698" y="1649161"/>
                  <a:pt x="368528" y="1668015"/>
                </a:cubicBezTo>
                <a:cubicBezTo>
                  <a:pt x="368358" y="1680585"/>
                  <a:pt x="366150" y="1682453"/>
                  <a:pt x="353750" y="1679906"/>
                </a:cubicBezTo>
                <a:cubicBezTo>
                  <a:pt x="348655" y="1678886"/>
                  <a:pt x="346107" y="1680075"/>
                  <a:pt x="345427" y="1685171"/>
                </a:cubicBezTo>
                <a:cubicBezTo>
                  <a:pt x="345088" y="1688229"/>
                  <a:pt x="344578" y="1691286"/>
                  <a:pt x="344578" y="1694513"/>
                </a:cubicBezTo>
                <a:cubicBezTo>
                  <a:pt x="344748" y="1726107"/>
                  <a:pt x="348825" y="1756852"/>
                  <a:pt x="361394" y="1786067"/>
                </a:cubicBezTo>
                <a:cubicBezTo>
                  <a:pt x="363772" y="1791503"/>
                  <a:pt x="367000" y="1796259"/>
                  <a:pt x="372435" y="1798297"/>
                </a:cubicBezTo>
                <a:cubicBezTo>
                  <a:pt x="387722" y="1804072"/>
                  <a:pt x="403349" y="1808829"/>
                  <a:pt x="419995" y="1808998"/>
                </a:cubicBezTo>
                <a:cubicBezTo>
                  <a:pt x="425771" y="1809168"/>
                  <a:pt x="431376" y="1807639"/>
                  <a:pt x="435453" y="1803223"/>
                </a:cubicBezTo>
                <a:cubicBezTo>
                  <a:pt x="448532" y="1789295"/>
                  <a:pt x="456006" y="1772988"/>
                  <a:pt x="456006" y="1753624"/>
                </a:cubicBezTo>
                <a:cubicBezTo>
                  <a:pt x="456006" y="1743263"/>
                  <a:pt x="450570" y="1736639"/>
                  <a:pt x="441568" y="1732562"/>
                </a:cubicBezTo>
                <a:cubicBezTo>
                  <a:pt x="438510" y="1731203"/>
                  <a:pt x="435283" y="1729844"/>
                  <a:pt x="432056" y="1729165"/>
                </a:cubicBezTo>
                <a:cubicBezTo>
                  <a:pt x="422374" y="1727126"/>
                  <a:pt x="418297" y="1721181"/>
                  <a:pt x="417108" y="1711499"/>
                </a:cubicBezTo>
                <a:cubicBezTo>
                  <a:pt x="413371" y="1679736"/>
                  <a:pt x="412692" y="1647632"/>
                  <a:pt x="410653" y="1615869"/>
                </a:cubicBezTo>
                <a:cubicBezTo>
                  <a:pt x="409804" y="1603299"/>
                  <a:pt x="413201" y="1599562"/>
                  <a:pt x="425771" y="1597694"/>
                </a:cubicBezTo>
                <a:cubicBezTo>
                  <a:pt x="442417" y="1595316"/>
                  <a:pt x="459063" y="1597524"/>
                  <a:pt x="475709" y="1599053"/>
                </a:cubicBezTo>
                <a:cubicBezTo>
                  <a:pt x="502377" y="1601770"/>
                  <a:pt x="529045" y="1605847"/>
                  <a:pt x="555713" y="1608395"/>
                </a:cubicBezTo>
                <a:cubicBezTo>
                  <a:pt x="591553" y="1611792"/>
                  <a:pt x="627223" y="1614850"/>
                  <a:pt x="662894" y="1618926"/>
                </a:cubicBezTo>
                <a:cubicBezTo>
                  <a:pt x="670537" y="1619775"/>
                  <a:pt x="674105" y="1623173"/>
                  <a:pt x="671726" y="1630477"/>
                </a:cubicBezTo>
                <a:cubicBezTo>
                  <a:pt x="665951" y="1647802"/>
                  <a:pt x="672916" y="1663259"/>
                  <a:pt x="680389" y="1677188"/>
                </a:cubicBezTo>
                <a:cubicBezTo>
                  <a:pt x="686844" y="1689418"/>
                  <a:pt x="691770" y="1701478"/>
                  <a:pt x="694488" y="1714896"/>
                </a:cubicBezTo>
                <a:cubicBezTo>
                  <a:pt x="698904" y="1736299"/>
                  <a:pt x="712493" y="1748019"/>
                  <a:pt x="733725" y="1752945"/>
                </a:cubicBezTo>
                <a:cubicBezTo>
                  <a:pt x="755637" y="1758041"/>
                  <a:pt x="777888" y="1758890"/>
                  <a:pt x="800140" y="1760758"/>
                </a:cubicBezTo>
                <a:cubicBezTo>
                  <a:pt x="802858" y="1760928"/>
                  <a:pt x="805915" y="1761438"/>
                  <a:pt x="808463" y="1759739"/>
                </a:cubicBezTo>
                <a:cubicBezTo>
                  <a:pt x="813729" y="1755832"/>
                  <a:pt x="819504" y="1756512"/>
                  <a:pt x="825449" y="1757022"/>
                </a:cubicBezTo>
                <a:cubicBezTo>
                  <a:pt x="842605" y="1758041"/>
                  <a:pt x="858911" y="1762117"/>
                  <a:pt x="875217" y="1766873"/>
                </a:cubicBezTo>
                <a:cubicBezTo>
                  <a:pt x="906981" y="1776386"/>
                  <a:pt x="939084" y="1781651"/>
                  <a:pt x="972207" y="1778594"/>
                </a:cubicBezTo>
                <a:cubicBezTo>
                  <a:pt x="999724" y="1776046"/>
                  <a:pt x="1027411" y="1773498"/>
                  <a:pt x="1054589" y="1768572"/>
                </a:cubicBezTo>
                <a:cubicBezTo>
                  <a:pt x="1070725" y="1765684"/>
                  <a:pt x="1085673" y="1761608"/>
                  <a:pt x="1096204" y="1747339"/>
                </a:cubicBezTo>
                <a:cubicBezTo>
                  <a:pt x="1101979" y="1739526"/>
                  <a:pt x="1104527" y="1727806"/>
                  <a:pt x="1099771" y="1719483"/>
                </a:cubicBezTo>
                <a:cubicBezTo>
                  <a:pt x="1087371" y="1697401"/>
                  <a:pt x="1068857" y="1685171"/>
                  <a:pt x="1043038" y="1684662"/>
                </a:cubicBezTo>
                <a:cubicBezTo>
                  <a:pt x="1036074" y="1684492"/>
                  <a:pt x="1028430" y="1685851"/>
                  <a:pt x="1022145" y="1682623"/>
                </a:cubicBezTo>
                <a:cubicBezTo>
                  <a:pt x="1015011" y="1678886"/>
                  <a:pt x="1008387" y="1677867"/>
                  <a:pt x="1001253" y="1681434"/>
                </a:cubicBezTo>
                <a:cubicBezTo>
                  <a:pt x="999215" y="1682453"/>
                  <a:pt x="995987" y="1683473"/>
                  <a:pt x="995308" y="1680755"/>
                </a:cubicBezTo>
                <a:cubicBezTo>
                  <a:pt x="993609" y="1672432"/>
                  <a:pt x="986305" y="1673111"/>
                  <a:pt x="980870" y="1671243"/>
                </a:cubicBezTo>
                <a:cubicBezTo>
                  <a:pt x="969319" y="1667336"/>
                  <a:pt x="957769" y="1663939"/>
                  <a:pt x="948257" y="1655616"/>
                </a:cubicBezTo>
                <a:cubicBezTo>
                  <a:pt x="947068" y="1654597"/>
                  <a:pt x="945029" y="1653917"/>
                  <a:pt x="945539" y="1651879"/>
                </a:cubicBezTo>
                <a:cubicBezTo>
                  <a:pt x="946049" y="1649501"/>
                  <a:pt x="948427" y="1649331"/>
                  <a:pt x="950295" y="1649331"/>
                </a:cubicBezTo>
                <a:cubicBezTo>
                  <a:pt x="955051" y="1649161"/>
                  <a:pt x="959977" y="1648991"/>
                  <a:pt x="964733" y="1648991"/>
                </a:cubicBezTo>
                <a:cubicBezTo>
                  <a:pt x="989023" y="1648991"/>
                  <a:pt x="1013483" y="1649840"/>
                  <a:pt x="1037773" y="1646783"/>
                </a:cubicBezTo>
                <a:cubicBezTo>
                  <a:pt x="1055947" y="1644575"/>
                  <a:pt x="1075821" y="1645084"/>
                  <a:pt x="1088560" y="1626740"/>
                </a:cubicBezTo>
                <a:cubicBezTo>
                  <a:pt x="1093147" y="1619945"/>
                  <a:pt x="1097053" y="1614510"/>
                  <a:pt x="1092467" y="1607206"/>
                </a:cubicBezTo>
                <a:cubicBezTo>
                  <a:pt x="1087202" y="1598883"/>
                  <a:pt x="1084144" y="1588182"/>
                  <a:pt x="1071235" y="1587842"/>
                </a:cubicBezTo>
                <a:cubicBezTo>
                  <a:pt x="1066819" y="1587842"/>
                  <a:pt x="1061383" y="1589880"/>
                  <a:pt x="1058326" y="1584105"/>
                </a:cubicBezTo>
                <a:cubicBezTo>
                  <a:pt x="1057646" y="1582916"/>
                  <a:pt x="1056627" y="1583426"/>
                  <a:pt x="1055947" y="1584615"/>
                </a:cubicBezTo>
                <a:cubicBezTo>
                  <a:pt x="1053230" y="1589880"/>
                  <a:pt x="1048474" y="1588012"/>
                  <a:pt x="1044737" y="1587332"/>
                </a:cubicBezTo>
                <a:cubicBezTo>
                  <a:pt x="1039471" y="1586483"/>
                  <a:pt x="1034715" y="1583595"/>
                  <a:pt x="1029959" y="1581387"/>
                </a:cubicBezTo>
                <a:cubicBezTo>
                  <a:pt x="1021296" y="1577650"/>
                  <a:pt x="1014332" y="1569667"/>
                  <a:pt x="1003461" y="1570347"/>
                </a:cubicBezTo>
                <a:cubicBezTo>
                  <a:pt x="998195" y="1570686"/>
                  <a:pt x="994968" y="1566610"/>
                  <a:pt x="994968" y="1561514"/>
                </a:cubicBezTo>
                <a:cubicBezTo>
                  <a:pt x="994459" y="1537394"/>
                  <a:pt x="994119" y="1513444"/>
                  <a:pt x="995987" y="1489324"/>
                </a:cubicBezTo>
                <a:cubicBezTo>
                  <a:pt x="996327" y="1485757"/>
                  <a:pt x="998026" y="1483209"/>
                  <a:pt x="1001253" y="1482360"/>
                </a:cubicBezTo>
                <a:cubicBezTo>
                  <a:pt x="1008727" y="1480321"/>
                  <a:pt x="1008727" y="1474886"/>
                  <a:pt x="1008047" y="1468941"/>
                </a:cubicBezTo>
                <a:cubicBezTo>
                  <a:pt x="1007538" y="1465034"/>
                  <a:pt x="1006688" y="1461127"/>
                  <a:pt x="1006519" y="1457220"/>
                </a:cubicBezTo>
                <a:cubicBezTo>
                  <a:pt x="1005160" y="1434969"/>
                  <a:pt x="1005329" y="1412378"/>
                  <a:pt x="1002442" y="1390296"/>
                </a:cubicBezTo>
                <a:cubicBezTo>
                  <a:pt x="995648" y="1336451"/>
                  <a:pt x="1001593" y="1282775"/>
                  <a:pt x="1006519" y="1229439"/>
                </a:cubicBezTo>
                <a:cubicBezTo>
                  <a:pt x="1010425" y="1186635"/>
                  <a:pt x="1016370" y="1144170"/>
                  <a:pt x="1015691" y="1100856"/>
                </a:cubicBezTo>
                <a:cubicBezTo>
                  <a:pt x="1015351" y="1081832"/>
                  <a:pt x="1010595" y="1065356"/>
                  <a:pt x="999724" y="1050238"/>
                </a:cubicBezTo>
                <a:cubicBezTo>
                  <a:pt x="995817" y="1044803"/>
                  <a:pt x="993609" y="1039028"/>
                  <a:pt x="992760" y="1032403"/>
                </a:cubicBezTo>
                <a:cubicBezTo>
                  <a:pt x="991231" y="1022381"/>
                  <a:pt x="990042" y="1011850"/>
                  <a:pt x="983248" y="1004037"/>
                </a:cubicBezTo>
                <a:cubicBezTo>
                  <a:pt x="979001" y="999111"/>
                  <a:pt x="979171" y="996053"/>
                  <a:pt x="981719" y="990957"/>
                </a:cubicBezTo>
                <a:cubicBezTo>
                  <a:pt x="1032337" y="889891"/>
                  <a:pt x="1082785" y="788825"/>
                  <a:pt x="1133403" y="687759"/>
                </a:cubicBezTo>
                <a:cubicBezTo>
                  <a:pt x="1134592" y="685381"/>
                  <a:pt x="1135102" y="682324"/>
                  <a:pt x="1137819" y="680795"/>
                </a:cubicBezTo>
                <a:cubicBezTo>
                  <a:pt x="1137819" y="680285"/>
                  <a:pt x="1137819" y="679606"/>
                  <a:pt x="1137819" y="679096"/>
                </a:cubicBezTo>
                <a:cubicBezTo>
                  <a:pt x="1135442" y="675359"/>
                  <a:pt x="1131365" y="673831"/>
                  <a:pt x="1127628" y="671962"/>
                </a:cubicBezTo>
                <a:close/>
                <a:moveTo>
                  <a:pt x="187798" y="1154022"/>
                </a:moveTo>
                <a:cubicBezTo>
                  <a:pt x="172851" y="1168800"/>
                  <a:pt x="159432" y="1169479"/>
                  <a:pt x="143125" y="1155891"/>
                </a:cubicBezTo>
                <a:cubicBezTo>
                  <a:pt x="137690" y="1151304"/>
                  <a:pt x="130896" y="1148926"/>
                  <a:pt x="125630" y="1144000"/>
                </a:cubicBezTo>
                <a:cubicBezTo>
                  <a:pt x="108984" y="1128204"/>
                  <a:pt x="105417" y="1107481"/>
                  <a:pt x="103548" y="1086079"/>
                </a:cubicBezTo>
                <a:cubicBezTo>
                  <a:pt x="103039" y="1080813"/>
                  <a:pt x="103548" y="1075377"/>
                  <a:pt x="103548" y="1069942"/>
                </a:cubicBezTo>
                <a:cubicBezTo>
                  <a:pt x="104228" y="1045652"/>
                  <a:pt x="107455" y="1021532"/>
                  <a:pt x="107795" y="997242"/>
                </a:cubicBezTo>
                <a:cubicBezTo>
                  <a:pt x="107965" y="989938"/>
                  <a:pt x="113740" y="985012"/>
                  <a:pt x="120364" y="987051"/>
                </a:cubicBezTo>
                <a:cubicBezTo>
                  <a:pt x="125120" y="988410"/>
                  <a:pt x="126989" y="993335"/>
                  <a:pt x="128687" y="997072"/>
                </a:cubicBezTo>
                <a:cubicBezTo>
                  <a:pt x="134463" y="1008962"/>
                  <a:pt x="143125" y="1018135"/>
                  <a:pt x="152128" y="1027817"/>
                </a:cubicBezTo>
                <a:cubicBezTo>
                  <a:pt x="161810" y="1038178"/>
                  <a:pt x="168265" y="1051427"/>
                  <a:pt x="176078" y="1063317"/>
                </a:cubicBezTo>
                <a:cubicBezTo>
                  <a:pt x="176588" y="1064167"/>
                  <a:pt x="177097" y="1065695"/>
                  <a:pt x="176758" y="1066545"/>
                </a:cubicBezTo>
                <a:cubicBezTo>
                  <a:pt x="170643" y="1088796"/>
                  <a:pt x="183892" y="1106292"/>
                  <a:pt x="192215" y="1124636"/>
                </a:cubicBezTo>
                <a:cubicBezTo>
                  <a:pt x="199858" y="1141453"/>
                  <a:pt x="201047" y="1140943"/>
                  <a:pt x="187798" y="1154022"/>
                </a:cubicBezTo>
                <a:close/>
                <a:moveTo>
                  <a:pt x="795724" y="1195638"/>
                </a:moveTo>
                <a:cubicBezTo>
                  <a:pt x="790458" y="1223155"/>
                  <a:pt x="786211" y="1250842"/>
                  <a:pt x="783663" y="1278699"/>
                </a:cubicBezTo>
                <a:cubicBezTo>
                  <a:pt x="782135" y="1295854"/>
                  <a:pt x="782305" y="1313180"/>
                  <a:pt x="782305" y="1330506"/>
                </a:cubicBezTo>
                <a:cubicBezTo>
                  <a:pt x="782305" y="1344604"/>
                  <a:pt x="780436" y="1358362"/>
                  <a:pt x="772962" y="1370422"/>
                </a:cubicBezTo>
                <a:cubicBezTo>
                  <a:pt x="755467" y="1398789"/>
                  <a:pt x="753599" y="1430553"/>
                  <a:pt x="750201" y="1462486"/>
                </a:cubicBezTo>
                <a:cubicBezTo>
                  <a:pt x="744936" y="1510896"/>
                  <a:pt x="732706" y="1558117"/>
                  <a:pt x="721495" y="1605337"/>
                </a:cubicBezTo>
                <a:cubicBezTo>
                  <a:pt x="721325" y="1605677"/>
                  <a:pt x="720816" y="1606017"/>
                  <a:pt x="720306" y="1606526"/>
                </a:cubicBezTo>
                <a:cubicBezTo>
                  <a:pt x="717418" y="1600242"/>
                  <a:pt x="720306" y="1592598"/>
                  <a:pt x="715041" y="1586313"/>
                </a:cubicBezTo>
                <a:cubicBezTo>
                  <a:pt x="711473" y="1582237"/>
                  <a:pt x="708076" y="1579179"/>
                  <a:pt x="702981" y="1577820"/>
                </a:cubicBezTo>
                <a:cubicBezTo>
                  <a:pt x="674274" y="1569837"/>
                  <a:pt x="644719" y="1567119"/>
                  <a:pt x="615673" y="1561174"/>
                </a:cubicBezTo>
                <a:cubicBezTo>
                  <a:pt x="607180" y="1559475"/>
                  <a:pt x="598517" y="1557437"/>
                  <a:pt x="590024" y="1555739"/>
                </a:cubicBezTo>
                <a:cubicBezTo>
                  <a:pt x="586967" y="1555229"/>
                  <a:pt x="585778" y="1553700"/>
                  <a:pt x="585778" y="1550643"/>
                </a:cubicBezTo>
                <a:cubicBezTo>
                  <a:pt x="585268" y="1539092"/>
                  <a:pt x="584419" y="1528221"/>
                  <a:pt x="589515" y="1516671"/>
                </a:cubicBezTo>
                <a:cubicBezTo>
                  <a:pt x="594950" y="1504611"/>
                  <a:pt x="593082" y="1491192"/>
                  <a:pt x="585608" y="1479302"/>
                </a:cubicBezTo>
                <a:cubicBezTo>
                  <a:pt x="584079" y="1476924"/>
                  <a:pt x="582041" y="1475225"/>
                  <a:pt x="579493" y="1475395"/>
                </a:cubicBezTo>
                <a:cubicBezTo>
                  <a:pt x="571170" y="1475565"/>
                  <a:pt x="569981" y="1470639"/>
                  <a:pt x="569471" y="1463675"/>
                </a:cubicBezTo>
                <a:cubicBezTo>
                  <a:pt x="568792" y="1453484"/>
                  <a:pt x="564036" y="1446349"/>
                  <a:pt x="553335" y="1443292"/>
                </a:cubicBezTo>
                <a:cubicBezTo>
                  <a:pt x="548749" y="1441933"/>
                  <a:pt x="545182" y="1442443"/>
                  <a:pt x="541275" y="1444481"/>
                </a:cubicBezTo>
                <a:cubicBezTo>
                  <a:pt x="508322" y="1460618"/>
                  <a:pt x="475200" y="1476584"/>
                  <a:pt x="442077" y="1492381"/>
                </a:cubicBezTo>
                <a:cubicBezTo>
                  <a:pt x="426110" y="1500025"/>
                  <a:pt x="424921" y="1499006"/>
                  <a:pt x="424072" y="1481340"/>
                </a:cubicBezTo>
                <a:cubicBezTo>
                  <a:pt x="421015" y="1423928"/>
                  <a:pt x="421864" y="1366346"/>
                  <a:pt x="423053" y="1308933"/>
                </a:cubicBezTo>
                <a:cubicBezTo>
                  <a:pt x="423393" y="1293986"/>
                  <a:pt x="421185" y="1279038"/>
                  <a:pt x="423393" y="1264261"/>
                </a:cubicBezTo>
                <a:cubicBezTo>
                  <a:pt x="423902" y="1261033"/>
                  <a:pt x="421864" y="1259505"/>
                  <a:pt x="419486" y="1258485"/>
                </a:cubicBezTo>
                <a:cubicBezTo>
                  <a:pt x="416259" y="1256957"/>
                  <a:pt x="412692" y="1255768"/>
                  <a:pt x="409294" y="1254239"/>
                </a:cubicBezTo>
                <a:cubicBezTo>
                  <a:pt x="407426" y="1253559"/>
                  <a:pt x="405218" y="1253220"/>
                  <a:pt x="404708" y="1251012"/>
                </a:cubicBezTo>
                <a:cubicBezTo>
                  <a:pt x="404199" y="1248294"/>
                  <a:pt x="406407" y="1247275"/>
                  <a:pt x="408275" y="1246086"/>
                </a:cubicBezTo>
                <a:cubicBezTo>
                  <a:pt x="410144" y="1244897"/>
                  <a:pt x="412522" y="1243538"/>
                  <a:pt x="413371" y="1241669"/>
                </a:cubicBezTo>
                <a:cubicBezTo>
                  <a:pt x="418807" y="1229609"/>
                  <a:pt x="428828" y="1229439"/>
                  <a:pt x="440039" y="1229439"/>
                </a:cubicBezTo>
                <a:cubicBezTo>
                  <a:pt x="488449" y="1229779"/>
                  <a:pt x="536859" y="1230459"/>
                  <a:pt x="585268" y="1229100"/>
                </a:cubicBezTo>
                <a:cubicBezTo>
                  <a:pt x="610577" y="1228420"/>
                  <a:pt x="635886" y="1224683"/>
                  <a:pt x="658987" y="1213133"/>
                </a:cubicBezTo>
                <a:cubicBezTo>
                  <a:pt x="667140" y="1209056"/>
                  <a:pt x="673935" y="1203111"/>
                  <a:pt x="680559" y="1196996"/>
                </a:cubicBezTo>
                <a:cubicBezTo>
                  <a:pt x="683447" y="1194449"/>
                  <a:pt x="686164" y="1192750"/>
                  <a:pt x="690241" y="1192580"/>
                </a:cubicBezTo>
                <a:cubicBezTo>
                  <a:pt x="723024" y="1190881"/>
                  <a:pt x="755807" y="1189183"/>
                  <a:pt x="788589" y="1186805"/>
                </a:cubicBezTo>
                <a:cubicBezTo>
                  <a:pt x="796743" y="1186295"/>
                  <a:pt x="797082" y="1189183"/>
                  <a:pt x="795724" y="1195638"/>
                </a:cubicBezTo>
                <a:close/>
              </a:path>
            </a:pathLst>
          </a:custGeom>
          <a:solidFill>
            <a:schemeClr val="accent3"/>
          </a:solidFill>
          <a:ln w="1698" cap="flat">
            <a:noFill/>
            <a:prstDash val="solid"/>
            <a:miter/>
          </a:ln>
        </p:spPr>
        <p:txBody>
          <a:bodyPr rtlCol="0" anchor="ctr"/>
          <a:lstStyle/>
          <a:p>
            <a:endParaRPr lang="en-US" dirty="0">
              <a:latin typeface="Arial" pitchFamily="34" charset="0"/>
              <a:cs typeface="B Nazanin" pitchFamily="2" charset="-78"/>
            </a:endParaRPr>
          </a:p>
        </p:txBody>
      </p:sp>
      <p:sp>
        <p:nvSpPr>
          <p:cNvPr id="5" name="Freeform: Shape 4">
            <a:extLst>
              <a:ext uri="{FF2B5EF4-FFF2-40B4-BE49-F238E27FC236}">
                <a16:creationId xmlns:a16="http://schemas.microsoft.com/office/drawing/2014/main" id="{6F2BF412-86C4-482C-9098-4975791B54C0}"/>
              </a:ext>
            </a:extLst>
          </p:cNvPr>
          <p:cNvSpPr/>
          <p:nvPr/>
        </p:nvSpPr>
        <p:spPr>
          <a:xfrm>
            <a:off x="4612726" y="2707550"/>
            <a:ext cx="1441846" cy="2571090"/>
          </a:xfrm>
          <a:custGeom>
            <a:avLst/>
            <a:gdLst>
              <a:gd name="connsiteX0" fmla="*/ 1010278 w 1010660"/>
              <a:gd name="connsiteY0" fmla="*/ 1613160 h 1802203"/>
              <a:gd name="connsiteX1" fmla="*/ 998557 w 1010660"/>
              <a:gd name="connsiteY1" fmla="*/ 1603308 h 1802203"/>
              <a:gd name="connsiteX2" fmla="*/ 990404 w 1010660"/>
              <a:gd name="connsiteY2" fmla="*/ 1596344 h 1802203"/>
              <a:gd name="connsiteX3" fmla="*/ 988536 w 1010660"/>
              <a:gd name="connsiteY3" fmla="*/ 1584624 h 1802203"/>
              <a:gd name="connsiteX4" fmla="*/ 968322 w 1010660"/>
              <a:gd name="connsiteY4" fmla="*/ 1564241 h 1802203"/>
              <a:gd name="connsiteX5" fmla="*/ 871163 w 1010660"/>
              <a:gd name="connsiteY5" fmla="*/ 1548444 h 1802203"/>
              <a:gd name="connsiteX6" fmla="*/ 749714 w 1010660"/>
              <a:gd name="connsiteY6" fmla="*/ 1529589 h 1802203"/>
              <a:gd name="connsiteX7" fmla="*/ 717101 w 1010660"/>
              <a:gd name="connsiteY7" fmla="*/ 1522625 h 1802203"/>
              <a:gd name="connsiteX8" fmla="*/ 717441 w 1010660"/>
              <a:gd name="connsiteY8" fmla="*/ 1520417 h 1802203"/>
              <a:gd name="connsiteX9" fmla="*/ 740032 w 1010660"/>
              <a:gd name="connsiteY9" fmla="*/ 1517020 h 1802203"/>
              <a:gd name="connsiteX10" fmla="*/ 743769 w 1010660"/>
              <a:gd name="connsiteY10" fmla="*/ 1518379 h 1802203"/>
              <a:gd name="connsiteX11" fmla="*/ 750563 w 1010660"/>
              <a:gd name="connsiteY11" fmla="*/ 1523474 h 1802203"/>
              <a:gd name="connsiteX12" fmla="*/ 804069 w 1010660"/>
              <a:gd name="connsiteY12" fmla="*/ 1521946 h 1802203"/>
              <a:gd name="connsiteX13" fmla="*/ 813581 w 1010660"/>
              <a:gd name="connsiteY13" fmla="*/ 1509036 h 1802203"/>
              <a:gd name="connsiteX14" fmla="*/ 816129 w 1010660"/>
              <a:gd name="connsiteY14" fmla="*/ 1490522 h 1802203"/>
              <a:gd name="connsiteX15" fmla="*/ 806277 w 1010660"/>
              <a:gd name="connsiteY15" fmla="*/ 1469459 h 1802203"/>
              <a:gd name="connsiteX16" fmla="*/ 798124 w 1010660"/>
              <a:gd name="connsiteY16" fmla="*/ 1455871 h 1802203"/>
              <a:gd name="connsiteX17" fmla="*/ 797274 w 1010660"/>
              <a:gd name="connsiteY17" fmla="*/ 1445849 h 1802203"/>
              <a:gd name="connsiteX18" fmla="*/ 786064 w 1010660"/>
              <a:gd name="connsiteY18" fmla="*/ 1441772 h 1802203"/>
              <a:gd name="connsiteX19" fmla="*/ 758037 w 1010660"/>
              <a:gd name="connsiteY19" fmla="*/ 1457739 h 1802203"/>
              <a:gd name="connsiteX20" fmla="*/ 698586 w 1010660"/>
              <a:gd name="connsiteY20" fmla="*/ 1490012 h 1802203"/>
              <a:gd name="connsiteX21" fmla="*/ 685507 w 1010660"/>
              <a:gd name="connsiteY21" fmla="*/ 1481859 h 1802203"/>
              <a:gd name="connsiteX22" fmla="*/ 683299 w 1010660"/>
              <a:gd name="connsiteY22" fmla="*/ 1417313 h 1802203"/>
              <a:gd name="connsiteX23" fmla="*/ 692302 w 1010660"/>
              <a:gd name="connsiteY23" fmla="*/ 1403214 h 1802203"/>
              <a:gd name="connsiteX24" fmla="*/ 708608 w 1010660"/>
              <a:gd name="connsiteY24" fmla="*/ 1399138 h 1802203"/>
              <a:gd name="connsiteX25" fmla="*/ 784875 w 1010660"/>
              <a:gd name="connsiteY25" fmla="*/ 1387417 h 1802203"/>
              <a:gd name="connsiteX26" fmla="*/ 833794 w 1010660"/>
              <a:gd name="connsiteY26" fmla="*/ 1365675 h 1802203"/>
              <a:gd name="connsiteX27" fmla="*/ 910231 w 1010660"/>
              <a:gd name="connsiteY27" fmla="*/ 1264100 h 1802203"/>
              <a:gd name="connsiteX28" fmla="*/ 935540 w 1010660"/>
              <a:gd name="connsiteY28" fmla="*/ 1186474 h 1802203"/>
              <a:gd name="connsiteX29" fmla="*/ 939616 w 1010660"/>
              <a:gd name="connsiteY29" fmla="*/ 1178661 h 1802203"/>
              <a:gd name="connsiteX30" fmla="*/ 960679 w 1010660"/>
              <a:gd name="connsiteY30" fmla="*/ 1157768 h 1802203"/>
              <a:gd name="connsiteX31" fmla="*/ 976646 w 1010660"/>
              <a:gd name="connsiteY31" fmla="*/ 1104602 h 1802203"/>
              <a:gd name="connsiteX32" fmla="*/ 958301 w 1010660"/>
              <a:gd name="connsiteY32" fmla="*/ 973301 h 1802203"/>
              <a:gd name="connsiteX33" fmla="*/ 956942 w 1010660"/>
              <a:gd name="connsiteY33" fmla="*/ 961751 h 1802203"/>
              <a:gd name="connsiteX34" fmla="*/ 957451 w 1010660"/>
              <a:gd name="connsiteY34" fmla="*/ 937970 h 1802203"/>
              <a:gd name="connsiteX35" fmla="*/ 957961 w 1010660"/>
              <a:gd name="connsiteY35" fmla="*/ 901281 h 1802203"/>
              <a:gd name="connsiteX36" fmla="*/ 957621 w 1010660"/>
              <a:gd name="connsiteY36" fmla="*/ 891259 h 1802203"/>
              <a:gd name="connsiteX37" fmla="*/ 957112 w 1010660"/>
              <a:gd name="connsiteY37" fmla="*/ 861364 h 1802203"/>
              <a:gd name="connsiteX38" fmla="*/ 959829 w 1010660"/>
              <a:gd name="connsiteY38" fmla="*/ 813804 h 1802203"/>
              <a:gd name="connsiteX39" fmla="*/ 962547 w 1010660"/>
              <a:gd name="connsiteY39" fmla="*/ 801064 h 1802203"/>
              <a:gd name="connsiteX40" fmla="*/ 953205 w 1010660"/>
              <a:gd name="connsiteY40" fmla="*/ 776435 h 1802203"/>
              <a:gd name="connsiteX41" fmla="*/ 944882 w 1010660"/>
              <a:gd name="connsiteY41" fmla="*/ 774566 h 1802203"/>
              <a:gd name="connsiteX42" fmla="*/ 930784 w 1010660"/>
              <a:gd name="connsiteY42" fmla="*/ 756561 h 1802203"/>
              <a:gd name="connsiteX43" fmla="*/ 931463 w 1010660"/>
              <a:gd name="connsiteY43" fmla="*/ 743822 h 1802203"/>
              <a:gd name="connsiteX44" fmla="*/ 939107 w 1010660"/>
              <a:gd name="connsiteY44" fmla="*/ 650059 h 1802203"/>
              <a:gd name="connsiteX45" fmla="*/ 916685 w 1010660"/>
              <a:gd name="connsiteY45" fmla="*/ 635112 h 1802203"/>
              <a:gd name="connsiteX46" fmla="*/ 902077 w 1010660"/>
              <a:gd name="connsiteY46" fmla="*/ 624581 h 1802203"/>
              <a:gd name="connsiteX47" fmla="*/ 902417 w 1010660"/>
              <a:gd name="connsiteY47" fmla="*/ 621183 h 1802203"/>
              <a:gd name="connsiteX48" fmla="*/ 907173 w 1010660"/>
              <a:gd name="connsiteY48" fmla="*/ 545087 h 1802203"/>
              <a:gd name="connsiteX49" fmla="*/ 896132 w 1010660"/>
              <a:gd name="connsiteY49" fmla="*/ 478162 h 1802203"/>
              <a:gd name="connsiteX50" fmla="*/ 888489 w 1010660"/>
              <a:gd name="connsiteY50" fmla="*/ 462195 h 1802203"/>
              <a:gd name="connsiteX51" fmla="*/ 887300 w 1010660"/>
              <a:gd name="connsiteY51" fmla="*/ 448267 h 1802203"/>
              <a:gd name="connsiteX52" fmla="*/ 891376 w 1010660"/>
              <a:gd name="connsiteY52" fmla="*/ 426355 h 1802203"/>
              <a:gd name="connsiteX53" fmla="*/ 908702 w 1010660"/>
              <a:gd name="connsiteY53" fmla="*/ 416333 h 1802203"/>
              <a:gd name="connsiteX54" fmla="*/ 919233 w 1010660"/>
              <a:gd name="connsiteY54" fmla="*/ 418881 h 1802203"/>
              <a:gd name="connsiteX55" fmla="*/ 913798 w 1010660"/>
              <a:gd name="connsiteY55" fmla="*/ 397819 h 1802203"/>
              <a:gd name="connsiteX56" fmla="*/ 915836 w 1010660"/>
              <a:gd name="connsiteY56" fmla="*/ 361129 h 1802203"/>
              <a:gd name="connsiteX57" fmla="*/ 915157 w 1010660"/>
              <a:gd name="connsiteY57" fmla="*/ 340067 h 1802203"/>
              <a:gd name="connsiteX58" fmla="*/ 933501 w 1010660"/>
              <a:gd name="connsiteY58" fmla="*/ 275520 h 1802203"/>
              <a:gd name="connsiteX59" fmla="*/ 941315 w 1010660"/>
              <a:gd name="connsiteY59" fmla="*/ 225922 h 1802203"/>
              <a:gd name="connsiteX60" fmla="*/ 940635 w 1010660"/>
              <a:gd name="connsiteY60" fmla="*/ 202141 h 1802203"/>
              <a:gd name="connsiteX61" fmla="*/ 934521 w 1010660"/>
              <a:gd name="connsiteY61" fmla="*/ 161205 h 1802203"/>
              <a:gd name="connsiteX62" fmla="*/ 920592 w 1010660"/>
              <a:gd name="connsiteY62" fmla="*/ 124006 h 1802203"/>
              <a:gd name="connsiteX63" fmla="*/ 914477 w 1010660"/>
              <a:gd name="connsiteY63" fmla="*/ 105661 h 1802203"/>
              <a:gd name="connsiteX64" fmla="*/ 893415 w 1010660"/>
              <a:gd name="connsiteY64" fmla="*/ 67783 h 1802203"/>
              <a:gd name="connsiteX65" fmla="*/ 792858 w 1010660"/>
              <a:gd name="connsiteY65" fmla="*/ 9 h 1802203"/>
              <a:gd name="connsiteX66" fmla="*/ 773834 w 1010660"/>
              <a:gd name="connsiteY66" fmla="*/ 8332 h 1802203"/>
              <a:gd name="connsiteX67" fmla="*/ 760415 w 1010660"/>
              <a:gd name="connsiteY67" fmla="*/ 28885 h 1802203"/>
              <a:gd name="connsiteX68" fmla="*/ 741221 w 1010660"/>
              <a:gd name="connsiteY68" fmla="*/ 35849 h 1802203"/>
              <a:gd name="connsiteX69" fmla="*/ 724235 w 1010660"/>
              <a:gd name="connsiteY69" fmla="*/ 30923 h 1802203"/>
              <a:gd name="connsiteX70" fmla="*/ 656801 w 1010660"/>
              <a:gd name="connsiteY70" fmla="*/ 30074 h 1802203"/>
              <a:gd name="connsiteX71" fmla="*/ 585630 w 1010660"/>
              <a:gd name="connsiteY71" fmla="*/ 72029 h 1802203"/>
              <a:gd name="connsiteX72" fmla="*/ 566946 w 1010660"/>
              <a:gd name="connsiteY72" fmla="*/ 104812 h 1802203"/>
              <a:gd name="connsiteX73" fmla="*/ 560491 w 1010660"/>
              <a:gd name="connsiteY73" fmla="*/ 189232 h 1802203"/>
              <a:gd name="connsiteX74" fmla="*/ 563209 w 1010660"/>
              <a:gd name="connsiteY74" fmla="*/ 206558 h 1802203"/>
              <a:gd name="connsiteX75" fmla="*/ 563379 w 1010660"/>
              <a:gd name="connsiteY75" fmla="*/ 259554 h 1802203"/>
              <a:gd name="connsiteX76" fmla="*/ 561340 w 1010660"/>
              <a:gd name="connsiteY76" fmla="*/ 276370 h 1802203"/>
              <a:gd name="connsiteX77" fmla="*/ 570853 w 1010660"/>
              <a:gd name="connsiteY77" fmla="*/ 288260 h 1802203"/>
              <a:gd name="connsiteX78" fmla="*/ 584781 w 1010660"/>
              <a:gd name="connsiteY78" fmla="*/ 303887 h 1802203"/>
              <a:gd name="connsiteX79" fmla="*/ 590386 w 1010660"/>
              <a:gd name="connsiteY79" fmla="*/ 312380 h 1802203"/>
              <a:gd name="connsiteX80" fmla="*/ 601937 w 1010660"/>
              <a:gd name="connsiteY80" fmla="*/ 335311 h 1802203"/>
              <a:gd name="connsiteX81" fmla="*/ 603635 w 1010660"/>
              <a:gd name="connsiteY81" fmla="*/ 341595 h 1802203"/>
              <a:gd name="connsiteX82" fmla="*/ 616205 w 1010660"/>
              <a:gd name="connsiteY82" fmla="*/ 359940 h 1802203"/>
              <a:gd name="connsiteX83" fmla="*/ 637947 w 1010660"/>
              <a:gd name="connsiteY83" fmla="*/ 374888 h 1802203"/>
              <a:gd name="connsiteX84" fmla="*/ 660708 w 1010660"/>
              <a:gd name="connsiteY84" fmla="*/ 372510 h 1802203"/>
              <a:gd name="connsiteX85" fmla="*/ 685168 w 1010660"/>
              <a:gd name="connsiteY85" fmla="*/ 382362 h 1802203"/>
              <a:gd name="connsiteX86" fmla="*/ 698247 w 1010660"/>
              <a:gd name="connsiteY86" fmla="*/ 402065 h 1802203"/>
              <a:gd name="connsiteX87" fmla="*/ 694680 w 1010660"/>
              <a:gd name="connsiteY87" fmla="*/ 422788 h 1802203"/>
              <a:gd name="connsiteX88" fmla="*/ 690603 w 1010660"/>
              <a:gd name="connsiteY88" fmla="*/ 425846 h 1802203"/>
              <a:gd name="connsiteX89" fmla="*/ 656971 w 1010660"/>
              <a:gd name="connsiteY89" fmla="*/ 466442 h 1802203"/>
              <a:gd name="connsiteX90" fmla="*/ 637607 w 1010660"/>
              <a:gd name="connsiteY90" fmla="*/ 500414 h 1802203"/>
              <a:gd name="connsiteX91" fmla="*/ 635229 w 1010660"/>
              <a:gd name="connsiteY91" fmla="*/ 507378 h 1802203"/>
              <a:gd name="connsiteX92" fmla="*/ 628605 w 1010660"/>
              <a:gd name="connsiteY92" fmla="*/ 536084 h 1802203"/>
              <a:gd name="connsiteX93" fmla="*/ 601597 w 1010660"/>
              <a:gd name="connsiteY93" fmla="*/ 588910 h 1802203"/>
              <a:gd name="connsiteX94" fmla="*/ 576118 w 1010660"/>
              <a:gd name="connsiteY94" fmla="*/ 666876 h 1802203"/>
              <a:gd name="connsiteX95" fmla="*/ 566776 w 1010660"/>
              <a:gd name="connsiteY95" fmla="*/ 710699 h 1802203"/>
              <a:gd name="connsiteX96" fmla="*/ 552847 w 1010660"/>
              <a:gd name="connsiteY96" fmla="*/ 799535 h 1802203"/>
              <a:gd name="connsiteX97" fmla="*/ 547582 w 1010660"/>
              <a:gd name="connsiteY97" fmla="*/ 812784 h 1802203"/>
              <a:gd name="connsiteX98" fmla="*/ 532804 w 1010660"/>
              <a:gd name="connsiteY98" fmla="*/ 815332 h 1802203"/>
              <a:gd name="connsiteX99" fmla="*/ 491189 w 1010660"/>
              <a:gd name="connsiteY99" fmla="*/ 818220 h 1802203"/>
              <a:gd name="connsiteX100" fmla="*/ 458406 w 1010660"/>
              <a:gd name="connsiteY100" fmla="*/ 835885 h 1802203"/>
              <a:gd name="connsiteX101" fmla="*/ 411015 w 1010660"/>
              <a:gd name="connsiteY101" fmla="*/ 853720 h 1802203"/>
              <a:gd name="connsiteX102" fmla="*/ 394199 w 1010660"/>
              <a:gd name="connsiteY102" fmla="*/ 854400 h 1802203"/>
              <a:gd name="connsiteX103" fmla="*/ 375345 w 1010660"/>
              <a:gd name="connsiteY103" fmla="*/ 856948 h 1802203"/>
              <a:gd name="connsiteX104" fmla="*/ 367361 w 1010660"/>
              <a:gd name="connsiteY104" fmla="*/ 858646 h 1802203"/>
              <a:gd name="connsiteX105" fmla="*/ 355471 w 1010660"/>
              <a:gd name="connsiteY105" fmla="*/ 859156 h 1802203"/>
              <a:gd name="connsiteX106" fmla="*/ 346469 w 1010660"/>
              <a:gd name="connsiteY106" fmla="*/ 866800 h 1802203"/>
              <a:gd name="connsiteX107" fmla="*/ 318102 w 1010660"/>
              <a:gd name="connsiteY107" fmla="*/ 884125 h 1802203"/>
              <a:gd name="connsiteX108" fmla="*/ 274788 w 1010660"/>
              <a:gd name="connsiteY108" fmla="*/ 891259 h 1802203"/>
              <a:gd name="connsiteX109" fmla="*/ 219754 w 1010660"/>
              <a:gd name="connsiteY109" fmla="*/ 894487 h 1802203"/>
              <a:gd name="connsiteX110" fmla="*/ 211771 w 1010660"/>
              <a:gd name="connsiteY110" fmla="*/ 889391 h 1802203"/>
              <a:gd name="connsiteX111" fmla="*/ 186801 w 1010660"/>
              <a:gd name="connsiteY111" fmla="*/ 833677 h 1802203"/>
              <a:gd name="connsiteX112" fmla="*/ 87094 w 1010660"/>
              <a:gd name="connsiteY112" fmla="*/ 610992 h 1802203"/>
              <a:gd name="connsiteX113" fmla="*/ 76393 w 1010660"/>
              <a:gd name="connsiteY113" fmla="*/ 607255 h 1802203"/>
              <a:gd name="connsiteX114" fmla="*/ 5222 w 1010660"/>
              <a:gd name="connsiteY114" fmla="*/ 643095 h 1802203"/>
              <a:gd name="connsiteX115" fmla="*/ 1655 w 1010660"/>
              <a:gd name="connsiteY115" fmla="*/ 654306 h 1802203"/>
              <a:gd name="connsiteX116" fmla="*/ 35117 w 1010660"/>
              <a:gd name="connsiteY116" fmla="*/ 727515 h 1802203"/>
              <a:gd name="connsiteX117" fmla="*/ 141789 w 1010660"/>
              <a:gd name="connsiteY117" fmla="*/ 969394 h 1802203"/>
              <a:gd name="connsiteX118" fmla="*/ 138561 w 1010660"/>
              <a:gd name="connsiteY118" fmla="*/ 994194 h 1802203"/>
              <a:gd name="connsiteX119" fmla="*/ 135334 w 1010660"/>
              <a:gd name="connsiteY119" fmla="*/ 999969 h 1802203"/>
              <a:gd name="connsiteX120" fmla="*/ 125143 w 1010660"/>
              <a:gd name="connsiteY120" fmla="*/ 1013897 h 1802203"/>
              <a:gd name="connsiteX121" fmla="*/ 96436 w 1010660"/>
              <a:gd name="connsiteY121" fmla="*/ 1073178 h 1802203"/>
              <a:gd name="connsiteX122" fmla="*/ 96946 w 1010660"/>
              <a:gd name="connsiteY122" fmla="*/ 1119040 h 1802203"/>
              <a:gd name="connsiteX123" fmla="*/ 98305 w 1010660"/>
              <a:gd name="connsiteY123" fmla="*/ 1129062 h 1802203"/>
              <a:gd name="connsiteX124" fmla="*/ 105779 w 1010660"/>
              <a:gd name="connsiteY124" fmla="*/ 1168979 h 1802203"/>
              <a:gd name="connsiteX125" fmla="*/ 120726 w 1010660"/>
              <a:gd name="connsiteY125" fmla="*/ 1260872 h 1802203"/>
              <a:gd name="connsiteX126" fmla="*/ 157076 w 1010660"/>
              <a:gd name="connsiteY126" fmla="*/ 1380793 h 1802203"/>
              <a:gd name="connsiteX127" fmla="*/ 171514 w 1010660"/>
              <a:gd name="connsiteY127" fmla="*/ 1439224 h 1802203"/>
              <a:gd name="connsiteX128" fmla="*/ 162512 w 1010660"/>
              <a:gd name="connsiteY128" fmla="*/ 1504110 h 1802203"/>
              <a:gd name="connsiteX129" fmla="*/ 140430 w 1010660"/>
              <a:gd name="connsiteY129" fmla="*/ 1544197 h 1802203"/>
              <a:gd name="connsiteX130" fmla="*/ 123274 w 1010660"/>
              <a:gd name="connsiteY130" fmla="*/ 1557786 h 1802203"/>
              <a:gd name="connsiteX131" fmla="*/ 94228 w 1010660"/>
              <a:gd name="connsiteY131" fmla="*/ 1563731 h 1802203"/>
              <a:gd name="connsiteX132" fmla="*/ 85226 w 1010660"/>
              <a:gd name="connsiteY132" fmla="*/ 1569167 h 1802203"/>
              <a:gd name="connsiteX133" fmla="*/ 59917 w 1010660"/>
              <a:gd name="connsiteY133" fmla="*/ 1597533 h 1802203"/>
              <a:gd name="connsiteX134" fmla="*/ 47347 w 1010660"/>
              <a:gd name="connsiteY134" fmla="*/ 1636940 h 1802203"/>
              <a:gd name="connsiteX135" fmla="*/ 82848 w 1010660"/>
              <a:gd name="connsiteY135" fmla="*/ 1670233 h 1802203"/>
              <a:gd name="connsiteX136" fmla="*/ 168626 w 1010660"/>
              <a:gd name="connsiteY136" fmla="*/ 1675668 h 1802203"/>
              <a:gd name="connsiteX137" fmla="*/ 225699 w 1010660"/>
              <a:gd name="connsiteY137" fmla="*/ 1626239 h 1802203"/>
              <a:gd name="connsiteX138" fmla="*/ 241496 w 1010660"/>
              <a:gd name="connsiteY138" fmla="*/ 1605007 h 1802203"/>
              <a:gd name="connsiteX139" fmla="*/ 272750 w 1010660"/>
              <a:gd name="connsiteY139" fmla="*/ 1588021 h 1802203"/>
              <a:gd name="connsiteX140" fmla="*/ 282092 w 1010660"/>
              <a:gd name="connsiteY140" fmla="*/ 1593966 h 1802203"/>
              <a:gd name="connsiteX141" fmla="*/ 279884 w 1010660"/>
              <a:gd name="connsiteY141" fmla="*/ 1643055 h 1802203"/>
              <a:gd name="connsiteX142" fmla="*/ 287698 w 1010660"/>
              <a:gd name="connsiteY142" fmla="*/ 1653417 h 1802203"/>
              <a:gd name="connsiteX143" fmla="*/ 291095 w 1010660"/>
              <a:gd name="connsiteY143" fmla="*/ 1645943 h 1802203"/>
              <a:gd name="connsiteX144" fmla="*/ 292963 w 1010660"/>
              <a:gd name="connsiteY144" fmla="*/ 1604327 h 1802203"/>
              <a:gd name="connsiteX145" fmla="*/ 295681 w 1010660"/>
              <a:gd name="connsiteY145" fmla="*/ 1579188 h 1802203"/>
              <a:gd name="connsiteX146" fmla="*/ 311648 w 1010660"/>
              <a:gd name="connsiteY146" fmla="*/ 1549633 h 1802203"/>
              <a:gd name="connsiteX147" fmla="*/ 316234 w 1010660"/>
              <a:gd name="connsiteY147" fmla="*/ 1517190 h 1802203"/>
              <a:gd name="connsiteX148" fmla="*/ 316743 w 1010660"/>
              <a:gd name="connsiteY148" fmla="*/ 1507338 h 1802203"/>
              <a:gd name="connsiteX149" fmla="*/ 313686 w 1010660"/>
              <a:gd name="connsiteY149" fmla="*/ 1474385 h 1802203"/>
              <a:gd name="connsiteX150" fmla="*/ 294662 w 1010660"/>
              <a:gd name="connsiteY150" fmla="*/ 1451794 h 1802203"/>
              <a:gd name="connsiteX151" fmla="*/ 281073 w 1010660"/>
              <a:gd name="connsiteY151" fmla="*/ 1446189 h 1802203"/>
              <a:gd name="connsiteX152" fmla="*/ 272071 w 1010660"/>
              <a:gd name="connsiteY152" fmla="*/ 1439734 h 1802203"/>
              <a:gd name="connsiteX153" fmla="*/ 270542 w 1010660"/>
              <a:gd name="connsiteY153" fmla="*/ 1428863 h 1802203"/>
              <a:gd name="connsiteX154" fmla="*/ 278355 w 1010660"/>
              <a:gd name="connsiteY154" fmla="*/ 1303677 h 1802203"/>
              <a:gd name="connsiteX155" fmla="*/ 285659 w 1010660"/>
              <a:gd name="connsiteY155" fmla="*/ 1212293 h 1802203"/>
              <a:gd name="connsiteX156" fmla="*/ 280564 w 1010660"/>
              <a:gd name="connsiteY156" fmla="*/ 1182398 h 1802203"/>
              <a:gd name="connsiteX157" fmla="*/ 269862 w 1010660"/>
              <a:gd name="connsiteY157" fmla="*/ 1148596 h 1802203"/>
              <a:gd name="connsiteX158" fmla="*/ 278016 w 1010660"/>
              <a:gd name="connsiteY158" fmla="*/ 1137725 h 1802203"/>
              <a:gd name="connsiteX159" fmla="*/ 313686 w 1010660"/>
              <a:gd name="connsiteY159" fmla="*/ 1138234 h 1802203"/>
              <a:gd name="connsiteX160" fmla="*/ 323708 w 1010660"/>
              <a:gd name="connsiteY160" fmla="*/ 1148596 h 1802203"/>
              <a:gd name="connsiteX161" fmla="*/ 337296 w 1010660"/>
              <a:gd name="connsiteY161" fmla="*/ 1174414 h 1802203"/>
              <a:gd name="connsiteX162" fmla="*/ 383668 w 1010660"/>
              <a:gd name="connsiteY162" fmla="*/ 1187663 h 1802203"/>
              <a:gd name="connsiteX163" fmla="*/ 507325 w 1010660"/>
              <a:gd name="connsiteY163" fmla="*/ 1194797 h 1802203"/>
              <a:gd name="connsiteX164" fmla="*/ 517007 w 1010660"/>
              <a:gd name="connsiteY164" fmla="*/ 1204309 h 1802203"/>
              <a:gd name="connsiteX165" fmla="*/ 509194 w 1010660"/>
              <a:gd name="connsiteY165" fmla="*/ 1295524 h 1802203"/>
              <a:gd name="connsiteX166" fmla="*/ 499851 w 1010660"/>
              <a:gd name="connsiteY166" fmla="*/ 1395910 h 1802203"/>
              <a:gd name="connsiteX167" fmla="*/ 506816 w 1010660"/>
              <a:gd name="connsiteY167" fmla="*/ 1404064 h 1802203"/>
              <a:gd name="connsiteX168" fmla="*/ 593104 w 1010660"/>
              <a:gd name="connsiteY168" fmla="*/ 1408140 h 1802203"/>
              <a:gd name="connsiteX169" fmla="*/ 606693 w 1010660"/>
              <a:gd name="connsiteY169" fmla="*/ 1407970 h 1802203"/>
              <a:gd name="connsiteX170" fmla="*/ 615016 w 1010660"/>
              <a:gd name="connsiteY170" fmla="*/ 1416293 h 1802203"/>
              <a:gd name="connsiteX171" fmla="*/ 614167 w 1010660"/>
              <a:gd name="connsiteY171" fmla="*/ 1485936 h 1802203"/>
              <a:gd name="connsiteX172" fmla="*/ 610430 w 1010660"/>
              <a:gd name="connsiteY172" fmla="*/ 1490861 h 1802203"/>
              <a:gd name="connsiteX173" fmla="*/ 560831 w 1010660"/>
              <a:gd name="connsiteY173" fmla="*/ 1486105 h 1802203"/>
              <a:gd name="connsiteX174" fmla="*/ 452801 w 1010660"/>
              <a:gd name="connsiteY174" fmla="*/ 1450945 h 1802203"/>
              <a:gd name="connsiteX175" fmla="*/ 429870 w 1010660"/>
              <a:gd name="connsiteY175" fmla="*/ 1458928 h 1802203"/>
              <a:gd name="connsiteX176" fmla="*/ 428341 w 1010660"/>
              <a:gd name="connsiteY176" fmla="*/ 1467081 h 1802203"/>
              <a:gd name="connsiteX177" fmla="*/ 428171 w 1010660"/>
              <a:gd name="connsiteY177" fmla="*/ 1505300 h 1802203"/>
              <a:gd name="connsiteX178" fmla="*/ 434626 w 1010660"/>
              <a:gd name="connsiteY178" fmla="*/ 1523474 h 1802203"/>
              <a:gd name="connsiteX179" fmla="*/ 438193 w 1010660"/>
              <a:gd name="connsiteY179" fmla="*/ 1531628 h 1802203"/>
              <a:gd name="connsiteX180" fmla="*/ 448214 w 1010660"/>
              <a:gd name="connsiteY180" fmla="*/ 1551671 h 1802203"/>
              <a:gd name="connsiteX181" fmla="*/ 451611 w 1010660"/>
              <a:gd name="connsiteY181" fmla="*/ 1557956 h 1802203"/>
              <a:gd name="connsiteX182" fmla="*/ 446346 w 1010660"/>
              <a:gd name="connsiteY182" fmla="*/ 1561523 h 1802203"/>
              <a:gd name="connsiteX183" fmla="*/ 350715 w 1010660"/>
              <a:gd name="connsiteY183" fmla="*/ 1584454 h 1802203"/>
              <a:gd name="connsiteX184" fmla="*/ 327954 w 1010660"/>
              <a:gd name="connsiteY184" fmla="*/ 1610782 h 1802203"/>
              <a:gd name="connsiteX185" fmla="*/ 327954 w 1010660"/>
              <a:gd name="connsiteY185" fmla="*/ 1649850 h 1802203"/>
              <a:gd name="connsiteX186" fmla="*/ 335428 w 1010660"/>
              <a:gd name="connsiteY186" fmla="*/ 1668194 h 1802203"/>
              <a:gd name="connsiteX187" fmla="*/ 346809 w 1010660"/>
              <a:gd name="connsiteY187" fmla="*/ 1688407 h 1802203"/>
              <a:gd name="connsiteX188" fmla="*/ 351904 w 1010660"/>
              <a:gd name="connsiteY188" fmla="*/ 1693673 h 1802203"/>
              <a:gd name="connsiteX189" fmla="*/ 395558 w 1010660"/>
              <a:gd name="connsiteY189" fmla="*/ 1687219 h 1802203"/>
              <a:gd name="connsiteX190" fmla="*/ 410166 w 1010660"/>
              <a:gd name="connsiteY190" fmla="*/ 1651888 h 1802203"/>
              <a:gd name="connsiteX191" fmla="*/ 398615 w 1010660"/>
              <a:gd name="connsiteY191" fmla="*/ 1632354 h 1802203"/>
              <a:gd name="connsiteX192" fmla="*/ 395388 w 1010660"/>
              <a:gd name="connsiteY192" fmla="*/ 1623182 h 1802203"/>
              <a:gd name="connsiteX193" fmla="*/ 403032 w 1010660"/>
              <a:gd name="connsiteY193" fmla="*/ 1619445 h 1802203"/>
              <a:gd name="connsiteX194" fmla="*/ 500701 w 1010660"/>
              <a:gd name="connsiteY194" fmla="*/ 1603478 h 1802203"/>
              <a:gd name="connsiteX195" fmla="*/ 566606 w 1010660"/>
              <a:gd name="connsiteY195" fmla="*/ 1591928 h 1802203"/>
              <a:gd name="connsiteX196" fmla="*/ 616205 w 1010660"/>
              <a:gd name="connsiteY196" fmla="*/ 1587341 h 1802203"/>
              <a:gd name="connsiteX197" fmla="*/ 638626 w 1010660"/>
              <a:gd name="connsiteY197" fmla="*/ 1604667 h 1802203"/>
              <a:gd name="connsiteX198" fmla="*/ 663935 w 1010660"/>
              <a:gd name="connsiteY198" fmla="*/ 1683312 h 1802203"/>
              <a:gd name="connsiteX199" fmla="*/ 667502 w 1010660"/>
              <a:gd name="connsiteY199" fmla="*/ 1731891 h 1802203"/>
              <a:gd name="connsiteX200" fmla="*/ 665634 w 1010660"/>
              <a:gd name="connsiteY200" fmla="*/ 1757200 h 1802203"/>
              <a:gd name="connsiteX201" fmla="*/ 712345 w 1010660"/>
              <a:gd name="connsiteY201" fmla="*/ 1803402 h 1802203"/>
              <a:gd name="connsiteX202" fmla="*/ 763642 w 1010660"/>
              <a:gd name="connsiteY202" fmla="*/ 1762976 h 1802203"/>
              <a:gd name="connsiteX203" fmla="*/ 760415 w 1010660"/>
              <a:gd name="connsiteY203" fmla="*/ 1742423 h 1802203"/>
              <a:gd name="connsiteX204" fmla="*/ 730860 w 1010660"/>
              <a:gd name="connsiteY204" fmla="*/ 1710319 h 1802203"/>
              <a:gd name="connsiteX205" fmla="*/ 725934 w 1010660"/>
              <a:gd name="connsiteY205" fmla="*/ 1704204 h 1802203"/>
              <a:gd name="connsiteX206" fmla="*/ 695189 w 1010660"/>
              <a:gd name="connsiteY206" fmla="*/ 1594985 h 1802203"/>
              <a:gd name="connsiteX207" fmla="*/ 705890 w 1010660"/>
              <a:gd name="connsiteY207" fmla="*/ 1581736 h 1802203"/>
              <a:gd name="connsiteX208" fmla="*/ 711835 w 1010660"/>
              <a:gd name="connsiteY208" fmla="*/ 1582246 h 1802203"/>
              <a:gd name="connsiteX209" fmla="*/ 783516 w 1010660"/>
              <a:gd name="connsiteY209" fmla="*/ 1589719 h 1802203"/>
              <a:gd name="connsiteX210" fmla="*/ 928236 w 1010660"/>
              <a:gd name="connsiteY210" fmla="*/ 1601270 h 1802203"/>
              <a:gd name="connsiteX211" fmla="*/ 942844 w 1010660"/>
              <a:gd name="connsiteY211" fmla="*/ 1623182 h 1802203"/>
              <a:gd name="connsiteX212" fmla="*/ 943353 w 1010660"/>
              <a:gd name="connsiteY212" fmla="*/ 1639488 h 1802203"/>
              <a:gd name="connsiteX213" fmla="*/ 951506 w 1010660"/>
              <a:gd name="connsiteY213" fmla="*/ 1656984 h 1802203"/>
              <a:gd name="connsiteX214" fmla="*/ 958980 w 1010660"/>
              <a:gd name="connsiteY214" fmla="*/ 1663778 h 1802203"/>
              <a:gd name="connsiteX215" fmla="*/ 989385 w 1010660"/>
              <a:gd name="connsiteY215" fmla="*/ 1666496 h 1802203"/>
              <a:gd name="connsiteX216" fmla="*/ 1002974 w 1010660"/>
              <a:gd name="connsiteY216" fmla="*/ 1659531 h 1802203"/>
              <a:gd name="connsiteX217" fmla="*/ 1010278 w 1010660"/>
              <a:gd name="connsiteY217" fmla="*/ 1613160 h 1802203"/>
              <a:gd name="connsiteX218" fmla="*/ 893245 w 1010660"/>
              <a:gd name="connsiteY218" fmla="*/ 959203 h 1802203"/>
              <a:gd name="connsiteX219" fmla="*/ 911929 w 1010660"/>
              <a:gd name="connsiteY219" fmla="*/ 957674 h 1802203"/>
              <a:gd name="connsiteX220" fmla="*/ 923310 w 1010660"/>
              <a:gd name="connsiteY220" fmla="*/ 963110 h 1802203"/>
              <a:gd name="connsiteX221" fmla="*/ 941655 w 1010660"/>
              <a:gd name="connsiteY221" fmla="*/ 1071989 h 1802203"/>
              <a:gd name="connsiteX222" fmla="*/ 943183 w 1010660"/>
              <a:gd name="connsiteY222" fmla="*/ 1086257 h 1802203"/>
              <a:gd name="connsiteX223" fmla="*/ 942504 w 1010660"/>
              <a:gd name="connsiteY223" fmla="*/ 1086257 h 1802203"/>
              <a:gd name="connsiteX224" fmla="*/ 942504 w 1010660"/>
              <a:gd name="connsiteY224" fmla="*/ 1098147 h 1802203"/>
              <a:gd name="connsiteX225" fmla="*/ 937748 w 1010660"/>
              <a:gd name="connsiteY225" fmla="*/ 1103073 h 1802203"/>
              <a:gd name="connsiteX226" fmla="*/ 932822 w 1010660"/>
              <a:gd name="connsiteY226" fmla="*/ 1098317 h 1802203"/>
              <a:gd name="connsiteX227" fmla="*/ 912269 w 1010660"/>
              <a:gd name="connsiteY227" fmla="*/ 1033261 h 1802203"/>
              <a:gd name="connsiteX228" fmla="*/ 893245 w 1010660"/>
              <a:gd name="connsiteY228" fmla="*/ 974830 h 1802203"/>
              <a:gd name="connsiteX229" fmla="*/ 888998 w 1010660"/>
              <a:gd name="connsiteY229" fmla="*/ 962940 h 1802203"/>
              <a:gd name="connsiteX230" fmla="*/ 893245 w 1010660"/>
              <a:gd name="connsiteY230" fmla="*/ 959203 h 180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1010660" h="1802203">
                <a:moveTo>
                  <a:pt x="1010278" y="1613160"/>
                </a:moveTo>
                <a:cubicBezTo>
                  <a:pt x="1009089" y="1607894"/>
                  <a:pt x="1006031" y="1602459"/>
                  <a:pt x="998557" y="1603308"/>
                </a:cubicBezTo>
                <a:cubicBezTo>
                  <a:pt x="993801" y="1603818"/>
                  <a:pt x="991253" y="1600760"/>
                  <a:pt x="990404" y="1596344"/>
                </a:cubicBezTo>
                <a:cubicBezTo>
                  <a:pt x="989725" y="1592437"/>
                  <a:pt x="989215" y="1588530"/>
                  <a:pt x="988536" y="1584624"/>
                </a:cubicBezTo>
                <a:cubicBezTo>
                  <a:pt x="986328" y="1571545"/>
                  <a:pt x="981232" y="1566449"/>
                  <a:pt x="968322" y="1564241"/>
                </a:cubicBezTo>
                <a:cubicBezTo>
                  <a:pt x="935879" y="1558975"/>
                  <a:pt x="903606" y="1553540"/>
                  <a:pt x="871163" y="1548444"/>
                </a:cubicBezTo>
                <a:cubicBezTo>
                  <a:pt x="830737" y="1542159"/>
                  <a:pt x="790140" y="1536214"/>
                  <a:pt x="749714" y="1529589"/>
                </a:cubicBezTo>
                <a:cubicBezTo>
                  <a:pt x="738843" y="1527721"/>
                  <a:pt x="728821" y="1521606"/>
                  <a:pt x="717101" y="1522625"/>
                </a:cubicBezTo>
                <a:cubicBezTo>
                  <a:pt x="717271" y="1521946"/>
                  <a:pt x="717441" y="1521096"/>
                  <a:pt x="717441" y="1520417"/>
                </a:cubicBezTo>
                <a:cubicBezTo>
                  <a:pt x="724915" y="1519228"/>
                  <a:pt x="732558" y="1518039"/>
                  <a:pt x="740032" y="1517020"/>
                </a:cubicBezTo>
                <a:cubicBezTo>
                  <a:pt x="741391" y="1516850"/>
                  <a:pt x="743599" y="1515491"/>
                  <a:pt x="743769" y="1518379"/>
                </a:cubicBezTo>
                <a:cubicBezTo>
                  <a:pt x="744109" y="1522795"/>
                  <a:pt x="748015" y="1522455"/>
                  <a:pt x="750563" y="1523474"/>
                </a:cubicBezTo>
                <a:cubicBezTo>
                  <a:pt x="768568" y="1530099"/>
                  <a:pt x="786404" y="1525853"/>
                  <a:pt x="804069" y="1521946"/>
                </a:cubicBezTo>
                <a:cubicBezTo>
                  <a:pt x="810354" y="1520587"/>
                  <a:pt x="812562" y="1514981"/>
                  <a:pt x="813581" y="1509036"/>
                </a:cubicBezTo>
                <a:cubicBezTo>
                  <a:pt x="814600" y="1502922"/>
                  <a:pt x="815110" y="1496637"/>
                  <a:pt x="816129" y="1490522"/>
                </a:cubicBezTo>
                <a:cubicBezTo>
                  <a:pt x="817827" y="1479821"/>
                  <a:pt x="815789" y="1474895"/>
                  <a:pt x="806277" y="1469459"/>
                </a:cubicBezTo>
                <a:cubicBezTo>
                  <a:pt x="800672" y="1466402"/>
                  <a:pt x="798124" y="1462155"/>
                  <a:pt x="798124" y="1455871"/>
                </a:cubicBezTo>
                <a:cubicBezTo>
                  <a:pt x="798124" y="1452473"/>
                  <a:pt x="798124" y="1449076"/>
                  <a:pt x="797274" y="1445849"/>
                </a:cubicBezTo>
                <a:cubicBezTo>
                  <a:pt x="795576" y="1439394"/>
                  <a:pt x="791839" y="1438375"/>
                  <a:pt x="786064" y="1441772"/>
                </a:cubicBezTo>
                <a:cubicBezTo>
                  <a:pt x="776722" y="1447208"/>
                  <a:pt x="767549" y="1452643"/>
                  <a:pt x="758037" y="1457739"/>
                </a:cubicBezTo>
                <a:cubicBezTo>
                  <a:pt x="738164" y="1468440"/>
                  <a:pt x="719649" y="1481349"/>
                  <a:pt x="698586" y="1490012"/>
                </a:cubicBezTo>
                <a:cubicBezTo>
                  <a:pt x="689584" y="1493749"/>
                  <a:pt x="685847" y="1491201"/>
                  <a:pt x="685507" y="1481859"/>
                </a:cubicBezTo>
                <a:cubicBezTo>
                  <a:pt x="684828" y="1460287"/>
                  <a:pt x="683979" y="1438885"/>
                  <a:pt x="683299" y="1417313"/>
                </a:cubicBezTo>
                <a:cubicBezTo>
                  <a:pt x="683129" y="1410688"/>
                  <a:pt x="686526" y="1405932"/>
                  <a:pt x="692302" y="1403214"/>
                </a:cubicBezTo>
                <a:cubicBezTo>
                  <a:pt x="697397" y="1400836"/>
                  <a:pt x="703003" y="1399817"/>
                  <a:pt x="708608" y="1399138"/>
                </a:cubicBezTo>
                <a:cubicBezTo>
                  <a:pt x="734087" y="1395910"/>
                  <a:pt x="759736" y="1392853"/>
                  <a:pt x="784875" y="1387417"/>
                </a:cubicBezTo>
                <a:cubicBezTo>
                  <a:pt x="802710" y="1383681"/>
                  <a:pt x="820375" y="1378755"/>
                  <a:pt x="833794" y="1365675"/>
                </a:cubicBezTo>
                <a:cubicBezTo>
                  <a:pt x="864369" y="1335780"/>
                  <a:pt x="892565" y="1303507"/>
                  <a:pt x="910231" y="1264100"/>
                </a:cubicBezTo>
                <a:cubicBezTo>
                  <a:pt x="921441" y="1239300"/>
                  <a:pt x="934011" y="1214671"/>
                  <a:pt x="935540" y="1186474"/>
                </a:cubicBezTo>
                <a:cubicBezTo>
                  <a:pt x="935710" y="1183417"/>
                  <a:pt x="936219" y="1180020"/>
                  <a:pt x="939616" y="1178661"/>
                </a:cubicBezTo>
                <a:cubicBezTo>
                  <a:pt x="949468" y="1174584"/>
                  <a:pt x="955243" y="1165582"/>
                  <a:pt x="960679" y="1157768"/>
                </a:cubicBezTo>
                <a:cubicBezTo>
                  <a:pt x="971380" y="1142141"/>
                  <a:pt x="975626" y="1123966"/>
                  <a:pt x="976646" y="1104602"/>
                </a:cubicBezTo>
                <a:cubicBezTo>
                  <a:pt x="978684" y="1059590"/>
                  <a:pt x="967473" y="1016615"/>
                  <a:pt x="958301" y="973301"/>
                </a:cubicBezTo>
                <a:cubicBezTo>
                  <a:pt x="957451" y="969564"/>
                  <a:pt x="954904" y="965318"/>
                  <a:pt x="956942" y="961751"/>
                </a:cubicBezTo>
                <a:cubicBezTo>
                  <a:pt x="961698" y="953767"/>
                  <a:pt x="959150" y="945784"/>
                  <a:pt x="957451" y="937970"/>
                </a:cubicBezTo>
                <a:cubicBezTo>
                  <a:pt x="954904" y="925571"/>
                  <a:pt x="953545" y="913511"/>
                  <a:pt x="957961" y="901281"/>
                </a:cubicBezTo>
                <a:cubicBezTo>
                  <a:pt x="959150" y="897884"/>
                  <a:pt x="958980" y="894656"/>
                  <a:pt x="957621" y="891259"/>
                </a:cubicBezTo>
                <a:cubicBezTo>
                  <a:pt x="953884" y="881407"/>
                  <a:pt x="954054" y="871046"/>
                  <a:pt x="957112" y="861364"/>
                </a:cubicBezTo>
                <a:cubicBezTo>
                  <a:pt x="961868" y="845567"/>
                  <a:pt x="962547" y="829770"/>
                  <a:pt x="959829" y="813804"/>
                </a:cubicBezTo>
                <a:cubicBezTo>
                  <a:pt x="958980" y="809047"/>
                  <a:pt x="959660" y="804971"/>
                  <a:pt x="962547" y="801064"/>
                </a:cubicBezTo>
                <a:cubicBezTo>
                  <a:pt x="971210" y="789174"/>
                  <a:pt x="967813" y="780171"/>
                  <a:pt x="953205" y="776435"/>
                </a:cubicBezTo>
                <a:cubicBezTo>
                  <a:pt x="950487" y="775755"/>
                  <a:pt x="947600" y="775246"/>
                  <a:pt x="944882" y="774566"/>
                </a:cubicBezTo>
                <a:cubicBezTo>
                  <a:pt x="930953" y="770999"/>
                  <a:pt x="930614" y="770489"/>
                  <a:pt x="930784" y="756561"/>
                </a:cubicBezTo>
                <a:cubicBezTo>
                  <a:pt x="930784" y="752315"/>
                  <a:pt x="931293" y="748068"/>
                  <a:pt x="931463" y="743822"/>
                </a:cubicBezTo>
                <a:cubicBezTo>
                  <a:pt x="932992" y="712398"/>
                  <a:pt x="939786" y="681483"/>
                  <a:pt x="939107" y="650059"/>
                </a:cubicBezTo>
                <a:cubicBezTo>
                  <a:pt x="938767" y="637490"/>
                  <a:pt x="928406" y="630526"/>
                  <a:pt x="916685" y="635112"/>
                </a:cubicBezTo>
                <a:cubicBezTo>
                  <a:pt x="902587" y="640547"/>
                  <a:pt x="901228" y="639698"/>
                  <a:pt x="902077" y="624581"/>
                </a:cubicBezTo>
                <a:cubicBezTo>
                  <a:pt x="902077" y="623392"/>
                  <a:pt x="902247" y="622372"/>
                  <a:pt x="902417" y="621183"/>
                </a:cubicBezTo>
                <a:cubicBezTo>
                  <a:pt x="908702" y="596044"/>
                  <a:pt x="906154" y="570565"/>
                  <a:pt x="907173" y="545087"/>
                </a:cubicBezTo>
                <a:cubicBezTo>
                  <a:pt x="908022" y="521816"/>
                  <a:pt x="906324" y="499395"/>
                  <a:pt x="896132" y="478162"/>
                </a:cubicBezTo>
                <a:cubicBezTo>
                  <a:pt x="893584" y="472896"/>
                  <a:pt x="890697" y="467631"/>
                  <a:pt x="888489" y="462195"/>
                </a:cubicBezTo>
                <a:cubicBezTo>
                  <a:pt x="886620" y="457779"/>
                  <a:pt x="884412" y="452344"/>
                  <a:pt x="887300" y="448267"/>
                </a:cubicBezTo>
                <a:cubicBezTo>
                  <a:pt x="892396" y="441303"/>
                  <a:pt x="891376" y="433829"/>
                  <a:pt x="891376" y="426355"/>
                </a:cubicBezTo>
                <a:cubicBezTo>
                  <a:pt x="891376" y="415484"/>
                  <a:pt x="898850" y="411238"/>
                  <a:pt x="908702" y="416333"/>
                </a:cubicBezTo>
                <a:cubicBezTo>
                  <a:pt x="911759" y="417862"/>
                  <a:pt x="914817" y="420240"/>
                  <a:pt x="919233" y="418881"/>
                </a:cubicBezTo>
                <a:cubicBezTo>
                  <a:pt x="916515" y="411747"/>
                  <a:pt x="910401" y="405462"/>
                  <a:pt x="913798" y="397819"/>
                </a:cubicBezTo>
                <a:cubicBezTo>
                  <a:pt x="919233" y="385759"/>
                  <a:pt x="916855" y="373359"/>
                  <a:pt x="915836" y="361129"/>
                </a:cubicBezTo>
                <a:cubicBezTo>
                  <a:pt x="915326" y="354165"/>
                  <a:pt x="912779" y="346861"/>
                  <a:pt x="915157" y="340067"/>
                </a:cubicBezTo>
                <a:cubicBezTo>
                  <a:pt x="922460" y="318834"/>
                  <a:pt x="918724" y="294545"/>
                  <a:pt x="933501" y="275520"/>
                </a:cubicBezTo>
                <a:cubicBezTo>
                  <a:pt x="933841" y="258704"/>
                  <a:pt x="943693" y="243417"/>
                  <a:pt x="941315" y="225922"/>
                </a:cubicBezTo>
                <a:cubicBezTo>
                  <a:pt x="940296" y="218108"/>
                  <a:pt x="940805" y="210125"/>
                  <a:pt x="940635" y="202141"/>
                </a:cubicBezTo>
                <a:cubicBezTo>
                  <a:pt x="940466" y="188213"/>
                  <a:pt x="939616" y="173945"/>
                  <a:pt x="934521" y="161205"/>
                </a:cubicBezTo>
                <a:cubicBezTo>
                  <a:pt x="929765" y="148806"/>
                  <a:pt x="933162" y="133348"/>
                  <a:pt x="920592" y="124006"/>
                </a:cubicBezTo>
                <a:cubicBezTo>
                  <a:pt x="914307" y="119250"/>
                  <a:pt x="917704" y="111437"/>
                  <a:pt x="914477" y="105661"/>
                </a:cubicBezTo>
                <a:cubicBezTo>
                  <a:pt x="907683" y="93262"/>
                  <a:pt x="900379" y="80692"/>
                  <a:pt x="893415" y="67783"/>
                </a:cubicBezTo>
                <a:cubicBezTo>
                  <a:pt x="871673" y="27696"/>
                  <a:pt x="841098" y="1028"/>
                  <a:pt x="792858" y="9"/>
                </a:cubicBezTo>
                <a:cubicBezTo>
                  <a:pt x="784535" y="-161"/>
                  <a:pt x="778420" y="2047"/>
                  <a:pt x="773834" y="8332"/>
                </a:cubicBezTo>
                <a:cubicBezTo>
                  <a:pt x="769078" y="14957"/>
                  <a:pt x="764322" y="21751"/>
                  <a:pt x="760415" y="28885"/>
                </a:cubicBezTo>
                <a:cubicBezTo>
                  <a:pt x="755659" y="37718"/>
                  <a:pt x="750393" y="40266"/>
                  <a:pt x="741221" y="35849"/>
                </a:cubicBezTo>
                <a:cubicBezTo>
                  <a:pt x="735786" y="33132"/>
                  <a:pt x="730010" y="32112"/>
                  <a:pt x="724235" y="30923"/>
                </a:cubicBezTo>
                <a:cubicBezTo>
                  <a:pt x="701814" y="26677"/>
                  <a:pt x="679053" y="25828"/>
                  <a:pt x="656801" y="30074"/>
                </a:cubicBezTo>
                <a:cubicBezTo>
                  <a:pt x="628435" y="35510"/>
                  <a:pt x="605674" y="52156"/>
                  <a:pt x="585630" y="72029"/>
                </a:cubicBezTo>
                <a:cubicBezTo>
                  <a:pt x="576628" y="81032"/>
                  <a:pt x="569833" y="91903"/>
                  <a:pt x="566946" y="104812"/>
                </a:cubicBezTo>
                <a:cubicBezTo>
                  <a:pt x="560831" y="132669"/>
                  <a:pt x="561171" y="161035"/>
                  <a:pt x="560491" y="189232"/>
                </a:cubicBezTo>
                <a:cubicBezTo>
                  <a:pt x="560321" y="195347"/>
                  <a:pt x="560831" y="200952"/>
                  <a:pt x="563209" y="206558"/>
                </a:cubicBezTo>
                <a:cubicBezTo>
                  <a:pt x="570853" y="224223"/>
                  <a:pt x="569324" y="241888"/>
                  <a:pt x="563379" y="259554"/>
                </a:cubicBezTo>
                <a:cubicBezTo>
                  <a:pt x="561510" y="264989"/>
                  <a:pt x="561680" y="270764"/>
                  <a:pt x="561340" y="276370"/>
                </a:cubicBezTo>
                <a:cubicBezTo>
                  <a:pt x="560831" y="283334"/>
                  <a:pt x="563039" y="287750"/>
                  <a:pt x="570853" y="288260"/>
                </a:cubicBezTo>
                <a:cubicBezTo>
                  <a:pt x="580534" y="288939"/>
                  <a:pt x="584951" y="294205"/>
                  <a:pt x="584781" y="303887"/>
                </a:cubicBezTo>
                <a:cubicBezTo>
                  <a:pt x="584781" y="307624"/>
                  <a:pt x="585970" y="311021"/>
                  <a:pt x="590386" y="312380"/>
                </a:cubicBezTo>
                <a:cubicBezTo>
                  <a:pt x="604654" y="317136"/>
                  <a:pt x="606353" y="320533"/>
                  <a:pt x="601937" y="335311"/>
                </a:cubicBezTo>
                <a:cubicBezTo>
                  <a:pt x="601087" y="338198"/>
                  <a:pt x="600918" y="339897"/>
                  <a:pt x="603635" y="341595"/>
                </a:cubicBezTo>
                <a:cubicBezTo>
                  <a:pt x="610599" y="345842"/>
                  <a:pt x="613827" y="352466"/>
                  <a:pt x="616205" y="359940"/>
                </a:cubicBezTo>
                <a:cubicBezTo>
                  <a:pt x="619772" y="370981"/>
                  <a:pt x="626227" y="375397"/>
                  <a:pt x="637947" y="374888"/>
                </a:cubicBezTo>
                <a:cubicBezTo>
                  <a:pt x="645590" y="374548"/>
                  <a:pt x="653234" y="373869"/>
                  <a:pt x="660708" y="372510"/>
                </a:cubicBezTo>
                <a:cubicBezTo>
                  <a:pt x="671239" y="370641"/>
                  <a:pt x="679222" y="374208"/>
                  <a:pt x="685168" y="382362"/>
                </a:cubicBezTo>
                <a:cubicBezTo>
                  <a:pt x="689924" y="388646"/>
                  <a:pt x="694000" y="395441"/>
                  <a:pt x="698247" y="402065"/>
                </a:cubicBezTo>
                <a:cubicBezTo>
                  <a:pt x="705381" y="413106"/>
                  <a:pt x="705041" y="414975"/>
                  <a:pt x="694680" y="422788"/>
                </a:cubicBezTo>
                <a:cubicBezTo>
                  <a:pt x="693321" y="423807"/>
                  <a:pt x="691962" y="424826"/>
                  <a:pt x="690603" y="425846"/>
                </a:cubicBezTo>
                <a:cubicBezTo>
                  <a:pt x="675995" y="436547"/>
                  <a:pt x="664954" y="450305"/>
                  <a:pt x="656971" y="466442"/>
                </a:cubicBezTo>
                <a:cubicBezTo>
                  <a:pt x="651196" y="478162"/>
                  <a:pt x="649327" y="492091"/>
                  <a:pt x="637607" y="500414"/>
                </a:cubicBezTo>
                <a:cubicBezTo>
                  <a:pt x="635399" y="501942"/>
                  <a:pt x="635908" y="505000"/>
                  <a:pt x="635229" y="507378"/>
                </a:cubicBezTo>
                <a:cubicBezTo>
                  <a:pt x="632851" y="516890"/>
                  <a:pt x="633021" y="527251"/>
                  <a:pt x="628605" y="536084"/>
                </a:cubicBezTo>
                <a:cubicBezTo>
                  <a:pt x="619942" y="553919"/>
                  <a:pt x="611449" y="571754"/>
                  <a:pt x="601597" y="588910"/>
                </a:cubicBezTo>
                <a:cubicBezTo>
                  <a:pt x="587499" y="613200"/>
                  <a:pt x="576798" y="638169"/>
                  <a:pt x="576118" y="666876"/>
                </a:cubicBezTo>
                <a:cubicBezTo>
                  <a:pt x="575778" y="681993"/>
                  <a:pt x="568474" y="695752"/>
                  <a:pt x="566776" y="710699"/>
                </a:cubicBezTo>
                <a:cubicBezTo>
                  <a:pt x="563209" y="740424"/>
                  <a:pt x="558453" y="769980"/>
                  <a:pt x="552847" y="799535"/>
                </a:cubicBezTo>
                <a:cubicBezTo>
                  <a:pt x="551998" y="804291"/>
                  <a:pt x="550300" y="808878"/>
                  <a:pt x="547582" y="812784"/>
                </a:cubicBezTo>
                <a:cubicBezTo>
                  <a:pt x="543505" y="818390"/>
                  <a:pt x="539768" y="819579"/>
                  <a:pt x="532804" y="815332"/>
                </a:cubicBezTo>
                <a:cubicBezTo>
                  <a:pt x="517177" y="805990"/>
                  <a:pt x="505457" y="802253"/>
                  <a:pt x="491189" y="818220"/>
                </a:cubicBezTo>
                <a:cubicBezTo>
                  <a:pt x="482866" y="827392"/>
                  <a:pt x="472334" y="835545"/>
                  <a:pt x="458406" y="835885"/>
                </a:cubicBezTo>
                <a:cubicBezTo>
                  <a:pt x="440571" y="836395"/>
                  <a:pt x="425114" y="844038"/>
                  <a:pt x="411015" y="853720"/>
                </a:cubicBezTo>
                <a:cubicBezTo>
                  <a:pt x="404391" y="858307"/>
                  <a:pt x="400654" y="861024"/>
                  <a:pt x="394199" y="854400"/>
                </a:cubicBezTo>
                <a:cubicBezTo>
                  <a:pt x="388424" y="848625"/>
                  <a:pt x="379761" y="850153"/>
                  <a:pt x="375345" y="856948"/>
                </a:cubicBezTo>
                <a:cubicBezTo>
                  <a:pt x="372967" y="860854"/>
                  <a:pt x="370249" y="861874"/>
                  <a:pt x="367361" y="858646"/>
                </a:cubicBezTo>
                <a:cubicBezTo>
                  <a:pt x="362945" y="853550"/>
                  <a:pt x="359208" y="855759"/>
                  <a:pt x="355471" y="859156"/>
                </a:cubicBezTo>
                <a:cubicBezTo>
                  <a:pt x="352414" y="861704"/>
                  <a:pt x="349526" y="864421"/>
                  <a:pt x="346469" y="866800"/>
                </a:cubicBezTo>
                <a:cubicBezTo>
                  <a:pt x="337806" y="873934"/>
                  <a:pt x="329143" y="882427"/>
                  <a:pt x="318102" y="884125"/>
                </a:cubicBezTo>
                <a:cubicBezTo>
                  <a:pt x="303664" y="886333"/>
                  <a:pt x="289566" y="890240"/>
                  <a:pt x="274788" y="891259"/>
                </a:cubicBezTo>
                <a:cubicBezTo>
                  <a:pt x="256444" y="892618"/>
                  <a:pt x="237929" y="891599"/>
                  <a:pt x="219754" y="894487"/>
                </a:cubicBezTo>
                <a:cubicBezTo>
                  <a:pt x="214998" y="895166"/>
                  <a:pt x="213469" y="893128"/>
                  <a:pt x="211771" y="889391"/>
                </a:cubicBezTo>
                <a:cubicBezTo>
                  <a:pt x="203617" y="870706"/>
                  <a:pt x="195124" y="852192"/>
                  <a:pt x="186801" y="833677"/>
                </a:cubicBezTo>
                <a:cubicBezTo>
                  <a:pt x="153509" y="759449"/>
                  <a:pt x="120047" y="685220"/>
                  <a:pt x="87094" y="610992"/>
                </a:cubicBezTo>
                <a:cubicBezTo>
                  <a:pt x="84207" y="604707"/>
                  <a:pt x="81998" y="604367"/>
                  <a:pt x="76393" y="607255"/>
                </a:cubicBezTo>
                <a:cubicBezTo>
                  <a:pt x="52783" y="619485"/>
                  <a:pt x="29172" y="631545"/>
                  <a:pt x="5222" y="643095"/>
                </a:cubicBezTo>
                <a:cubicBezTo>
                  <a:pt x="-1063" y="646153"/>
                  <a:pt x="-893" y="648701"/>
                  <a:pt x="1655" y="654306"/>
                </a:cubicBezTo>
                <a:cubicBezTo>
                  <a:pt x="13036" y="678596"/>
                  <a:pt x="23907" y="703225"/>
                  <a:pt x="35117" y="727515"/>
                </a:cubicBezTo>
                <a:cubicBezTo>
                  <a:pt x="71807" y="807689"/>
                  <a:pt x="107477" y="888202"/>
                  <a:pt x="141789" y="969394"/>
                </a:cubicBezTo>
                <a:cubicBezTo>
                  <a:pt x="145696" y="978567"/>
                  <a:pt x="147904" y="986890"/>
                  <a:pt x="138561" y="994194"/>
                </a:cubicBezTo>
                <a:cubicBezTo>
                  <a:pt x="136863" y="995553"/>
                  <a:pt x="135674" y="997931"/>
                  <a:pt x="135334" y="999969"/>
                </a:cubicBezTo>
                <a:cubicBezTo>
                  <a:pt x="133975" y="1006254"/>
                  <a:pt x="129729" y="1009991"/>
                  <a:pt x="125143" y="1013897"/>
                </a:cubicBezTo>
                <a:cubicBezTo>
                  <a:pt x="107138" y="1029524"/>
                  <a:pt x="94568" y="1047529"/>
                  <a:pt x="96436" y="1073178"/>
                </a:cubicBezTo>
                <a:cubicBezTo>
                  <a:pt x="97456" y="1088466"/>
                  <a:pt x="96776" y="1103753"/>
                  <a:pt x="96946" y="1119040"/>
                </a:cubicBezTo>
                <a:cubicBezTo>
                  <a:pt x="96946" y="1122437"/>
                  <a:pt x="97286" y="1125835"/>
                  <a:pt x="98305" y="1129062"/>
                </a:cubicBezTo>
                <a:cubicBezTo>
                  <a:pt x="102381" y="1142141"/>
                  <a:pt x="104760" y="1155390"/>
                  <a:pt x="105779" y="1168979"/>
                </a:cubicBezTo>
                <a:cubicBezTo>
                  <a:pt x="108157" y="1200063"/>
                  <a:pt x="112063" y="1230977"/>
                  <a:pt x="120726" y="1260872"/>
                </a:cubicBezTo>
                <a:cubicBezTo>
                  <a:pt x="132277" y="1300959"/>
                  <a:pt x="144676" y="1340876"/>
                  <a:pt x="157076" y="1380793"/>
                </a:cubicBezTo>
                <a:cubicBezTo>
                  <a:pt x="163021" y="1399987"/>
                  <a:pt x="167268" y="1419521"/>
                  <a:pt x="171514" y="1439224"/>
                </a:cubicBezTo>
                <a:cubicBezTo>
                  <a:pt x="176610" y="1461985"/>
                  <a:pt x="176270" y="1483727"/>
                  <a:pt x="162512" y="1504110"/>
                </a:cubicBezTo>
                <a:cubicBezTo>
                  <a:pt x="154019" y="1516680"/>
                  <a:pt x="147394" y="1530609"/>
                  <a:pt x="140430" y="1544197"/>
                </a:cubicBezTo>
                <a:cubicBezTo>
                  <a:pt x="136693" y="1551501"/>
                  <a:pt x="131597" y="1556257"/>
                  <a:pt x="123274" y="1557786"/>
                </a:cubicBezTo>
                <a:cubicBezTo>
                  <a:pt x="113592" y="1559485"/>
                  <a:pt x="103910" y="1561693"/>
                  <a:pt x="94228" y="1563731"/>
                </a:cubicBezTo>
                <a:cubicBezTo>
                  <a:pt x="90661" y="1564580"/>
                  <a:pt x="87604" y="1565599"/>
                  <a:pt x="85226" y="1569167"/>
                </a:cubicBezTo>
                <a:cubicBezTo>
                  <a:pt x="78092" y="1579698"/>
                  <a:pt x="70108" y="1589550"/>
                  <a:pt x="59917" y="1597533"/>
                </a:cubicBezTo>
                <a:cubicBezTo>
                  <a:pt x="47007" y="1607724"/>
                  <a:pt x="44120" y="1620974"/>
                  <a:pt x="47347" y="1636940"/>
                </a:cubicBezTo>
                <a:cubicBezTo>
                  <a:pt x="51424" y="1656984"/>
                  <a:pt x="66202" y="1666156"/>
                  <a:pt x="82848" y="1670233"/>
                </a:cubicBezTo>
                <a:cubicBezTo>
                  <a:pt x="110874" y="1677197"/>
                  <a:pt x="139750" y="1680764"/>
                  <a:pt x="168626" y="1675668"/>
                </a:cubicBezTo>
                <a:cubicBezTo>
                  <a:pt x="197333" y="1670572"/>
                  <a:pt x="219754" y="1658003"/>
                  <a:pt x="225699" y="1626239"/>
                </a:cubicBezTo>
                <a:cubicBezTo>
                  <a:pt x="227398" y="1616897"/>
                  <a:pt x="233343" y="1609763"/>
                  <a:pt x="241496" y="1605007"/>
                </a:cubicBezTo>
                <a:cubicBezTo>
                  <a:pt x="251687" y="1599062"/>
                  <a:pt x="262389" y="1593626"/>
                  <a:pt x="272750" y="1588021"/>
                </a:cubicBezTo>
                <a:cubicBezTo>
                  <a:pt x="280733" y="1583774"/>
                  <a:pt x="282092" y="1584284"/>
                  <a:pt x="282092" y="1593966"/>
                </a:cubicBezTo>
                <a:cubicBezTo>
                  <a:pt x="282262" y="1610272"/>
                  <a:pt x="283621" y="1626749"/>
                  <a:pt x="279884" y="1643055"/>
                </a:cubicBezTo>
                <a:cubicBezTo>
                  <a:pt x="278355" y="1649340"/>
                  <a:pt x="284300" y="1652397"/>
                  <a:pt x="287698" y="1653417"/>
                </a:cubicBezTo>
                <a:cubicBezTo>
                  <a:pt x="292114" y="1654606"/>
                  <a:pt x="290925" y="1648830"/>
                  <a:pt x="291095" y="1645943"/>
                </a:cubicBezTo>
                <a:cubicBezTo>
                  <a:pt x="291944" y="1632184"/>
                  <a:pt x="292284" y="1618256"/>
                  <a:pt x="292963" y="1604327"/>
                </a:cubicBezTo>
                <a:cubicBezTo>
                  <a:pt x="293473" y="1595834"/>
                  <a:pt x="293813" y="1587511"/>
                  <a:pt x="295681" y="1579188"/>
                </a:cubicBezTo>
                <a:cubicBezTo>
                  <a:pt x="298229" y="1567638"/>
                  <a:pt x="305363" y="1558805"/>
                  <a:pt x="311648" y="1549633"/>
                </a:cubicBezTo>
                <a:cubicBezTo>
                  <a:pt x="318612" y="1539441"/>
                  <a:pt x="322349" y="1529250"/>
                  <a:pt x="316234" y="1517190"/>
                </a:cubicBezTo>
                <a:cubicBezTo>
                  <a:pt x="314535" y="1513962"/>
                  <a:pt x="315045" y="1510395"/>
                  <a:pt x="316743" y="1507338"/>
                </a:cubicBezTo>
                <a:cubicBezTo>
                  <a:pt x="323028" y="1495618"/>
                  <a:pt x="319631" y="1484916"/>
                  <a:pt x="313686" y="1474385"/>
                </a:cubicBezTo>
                <a:cubicBezTo>
                  <a:pt x="308760" y="1465553"/>
                  <a:pt x="300947" y="1459268"/>
                  <a:pt x="294662" y="1451794"/>
                </a:cubicBezTo>
                <a:cubicBezTo>
                  <a:pt x="290755" y="1447378"/>
                  <a:pt x="287528" y="1444490"/>
                  <a:pt x="281073" y="1446189"/>
                </a:cubicBezTo>
                <a:cubicBezTo>
                  <a:pt x="276317" y="1447378"/>
                  <a:pt x="272920" y="1444830"/>
                  <a:pt x="272071" y="1439734"/>
                </a:cubicBezTo>
                <a:cubicBezTo>
                  <a:pt x="271391" y="1436167"/>
                  <a:pt x="270882" y="1432430"/>
                  <a:pt x="270542" y="1428863"/>
                </a:cubicBezTo>
                <a:cubicBezTo>
                  <a:pt x="266975" y="1386738"/>
                  <a:pt x="275298" y="1345292"/>
                  <a:pt x="278355" y="1303677"/>
                </a:cubicBezTo>
                <a:cubicBezTo>
                  <a:pt x="280564" y="1273272"/>
                  <a:pt x="285829" y="1243037"/>
                  <a:pt x="285659" y="1212293"/>
                </a:cubicBezTo>
                <a:cubicBezTo>
                  <a:pt x="285659" y="1202101"/>
                  <a:pt x="285150" y="1191230"/>
                  <a:pt x="280564" y="1182398"/>
                </a:cubicBezTo>
                <a:cubicBezTo>
                  <a:pt x="274958" y="1171527"/>
                  <a:pt x="273769" y="1159806"/>
                  <a:pt x="269862" y="1148596"/>
                </a:cubicBezTo>
                <a:cubicBezTo>
                  <a:pt x="267315" y="1141292"/>
                  <a:pt x="270372" y="1137725"/>
                  <a:pt x="278016" y="1137725"/>
                </a:cubicBezTo>
                <a:cubicBezTo>
                  <a:pt x="289906" y="1137555"/>
                  <a:pt x="301796" y="1138404"/>
                  <a:pt x="313686" y="1138234"/>
                </a:cubicBezTo>
                <a:cubicBezTo>
                  <a:pt x="321160" y="1138064"/>
                  <a:pt x="324217" y="1140952"/>
                  <a:pt x="323708" y="1148596"/>
                </a:cubicBezTo>
                <a:cubicBezTo>
                  <a:pt x="323198" y="1159636"/>
                  <a:pt x="328803" y="1167280"/>
                  <a:pt x="337296" y="1174414"/>
                </a:cubicBezTo>
                <a:cubicBezTo>
                  <a:pt x="351055" y="1185625"/>
                  <a:pt x="368041" y="1187154"/>
                  <a:pt x="383668" y="1187663"/>
                </a:cubicBezTo>
                <a:cubicBezTo>
                  <a:pt x="424944" y="1189362"/>
                  <a:pt x="466049" y="1193269"/>
                  <a:pt x="507325" y="1194797"/>
                </a:cubicBezTo>
                <a:cubicBezTo>
                  <a:pt x="514120" y="1194967"/>
                  <a:pt x="517007" y="1197345"/>
                  <a:pt x="517007" y="1204309"/>
                </a:cubicBezTo>
                <a:cubicBezTo>
                  <a:pt x="516837" y="1234884"/>
                  <a:pt x="513100" y="1265289"/>
                  <a:pt x="509194" y="1295524"/>
                </a:cubicBezTo>
                <a:cubicBezTo>
                  <a:pt x="504947" y="1328986"/>
                  <a:pt x="502229" y="1362448"/>
                  <a:pt x="499851" y="1395910"/>
                </a:cubicBezTo>
                <a:cubicBezTo>
                  <a:pt x="499512" y="1401176"/>
                  <a:pt x="501210" y="1403724"/>
                  <a:pt x="506816" y="1404064"/>
                </a:cubicBezTo>
                <a:cubicBezTo>
                  <a:pt x="535522" y="1405592"/>
                  <a:pt x="564228" y="1410688"/>
                  <a:pt x="593104" y="1408140"/>
                </a:cubicBezTo>
                <a:cubicBezTo>
                  <a:pt x="597520" y="1407801"/>
                  <a:pt x="602107" y="1407970"/>
                  <a:pt x="606693" y="1407970"/>
                </a:cubicBezTo>
                <a:cubicBezTo>
                  <a:pt x="612128" y="1407970"/>
                  <a:pt x="615016" y="1410348"/>
                  <a:pt x="615016" y="1416293"/>
                </a:cubicBezTo>
                <a:cubicBezTo>
                  <a:pt x="614676" y="1439564"/>
                  <a:pt x="614506" y="1462665"/>
                  <a:pt x="614167" y="1485936"/>
                </a:cubicBezTo>
                <a:cubicBezTo>
                  <a:pt x="614167" y="1488484"/>
                  <a:pt x="614336" y="1491201"/>
                  <a:pt x="610430" y="1490861"/>
                </a:cubicBezTo>
                <a:cubicBezTo>
                  <a:pt x="593953" y="1489672"/>
                  <a:pt x="577137" y="1491541"/>
                  <a:pt x="560831" y="1486105"/>
                </a:cubicBezTo>
                <a:cubicBezTo>
                  <a:pt x="524991" y="1474046"/>
                  <a:pt x="488980" y="1462325"/>
                  <a:pt x="452801" y="1450945"/>
                </a:cubicBezTo>
                <a:cubicBezTo>
                  <a:pt x="438363" y="1446358"/>
                  <a:pt x="436154" y="1447717"/>
                  <a:pt x="429870" y="1458928"/>
                </a:cubicBezTo>
                <a:cubicBezTo>
                  <a:pt x="428341" y="1461646"/>
                  <a:pt x="428341" y="1464194"/>
                  <a:pt x="428341" y="1467081"/>
                </a:cubicBezTo>
                <a:cubicBezTo>
                  <a:pt x="428341" y="1479821"/>
                  <a:pt x="428511" y="1492560"/>
                  <a:pt x="428171" y="1505300"/>
                </a:cubicBezTo>
                <a:cubicBezTo>
                  <a:pt x="428001" y="1512264"/>
                  <a:pt x="428341" y="1518718"/>
                  <a:pt x="434626" y="1523474"/>
                </a:cubicBezTo>
                <a:cubicBezTo>
                  <a:pt x="437004" y="1525343"/>
                  <a:pt x="439042" y="1528570"/>
                  <a:pt x="438193" y="1531628"/>
                </a:cubicBezTo>
                <a:cubicBezTo>
                  <a:pt x="435645" y="1541479"/>
                  <a:pt x="440571" y="1547085"/>
                  <a:pt x="448214" y="1551671"/>
                </a:cubicBezTo>
                <a:cubicBezTo>
                  <a:pt x="450592" y="1553030"/>
                  <a:pt x="451951" y="1555238"/>
                  <a:pt x="451611" y="1557956"/>
                </a:cubicBezTo>
                <a:cubicBezTo>
                  <a:pt x="451272" y="1560843"/>
                  <a:pt x="448554" y="1560843"/>
                  <a:pt x="446346" y="1561523"/>
                </a:cubicBezTo>
                <a:cubicBezTo>
                  <a:pt x="414582" y="1569846"/>
                  <a:pt x="382988" y="1578679"/>
                  <a:pt x="350715" y="1584454"/>
                </a:cubicBezTo>
                <a:cubicBezTo>
                  <a:pt x="336277" y="1587002"/>
                  <a:pt x="327954" y="1598722"/>
                  <a:pt x="327954" y="1610782"/>
                </a:cubicBezTo>
                <a:cubicBezTo>
                  <a:pt x="327954" y="1623861"/>
                  <a:pt x="327784" y="1636770"/>
                  <a:pt x="327954" y="1649850"/>
                </a:cubicBezTo>
                <a:cubicBezTo>
                  <a:pt x="327954" y="1656984"/>
                  <a:pt x="330332" y="1662929"/>
                  <a:pt x="335428" y="1668194"/>
                </a:cubicBezTo>
                <a:cubicBezTo>
                  <a:pt x="340863" y="1673800"/>
                  <a:pt x="346639" y="1679575"/>
                  <a:pt x="346809" y="1688407"/>
                </a:cubicBezTo>
                <a:cubicBezTo>
                  <a:pt x="346809" y="1691125"/>
                  <a:pt x="349866" y="1692314"/>
                  <a:pt x="351904" y="1693673"/>
                </a:cubicBezTo>
                <a:cubicBezTo>
                  <a:pt x="363285" y="1701317"/>
                  <a:pt x="383498" y="1698259"/>
                  <a:pt x="395558" y="1687219"/>
                </a:cubicBezTo>
                <a:cubicBezTo>
                  <a:pt x="405919" y="1677706"/>
                  <a:pt x="408637" y="1664627"/>
                  <a:pt x="410166" y="1651888"/>
                </a:cubicBezTo>
                <a:cubicBezTo>
                  <a:pt x="411015" y="1643905"/>
                  <a:pt x="405070" y="1637450"/>
                  <a:pt x="398615" y="1632354"/>
                </a:cubicBezTo>
                <a:cubicBezTo>
                  <a:pt x="395728" y="1630146"/>
                  <a:pt x="394539" y="1626919"/>
                  <a:pt x="395388" y="1623182"/>
                </a:cubicBezTo>
                <a:cubicBezTo>
                  <a:pt x="396407" y="1619105"/>
                  <a:pt x="400314" y="1619785"/>
                  <a:pt x="403032" y="1619445"/>
                </a:cubicBezTo>
                <a:cubicBezTo>
                  <a:pt x="435645" y="1614349"/>
                  <a:pt x="468597" y="1611971"/>
                  <a:pt x="500701" y="1603478"/>
                </a:cubicBezTo>
                <a:cubicBezTo>
                  <a:pt x="522103" y="1597703"/>
                  <a:pt x="544694" y="1595665"/>
                  <a:pt x="566606" y="1591928"/>
                </a:cubicBezTo>
                <a:cubicBezTo>
                  <a:pt x="583082" y="1589210"/>
                  <a:pt x="599389" y="1584963"/>
                  <a:pt x="616205" y="1587341"/>
                </a:cubicBezTo>
                <a:cubicBezTo>
                  <a:pt x="626736" y="1588870"/>
                  <a:pt x="634719" y="1592947"/>
                  <a:pt x="638626" y="1604667"/>
                </a:cubicBezTo>
                <a:cubicBezTo>
                  <a:pt x="647629" y="1630655"/>
                  <a:pt x="655952" y="1656984"/>
                  <a:pt x="663935" y="1683312"/>
                </a:cubicBezTo>
                <a:cubicBezTo>
                  <a:pt x="668861" y="1699448"/>
                  <a:pt x="672938" y="1715075"/>
                  <a:pt x="667502" y="1731891"/>
                </a:cubicBezTo>
                <a:cubicBezTo>
                  <a:pt x="664954" y="1739875"/>
                  <a:pt x="665124" y="1748707"/>
                  <a:pt x="665634" y="1757200"/>
                </a:cubicBezTo>
                <a:cubicBezTo>
                  <a:pt x="666993" y="1780471"/>
                  <a:pt x="688735" y="1802043"/>
                  <a:pt x="712345" y="1803402"/>
                </a:cubicBezTo>
                <a:cubicBezTo>
                  <a:pt x="734257" y="1804591"/>
                  <a:pt x="759905" y="1784378"/>
                  <a:pt x="763642" y="1762976"/>
                </a:cubicBezTo>
                <a:cubicBezTo>
                  <a:pt x="765001" y="1755842"/>
                  <a:pt x="763642" y="1748877"/>
                  <a:pt x="760415" y="1742423"/>
                </a:cubicBezTo>
                <a:cubicBezTo>
                  <a:pt x="753791" y="1728664"/>
                  <a:pt x="742580" y="1719152"/>
                  <a:pt x="730860" y="1710319"/>
                </a:cubicBezTo>
                <a:cubicBezTo>
                  <a:pt x="728482" y="1708451"/>
                  <a:pt x="726783" y="1707092"/>
                  <a:pt x="725934" y="1704204"/>
                </a:cubicBezTo>
                <a:cubicBezTo>
                  <a:pt x="714553" y="1668024"/>
                  <a:pt x="702663" y="1632184"/>
                  <a:pt x="695189" y="1594985"/>
                </a:cubicBezTo>
                <a:cubicBezTo>
                  <a:pt x="692811" y="1583435"/>
                  <a:pt x="694000" y="1581906"/>
                  <a:pt x="705890" y="1581736"/>
                </a:cubicBezTo>
                <a:cubicBezTo>
                  <a:pt x="707929" y="1581736"/>
                  <a:pt x="709797" y="1582076"/>
                  <a:pt x="711835" y="1582246"/>
                </a:cubicBezTo>
                <a:cubicBezTo>
                  <a:pt x="735786" y="1584793"/>
                  <a:pt x="759566" y="1587681"/>
                  <a:pt x="783516" y="1589719"/>
                </a:cubicBezTo>
                <a:cubicBezTo>
                  <a:pt x="831756" y="1593626"/>
                  <a:pt x="879996" y="1596514"/>
                  <a:pt x="928236" y="1601270"/>
                </a:cubicBezTo>
                <a:cubicBezTo>
                  <a:pt x="948449" y="1603308"/>
                  <a:pt x="948449" y="1603138"/>
                  <a:pt x="942844" y="1623182"/>
                </a:cubicBezTo>
                <a:cubicBezTo>
                  <a:pt x="941315" y="1628617"/>
                  <a:pt x="939446" y="1634732"/>
                  <a:pt x="943353" y="1639488"/>
                </a:cubicBezTo>
                <a:cubicBezTo>
                  <a:pt x="947600" y="1644754"/>
                  <a:pt x="950148" y="1650529"/>
                  <a:pt x="951506" y="1656984"/>
                </a:cubicBezTo>
                <a:cubicBezTo>
                  <a:pt x="952356" y="1661060"/>
                  <a:pt x="954734" y="1662759"/>
                  <a:pt x="958980" y="1663778"/>
                </a:cubicBezTo>
                <a:cubicBezTo>
                  <a:pt x="969002" y="1665986"/>
                  <a:pt x="979193" y="1665816"/>
                  <a:pt x="989385" y="1666496"/>
                </a:cubicBezTo>
                <a:cubicBezTo>
                  <a:pt x="996179" y="1667005"/>
                  <a:pt x="999916" y="1664118"/>
                  <a:pt x="1002974" y="1659531"/>
                </a:cubicBezTo>
                <a:cubicBezTo>
                  <a:pt x="1012656" y="1645263"/>
                  <a:pt x="1014015" y="1629297"/>
                  <a:pt x="1010278" y="1613160"/>
                </a:cubicBezTo>
                <a:close/>
                <a:moveTo>
                  <a:pt x="893245" y="959203"/>
                </a:moveTo>
                <a:cubicBezTo>
                  <a:pt x="900379" y="964808"/>
                  <a:pt x="906154" y="960732"/>
                  <a:pt x="911929" y="957674"/>
                </a:cubicBezTo>
                <a:cubicBezTo>
                  <a:pt x="921611" y="952748"/>
                  <a:pt x="921611" y="952578"/>
                  <a:pt x="923310" y="963110"/>
                </a:cubicBezTo>
                <a:cubicBezTo>
                  <a:pt x="929425" y="999459"/>
                  <a:pt x="935540" y="1035639"/>
                  <a:pt x="941655" y="1071989"/>
                </a:cubicBezTo>
                <a:cubicBezTo>
                  <a:pt x="942504" y="1076745"/>
                  <a:pt x="942674" y="1081501"/>
                  <a:pt x="943183" y="1086257"/>
                </a:cubicBezTo>
                <a:cubicBezTo>
                  <a:pt x="943013" y="1086257"/>
                  <a:pt x="942844" y="1086257"/>
                  <a:pt x="942504" y="1086257"/>
                </a:cubicBezTo>
                <a:cubicBezTo>
                  <a:pt x="942504" y="1090164"/>
                  <a:pt x="942674" y="1094241"/>
                  <a:pt x="942504" y="1098147"/>
                </a:cubicBezTo>
                <a:cubicBezTo>
                  <a:pt x="942334" y="1100865"/>
                  <a:pt x="940805" y="1103073"/>
                  <a:pt x="937748" y="1103073"/>
                </a:cubicBezTo>
                <a:cubicBezTo>
                  <a:pt x="934690" y="1103243"/>
                  <a:pt x="933501" y="1101205"/>
                  <a:pt x="932822" y="1098317"/>
                </a:cubicBezTo>
                <a:cubicBezTo>
                  <a:pt x="928066" y="1076066"/>
                  <a:pt x="919573" y="1054833"/>
                  <a:pt x="912269" y="1033261"/>
                </a:cubicBezTo>
                <a:cubicBezTo>
                  <a:pt x="905645" y="1013897"/>
                  <a:pt x="897152" y="995213"/>
                  <a:pt x="893245" y="974830"/>
                </a:cubicBezTo>
                <a:cubicBezTo>
                  <a:pt x="892565" y="970753"/>
                  <a:pt x="888828" y="967526"/>
                  <a:pt x="888998" y="962940"/>
                </a:cubicBezTo>
                <a:cubicBezTo>
                  <a:pt x="888998" y="960562"/>
                  <a:pt x="889508" y="956145"/>
                  <a:pt x="893245" y="959203"/>
                </a:cubicBezTo>
                <a:close/>
              </a:path>
            </a:pathLst>
          </a:custGeom>
          <a:solidFill>
            <a:schemeClr val="accent2"/>
          </a:solidFill>
          <a:ln w="1698" cap="flat">
            <a:noFill/>
            <a:prstDash val="solid"/>
            <a:miter/>
          </a:ln>
        </p:spPr>
        <p:txBody>
          <a:bodyPr rtlCol="0" anchor="ctr"/>
          <a:lstStyle/>
          <a:p>
            <a:endParaRPr lang="en-US" dirty="0">
              <a:latin typeface="Arial" pitchFamily="34" charset="0"/>
              <a:cs typeface="B Nazanin" pitchFamily="2" charset="-78"/>
            </a:endParaRPr>
          </a:p>
        </p:txBody>
      </p:sp>
      <p:sp>
        <p:nvSpPr>
          <p:cNvPr id="7" name="Rectangle 6">
            <a:extLst>
              <a:ext uri="{FF2B5EF4-FFF2-40B4-BE49-F238E27FC236}">
                <a16:creationId xmlns:a16="http://schemas.microsoft.com/office/drawing/2014/main" id="{6D7463A3-1F32-4EB2-8136-D0598DCA0FAD}"/>
              </a:ext>
            </a:extLst>
          </p:cNvPr>
          <p:cNvSpPr/>
          <p:nvPr/>
        </p:nvSpPr>
        <p:spPr>
          <a:xfrm>
            <a:off x="1183314" y="3282513"/>
            <a:ext cx="2466454" cy="118394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nvGrpSpPr>
          <p:cNvPr id="8" name="Group 7">
            <a:extLst>
              <a:ext uri="{FF2B5EF4-FFF2-40B4-BE49-F238E27FC236}">
                <a16:creationId xmlns:a16="http://schemas.microsoft.com/office/drawing/2014/main" id="{01D56A5B-4565-4D71-959B-F08E30D7F8C8}"/>
              </a:ext>
            </a:extLst>
          </p:cNvPr>
          <p:cNvGrpSpPr/>
          <p:nvPr/>
        </p:nvGrpSpPr>
        <p:grpSpPr>
          <a:xfrm>
            <a:off x="8453900" y="5179504"/>
            <a:ext cx="2819647" cy="856491"/>
            <a:chOff x="-475010" y="1129566"/>
            <a:chExt cx="3859356" cy="856491"/>
          </a:xfrm>
        </p:grpSpPr>
        <p:sp>
          <p:nvSpPr>
            <p:cNvPr id="9" name="TextBox 8">
              <a:extLst>
                <a:ext uri="{FF2B5EF4-FFF2-40B4-BE49-F238E27FC236}">
                  <a16:creationId xmlns:a16="http://schemas.microsoft.com/office/drawing/2014/main" id="{712A9DE1-17D5-43E4-9160-B330E0C702DA}"/>
                </a:ext>
              </a:extLst>
            </p:cNvPr>
            <p:cNvSpPr txBox="1"/>
            <p:nvPr/>
          </p:nvSpPr>
          <p:spPr>
            <a:xfrm>
              <a:off x="-475010" y="1129566"/>
              <a:ext cx="3859356" cy="276999"/>
            </a:xfrm>
            <a:prstGeom prst="rect">
              <a:avLst/>
            </a:prstGeom>
            <a:noFill/>
          </p:spPr>
          <p:txBody>
            <a:bodyPr wrap="square" rtlCol="0" anchor="ctr">
              <a:spAutoFit/>
            </a:bodyPr>
            <a:lstStyle/>
            <a:p>
              <a:pPr algn="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sp>
          <p:nvSpPr>
            <p:cNvPr id="10" name="TextBox 9">
              <a:extLst>
                <a:ext uri="{FF2B5EF4-FFF2-40B4-BE49-F238E27FC236}">
                  <a16:creationId xmlns:a16="http://schemas.microsoft.com/office/drawing/2014/main" id="{E36E8953-5E04-4B62-8BA7-9390BE98B52A}"/>
                </a:ext>
              </a:extLst>
            </p:cNvPr>
            <p:cNvSpPr txBox="1"/>
            <p:nvPr/>
          </p:nvSpPr>
          <p:spPr>
            <a:xfrm>
              <a:off x="-460976" y="1339726"/>
              <a:ext cx="3845322"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grpSp>
      <p:grpSp>
        <p:nvGrpSpPr>
          <p:cNvPr id="11" name="Group 10">
            <a:extLst>
              <a:ext uri="{FF2B5EF4-FFF2-40B4-BE49-F238E27FC236}">
                <a16:creationId xmlns:a16="http://schemas.microsoft.com/office/drawing/2014/main" id="{549D37A7-5A5B-4F79-A194-2F21ECE1F26D}"/>
              </a:ext>
            </a:extLst>
          </p:cNvPr>
          <p:cNvGrpSpPr/>
          <p:nvPr/>
        </p:nvGrpSpPr>
        <p:grpSpPr>
          <a:xfrm>
            <a:off x="8453900" y="1721968"/>
            <a:ext cx="2819647" cy="856491"/>
            <a:chOff x="-475010" y="1129566"/>
            <a:chExt cx="3859356" cy="856491"/>
          </a:xfrm>
        </p:grpSpPr>
        <p:sp>
          <p:nvSpPr>
            <p:cNvPr id="12" name="TextBox 11">
              <a:extLst>
                <a:ext uri="{FF2B5EF4-FFF2-40B4-BE49-F238E27FC236}">
                  <a16:creationId xmlns:a16="http://schemas.microsoft.com/office/drawing/2014/main" id="{04E6B6DC-D921-45B3-955A-D091A6264E96}"/>
                </a:ext>
              </a:extLst>
            </p:cNvPr>
            <p:cNvSpPr txBox="1"/>
            <p:nvPr/>
          </p:nvSpPr>
          <p:spPr>
            <a:xfrm>
              <a:off x="-475010" y="1129566"/>
              <a:ext cx="3859356" cy="276999"/>
            </a:xfrm>
            <a:prstGeom prst="rect">
              <a:avLst/>
            </a:prstGeom>
            <a:noFill/>
          </p:spPr>
          <p:txBody>
            <a:bodyPr wrap="square" rtlCol="0" anchor="ctr">
              <a:spAutoFit/>
            </a:bodyPr>
            <a:lstStyle/>
            <a:p>
              <a:pPr algn="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sp>
          <p:nvSpPr>
            <p:cNvPr id="13" name="TextBox 12">
              <a:extLst>
                <a:ext uri="{FF2B5EF4-FFF2-40B4-BE49-F238E27FC236}">
                  <a16:creationId xmlns:a16="http://schemas.microsoft.com/office/drawing/2014/main" id="{EEE24597-C722-4526-8D97-F39B9353AC90}"/>
                </a:ext>
              </a:extLst>
            </p:cNvPr>
            <p:cNvSpPr txBox="1"/>
            <p:nvPr/>
          </p:nvSpPr>
          <p:spPr>
            <a:xfrm>
              <a:off x="-460976" y="1339726"/>
              <a:ext cx="3845322"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grpSp>
      <p:grpSp>
        <p:nvGrpSpPr>
          <p:cNvPr id="14" name="Group 13">
            <a:extLst>
              <a:ext uri="{FF2B5EF4-FFF2-40B4-BE49-F238E27FC236}">
                <a16:creationId xmlns:a16="http://schemas.microsoft.com/office/drawing/2014/main" id="{7004B7F6-E46F-4939-AA49-F23427A1F17B}"/>
              </a:ext>
            </a:extLst>
          </p:cNvPr>
          <p:cNvGrpSpPr/>
          <p:nvPr/>
        </p:nvGrpSpPr>
        <p:grpSpPr>
          <a:xfrm>
            <a:off x="1011844" y="5179504"/>
            <a:ext cx="2809394" cy="856491"/>
            <a:chOff x="-475010" y="1129566"/>
            <a:chExt cx="3859356" cy="856491"/>
          </a:xfrm>
        </p:grpSpPr>
        <p:sp>
          <p:nvSpPr>
            <p:cNvPr id="15" name="TextBox 14">
              <a:extLst>
                <a:ext uri="{FF2B5EF4-FFF2-40B4-BE49-F238E27FC236}">
                  <a16:creationId xmlns:a16="http://schemas.microsoft.com/office/drawing/2014/main" id="{8F67D8C1-AF16-4130-87E9-BBD7CDE21899}"/>
                </a:ext>
              </a:extLst>
            </p:cNvPr>
            <p:cNvSpPr txBox="1"/>
            <p:nvPr/>
          </p:nvSpPr>
          <p:spPr>
            <a:xfrm>
              <a:off x="-475010" y="1129566"/>
              <a:ext cx="3859356" cy="276999"/>
            </a:xfrm>
            <a:prstGeom prst="rect">
              <a:avLst/>
            </a:prstGeom>
            <a:noFill/>
          </p:spPr>
          <p:txBody>
            <a:bodyPr wrap="square" rtlCol="0" anchor="ctr">
              <a:spAutoFit/>
            </a:bodyPr>
            <a:lstStyle/>
            <a:p>
              <a:pPr algn="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sp>
          <p:nvSpPr>
            <p:cNvPr id="16" name="TextBox 15">
              <a:extLst>
                <a:ext uri="{FF2B5EF4-FFF2-40B4-BE49-F238E27FC236}">
                  <a16:creationId xmlns:a16="http://schemas.microsoft.com/office/drawing/2014/main" id="{100C5804-BC14-4F29-AD3A-76404B1EEE32}"/>
                </a:ext>
              </a:extLst>
            </p:cNvPr>
            <p:cNvSpPr txBox="1"/>
            <p:nvPr/>
          </p:nvSpPr>
          <p:spPr>
            <a:xfrm>
              <a:off x="-460976" y="1339726"/>
              <a:ext cx="3845322"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grpSp>
      <p:grpSp>
        <p:nvGrpSpPr>
          <p:cNvPr id="17" name="Group 16">
            <a:extLst>
              <a:ext uri="{FF2B5EF4-FFF2-40B4-BE49-F238E27FC236}">
                <a16:creationId xmlns:a16="http://schemas.microsoft.com/office/drawing/2014/main" id="{9AFD090F-87D2-421D-9110-2213CA5959A9}"/>
              </a:ext>
            </a:extLst>
          </p:cNvPr>
          <p:cNvGrpSpPr/>
          <p:nvPr/>
        </p:nvGrpSpPr>
        <p:grpSpPr>
          <a:xfrm>
            <a:off x="1011844" y="1721968"/>
            <a:ext cx="2809394" cy="856491"/>
            <a:chOff x="-475010" y="1129566"/>
            <a:chExt cx="3859356" cy="856491"/>
          </a:xfrm>
        </p:grpSpPr>
        <p:sp>
          <p:nvSpPr>
            <p:cNvPr id="18" name="TextBox 17">
              <a:extLst>
                <a:ext uri="{FF2B5EF4-FFF2-40B4-BE49-F238E27FC236}">
                  <a16:creationId xmlns:a16="http://schemas.microsoft.com/office/drawing/2014/main" id="{D987341E-23C1-496E-9181-6CB3957391B4}"/>
                </a:ext>
              </a:extLst>
            </p:cNvPr>
            <p:cNvSpPr txBox="1"/>
            <p:nvPr/>
          </p:nvSpPr>
          <p:spPr>
            <a:xfrm>
              <a:off x="-475010" y="1129566"/>
              <a:ext cx="3859356" cy="276999"/>
            </a:xfrm>
            <a:prstGeom prst="rect">
              <a:avLst/>
            </a:prstGeom>
            <a:noFill/>
          </p:spPr>
          <p:txBody>
            <a:bodyPr wrap="square" rtlCol="0" anchor="ctr">
              <a:spAutoFit/>
            </a:bodyPr>
            <a:lstStyle/>
            <a:p>
              <a:pPr algn="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sp>
          <p:nvSpPr>
            <p:cNvPr id="19" name="TextBox 18">
              <a:extLst>
                <a:ext uri="{FF2B5EF4-FFF2-40B4-BE49-F238E27FC236}">
                  <a16:creationId xmlns:a16="http://schemas.microsoft.com/office/drawing/2014/main" id="{3B988FE8-5A0D-4921-AC45-767455FCEF21}"/>
                </a:ext>
              </a:extLst>
            </p:cNvPr>
            <p:cNvSpPr txBox="1"/>
            <p:nvPr/>
          </p:nvSpPr>
          <p:spPr>
            <a:xfrm>
              <a:off x="-460976" y="1339726"/>
              <a:ext cx="3845322"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grpSp>
      <p:grpSp>
        <p:nvGrpSpPr>
          <p:cNvPr id="20" name="Group 19">
            <a:extLst>
              <a:ext uri="{FF2B5EF4-FFF2-40B4-BE49-F238E27FC236}">
                <a16:creationId xmlns:a16="http://schemas.microsoft.com/office/drawing/2014/main" id="{05751B0D-9E08-46A0-9789-A2F52353A22D}"/>
              </a:ext>
            </a:extLst>
          </p:cNvPr>
          <p:cNvGrpSpPr/>
          <p:nvPr/>
        </p:nvGrpSpPr>
        <p:grpSpPr>
          <a:xfrm>
            <a:off x="1623875" y="3535159"/>
            <a:ext cx="1585333" cy="493983"/>
            <a:chOff x="3233964" y="1954419"/>
            <a:chExt cx="1410044" cy="493983"/>
          </a:xfrm>
        </p:grpSpPr>
        <p:sp>
          <p:nvSpPr>
            <p:cNvPr id="21" name="TextBox 20">
              <a:extLst>
                <a:ext uri="{FF2B5EF4-FFF2-40B4-BE49-F238E27FC236}">
                  <a16:creationId xmlns:a16="http://schemas.microsoft.com/office/drawing/2014/main" id="{52B6AE5A-CC86-46F8-8C39-C9F0C669EB04}"/>
                </a:ext>
              </a:extLst>
            </p:cNvPr>
            <p:cNvSpPr txBox="1"/>
            <p:nvPr/>
          </p:nvSpPr>
          <p:spPr>
            <a:xfrm>
              <a:off x="3233964" y="1954419"/>
              <a:ext cx="1400519" cy="276999"/>
            </a:xfrm>
            <a:prstGeom prst="rect">
              <a:avLst/>
            </a:prstGeom>
            <a:noFill/>
          </p:spPr>
          <p:txBody>
            <a:bodyPr wrap="square" rtlCol="0">
              <a:spAutoFit/>
            </a:bodyPr>
            <a:lstStyle/>
            <a:p>
              <a:pPr algn="ctr"/>
              <a:r>
                <a:rPr lang="fa-IR" altLang="ko-KR" sz="1200" b="1" dirty="0">
                  <a:solidFill>
                    <a:schemeClr val="bg1"/>
                  </a:solidFill>
                  <a:latin typeface="Arial" pitchFamily="34" charset="0"/>
                  <a:cs typeface="B Nazanin" pitchFamily="2" charset="-78"/>
                </a:rPr>
                <a:t>اضافه کردن متن</a:t>
              </a:r>
              <a:endParaRPr lang="ko-KR" altLang="en-US" sz="1200" b="1" dirty="0">
                <a:solidFill>
                  <a:schemeClr val="bg1"/>
                </a:solidFill>
                <a:latin typeface="Arial" pitchFamily="34" charset="0"/>
                <a:cs typeface="B Nazanin" pitchFamily="2" charset="-78"/>
              </a:endParaRPr>
            </a:p>
          </p:txBody>
        </p:sp>
        <p:sp>
          <p:nvSpPr>
            <p:cNvPr id="22" name="TextBox 21">
              <a:extLst>
                <a:ext uri="{FF2B5EF4-FFF2-40B4-BE49-F238E27FC236}">
                  <a16:creationId xmlns:a16="http://schemas.microsoft.com/office/drawing/2014/main" id="{CEF4296C-FDE1-4850-9947-86379B57B780}"/>
                </a:ext>
              </a:extLst>
            </p:cNvPr>
            <p:cNvSpPr txBox="1"/>
            <p:nvPr/>
          </p:nvSpPr>
          <p:spPr>
            <a:xfrm>
              <a:off x="3243489" y="2171403"/>
              <a:ext cx="1400519" cy="276999"/>
            </a:xfrm>
            <a:prstGeom prst="rect">
              <a:avLst/>
            </a:prstGeom>
            <a:noFill/>
          </p:spPr>
          <p:txBody>
            <a:bodyPr wrap="square" rtlCol="0">
              <a:spAutoFit/>
            </a:bodyPr>
            <a:lstStyle/>
            <a:p>
              <a:pPr algn="r"/>
              <a:r>
                <a:rPr lang="fa-IR" altLang="ko-KR" sz="1200" dirty="0">
                  <a:solidFill>
                    <a:schemeClr val="bg1"/>
                  </a:solidFill>
                  <a:latin typeface="Arial" pitchFamily="34" charset="0"/>
                  <a:cs typeface="B Nazanin" pitchFamily="2" charset="-78"/>
                </a:rPr>
                <a:t>ارائه پاورپوینت ساده</a:t>
              </a:r>
              <a:endParaRPr lang="ko-KR" altLang="en-US" sz="1200" dirty="0">
                <a:solidFill>
                  <a:schemeClr val="bg1"/>
                </a:solidFill>
                <a:latin typeface="Arial" pitchFamily="34" charset="0"/>
                <a:cs typeface="B Nazanin" pitchFamily="2" charset="-78"/>
              </a:endParaRPr>
            </a:p>
          </p:txBody>
        </p:sp>
      </p:grpSp>
      <p:sp>
        <p:nvSpPr>
          <p:cNvPr id="23" name="Rectangle 22">
            <a:extLst>
              <a:ext uri="{FF2B5EF4-FFF2-40B4-BE49-F238E27FC236}">
                <a16:creationId xmlns:a16="http://schemas.microsoft.com/office/drawing/2014/main" id="{AAED3162-02B8-4186-BBB3-0602A066E194}"/>
              </a:ext>
            </a:extLst>
          </p:cNvPr>
          <p:cNvSpPr/>
          <p:nvPr/>
        </p:nvSpPr>
        <p:spPr>
          <a:xfrm>
            <a:off x="8631672" y="3282513"/>
            <a:ext cx="2464100" cy="118394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nvGrpSpPr>
          <p:cNvPr id="24" name="Group 23">
            <a:extLst>
              <a:ext uri="{FF2B5EF4-FFF2-40B4-BE49-F238E27FC236}">
                <a16:creationId xmlns:a16="http://schemas.microsoft.com/office/drawing/2014/main" id="{0DC6880A-160F-4A55-9E19-315E6D36D08A}"/>
              </a:ext>
            </a:extLst>
          </p:cNvPr>
          <p:cNvGrpSpPr/>
          <p:nvPr/>
        </p:nvGrpSpPr>
        <p:grpSpPr>
          <a:xfrm>
            <a:off x="9071057" y="3535159"/>
            <a:ext cx="1585333" cy="493983"/>
            <a:chOff x="3233964" y="1954419"/>
            <a:chExt cx="1410044" cy="493983"/>
          </a:xfrm>
        </p:grpSpPr>
        <p:sp>
          <p:nvSpPr>
            <p:cNvPr id="25" name="TextBox 24">
              <a:extLst>
                <a:ext uri="{FF2B5EF4-FFF2-40B4-BE49-F238E27FC236}">
                  <a16:creationId xmlns:a16="http://schemas.microsoft.com/office/drawing/2014/main" id="{5A9FE46F-8FC2-4E43-8CF3-56971CF3D05C}"/>
                </a:ext>
              </a:extLst>
            </p:cNvPr>
            <p:cNvSpPr txBox="1"/>
            <p:nvPr/>
          </p:nvSpPr>
          <p:spPr>
            <a:xfrm>
              <a:off x="3233964" y="1954419"/>
              <a:ext cx="1400519" cy="276999"/>
            </a:xfrm>
            <a:prstGeom prst="rect">
              <a:avLst/>
            </a:prstGeom>
            <a:noFill/>
          </p:spPr>
          <p:txBody>
            <a:bodyPr wrap="square" rtlCol="0">
              <a:spAutoFit/>
            </a:bodyPr>
            <a:lstStyle/>
            <a:p>
              <a:pPr algn="ctr"/>
              <a:r>
                <a:rPr lang="fa-IR" altLang="ko-KR" sz="1200" b="1" dirty="0">
                  <a:solidFill>
                    <a:schemeClr val="bg1"/>
                  </a:solidFill>
                  <a:latin typeface="Arial" pitchFamily="34" charset="0"/>
                  <a:cs typeface="B Nazanin" pitchFamily="2" charset="-78"/>
                </a:rPr>
                <a:t>اضافه کردن متن</a:t>
              </a:r>
              <a:endParaRPr lang="ko-KR" altLang="en-US" sz="1200" b="1" dirty="0">
                <a:solidFill>
                  <a:schemeClr val="bg1"/>
                </a:solidFill>
                <a:latin typeface="Arial" pitchFamily="34" charset="0"/>
                <a:cs typeface="B Nazanin" pitchFamily="2" charset="-78"/>
              </a:endParaRPr>
            </a:p>
          </p:txBody>
        </p:sp>
        <p:sp>
          <p:nvSpPr>
            <p:cNvPr id="26" name="TextBox 25">
              <a:extLst>
                <a:ext uri="{FF2B5EF4-FFF2-40B4-BE49-F238E27FC236}">
                  <a16:creationId xmlns:a16="http://schemas.microsoft.com/office/drawing/2014/main" id="{F25788AB-F882-4D2C-A090-02E36AE48D4B}"/>
                </a:ext>
              </a:extLst>
            </p:cNvPr>
            <p:cNvSpPr txBox="1"/>
            <p:nvPr/>
          </p:nvSpPr>
          <p:spPr>
            <a:xfrm>
              <a:off x="3243489" y="2171403"/>
              <a:ext cx="1400519" cy="276999"/>
            </a:xfrm>
            <a:prstGeom prst="rect">
              <a:avLst/>
            </a:prstGeom>
            <a:noFill/>
          </p:spPr>
          <p:txBody>
            <a:bodyPr wrap="square" rtlCol="0">
              <a:spAutoFit/>
            </a:bodyPr>
            <a:lstStyle/>
            <a:p>
              <a:pPr algn="r"/>
              <a:r>
                <a:rPr lang="fa-IR" altLang="ko-KR" sz="1200" dirty="0">
                  <a:solidFill>
                    <a:schemeClr val="bg1"/>
                  </a:solidFill>
                  <a:latin typeface="Arial" pitchFamily="34" charset="0"/>
                  <a:cs typeface="B Nazanin" pitchFamily="2" charset="-78"/>
                </a:rPr>
                <a:t>ارائه پاورپوینت ساده</a:t>
              </a:r>
              <a:endParaRPr lang="ko-KR" altLang="en-US" sz="1200" dirty="0">
                <a:solidFill>
                  <a:schemeClr val="bg1"/>
                </a:solidFill>
                <a:latin typeface="Arial" pitchFamily="34" charset="0"/>
                <a:cs typeface="B Nazanin" pitchFamily="2" charset="-78"/>
              </a:endParaRPr>
            </a:p>
          </p:txBody>
        </p:sp>
      </p:grpSp>
    </p:spTree>
    <p:extLst>
      <p:ext uri="{BB962C8B-B14F-4D97-AF65-F5344CB8AC3E}">
        <p14:creationId xmlns:p14="http://schemas.microsoft.com/office/powerpoint/2010/main" val="2737942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sp>
        <p:nvSpPr>
          <p:cNvPr id="3" name="TextBox 2">
            <a:extLst>
              <a:ext uri="{FF2B5EF4-FFF2-40B4-BE49-F238E27FC236}">
                <a16:creationId xmlns:a16="http://schemas.microsoft.com/office/drawing/2014/main" id="{8AEE1C12-A224-4DC0-817F-0021D2106B57}"/>
              </a:ext>
            </a:extLst>
          </p:cNvPr>
          <p:cNvSpPr txBox="1"/>
          <p:nvPr/>
        </p:nvSpPr>
        <p:spPr>
          <a:xfrm>
            <a:off x="868132" y="2024534"/>
            <a:ext cx="3253358" cy="400110"/>
          </a:xfrm>
          <a:prstGeom prst="rect">
            <a:avLst/>
          </a:prstGeom>
          <a:noFill/>
        </p:spPr>
        <p:txBody>
          <a:bodyPr wrap="square" rtlCol="0">
            <a:spAutoFit/>
          </a:bodyPr>
          <a:lstStyle/>
          <a:p>
            <a:pPr algn="r"/>
            <a:r>
              <a:rPr lang="fa-IR" altLang="ko-KR" sz="2000" b="1" dirty="0">
                <a:solidFill>
                  <a:schemeClr val="tx1">
                    <a:lumMod val="75000"/>
                    <a:lumOff val="25000"/>
                  </a:schemeClr>
                </a:solidFill>
                <a:latin typeface="Arial" pitchFamily="34" charset="0"/>
                <a:cs typeface="B Nazanin" pitchFamily="2" charset="-78"/>
              </a:rPr>
              <a:t>ارائه پاورپوینت مدرن</a:t>
            </a:r>
            <a:endParaRPr lang="ko-KR" altLang="en-US" sz="2000" b="1" dirty="0">
              <a:solidFill>
                <a:schemeClr val="tx1">
                  <a:lumMod val="75000"/>
                  <a:lumOff val="25000"/>
                </a:schemeClr>
              </a:solidFill>
              <a:latin typeface="Arial" pitchFamily="34" charset="0"/>
              <a:cs typeface="B Nazanin" pitchFamily="2" charset="-78"/>
            </a:endParaRPr>
          </a:p>
        </p:txBody>
      </p:sp>
      <p:graphicFrame>
        <p:nvGraphicFramePr>
          <p:cNvPr id="4" name="Table 3">
            <a:extLst>
              <a:ext uri="{FF2B5EF4-FFF2-40B4-BE49-F238E27FC236}">
                <a16:creationId xmlns:a16="http://schemas.microsoft.com/office/drawing/2014/main" id="{5215CE38-C529-4FA2-922D-10ACCB1DDF6A}"/>
              </a:ext>
            </a:extLst>
          </p:cNvPr>
          <p:cNvGraphicFramePr>
            <a:graphicFrameLocks noGrp="1"/>
          </p:cNvGraphicFramePr>
          <p:nvPr>
            <p:extLst>
              <p:ext uri="{D42A27DB-BD31-4B8C-83A1-F6EECF244321}">
                <p14:modId xmlns:p14="http://schemas.microsoft.com/office/powerpoint/2010/main" val="3571051449"/>
              </p:ext>
            </p:extLst>
          </p:nvPr>
        </p:nvGraphicFramePr>
        <p:xfrm>
          <a:off x="4727849" y="2059170"/>
          <a:ext cx="2182352" cy="4239713"/>
        </p:xfrm>
        <a:graphic>
          <a:graphicData uri="http://schemas.openxmlformats.org/drawingml/2006/table">
            <a:tbl>
              <a:tblPr firstRow="1" bandRow="1">
                <a:tableStyleId>{5940675A-B579-460E-94D1-54222C63F5DA}</a:tableStyleId>
              </a:tblPr>
              <a:tblGrid>
                <a:gridCol w="227176">
                  <a:extLst>
                    <a:ext uri="{9D8B030D-6E8A-4147-A177-3AD203B41FA5}">
                      <a16:colId xmlns:a16="http://schemas.microsoft.com/office/drawing/2014/main" val="20000"/>
                    </a:ext>
                  </a:extLst>
                </a:gridCol>
                <a:gridCol w="1728000">
                  <a:extLst>
                    <a:ext uri="{9D8B030D-6E8A-4147-A177-3AD203B41FA5}">
                      <a16:colId xmlns:a16="http://schemas.microsoft.com/office/drawing/2014/main" val="20001"/>
                    </a:ext>
                  </a:extLst>
                </a:gridCol>
                <a:gridCol w="227176">
                  <a:extLst>
                    <a:ext uri="{9D8B030D-6E8A-4147-A177-3AD203B41FA5}">
                      <a16:colId xmlns:a16="http://schemas.microsoft.com/office/drawing/2014/main" val="20002"/>
                    </a:ext>
                  </a:extLst>
                </a:gridCol>
              </a:tblGrid>
              <a:tr h="384072">
                <a:tc gridSpan="3">
                  <a:txBody>
                    <a:bodyPr/>
                    <a:lstStyle/>
                    <a:p>
                      <a:pPr algn="ctr"/>
                      <a:r>
                        <a:rPr lang="fa-IR" altLang="ko-KR" sz="1200" b="1" dirty="0">
                          <a:solidFill>
                            <a:schemeClr val="bg1"/>
                          </a:solidFill>
                          <a:latin typeface="Arial" pitchFamily="34" charset="0"/>
                          <a:cs typeface="Arial" pitchFamily="34" charset="0"/>
                        </a:rPr>
                        <a:t>متن شما در اینجا</a:t>
                      </a:r>
                      <a:endParaRPr lang="ko-KR" altLang="en-US" sz="1200" b="1" dirty="0">
                        <a:solidFill>
                          <a:schemeClr val="bg1"/>
                        </a:solidFill>
                        <a:latin typeface="Arial" pitchFamily="34" charset="0"/>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1056196">
                <a:tc gridSpan="3">
                  <a:txBody>
                    <a:bodyPr/>
                    <a:lstStyle/>
                    <a:p>
                      <a:pPr algn="ctr" latinLnBrk="1"/>
                      <a:r>
                        <a:rPr lang="en-US" altLang="ko-KR" sz="4400" b="1" dirty="0">
                          <a:solidFill>
                            <a:schemeClr val="bg1"/>
                          </a:solidFill>
                          <a:latin typeface="Arial" pitchFamily="34" charset="0"/>
                          <a:cs typeface="Arial" pitchFamily="34" charset="0"/>
                        </a:rPr>
                        <a:t>$30</a:t>
                      </a:r>
                      <a:endParaRPr lang="en-US" altLang="ko-KR" sz="1400" b="1" dirty="0">
                        <a:solidFill>
                          <a:schemeClr val="bg1"/>
                        </a:solidFill>
                        <a:latin typeface="Arial" pitchFamily="34" charset="0"/>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1"/>
                  </a:ext>
                </a:extLst>
              </a:tr>
              <a:tr h="508000">
                <a:tc>
                  <a:txBody>
                    <a:bodyPr/>
                    <a:lstStyle/>
                    <a:p>
                      <a:pPr latinLnBrk="1"/>
                      <a:endParaRPr lang="ko-KR" altLang="en-US" sz="2700" dirty="0">
                        <a:solidFill>
                          <a:schemeClr val="bg1"/>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alpha val="7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altLang="ko-KR" sz="1200" b="1" dirty="0">
                          <a:solidFill>
                            <a:schemeClr val="bg1"/>
                          </a:solidFill>
                          <a:latin typeface="Arial" pitchFamily="34" charset="0"/>
                          <a:cs typeface="Arial" pitchFamily="34" charset="0"/>
                        </a:rPr>
                        <a:t>محتوا</a:t>
                      </a:r>
                      <a:r>
                        <a:rPr lang="en-US" altLang="ko-KR" sz="1200" b="1" dirty="0">
                          <a:solidFill>
                            <a:schemeClr val="bg1"/>
                          </a:solidFill>
                          <a:latin typeface="Arial" pitchFamily="34" charset="0"/>
                          <a:cs typeface="Arial" pitchFamily="34" charset="0"/>
                        </a:rPr>
                        <a:t> </a:t>
                      </a:r>
                    </a:p>
                  </a:txBody>
                  <a:tcPr anchor="ctr">
                    <a:lnL w="12700" cmpd="sng">
                      <a:noFill/>
                    </a:lnL>
                    <a:lnR w="12700" cmpd="sng">
                      <a:noFill/>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tc>
                  <a:txBody>
                    <a:bodyPr/>
                    <a:lstStyle/>
                    <a:p>
                      <a:pPr latinLnBrk="1"/>
                      <a:endParaRPr lang="ko-KR" altLang="en-US" sz="2700" dirty="0">
                        <a:solidFill>
                          <a:schemeClr val="bg1"/>
                        </a:solidFill>
                        <a:latin typeface="Arial" pitchFamily="34" charset="0"/>
                        <a:cs typeface="Arial" pitchFamily="34" charset="0"/>
                      </a:endParaRPr>
                    </a:p>
                  </a:txBody>
                  <a:tcPr>
                    <a:lnL w="12700" cmpd="sng">
                      <a:noFill/>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alpha val="70000"/>
                      </a:schemeClr>
                    </a:solidFill>
                  </a:tcPr>
                </a:tc>
                <a:extLst>
                  <a:ext uri="{0D108BD9-81ED-4DB2-BD59-A6C34878D82A}">
                    <a16:rowId xmlns:a16="http://schemas.microsoft.com/office/drawing/2014/main" val="10002"/>
                  </a:ext>
                </a:extLst>
              </a:tr>
              <a:tr h="508000">
                <a:tc>
                  <a:txBody>
                    <a:bodyPr/>
                    <a:lstStyle/>
                    <a:p>
                      <a:pPr latinLnBrk="1"/>
                      <a:endParaRPr lang="ko-KR" altLang="en-US" sz="2700" dirty="0">
                        <a:solidFill>
                          <a:schemeClr val="bg1"/>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alpha val="7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altLang="ko-KR" sz="1200" b="1" dirty="0">
                          <a:solidFill>
                            <a:schemeClr val="bg1"/>
                          </a:solidFill>
                          <a:latin typeface="Arial" pitchFamily="34" charset="0"/>
                          <a:cs typeface="Arial" pitchFamily="34" charset="0"/>
                        </a:rPr>
                        <a:t>محتوا</a:t>
                      </a:r>
                      <a:endParaRPr lang="en-US" altLang="ko-KR" sz="4000" b="1" dirty="0">
                        <a:solidFill>
                          <a:schemeClr val="bg1"/>
                        </a:solidFill>
                        <a:latin typeface="Arial" pitchFamily="34" charset="0"/>
                        <a:cs typeface="Arial"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tc>
                  <a:txBody>
                    <a:bodyPr/>
                    <a:lstStyle/>
                    <a:p>
                      <a:pPr latinLnBrk="1"/>
                      <a:endParaRPr lang="ko-KR" altLang="en-US" sz="2700" dirty="0">
                        <a:solidFill>
                          <a:schemeClr val="bg1"/>
                        </a:solidFill>
                        <a:latin typeface="Arial" pitchFamily="34" charset="0"/>
                        <a:cs typeface="Arial" pitchFamily="34" charset="0"/>
                      </a:endParaRPr>
                    </a:p>
                  </a:txBody>
                  <a:tcP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alpha val="70000"/>
                      </a:schemeClr>
                    </a:solidFill>
                  </a:tcPr>
                </a:tc>
                <a:extLst>
                  <a:ext uri="{0D108BD9-81ED-4DB2-BD59-A6C34878D82A}">
                    <a16:rowId xmlns:a16="http://schemas.microsoft.com/office/drawing/2014/main" val="10003"/>
                  </a:ext>
                </a:extLst>
              </a:tr>
              <a:tr h="383373">
                <a:tc>
                  <a:txBody>
                    <a:bodyPr/>
                    <a:lstStyle/>
                    <a:p>
                      <a:pPr latinLnBrk="1"/>
                      <a:endParaRPr lang="ko-KR" altLang="en-US" sz="1200" dirty="0">
                        <a:solidFill>
                          <a:schemeClr val="bg1"/>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alpha val="7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altLang="ko-KR" sz="1200" b="1" dirty="0">
                          <a:solidFill>
                            <a:schemeClr val="bg1"/>
                          </a:solidFill>
                          <a:latin typeface="Arial" pitchFamily="34" charset="0"/>
                          <a:cs typeface="Arial" pitchFamily="34" charset="0"/>
                        </a:rPr>
                        <a:t>محتوا</a:t>
                      </a:r>
                      <a:endParaRPr lang="en-US" altLang="ko-KR" sz="4000" b="1" dirty="0">
                        <a:solidFill>
                          <a:schemeClr val="bg1"/>
                        </a:solidFill>
                        <a:latin typeface="Arial" pitchFamily="34" charset="0"/>
                        <a:cs typeface="Arial"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tc>
                  <a:txBody>
                    <a:bodyPr/>
                    <a:lstStyle/>
                    <a:p>
                      <a:pPr latinLnBrk="1"/>
                      <a:endParaRPr lang="ko-KR" altLang="en-US" sz="1200" dirty="0">
                        <a:solidFill>
                          <a:schemeClr val="bg1"/>
                        </a:solidFill>
                        <a:latin typeface="Arial" pitchFamily="34" charset="0"/>
                        <a:cs typeface="Arial" pitchFamily="34" charset="0"/>
                      </a:endParaRPr>
                    </a:p>
                  </a:txBody>
                  <a:tcP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alpha val="70000"/>
                      </a:schemeClr>
                    </a:solidFill>
                  </a:tcPr>
                </a:tc>
                <a:extLst>
                  <a:ext uri="{0D108BD9-81ED-4DB2-BD59-A6C34878D82A}">
                    <a16:rowId xmlns:a16="http://schemas.microsoft.com/office/drawing/2014/main" val="10004"/>
                  </a:ext>
                </a:extLst>
              </a:tr>
              <a:tr h="508000">
                <a:tc>
                  <a:txBody>
                    <a:bodyPr/>
                    <a:lstStyle/>
                    <a:p>
                      <a:pPr latinLnBrk="1"/>
                      <a:endParaRPr lang="ko-KR" altLang="en-US" sz="2700" dirty="0">
                        <a:solidFill>
                          <a:schemeClr val="bg1"/>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alpha val="7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altLang="ko-KR" sz="1200" b="1" dirty="0">
                          <a:solidFill>
                            <a:schemeClr val="bg1"/>
                          </a:solidFill>
                          <a:latin typeface="Arial" pitchFamily="34" charset="0"/>
                          <a:cs typeface="Arial" pitchFamily="34" charset="0"/>
                        </a:rPr>
                        <a:t>محتوا</a:t>
                      </a:r>
                      <a:endParaRPr lang="en-US" altLang="ko-KR" sz="4000" b="1" dirty="0">
                        <a:solidFill>
                          <a:schemeClr val="bg1"/>
                        </a:solidFill>
                        <a:latin typeface="Arial" pitchFamily="34" charset="0"/>
                        <a:cs typeface="Arial"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tc>
                  <a:txBody>
                    <a:bodyPr/>
                    <a:lstStyle/>
                    <a:p>
                      <a:pPr latinLnBrk="1"/>
                      <a:endParaRPr lang="ko-KR" altLang="en-US" sz="2700" dirty="0">
                        <a:solidFill>
                          <a:schemeClr val="bg1"/>
                        </a:solidFill>
                        <a:latin typeface="Arial" pitchFamily="34" charset="0"/>
                        <a:cs typeface="Arial" pitchFamily="34" charset="0"/>
                      </a:endParaRPr>
                    </a:p>
                  </a:txBody>
                  <a:tcP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alpha val="70000"/>
                      </a:schemeClr>
                    </a:solidFill>
                  </a:tcPr>
                </a:tc>
                <a:extLst>
                  <a:ext uri="{0D108BD9-81ED-4DB2-BD59-A6C34878D82A}">
                    <a16:rowId xmlns:a16="http://schemas.microsoft.com/office/drawing/2014/main" val="10005"/>
                  </a:ext>
                </a:extLst>
              </a:tr>
              <a:tr h="508000">
                <a:tc>
                  <a:txBody>
                    <a:bodyPr/>
                    <a:lstStyle/>
                    <a:p>
                      <a:pPr latinLnBrk="1"/>
                      <a:endParaRPr lang="ko-KR" altLang="en-US" sz="2700" dirty="0">
                        <a:solidFill>
                          <a:schemeClr val="bg1"/>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altLang="ko-KR" sz="1200" b="1" dirty="0">
                          <a:solidFill>
                            <a:schemeClr val="bg1"/>
                          </a:solidFill>
                          <a:latin typeface="Arial" pitchFamily="34" charset="0"/>
                          <a:cs typeface="Arial" pitchFamily="34" charset="0"/>
                        </a:rPr>
                        <a:t>محتوا</a:t>
                      </a:r>
                      <a:endParaRPr lang="en-US" altLang="ko-KR" sz="4000" b="1" dirty="0">
                        <a:solidFill>
                          <a:schemeClr val="bg1"/>
                        </a:solidFill>
                        <a:latin typeface="Arial" pitchFamily="34" charset="0"/>
                        <a:cs typeface="Arial"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tc>
                  <a:txBody>
                    <a:bodyPr/>
                    <a:lstStyle/>
                    <a:p>
                      <a:pPr latinLnBrk="1"/>
                      <a:endParaRPr lang="ko-KR" altLang="en-US" sz="2700" dirty="0">
                        <a:solidFill>
                          <a:schemeClr val="bg1"/>
                        </a:solidFill>
                        <a:latin typeface="Arial" pitchFamily="34" charset="0"/>
                        <a:cs typeface="Arial" pitchFamily="34" charset="0"/>
                      </a:endParaRPr>
                    </a:p>
                  </a:txBody>
                  <a:tcP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extLst>
                  <a:ext uri="{0D108BD9-81ED-4DB2-BD59-A6C34878D82A}">
                    <a16:rowId xmlns:a16="http://schemas.microsoft.com/office/drawing/2014/main" val="10006"/>
                  </a:ext>
                </a:extLst>
              </a:tr>
              <a:tr h="384072">
                <a:tc gridSpan="3">
                  <a:txBody>
                    <a:bodyPr/>
                    <a:lstStyle/>
                    <a:p>
                      <a:pPr algn="ctr"/>
                      <a:r>
                        <a:rPr lang="fa-IR" altLang="ko-KR" sz="1400" b="1" dirty="0">
                          <a:solidFill>
                            <a:schemeClr val="bg1"/>
                          </a:solidFill>
                          <a:latin typeface="Arial" pitchFamily="34" charset="0"/>
                          <a:cs typeface="Arial" pitchFamily="34" charset="0"/>
                        </a:rPr>
                        <a:t>متن شما در اینجا</a:t>
                      </a:r>
                      <a:endParaRPr lang="ko-KR" altLang="en-US" sz="1400" b="1" dirty="0">
                        <a:solidFill>
                          <a:schemeClr val="bg1"/>
                        </a:solidFill>
                        <a:latin typeface="Arial" pitchFamily="34" charset="0"/>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7"/>
                  </a:ext>
                </a:extLst>
              </a:tr>
            </a:tbl>
          </a:graphicData>
        </a:graphic>
      </p:graphicFrame>
      <p:graphicFrame>
        <p:nvGraphicFramePr>
          <p:cNvPr id="5" name="Table 4">
            <a:extLst>
              <a:ext uri="{FF2B5EF4-FFF2-40B4-BE49-F238E27FC236}">
                <a16:creationId xmlns:a16="http://schemas.microsoft.com/office/drawing/2014/main" id="{38F76C64-B563-42C6-AF87-98AF10665C9B}"/>
              </a:ext>
            </a:extLst>
          </p:cNvPr>
          <p:cNvGraphicFramePr>
            <a:graphicFrameLocks noGrp="1"/>
          </p:cNvGraphicFramePr>
          <p:nvPr>
            <p:extLst>
              <p:ext uri="{D42A27DB-BD31-4B8C-83A1-F6EECF244321}">
                <p14:modId xmlns:p14="http://schemas.microsoft.com/office/powerpoint/2010/main" val="1613307021"/>
              </p:ext>
            </p:extLst>
          </p:nvPr>
        </p:nvGraphicFramePr>
        <p:xfrm>
          <a:off x="9035338" y="2059170"/>
          <a:ext cx="2182352" cy="4239713"/>
        </p:xfrm>
        <a:graphic>
          <a:graphicData uri="http://schemas.openxmlformats.org/drawingml/2006/table">
            <a:tbl>
              <a:tblPr firstRow="1" bandRow="1">
                <a:tableStyleId>{5940675A-B579-460E-94D1-54222C63F5DA}</a:tableStyleId>
              </a:tblPr>
              <a:tblGrid>
                <a:gridCol w="227176">
                  <a:extLst>
                    <a:ext uri="{9D8B030D-6E8A-4147-A177-3AD203B41FA5}">
                      <a16:colId xmlns:a16="http://schemas.microsoft.com/office/drawing/2014/main" val="20000"/>
                    </a:ext>
                  </a:extLst>
                </a:gridCol>
                <a:gridCol w="1728000">
                  <a:extLst>
                    <a:ext uri="{9D8B030D-6E8A-4147-A177-3AD203B41FA5}">
                      <a16:colId xmlns:a16="http://schemas.microsoft.com/office/drawing/2014/main" val="20001"/>
                    </a:ext>
                  </a:extLst>
                </a:gridCol>
                <a:gridCol w="227176">
                  <a:extLst>
                    <a:ext uri="{9D8B030D-6E8A-4147-A177-3AD203B41FA5}">
                      <a16:colId xmlns:a16="http://schemas.microsoft.com/office/drawing/2014/main" val="20002"/>
                    </a:ext>
                  </a:extLst>
                </a:gridCol>
              </a:tblGrid>
              <a:tr h="384072">
                <a:tc gridSpan="3">
                  <a:txBody>
                    <a:bodyPr/>
                    <a:lstStyle/>
                    <a:p>
                      <a:pPr algn="ctr"/>
                      <a:r>
                        <a:rPr lang="fa-IR" altLang="ko-KR" sz="1200" b="1" dirty="0">
                          <a:solidFill>
                            <a:schemeClr val="bg1"/>
                          </a:solidFill>
                          <a:latin typeface="Arial" pitchFamily="34" charset="0"/>
                          <a:cs typeface="Arial" pitchFamily="34" charset="0"/>
                        </a:rPr>
                        <a:t>متن شما در اینجا</a:t>
                      </a:r>
                      <a:endParaRPr lang="ko-KR" altLang="en-US" sz="1200" b="1" dirty="0">
                        <a:solidFill>
                          <a:schemeClr val="bg1"/>
                        </a:solidFill>
                        <a:latin typeface="Arial" pitchFamily="34" charset="0"/>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1056196">
                <a:tc gridSpan="3">
                  <a:txBody>
                    <a:bodyPr/>
                    <a:lstStyle/>
                    <a:p>
                      <a:pPr algn="ctr" latinLnBrk="1"/>
                      <a:r>
                        <a:rPr lang="en-US" altLang="ko-KR" sz="4400" b="1" dirty="0">
                          <a:solidFill>
                            <a:schemeClr val="bg1"/>
                          </a:solidFill>
                          <a:latin typeface="Arial" pitchFamily="34" charset="0"/>
                          <a:cs typeface="Arial" pitchFamily="34" charset="0"/>
                        </a:rPr>
                        <a:t>$25</a:t>
                      </a:r>
                      <a:endParaRPr lang="en-US" altLang="ko-KR" sz="1400" b="1" dirty="0">
                        <a:solidFill>
                          <a:schemeClr val="bg1"/>
                        </a:solidFill>
                        <a:latin typeface="Arial" pitchFamily="34" charset="0"/>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1"/>
                  </a:ext>
                </a:extLst>
              </a:tr>
              <a:tr h="508000">
                <a:tc>
                  <a:txBody>
                    <a:bodyPr/>
                    <a:lstStyle/>
                    <a:p>
                      <a:pPr latinLnBrk="1"/>
                      <a:endParaRPr lang="ko-KR" altLang="en-US" sz="2700" dirty="0">
                        <a:solidFill>
                          <a:schemeClr val="bg1"/>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alpha val="7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altLang="ko-KR" sz="1200" b="1" dirty="0">
                          <a:solidFill>
                            <a:schemeClr val="bg1"/>
                          </a:solidFill>
                          <a:latin typeface="Arial" pitchFamily="34" charset="0"/>
                          <a:cs typeface="Arial" pitchFamily="34" charset="0"/>
                        </a:rPr>
                        <a:t>محتوا</a:t>
                      </a:r>
                      <a:endParaRPr lang="en-US" altLang="ko-KR" sz="1200" b="1" dirty="0">
                        <a:solidFill>
                          <a:schemeClr val="bg1"/>
                        </a:solidFill>
                        <a:latin typeface="Arial" pitchFamily="34" charset="0"/>
                        <a:cs typeface="Arial" pitchFamily="34" charset="0"/>
                      </a:endParaRPr>
                    </a:p>
                  </a:txBody>
                  <a:tcPr anchor="ctr">
                    <a:lnL w="12700" cmpd="sng">
                      <a:noFill/>
                    </a:lnL>
                    <a:lnR w="12700" cmpd="sng">
                      <a:noFill/>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tc>
                  <a:txBody>
                    <a:bodyPr/>
                    <a:lstStyle/>
                    <a:p>
                      <a:pPr latinLnBrk="1"/>
                      <a:endParaRPr lang="ko-KR" altLang="en-US" sz="2700" dirty="0">
                        <a:solidFill>
                          <a:schemeClr val="bg1"/>
                        </a:solidFill>
                        <a:latin typeface="Arial" pitchFamily="34" charset="0"/>
                        <a:cs typeface="Arial" pitchFamily="34" charset="0"/>
                      </a:endParaRPr>
                    </a:p>
                  </a:txBody>
                  <a:tcPr>
                    <a:lnL w="12700" cmpd="sng">
                      <a:noFill/>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alpha val="70000"/>
                      </a:schemeClr>
                    </a:solidFill>
                  </a:tcPr>
                </a:tc>
                <a:extLst>
                  <a:ext uri="{0D108BD9-81ED-4DB2-BD59-A6C34878D82A}">
                    <a16:rowId xmlns:a16="http://schemas.microsoft.com/office/drawing/2014/main" val="10002"/>
                  </a:ext>
                </a:extLst>
              </a:tr>
              <a:tr h="508000">
                <a:tc>
                  <a:txBody>
                    <a:bodyPr/>
                    <a:lstStyle/>
                    <a:p>
                      <a:pPr latinLnBrk="1"/>
                      <a:endParaRPr lang="ko-KR" altLang="en-US" sz="2700" dirty="0">
                        <a:solidFill>
                          <a:schemeClr val="bg1"/>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7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altLang="ko-KR" sz="1200" b="1" dirty="0">
                          <a:solidFill>
                            <a:schemeClr val="bg1"/>
                          </a:solidFill>
                          <a:latin typeface="Arial" pitchFamily="34" charset="0"/>
                          <a:cs typeface="Arial" pitchFamily="34" charset="0"/>
                        </a:rPr>
                        <a:t>محتوا</a:t>
                      </a:r>
                      <a:endParaRPr lang="en-US" altLang="ko-KR" sz="4000" b="1" dirty="0">
                        <a:solidFill>
                          <a:schemeClr val="bg1"/>
                        </a:solidFill>
                        <a:latin typeface="Arial" pitchFamily="34" charset="0"/>
                        <a:cs typeface="Arial"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tc>
                  <a:txBody>
                    <a:bodyPr/>
                    <a:lstStyle/>
                    <a:p>
                      <a:pPr latinLnBrk="1"/>
                      <a:endParaRPr lang="ko-KR" altLang="en-US" sz="2700" dirty="0">
                        <a:solidFill>
                          <a:schemeClr val="bg1"/>
                        </a:solidFill>
                        <a:latin typeface="Arial" pitchFamily="34" charset="0"/>
                        <a:cs typeface="Arial" pitchFamily="34" charset="0"/>
                      </a:endParaRPr>
                    </a:p>
                  </a:txBody>
                  <a:tcP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alpha val="70000"/>
                      </a:schemeClr>
                    </a:solidFill>
                  </a:tcPr>
                </a:tc>
                <a:extLst>
                  <a:ext uri="{0D108BD9-81ED-4DB2-BD59-A6C34878D82A}">
                    <a16:rowId xmlns:a16="http://schemas.microsoft.com/office/drawing/2014/main" val="10003"/>
                  </a:ext>
                </a:extLst>
              </a:tr>
              <a:tr h="383373">
                <a:tc>
                  <a:txBody>
                    <a:bodyPr/>
                    <a:lstStyle/>
                    <a:p>
                      <a:pPr latinLnBrk="1"/>
                      <a:endParaRPr lang="ko-KR" altLang="en-US" sz="1200" dirty="0">
                        <a:solidFill>
                          <a:schemeClr val="bg1"/>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7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altLang="ko-KR" sz="1200" b="1" dirty="0">
                          <a:solidFill>
                            <a:schemeClr val="bg1"/>
                          </a:solidFill>
                          <a:latin typeface="Arial" pitchFamily="34" charset="0"/>
                          <a:cs typeface="Arial" pitchFamily="34" charset="0"/>
                        </a:rPr>
                        <a:t>محتوا</a:t>
                      </a:r>
                      <a:endParaRPr lang="en-US" altLang="ko-KR" sz="4000" b="1" dirty="0">
                        <a:solidFill>
                          <a:schemeClr val="bg1"/>
                        </a:solidFill>
                        <a:latin typeface="Arial" pitchFamily="34" charset="0"/>
                        <a:cs typeface="Arial"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tc>
                  <a:txBody>
                    <a:bodyPr/>
                    <a:lstStyle/>
                    <a:p>
                      <a:pPr latinLnBrk="1"/>
                      <a:endParaRPr lang="ko-KR" altLang="en-US" sz="1200" dirty="0">
                        <a:solidFill>
                          <a:schemeClr val="bg1"/>
                        </a:solidFill>
                        <a:latin typeface="Arial" pitchFamily="34" charset="0"/>
                        <a:cs typeface="Arial" pitchFamily="34" charset="0"/>
                      </a:endParaRPr>
                    </a:p>
                  </a:txBody>
                  <a:tcP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alpha val="70000"/>
                      </a:schemeClr>
                    </a:solidFill>
                  </a:tcPr>
                </a:tc>
                <a:extLst>
                  <a:ext uri="{0D108BD9-81ED-4DB2-BD59-A6C34878D82A}">
                    <a16:rowId xmlns:a16="http://schemas.microsoft.com/office/drawing/2014/main" val="10004"/>
                  </a:ext>
                </a:extLst>
              </a:tr>
              <a:tr h="508000">
                <a:tc>
                  <a:txBody>
                    <a:bodyPr/>
                    <a:lstStyle/>
                    <a:p>
                      <a:pPr latinLnBrk="1"/>
                      <a:endParaRPr lang="ko-KR" altLang="en-US" sz="2700" dirty="0">
                        <a:solidFill>
                          <a:schemeClr val="bg1"/>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alpha val="7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altLang="ko-KR" sz="1200" b="1" dirty="0">
                          <a:solidFill>
                            <a:schemeClr val="bg1"/>
                          </a:solidFill>
                          <a:latin typeface="Arial" pitchFamily="34" charset="0"/>
                          <a:cs typeface="Arial" pitchFamily="34" charset="0"/>
                        </a:rPr>
                        <a:t>محتوا</a:t>
                      </a:r>
                      <a:endParaRPr lang="en-US" altLang="ko-KR" sz="4000" b="1" dirty="0">
                        <a:solidFill>
                          <a:schemeClr val="bg1"/>
                        </a:solidFill>
                        <a:latin typeface="Arial" pitchFamily="34" charset="0"/>
                        <a:cs typeface="Arial"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tc>
                  <a:txBody>
                    <a:bodyPr/>
                    <a:lstStyle/>
                    <a:p>
                      <a:pPr latinLnBrk="1"/>
                      <a:endParaRPr lang="ko-KR" altLang="en-US" sz="2700" dirty="0">
                        <a:solidFill>
                          <a:schemeClr val="bg1"/>
                        </a:solidFill>
                        <a:latin typeface="Arial" pitchFamily="34" charset="0"/>
                        <a:cs typeface="Arial" pitchFamily="34" charset="0"/>
                      </a:endParaRPr>
                    </a:p>
                  </a:txBody>
                  <a:tcP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alpha val="70000"/>
                      </a:schemeClr>
                    </a:solidFill>
                  </a:tcPr>
                </a:tc>
                <a:extLst>
                  <a:ext uri="{0D108BD9-81ED-4DB2-BD59-A6C34878D82A}">
                    <a16:rowId xmlns:a16="http://schemas.microsoft.com/office/drawing/2014/main" val="10005"/>
                  </a:ext>
                </a:extLst>
              </a:tr>
              <a:tr h="508000">
                <a:tc>
                  <a:txBody>
                    <a:bodyPr/>
                    <a:lstStyle/>
                    <a:p>
                      <a:pPr latinLnBrk="1"/>
                      <a:endParaRPr lang="ko-KR" altLang="en-US" sz="2700" dirty="0">
                        <a:solidFill>
                          <a:schemeClr val="bg1"/>
                        </a:solidFill>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altLang="ko-KR" sz="1200" b="1" dirty="0">
                          <a:solidFill>
                            <a:schemeClr val="bg1"/>
                          </a:solidFill>
                          <a:latin typeface="Arial" pitchFamily="34" charset="0"/>
                          <a:cs typeface="Arial" pitchFamily="34" charset="0"/>
                        </a:rPr>
                        <a:t>محتوا</a:t>
                      </a:r>
                      <a:endParaRPr lang="en-US" altLang="ko-KR" sz="4000" b="1" dirty="0">
                        <a:solidFill>
                          <a:schemeClr val="bg1"/>
                        </a:solidFill>
                        <a:latin typeface="Arial" pitchFamily="34" charset="0"/>
                        <a:cs typeface="Arial"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tc>
                  <a:txBody>
                    <a:bodyPr/>
                    <a:lstStyle/>
                    <a:p>
                      <a:pPr latinLnBrk="1"/>
                      <a:endParaRPr lang="ko-KR" altLang="en-US" sz="2700" dirty="0">
                        <a:solidFill>
                          <a:schemeClr val="bg1"/>
                        </a:solidFill>
                        <a:latin typeface="Arial" pitchFamily="34" charset="0"/>
                        <a:cs typeface="Arial" pitchFamily="34" charset="0"/>
                      </a:endParaRPr>
                    </a:p>
                  </a:txBody>
                  <a:tcP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extLst>
                  <a:ext uri="{0D108BD9-81ED-4DB2-BD59-A6C34878D82A}">
                    <a16:rowId xmlns:a16="http://schemas.microsoft.com/office/drawing/2014/main" val="10006"/>
                  </a:ext>
                </a:extLst>
              </a:tr>
              <a:tr h="384072">
                <a:tc gridSpan="3">
                  <a:txBody>
                    <a:bodyPr/>
                    <a:lstStyle/>
                    <a:p>
                      <a:pPr algn="ctr"/>
                      <a:r>
                        <a:rPr lang="fa-IR" altLang="ko-KR" sz="1400" b="1" dirty="0">
                          <a:solidFill>
                            <a:schemeClr val="bg1"/>
                          </a:solidFill>
                          <a:latin typeface="Arial" pitchFamily="34" charset="0"/>
                          <a:cs typeface="Arial" pitchFamily="34" charset="0"/>
                        </a:rPr>
                        <a:t>متن شما در اینجا</a:t>
                      </a:r>
                      <a:endParaRPr lang="ko-KR" altLang="en-US" sz="1400" b="1" dirty="0">
                        <a:solidFill>
                          <a:schemeClr val="bg1"/>
                        </a:solidFill>
                        <a:latin typeface="Arial" pitchFamily="34" charset="0"/>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7"/>
                  </a:ext>
                </a:extLst>
              </a:tr>
            </a:tbl>
          </a:graphicData>
        </a:graphic>
      </p:graphicFrame>
      <p:graphicFrame>
        <p:nvGraphicFramePr>
          <p:cNvPr id="6" name="Table 5">
            <a:extLst>
              <a:ext uri="{FF2B5EF4-FFF2-40B4-BE49-F238E27FC236}">
                <a16:creationId xmlns:a16="http://schemas.microsoft.com/office/drawing/2014/main" id="{8B22C589-0500-4DBD-AED2-CD8CA832C247}"/>
              </a:ext>
            </a:extLst>
          </p:cNvPr>
          <p:cNvGraphicFramePr>
            <a:graphicFrameLocks noGrp="1"/>
          </p:cNvGraphicFramePr>
          <p:nvPr>
            <p:extLst>
              <p:ext uri="{D42A27DB-BD31-4B8C-83A1-F6EECF244321}">
                <p14:modId xmlns:p14="http://schemas.microsoft.com/office/powerpoint/2010/main" val="1066656187"/>
              </p:ext>
            </p:extLst>
          </p:nvPr>
        </p:nvGraphicFramePr>
        <p:xfrm>
          <a:off x="6731253" y="1843172"/>
          <a:ext cx="2483032" cy="4481428"/>
        </p:xfrm>
        <a:graphic>
          <a:graphicData uri="http://schemas.openxmlformats.org/drawingml/2006/table">
            <a:tbl>
              <a:tblPr firstRow="1" bandRow="1">
                <a:tableStyleId>{5940675A-B579-460E-94D1-54222C63F5DA}</a:tableStyleId>
              </a:tblPr>
              <a:tblGrid>
                <a:gridCol w="251516">
                  <a:extLst>
                    <a:ext uri="{9D8B030D-6E8A-4147-A177-3AD203B41FA5}">
                      <a16:colId xmlns:a16="http://schemas.microsoft.com/office/drawing/2014/main" val="20000"/>
                    </a:ext>
                  </a:extLst>
                </a:gridCol>
                <a:gridCol w="1980000">
                  <a:extLst>
                    <a:ext uri="{9D8B030D-6E8A-4147-A177-3AD203B41FA5}">
                      <a16:colId xmlns:a16="http://schemas.microsoft.com/office/drawing/2014/main" val="20001"/>
                    </a:ext>
                  </a:extLst>
                </a:gridCol>
                <a:gridCol w="251516">
                  <a:extLst>
                    <a:ext uri="{9D8B030D-6E8A-4147-A177-3AD203B41FA5}">
                      <a16:colId xmlns:a16="http://schemas.microsoft.com/office/drawing/2014/main" val="20002"/>
                    </a:ext>
                  </a:extLst>
                </a:gridCol>
              </a:tblGrid>
              <a:tr h="440743">
                <a:tc gridSpan="3">
                  <a:txBody>
                    <a:bodyPr/>
                    <a:lstStyle/>
                    <a:p>
                      <a:pPr algn="ctr"/>
                      <a:r>
                        <a:rPr lang="fa-IR" altLang="ko-KR" sz="1300" b="1" dirty="0">
                          <a:solidFill>
                            <a:schemeClr val="tx1">
                              <a:lumMod val="75000"/>
                              <a:lumOff val="25000"/>
                            </a:schemeClr>
                          </a:solidFill>
                          <a:latin typeface="Arial" pitchFamily="34" charset="0"/>
                          <a:cs typeface="Arial" pitchFamily="34" charset="0"/>
                        </a:rPr>
                        <a:t>متن شما در اینجا</a:t>
                      </a:r>
                      <a:endParaRPr lang="ko-KR" altLang="en-US" sz="1300" b="1" dirty="0">
                        <a:solidFill>
                          <a:schemeClr val="tx1">
                            <a:lumMod val="75000"/>
                            <a:lumOff val="25000"/>
                          </a:schemeClr>
                        </a:solidFill>
                        <a:latin typeface="Arial" pitchFamily="34" charset="0"/>
                        <a:cs typeface="Arial" pitchFamily="34" charset="0"/>
                      </a:endParaRPr>
                    </a:p>
                  </a:txBody>
                  <a:tcPr marL="101237" marR="101237" marT="50619" marB="50619"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1212047">
                <a:tc gridSpan="3">
                  <a:txBody>
                    <a:bodyPr/>
                    <a:lstStyle/>
                    <a:p>
                      <a:pPr algn="ctr" latinLnBrk="1"/>
                      <a:r>
                        <a:rPr lang="en-US" altLang="ko-KR" sz="4900" b="1" dirty="0">
                          <a:solidFill>
                            <a:schemeClr val="tx1">
                              <a:lumMod val="75000"/>
                              <a:lumOff val="25000"/>
                            </a:schemeClr>
                          </a:solidFill>
                          <a:latin typeface="Arial" pitchFamily="34" charset="0"/>
                          <a:cs typeface="Arial" pitchFamily="34" charset="0"/>
                        </a:rPr>
                        <a:t>$15</a:t>
                      </a:r>
                      <a:endParaRPr lang="en-US" altLang="ko-KR" sz="1500" b="1" dirty="0">
                        <a:solidFill>
                          <a:schemeClr val="tx1">
                            <a:lumMod val="75000"/>
                            <a:lumOff val="25000"/>
                          </a:schemeClr>
                        </a:solidFill>
                        <a:latin typeface="Arial" pitchFamily="34" charset="0"/>
                        <a:cs typeface="Arial" pitchFamily="34" charset="0"/>
                      </a:endParaRPr>
                    </a:p>
                  </a:txBody>
                  <a:tcPr marL="101237" marR="101237" marT="50619" marB="50619"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1"/>
                  </a:ext>
                </a:extLst>
              </a:tr>
              <a:tr h="440743">
                <a:tc>
                  <a:txBody>
                    <a:bodyPr/>
                    <a:lstStyle/>
                    <a:p>
                      <a:pPr latinLnBrk="1"/>
                      <a:endParaRPr lang="ko-KR" altLang="en-US" sz="2000" dirty="0">
                        <a:solidFill>
                          <a:schemeClr val="tx1">
                            <a:lumMod val="75000"/>
                            <a:lumOff val="25000"/>
                          </a:schemeClr>
                        </a:solidFill>
                        <a:latin typeface="Arial" pitchFamily="34" charset="0"/>
                        <a:cs typeface="Arial" pitchFamily="34" charset="0"/>
                      </a:endParaRPr>
                    </a:p>
                  </a:txBody>
                  <a:tcPr marL="101237" marR="101237" marT="50619" marB="50619">
                    <a:lnL w="28575" cap="flat" cmpd="sng" algn="ctr">
                      <a:solidFill>
                        <a:schemeClr val="accent2"/>
                      </a:solidFill>
                      <a:prstDash val="solid"/>
                      <a:round/>
                      <a:headEnd type="none" w="med" len="med"/>
                      <a:tailEnd type="none" w="med" len="med"/>
                    </a:lnL>
                    <a:lnR w="12700" cmpd="sng">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altLang="ko-KR" sz="1400" b="1" dirty="0">
                          <a:solidFill>
                            <a:schemeClr val="tx1">
                              <a:lumMod val="75000"/>
                              <a:lumOff val="25000"/>
                            </a:schemeClr>
                          </a:solidFill>
                          <a:latin typeface="Arial" pitchFamily="34" charset="0"/>
                          <a:cs typeface="Arial" pitchFamily="34" charset="0"/>
                        </a:rPr>
                        <a:t>محتوا</a:t>
                      </a:r>
                      <a:endParaRPr lang="en-US" altLang="ko-KR" sz="1400" b="1" dirty="0">
                        <a:solidFill>
                          <a:schemeClr val="tx1">
                            <a:lumMod val="75000"/>
                            <a:lumOff val="25000"/>
                          </a:schemeClr>
                        </a:solidFill>
                        <a:latin typeface="Arial" pitchFamily="34" charset="0"/>
                        <a:cs typeface="Arial" pitchFamily="34" charset="0"/>
                      </a:endParaRPr>
                    </a:p>
                  </a:txBody>
                  <a:tcPr marL="101237" marR="101237" marT="50619" marB="50619" anchor="ctr">
                    <a:lnL w="12700" cmpd="sng">
                      <a:noFill/>
                    </a:lnL>
                    <a:lnR w="12700" cmpd="sng">
                      <a:noFill/>
                    </a:lnR>
                    <a:lnT w="28575"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0" dirty="0">
                        <a:solidFill>
                          <a:schemeClr val="tx1">
                            <a:lumMod val="75000"/>
                            <a:lumOff val="25000"/>
                          </a:schemeClr>
                        </a:solidFill>
                        <a:latin typeface="Arial" pitchFamily="34" charset="0"/>
                        <a:cs typeface="Arial" pitchFamily="34" charset="0"/>
                      </a:endParaRPr>
                    </a:p>
                  </a:txBody>
                  <a:tcPr marL="101237" marR="101237" marT="50619" marB="50619">
                    <a:lnL w="12700" cmpd="sng">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40743">
                <a:tc>
                  <a:txBody>
                    <a:bodyPr/>
                    <a:lstStyle/>
                    <a:p>
                      <a:pPr latinLnBrk="1"/>
                      <a:endParaRPr lang="ko-KR" altLang="en-US" sz="2000" dirty="0">
                        <a:solidFill>
                          <a:schemeClr val="tx1">
                            <a:lumMod val="75000"/>
                            <a:lumOff val="25000"/>
                          </a:schemeClr>
                        </a:solidFill>
                        <a:latin typeface="Arial" pitchFamily="34" charset="0"/>
                        <a:cs typeface="Arial" pitchFamily="34" charset="0"/>
                      </a:endParaRPr>
                    </a:p>
                  </a:txBody>
                  <a:tcPr marL="101237" marR="101237" marT="50619" marB="50619">
                    <a:lnL w="28575" cap="flat" cmpd="sng" algn="ctr">
                      <a:solidFill>
                        <a:schemeClr val="accent2"/>
                      </a:solid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altLang="ko-KR" sz="1400" b="1" dirty="0">
                          <a:solidFill>
                            <a:schemeClr val="tx1">
                              <a:lumMod val="75000"/>
                              <a:lumOff val="25000"/>
                            </a:schemeClr>
                          </a:solidFill>
                          <a:latin typeface="Arial" pitchFamily="34" charset="0"/>
                          <a:cs typeface="Arial" pitchFamily="34" charset="0"/>
                        </a:rPr>
                        <a:t>محتوا</a:t>
                      </a:r>
                      <a:endParaRPr lang="en-US" altLang="ko-KR" sz="1400" b="1" dirty="0">
                        <a:solidFill>
                          <a:schemeClr val="tx1">
                            <a:lumMod val="75000"/>
                            <a:lumOff val="25000"/>
                          </a:schemeClr>
                        </a:solidFill>
                        <a:latin typeface="Arial" pitchFamily="34" charset="0"/>
                        <a:cs typeface="Arial" pitchFamily="34" charset="0"/>
                      </a:endParaRPr>
                    </a:p>
                  </a:txBody>
                  <a:tcPr marL="101237" marR="101237" marT="50619" marB="50619" anchor="ctr">
                    <a:lnL w="12700" cmpd="sng">
                      <a:noFill/>
                    </a:lnL>
                    <a:lnR w="12700" cmpd="sng">
                      <a:noFill/>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0" dirty="0">
                        <a:solidFill>
                          <a:schemeClr val="tx1">
                            <a:lumMod val="75000"/>
                            <a:lumOff val="25000"/>
                          </a:schemeClr>
                        </a:solidFill>
                        <a:latin typeface="Arial" pitchFamily="34" charset="0"/>
                        <a:cs typeface="Arial" pitchFamily="34" charset="0"/>
                      </a:endParaRPr>
                    </a:p>
                  </a:txBody>
                  <a:tcPr marL="101237" marR="101237" marT="50619" marB="50619">
                    <a:lnL w="12700" cmpd="sng">
                      <a:noFill/>
                    </a:lnL>
                    <a:lnR w="28575"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40743">
                <a:tc>
                  <a:txBody>
                    <a:bodyPr/>
                    <a:lstStyle/>
                    <a:p>
                      <a:pPr latinLnBrk="1"/>
                      <a:endParaRPr lang="ko-KR" altLang="en-US" sz="2000" dirty="0">
                        <a:solidFill>
                          <a:schemeClr val="tx1">
                            <a:lumMod val="75000"/>
                            <a:lumOff val="25000"/>
                          </a:schemeClr>
                        </a:solidFill>
                        <a:latin typeface="Arial" pitchFamily="34" charset="0"/>
                        <a:cs typeface="Arial" pitchFamily="34" charset="0"/>
                      </a:endParaRPr>
                    </a:p>
                  </a:txBody>
                  <a:tcPr marL="101237" marR="101237" marT="50619" marB="50619">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altLang="ko-KR" sz="1400" b="1" dirty="0">
                          <a:solidFill>
                            <a:schemeClr val="tx1">
                              <a:lumMod val="75000"/>
                              <a:lumOff val="25000"/>
                            </a:schemeClr>
                          </a:solidFill>
                          <a:latin typeface="Arial" pitchFamily="34" charset="0"/>
                          <a:cs typeface="Arial" pitchFamily="34" charset="0"/>
                        </a:rPr>
                        <a:t>محتوا</a:t>
                      </a:r>
                      <a:endParaRPr lang="en-US" altLang="ko-KR" sz="1400" b="1" dirty="0">
                        <a:solidFill>
                          <a:schemeClr val="tx1">
                            <a:lumMod val="75000"/>
                            <a:lumOff val="25000"/>
                          </a:schemeClr>
                        </a:solidFill>
                        <a:latin typeface="Arial" pitchFamily="34" charset="0"/>
                        <a:cs typeface="Arial" pitchFamily="34" charset="0"/>
                      </a:endParaRPr>
                    </a:p>
                  </a:txBody>
                  <a:tcPr marL="101237" marR="101237" marT="50619" marB="50619" anchor="ctr">
                    <a:lnL w="12700" cmpd="sng">
                      <a:noFill/>
                    </a:lnL>
                    <a:lnR w="12700" cmpd="sng">
                      <a:noFill/>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2000" dirty="0">
                        <a:solidFill>
                          <a:schemeClr val="tx1">
                            <a:lumMod val="75000"/>
                            <a:lumOff val="25000"/>
                          </a:schemeClr>
                        </a:solidFill>
                        <a:latin typeface="Arial" pitchFamily="34" charset="0"/>
                        <a:cs typeface="Arial" pitchFamily="34" charset="0"/>
                      </a:endParaRPr>
                    </a:p>
                  </a:txBody>
                  <a:tcPr marL="101237" marR="101237" marT="50619" marB="50619">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32833">
                <a:tc>
                  <a:txBody>
                    <a:bodyPr/>
                    <a:lstStyle/>
                    <a:p>
                      <a:pPr latinLnBrk="1"/>
                      <a:endParaRPr lang="ko-KR" altLang="en-US" sz="2000" dirty="0">
                        <a:solidFill>
                          <a:schemeClr val="tx1">
                            <a:lumMod val="75000"/>
                            <a:lumOff val="25000"/>
                          </a:schemeClr>
                        </a:solidFill>
                        <a:latin typeface="Arial" pitchFamily="34" charset="0"/>
                        <a:cs typeface="Arial" pitchFamily="34" charset="0"/>
                      </a:endParaRPr>
                    </a:p>
                  </a:txBody>
                  <a:tcPr marL="101237" marR="101237" marT="50619" marB="50619">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altLang="ko-KR" sz="1400" b="1" dirty="0">
                          <a:solidFill>
                            <a:schemeClr val="tx1">
                              <a:lumMod val="75000"/>
                              <a:lumOff val="25000"/>
                            </a:schemeClr>
                          </a:solidFill>
                          <a:latin typeface="Arial" pitchFamily="34" charset="0"/>
                          <a:cs typeface="Arial" pitchFamily="34" charset="0"/>
                        </a:rPr>
                        <a:t>محتوا</a:t>
                      </a:r>
                      <a:endParaRPr lang="en-US" altLang="ko-KR" sz="1400" b="1" dirty="0">
                        <a:solidFill>
                          <a:schemeClr val="tx1">
                            <a:lumMod val="75000"/>
                            <a:lumOff val="25000"/>
                          </a:schemeClr>
                        </a:solidFill>
                        <a:latin typeface="Arial" pitchFamily="34" charset="0"/>
                        <a:cs typeface="Arial" pitchFamily="34" charset="0"/>
                      </a:endParaRPr>
                    </a:p>
                  </a:txBody>
                  <a:tcPr marL="101237" marR="101237" marT="50619" marB="50619" anchor="ctr">
                    <a:lnL w="12700" cmpd="sng">
                      <a:noFill/>
                    </a:lnL>
                    <a:lnR w="12700" cmpd="sng">
                      <a:noFill/>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ko-KR" altLang="en-US" sz="2700" dirty="0">
                        <a:solidFill>
                          <a:schemeClr val="tx1">
                            <a:lumMod val="75000"/>
                            <a:lumOff val="25000"/>
                          </a:schemeClr>
                        </a:solidFill>
                        <a:latin typeface="Arial" pitchFamily="34" charset="0"/>
                        <a:cs typeface="Arial" pitchFamily="34" charset="0"/>
                      </a:endParaRPr>
                    </a:p>
                  </a:txBody>
                  <a:tcPr marL="101237" marR="101237" marT="50619" marB="50619">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32833">
                <a:tc>
                  <a:txBody>
                    <a:bodyPr/>
                    <a:lstStyle/>
                    <a:p>
                      <a:pPr latinLnBrk="1"/>
                      <a:endParaRPr lang="ko-KR" altLang="en-US" sz="2000" dirty="0">
                        <a:solidFill>
                          <a:schemeClr val="tx1">
                            <a:lumMod val="75000"/>
                            <a:lumOff val="25000"/>
                          </a:schemeClr>
                        </a:solidFill>
                        <a:latin typeface="Arial" pitchFamily="34" charset="0"/>
                        <a:cs typeface="Arial" pitchFamily="34" charset="0"/>
                      </a:endParaRPr>
                    </a:p>
                  </a:txBody>
                  <a:tcPr marL="101237" marR="101237" marT="50619" marB="50619">
                    <a:lnL w="28575" cap="flat" cmpd="sng" algn="ctr">
                      <a:solidFill>
                        <a:schemeClr val="accent2"/>
                      </a:solidFill>
                      <a:prstDash val="solid"/>
                      <a:round/>
                      <a:headEnd type="none" w="med" len="med"/>
                      <a:tailEnd type="none" w="med" len="med"/>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fa-IR" altLang="ko-KR" sz="1400" b="1" dirty="0">
                          <a:solidFill>
                            <a:schemeClr val="tx1">
                              <a:lumMod val="75000"/>
                              <a:lumOff val="25000"/>
                            </a:schemeClr>
                          </a:solidFill>
                          <a:latin typeface="Arial" pitchFamily="34" charset="0"/>
                          <a:cs typeface="Arial" pitchFamily="34" charset="0"/>
                        </a:rPr>
                        <a:t>محتوا</a:t>
                      </a:r>
                      <a:endParaRPr lang="en-US" altLang="ko-KR" sz="1400" b="1" dirty="0">
                        <a:solidFill>
                          <a:schemeClr val="tx1">
                            <a:lumMod val="75000"/>
                            <a:lumOff val="25000"/>
                          </a:schemeClr>
                        </a:solidFill>
                        <a:latin typeface="Arial" pitchFamily="34" charset="0"/>
                        <a:cs typeface="Arial" pitchFamily="34" charset="0"/>
                      </a:endParaRPr>
                    </a:p>
                  </a:txBody>
                  <a:tcPr marL="101237" marR="101237" marT="50619" marB="50619" anchor="ctr">
                    <a:lnL w="12700" cmpd="sng">
                      <a:noFill/>
                    </a:lnL>
                    <a:lnR w="12700" cmpd="sng">
                      <a:noFill/>
                    </a:lnR>
                    <a:lnT w="1905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ko-KR" altLang="en-US" sz="2700" dirty="0">
                        <a:solidFill>
                          <a:schemeClr val="tx1">
                            <a:lumMod val="75000"/>
                            <a:lumOff val="25000"/>
                          </a:schemeClr>
                        </a:solidFill>
                        <a:latin typeface="Arial" pitchFamily="34" charset="0"/>
                        <a:cs typeface="Arial" pitchFamily="34" charset="0"/>
                      </a:endParaRPr>
                    </a:p>
                  </a:txBody>
                  <a:tcPr marL="101237" marR="101237" marT="50619" marB="50619">
                    <a:lnL w="12700" cmpd="sng">
                      <a:noFill/>
                    </a:lnL>
                    <a:lnR w="28575" cap="flat" cmpd="sng" algn="ctr">
                      <a:solidFill>
                        <a:schemeClr val="accent2"/>
                      </a:solidFill>
                      <a:prstDash val="solid"/>
                      <a:round/>
                      <a:headEnd type="none" w="med" len="med"/>
                      <a:tailEnd type="none" w="med" len="med"/>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40743">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altLang="ko-KR" sz="1600" b="1" dirty="0">
                          <a:solidFill>
                            <a:schemeClr val="bg1"/>
                          </a:solidFill>
                          <a:latin typeface="Arial" pitchFamily="34" charset="0"/>
                          <a:cs typeface="Arial" pitchFamily="34" charset="0"/>
                        </a:rPr>
                        <a:t>   </a:t>
                      </a:r>
                      <a:r>
                        <a:rPr lang="fa-IR" altLang="ko-KR" sz="1600" b="1" dirty="0">
                          <a:solidFill>
                            <a:schemeClr val="tx1">
                              <a:lumMod val="75000"/>
                              <a:lumOff val="25000"/>
                            </a:schemeClr>
                          </a:solidFill>
                          <a:latin typeface="Arial" pitchFamily="34" charset="0"/>
                          <a:cs typeface="Arial" pitchFamily="34" charset="0"/>
                        </a:rPr>
                        <a:t>متن شما در اینجا </a:t>
                      </a:r>
                      <a:endParaRPr lang="ko-KR" altLang="en-US" sz="1600" b="1" dirty="0">
                        <a:solidFill>
                          <a:schemeClr val="tx1">
                            <a:lumMod val="75000"/>
                            <a:lumOff val="25000"/>
                          </a:schemeClr>
                        </a:solidFill>
                        <a:latin typeface="Arial" pitchFamily="34" charset="0"/>
                        <a:cs typeface="Arial" pitchFamily="34" charset="0"/>
                      </a:endParaRPr>
                    </a:p>
                  </a:txBody>
                  <a:tcPr marL="101237" marR="101237" marT="50619" marB="50619"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7"/>
                  </a:ext>
                </a:extLst>
              </a:tr>
            </a:tbl>
          </a:graphicData>
        </a:graphic>
      </p:graphicFrame>
      <p:sp>
        <p:nvSpPr>
          <p:cNvPr id="7" name="TextBox 6">
            <a:extLst>
              <a:ext uri="{FF2B5EF4-FFF2-40B4-BE49-F238E27FC236}">
                <a16:creationId xmlns:a16="http://schemas.microsoft.com/office/drawing/2014/main" id="{733FE05E-BB27-499D-A104-96A573BB29BF}"/>
              </a:ext>
            </a:extLst>
          </p:cNvPr>
          <p:cNvSpPr txBox="1"/>
          <p:nvPr/>
        </p:nvSpPr>
        <p:spPr>
          <a:xfrm>
            <a:off x="868132" y="2849064"/>
            <a:ext cx="3253358" cy="2308324"/>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 آسان برای تغییر رنگ، عکس و متن. 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 آسان برای تغییر رنگ، عکس و متن.</a:t>
            </a:r>
          </a:p>
          <a:p>
            <a:pPr algn="r"/>
            <a:endParaRPr lang="fa-IR" altLang="ko-KR" sz="1200" dirty="0">
              <a:solidFill>
                <a:schemeClr val="tx1">
                  <a:lumMod val="75000"/>
                  <a:lumOff val="25000"/>
                </a:schemeClr>
              </a:solidFill>
              <a:latin typeface="Arial" pitchFamily="34" charset="0"/>
              <a:cs typeface="B Nazanin" pitchFamily="2" charset="-78"/>
            </a:endParaRPr>
          </a:p>
          <a:p>
            <a:pPr algn="r"/>
            <a:r>
              <a:rPr lang="fa-IR" altLang="ko-KR" sz="1200" dirty="0">
                <a:solidFill>
                  <a:schemeClr val="tx1">
                    <a:lumMod val="75000"/>
                    <a:lumOff val="25000"/>
                  </a:schemeClr>
                </a:solidFill>
                <a:latin typeface="Arial" pitchFamily="34" charset="0"/>
                <a:cs typeface="B Nazanin" pitchFamily="2" charset="-78"/>
              </a:rPr>
              <a:t>آسان برای تغییر رنگ، عکس و متن. 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 آسان برای تغییر رنگ، عکس و متن.</a:t>
            </a:r>
            <a:endParaRPr lang="en-US" altLang="ko-KR" sz="1200" dirty="0">
              <a:solidFill>
                <a:schemeClr val="tx1">
                  <a:lumMod val="75000"/>
                  <a:lumOff val="25000"/>
                </a:schemeClr>
              </a:solidFill>
              <a:latin typeface="Arial" pitchFamily="34" charset="0"/>
              <a:cs typeface="B Nazanin" pitchFamily="2" charset="-78"/>
            </a:endParaRPr>
          </a:p>
        </p:txBody>
      </p:sp>
    </p:spTree>
    <p:extLst>
      <p:ext uri="{BB962C8B-B14F-4D97-AF65-F5344CB8AC3E}">
        <p14:creationId xmlns:p14="http://schemas.microsoft.com/office/powerpoint/2010/main" val="848212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17BF43BD-E71D-4291-8D42-C41EB0778E81}"/>
              </a:ext>
            </a:extLst>
          </p:cNvPr>
          <p:cNvSpPr/>
          <p:nvPr/>
        </p:nvSpPr>
        <p:spPr>
          <a:xfrm rot="10800000">
            <a:off x="3251768" y="-1"/>
            <a:ext cx="8940232" cy="4911047"/>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sp>
        <p:nvSpPr>
          <p:cNvPr id="3" name="TextBox 2">
            <a:extLst>
              <a:ext uri="{FF2B5EF4-FFF2-40B4-BE49-F238E27FC236}">
                <a16:creationId xmlns:a16="http://schemas.microsoft.com/office/drawing/2014/main" id="{59005659-D200-4545-AED2-42C5D0626E75}"/>
              </a:ext>
            </a:extLst>
          </p:cNvPr>
          <p:cNvSpPr txBox="1"/>
          <p:nvPr/>
        </p:nvSpPr>
        <p:spPr>
          <a:xfrm>
            <a:off x="1181161" y="5993134"/>
            <a:ext cx="9829678" cy="646331"/>
          </a:xfrm>
          <a:prstGeom prst="rect">
            <a:avLst/>
          </a:prstGeom>
          <a:solidFill>
            <a:schemeClr val="tx1">
              <a:alpha val="50000"/>
            </a:schemeClr>
          </a:solidFill>
        </p:spPr>
        <p:txBody>
          <a:bodyPr wrap="square" rtlCol="0">
            <a:spAutoFit/>
          </a:bodyPr>
          <a:lstStyle/>
          <a:p>
            <a:pPr algn="r"/>
            <a:r>
              <a:rPr lang="fa-IR" altLang="ko-KR" dirty="0">
                <a:solidFill>
                  <a:schemeClr val="bg1"/>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ارائه پاورپوینت مدرنی را دریافت کنید که به زیبایی طراحی شده است.</a:t>
            </a:r>
            <a:endParaRPr lang="en-US" altLang="ko-KR" dirty="0">
              <a:solidFill>
                <a:schemeClr val="bg1"/>
              </a:solidFill>
              <a:latin typeface="Arial" pitchFamily="34" charset="0"/>
              <a:cs typeface="B Nazanin" pitchFamily="2" charset="-78"/>
            </a:endParaRPr>
          </a:p>
        </p:txBody>
      </p:sp>
      <p:sp>
        <p:nvSpPr>
          <p:cNvPr id="4" name="Text Placeholder 10">
            <a:extLst>
              <a:ext uri="{FF2B5EF4-FFF2-40B4-BE49-F238E27FC236}">
                <a16:creationId xmlns:a16="http://schemas.microsoft.com/office/drawing/2014/main" id="{62C0C196-5D12-412F-BD4F-4C753F913408}"/>
              </a:ext>
            </a:extLst>
          </p:cNvPr>
          <p:cNvSpPr txBox="1">
            <a:spLocks/>
          </p:cNvSpPr>
          <p:nvPr/>
        </p:nvSpPr>
        <p:spPr>
          <a:xfrm>
            <a:off x="5845996" y="463705"/>
            <a:ext cx="5904719" cy="1796609"/>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fa-IR" altLang="ko-KR" sz="4400" b="1" dirty="0">
                <a:solidFill>
                  <a:schemeClr val="bg1"/>
                </a:solidFill>
                <a:latin typeface="Arial" pitchFamily="34" charset="0"/>
                <a:cs typeface="B Nazanin" pitchFamily="2" charset="-78"/>
              </a:rPr>
              <a:t>ارائه نمونه کارها مدرن</a:t>
            </a:r>
            <a:endParaRPr lang="en-US" altLang="ko-KR" sz="4400" b="1" dirty="0">
              <a:solidFill>
                <a:schemeClr val="bg1"/>
              </a:solidFill>
              <a:latin typeface="Arial" pitchFamily="34" charset="0"/>
              <a:cs typeface="B Nazanin" pitchFamily="2" charset="-78"/>
            </a:endParaRPr>
          </a:p>
        </p:txBody>
      </p:sp>
      <p:sp>
        <p:nvSpPr>
          <p:cNvPr id="7" name="TextBox 6">
            <a:extLst>
              <a:ext uri="{FF2B5EF4-FFF2-40B4-BE49-F238E27FC236}">
                <a16:creationId xmlns:a16="http://schemas.microsoft.com/office/drawing/2014/main" id="{62F7FD0E-E345-4FC9-B9DF-4F90288091B1}"/>
              </a:ext>
            </a:extLst>
          </p:cNvPr>
          <p:cNvSpPr txBox="1"/>
          <p:nvPr/>
        </p:nvSpPr>
        <p:spPr>
          <a:xfrm>
            <a:off x="9603312" y="2353228"/>
            <a:ext cx="2052000" cy="307777"/>
          </a:xfrm>
          <a:prstGeom prst="rect">
            <a:avLst/>
          </a:prstGeom>
          <a:solidFill>
            <a:schemeClr val="bg1"/>
          </a:solidFill>
        </p:spPr>
        <p:txBody>
          <a:bodyPr wrap="square" rtlCol="0">
            <a:spAutoFit/>
          </a:bodyPr>
          <a:lstStyle/>
          <a:p>
            <a:pPr algn="ctr"/>
            <a:r>
              <a:rPr lang="fa-IR" altLang="ko-KR" sz="1400" b="1" i="1" dirty="0">
                <a:solidFill>
                  <a:schemeClr val="accent1"/>
                </a:solidFill>
                <a:latin typeface="Arial" pitchFamily="34" charset="0"/>
                <a:cs typeface="B Nazanin" pitchFamily="2" charset="-78"/>
              </a:rPr>
              <a:t>ارائه نمونه کارها</a:t>
            </a:r>
            <a:endParaRPr lang="ko-KR" altLang="en-US" sz="1400" b="1" i="1" dirty="0">
              <a:solidFill>
                <a:schemeClr val="accent1"/>
              </a:solidFill>
              <a:latin typeface="Arial" pitchFamily="34" charset="0"/>
              <a:cs typeface="B Nazanin" pitchFamily="2" charset="-78"/>
            </a:endParaRPr>
          </a:p>
        </p:txBody>
      </p:sp>
    </p:spTree>
    <p:extLst>
      <p:ext uri="{BB962C8B-B14F-4D97-AF65-F5344CB8AC3E}">
        <p14:creationId xmlns:p14="http://schemas.microsoft.com/office/powerpoint/2010/main" val="277452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a:extLst>
              <a:ext uri="{FF2B5EF4-FFF2-40B4-BE49-F238E27FC236}">
                <a16:creationId xmlns:a16="http://schemas.microsoft.com/office/drawing/2014/main" id="{124BDC95-9EFF-4D62-95E2-3D2D84B23257}"/>
              </a:ext>
            </a:extLst>
          </p:cNvPr>
          <p:cNvSpPr/>
          <p:nvPr/>
        </p:nvSpPr>
        <p:spPr>
          <a:xfrm>
            <a:off x="4003858" y="5942281"/>
            <a:ext cx="4150502" cy="420429"/>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nvGrpSpPr>
          <p:cNvPr id="36" name="Group 35">
            <a:extLst>
              <a:ext uri="{FF2B5EF4-FFF2-40B4-BE49-F238E27FC236}">
                <a16:creationId xmlns:a16="http://schemas.microsoft.com/office/drawing/2014/main" id="{7F910652-1ED7-4779-AADE-C6DB10809118}"/>
              </a:ext>
            </a:extLst>
          </p:cNvPr>
          <p:cNvGrpSpPr/>
          <p:nvPr/>
        </p:nvGrpSpPr>
        <p:grpSpPr>
          <a:xfrm>
            <a:off x="4515479" y="4428222"/>
            <a:ext cx="3108548" cy="1707936"/>
            <a:chOff x="-548507" y="477868"/>
            <a:chExt cx="11570449" cy="6357177"/>
          </a:xfrm>
        </p:grpSpPr>
        <p:sp>
          <p:nvSpPr>
            <p:cNvPr id="37" name="Freeform: Shape 36">
              <a:extLst>
                <a:ext uri="{FF2B5EF4-FFF2-40B4-BE49-F238E27FC236}">
                  <a16:creationId xmlns:a16="http://schemas.microsoft.com/office/drawing/2014/main" id="{8AFB7055-9F5D-4A1B-A01D-531368649685}"/>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38" name="Freeform: Shape 37">
              <a:extLst>
                <a:ext uri="{FF2B5EF4-FFF2-40B4-BE49-F238E27FC236}">
                  <a16:creationId xmlns:a16="http://schemas.microsoft.com/office/drawing/2014/main" id="{99C6C1B3-47E0-4764-B0C3-13B7AB43E420}"/>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39" name="Freeform: Shape 38">
              <a:extLst>
                <a:ext uri="{FF2B5EF4-FFF2-40B4-BE49-F238E27FC236}">
                  <a16:creationId xmlns:a16="http://schemas.microsoft.com/office/drawing/2014/main" id="{6136AD7B-C6A3-4D0B-A90E-4BEE2F2E6E43}"/>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40" name="Freeform: Shape 39">
              <a:extLst>
                <a:ext uri="{FF2B5EF4-FFF2-40B4-BE49-F238E27FC236}">
                  <a16:creationId xmlns:a16="http://schemas.microsoft.com/office/drawing/2014/main" id="{C89504D8-97C1-4239-9311-19AEA996C05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41" name="Freeform: Shape 40">
              <a:extLst>
                <a:ext uri="{FF2B5EF4-FFF2-40B4-BE49-F238E27FC236}">
                  <a16:creationId xmlns:a16="http://schemas.microsoft.com/office/drawing/2014/main" id="{8E2C9CF7-D331-4068-9F83-D439FA291463}"/>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dirty="0">
                <a:latin typeface="Arial" pitchFamily="34" charset="0"/>
                <a:cs typeface="B Nazanin" pitchFamily="2" charset="-78"/>
              </a:endParaRPr>
            </a:p>
          </p:txBody>
        </p:sp>
        <p:grpSp>
          <p:nvGrpSpPr>
            <p:cNvPr id="42" name="Group 41">
              <a:extLst>
                <a:ext uri="{FF2B5EF4-FFF2-40B4-BE49-F238E27FC236}">
                  <a16:creationId xmlns:a16="http://schemas.microsoft.com/office/drawing/2014/main" id="{4AD9902E-89CD-4FA8-B74F-D5E54E5D550A}"/>
                </a:ext>
              </a:extLst>
            </p:cNvPr>
            <p:cNvGrpSpPr/>
            <p:nvPr/>
          </p:nvGrpSpPr>
          <p:grpSpPr>
            <a:xfrm>
              <a:off x="1606" y="6382978"/>
              <a:ext cx="413937" cy="115242"/>
              <a:chOff x="5955" y="6353672"/>
              <a:chExt cx="413937" cy="115242"/>
            </a:xfrm>
          </p:grpSpPr>
          <p:sp>
            <p:nvSpPr>
              <p:cNvPr id="47" name="Rectangle: Rounded Corners 46">
                <a:extLst>
                  <a:ext uri="{FF2B5EF4-FFF2-40B4-BE49-F238E27FC236}">
                    <a16:creationId xmlns:a16="http://schemas.microsoft.com/office/drawing/2014/main" id="{134B4347-A7EF-4149-870C-77599D70F1C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sp>
            <p:nvSpPr>
              <p:cNvPr id="48" name="Rectangle: Rounded Corners 47">
                <a:extLst>
                  <a:ext uri="{FF2B5EF4-FFF2-40B4-BE49-F238E27FC236}">
                    <a16:creationId xmlns:a16="http://schemas.microsoft.com/office/drawing/2014/main" id="{045138FE-BA73-4875-89A8-22BD6162D7D9}"/>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grpSp>
        <p:grpSp>
          <p:nvGrpSpPr>
            <p:cNvPr id="43" name="Group 42">
              <a:extLst>
                <a:ext uri="{FF2B5EF4-FFF2-40B4-BE49-F238E27FC236}">
                  <a16:creationId xmlns:a16="http://schemas.microsoft.com/office/drawing/2014/main" id="{BCA7CEBB-B6B3-45A8-BF01-2D45FCD8F476}"/>
                </a:ext>
              </a:extLst>
            </p:cNvPr>
            <p:cNvGrpSpPr/>
            <p:nvPr/>
          </p:nvGrpSpPr>
          <p:grpSpPr>
            <a:xfrm>
              <a:off x="9855291" y="6381600"/>
              <a:ext cx="885989" cy="115242"/>
              <a:chOff x="5955" y="6353672"/>
              <a:chExt cx="413937" cy="115242"/>
            </a:xfrm>
          </p:grpSpPr>
          <p:sp>
            <p:nvSpPr>
              <p:cNvPr id="45" name="Rectangle: Rounded Corners 44">
                <a:extLst>
                  <a:ext uri="{FF2B5EF4-FFF2-40B4-BE49-F238E27FC236}">
                    <a16:creationId xmlns:a16="http://schemas.microsoft.com/office/drawing/2014/main" id="{7027819E-7284-4FD6-9657-599110EF66E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sp>
            <p:nvSpPr>
              <p:cNvPr id="46" name="Rectangle: Rounded Corners 45">
                <a:extLst>
                  <a:ext uri="{FF2B5EF4-FFF2-40B4-BE49-F238E27FC236}">
                    <a16:creationId xmlns:a16="http://schemas.microsoft.com/office/drawing/2014/main" id="{87A3C121-64B4-4A43-8344-DF3570FC99B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grpSp>
        <p:sp>
          <p:nvSpPr>
            <p:cNvPr id="44" name="Freeform: Shape 43">
              <a:extLst>
                <a:ext uri="{FF2B5EF4-FFF2-40B4-BE49-F238E27FC236}">
                  <a16:creationId xmlns:a16="http://schemas.microsoft.com/office/drawing/2014/main" id="{C43C94EB-85E9-4938-A338-250FF0D8B79D}"/>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latin typeface="Arial" pitchFamily="34" charset="0"/>
                <a:cs typeface="B Nazanin" pitchFamily="2" charset="-78"/>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cxnSp>
        <p:nvCxnSpPr>
          <p:cNvPr id="3" name="Elbow Connector 11">
            <a:extLst>
              <a:ext uri="{FF2B5EF4-FFF2-40B4-BE49-F238E27FC236}">
                <a16:creationId xmlns:a16="http://schemas.microsoft.com/office/drawing/2014/main" id="{6436BF6A-BC8C-4147-9FA7-BACC6415024F}"/>
              </a:ext>
            </a:extLst>
          </p:cNvPr>
          <p:cNvCxnSpPr/>
          <p:nvPr/>
        </p:nvCxnSpPr>
        <p:spPr>
          <a:xfrm>
            <a:off x="3287690" y="4377452"/>
            <a:ext cx="1650685" cy="535038"/>
          </a:xfrm>
          <a:prstGeom prst="bentConnector3">
            <a:avLst>
              <a:gd name="adj1" fmla="val -202"/>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 name="Elbow Connector 53">
            <a:extLst>
              <a:ext uri="{FF2B5EF4-FFF2-40B4-BE49-F238E27FC236}">
                <a16:creationId xmlns:a16="http://schemas.microsoft.com/office/drawing/2014/main" id="{BFCE1F58-BC50-4DB3-BC06-3D77B9BBDEBB}"/>
              </a:ext>
            </a:extLst>
          </p:cNvPr>
          <p:cNvCxnSpPr/>
          <p:nvPr/>
        </p:nvCxnSpPr>
        <p:spPr>
          <a:xfrm rot="10800000" flipV="1">
            <a:off x="7320140" y="4644970"/>
            <a:ext cx="1510938" cy="267520"/>
          </a:xfrm>
          <a:prstGeom prst="bentConnector3">
            <a:avLst>
              <a:gd name="adj1" fmla="val 198"/>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 name="Elbow Connector 63">
            <a:extLst>
              <a:ext uri="{FF2B5EF4-FFF2-40B4-BE49-F238E27FC236}">
                <a16:creationId xmlns:a16="http://schemas.microsoft.com/office/drawing/2014/main" id="{68F0F43F-7807-4334-A7B9-4E9F70E55740}"/>
              </a:ext>
            </a:extLst>
          </p:cNvPr>
          <p:cNvCxnSpPr/>
          <p:nvPr/>
        </p:nvCxnSpPr>
        <p:spPr>
          <a:xfrm rot="5400000" flipH="1" flipV="1">
            <a:off x="6968092" y="2912940"/>
            <a:ext cx="1142724" cy="768653"/>
          </a:xfrm>
          <a:prstGeom prst="bentConnector3">
            <a:avLst>
              <a:gd name="adj1" fmla="val 50000"/>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 name="Freeform 39">
            <a:extLst>
              <a:ext uri="{FF2B5EF4-FFF2-40B4-BE49-F238E27FC236}">
                <a16:creationId xmlns:a16="http://schemas.microsoft.com/office/drawing/2014/main" id="{09D152F6-C50C-41BB-9CC7-1A4FF74FA573}"/>
              </a:ext>
            </a:extLst>
          </p:cNvPr>
          <p:cNvSpPr>
            <a:spLocks noChangeAspect="1"/>
          </p:cNvSpPr>
          <p:nvPr/>
        </p:nvSpPr>
        <p:spPr>
          <a:xfrm>
            <a:off x="2009218" y="3362196"/>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1"/>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latin typeface="Arial" pitchFamily="34" charset="0"/>
              <a:cs typeface="B Nazanin" pitchFamily="2" charset="-78"/>
            </a:endParaRPr>
          </a:p>
        </p:txBody>
      </p:sp>
      <p:sp>
        <p:nvSpPr>
          <p:cNvPr id="12" name="Freeform 44">
            <a:extLst>
              <a:ext uri="{FF2B5EF4-FFF2-40B4-BE49-F238E27FC236}">
                <a16:creationId xmlns:a16="http://schemas.microsoft.com/office/drawing/2014/main" id="{690A250C-1C13-490D-BF9F-41A656A23763}"/>
              </a:ext>
            </a:extLst>
          </p:cNvPr>
          <p:cNvSpPr>
            <a:spLocks noChangeAspect="1"/>
          </p:cNvSpPr>
          <p:nvPr/>
        </p:nvSpPr>
        <p:spPr>
          <a:xfrm>
            <a:off x="3366546" y="1743569"/>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2"/>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latin typeface="Arial" pitchFamily="34" charset="0"/>
              <a:cs typeface="B Nazanin" pitchFamily="2" charset="-78"/>
            </a:endParaRPr>
          </a:p>
        </p:txBody>
      </p:sp>
      <p:sp>
        <p:nvSpPr>
          <p:cNvPr id="13" name="Freeform 45">
            <a:extLst>
              <a:ext uri="{FF2B5EF4-FFF2-40B4-BE49-F238E27FC236}">
                <a16:creationId xmlns:a16="http://schemas.microsoft.com/office/drawing/2014/main" id="{20D3B618-2061-4582-9435-52E0ED3E41E0}"/>
              </a:ext>
            </a:extLst>
          </p:cNvPr>
          <p:cNvSpPr>
            <a:spLocks noChangeAspect="1"/>
          </p:cNvSpPr>
          <p:nvPr/>
        </p:nvSpPr>
        <p:spPr>
          <a:xfrm>
            <a:off x="6787505" y="1743569"/>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9016" y="108164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3"/>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latin typeface="Arial" pitchFamily="34" charset="0"/>
              <a:cs typeface="B Nazanin" pitchFamily="2" charset="-78"/>
            </a:endParaRPr>
          </a:p>
        </p:txBody>
      </p:sp>
      <p:sp>
        <p:nvSpPr>
          <p:cNvPr id="14" name="Freeform 46">
            <a:extLst>
              <a:ext uri="{FF2B5EF4-FFF2-40B4-BE49-F238E27FC236}">
                <a16:creationId xmlns:a16="http://schemas.microsoft.com/office/drawing/2014/main" id="{95C182BE-B7CE-4FBE-9A37-F22C63AFC163}"/>
              </a:ext>
            </a:extLst>
          </p:cNvPr>
          <p:cNvSpPr>
            <a:spLocks noChangeAspect="1"/>
          </p:cNvSpPr>
          <p:nvPr/>
        </p:nvSpPr>
        <p:spPr>
          <a:xfrm>
            <a:off x="7826060" y="3362196"/>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82686" y="108164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latin typeface="Arial" pitchFamily="34" charset="0"/>
              <a:cs typeface="B Nazanin" pitchFamily="2" charset="-78"/>
            </a:endParaRPr>
          </a:p>
        </p:txBody>
      </p:sp>
      <p:sp>
        <p:nvSpPr>
          <p:cNvPr id="15" name="Donut 3">
            <a:extLst>
              <a:ext uri="{FF2B5EF4-FFF2-40B4-BE49-F238E27FC236}">
                <a16:creationId xmlns:a16="http://schemas.microsoft.com/office/drawing/2014/main" id="{1E323574-72FB-4C05-BB11-0C493455F22D}"/>
              </a:ext>
            </a:extLst>
          </p:cNvPr>
          <p:cNvSpPr>
            <a:spLocks noChangeAspect="1"/>
          </p:cNvSpPr>
          <p:nvPr/>
        </p:nvSpPr>
        <p:spPr>
          <a:xfrm>
            <a:off x="5537941" y="4740992"/>
            <a:ext cx="1082336" cy="923294"/>
          </a:xfrm>
          <a:custGeom>
            <a:avLst/>
            <a:gdLst/>
            <a:ahLst/>
            <a:cxnLst/>
            <a:rect l="l" t="t" r="r" b="b"/>
            <a:pathLst>
              <a:path w="3925206" h="3348424">
                <a:moveTo>
                  <a:pt x="3242112" y="2272794"/>
                </a:moveTo>
                <a:cubicBezTo>
                  <a:pt x="3115082" y="2260231"/>
                  <a:pt x="3000452" y="2364880"/>
                  <a:pt x="3016921" y="2497371"/>
                </a:cubicBezTo>
                <a:lnTo>
                  <a:pt x="3435974" y="2497371"/>
                </a:lnTo>
                <a:cubicBezTo>
                  <a:pt x="3428947" y="2380544"/>
                  <a:pt x="3369142" y="2285357"/>
                  <a:pt x="3242112" y="2272794"/>
                </a:cubicBezTo>
                <a:close/>
                <a:moveTo>
                  <a:pt x="3242112" y="1883779"/>
                </a:moveTo>
                <a:cubicBezTo>
                  <a:pt x="3733878" y="1896431"/>
                  <a:pt x="3893010" y="2355773"/>
                  <a:pt x="3900115" y="2477857"/>
                </a:cubicBezTo>
                <a:cubicBezTo>
                  <a:pt x="3907220" y="2599941"/>
                  <a:pt x="3904130" y="2640444"/>
                  <a:pt x="3906136" y="2721736"/>
                </a:cubicBezTo>
                <a:lnTo>
                  <a:pt x="3506761" y="2727198"/>
                </a:lnTo>
                <a:lnTo>
                  <a:pt x="3007675" y="2728631"/>
                </a:lnTo>
                <a:cubicBezTo>
                  <a:pt x="3027968" y="2911589"/>
                  <a:pt x="3137547" y="2975072"/>
                  <a:pt x="3265609" y="2975072"/>
                </a:cubicBezTo>
                <a:cubicBezTo>
                  <a:pt x="3395909" y="2975042"/>
                  <a:pt x="3396904" y="2940955"/>
                  <a:pt x="3566366" y="2846944"/>
                </a:cubicBezTo>
                <a:lnTo>
                  <a:pt x="3850889" y="3014883"/>
                </a:lnTo>
                <a:cubicBezTo>
                  <a:pt x="3733332" y="3178373"/>
                  <a:pt x="3564767" y="3345324"/>
                  <a:pt x="3242112" y="3348424"/>
                </a:cubicBezTo>
                <a:cubicBezTo>
                  <a:pt x="2888283" y="3337127"/>
                  <a:pt x="2509790" y="3020551"/>
                  <a:pt x="2509790" y="2616101"/>
                </a:cubicBezTo>
                <a:cubicBezTo>
                  <a:pt x="2509790" y="2211651"/>
                  <a:pt x="2750347" y="1871126"/>
                  <a:pt x="3242112" y="1883779"/>
                </a:cubicBezTo>
                <a:close/>
                <a:moveTo>
                  <a:pt x="2201538" y="1640945"/>
                </a:moveTo>
                <a:lnTo>
                  <a:pt x="2178041" y="2056288"/>
                </a:lnTo>
                <a:lnTo>
                  <a:pt x="2407579" y="2056288"/>
                </a:lnTo>
                <a:lnTo>
                  <a:pt x="2407579" y="2364634"/>
                </a:lnTo>
                <a:lnTo>
                  <a:pt x="2178041" y="2364634"/>
                </a:lnTo>
                <a:lnTo>
                  <a:pt x="2178041" y="2931754"/>
                </a:lnTo>
                <a:cubicBezTo>
                  <a:pt x="2185611" y="3070135"/>
                  <a:pt x="2295005" y="3075356"/>
                  <a:pt x="2459217" y="2994419"/>
                </a:cubicBezTo>
                <a:cubicBezTo>
                  <a:pt x="2443553" y="3099180"/>
                  <a:pt x="2451386" y="3180444"/>
                  <a:pt x="2412226" y="3308699"/>
                </a:cubicBezTo>
                <a:cubicBezTo>
                  <a:pt x="2239462" y="3345251"/>
                  <a:pt x="2176341" y="3350467"/>
                  <a:pt x="1964415" y="3347850"/>
                </a:cubicBezTo>
                <a:cubicBezTo>
                  <a:pt x="1849515" y="3347850"/>
                  <a:pt x="1756369" y="3254704"/>
                  <a:pt x="1756367" y="3139802"/>
                </a:cubicBezTo>
                <a:lnTo>
                  <a:pt x="1753727" y="3139802"/>
                </a:lnTo>
                <a:lnTo>
                  <a:pt x="1753727" y="2364634"/>
                </a:lnTo>
                <a:lnTo>
                  <a:pt x="1559627" y="2364634"/>
                </a:lnTo>
                <a:lnTo>
                  <a:pt x="1559627" y="2056288"/>
                </a:lnTo>
                <a:lnTo>
                  <a:pt x="1753727" y="2056288"/>
                </a:lnTo>
                <a:lnTo>
                  <a:pt x="1753727" y="1805414"/>
                </a:lnTo>
                <a:close/>
                <a:moveTo>
                  <a:pt x="0" y="1559869"/>
                </a:moveTo>
                <a:lnTo>
                  <a:pt x="870533" y="1559869"/>
                </a:lnTo>
                <a:lnTo>
                  <a:pt x="870533" y="1868216"/>
                </a:lnTo>
                <a:lnTo>
                  <a:pt x="700385" y="1868216"/>
                </a:lnTo>
                <a:lnTo>
                  <a:pt x="700385" y="3040078"/>
                </a:lnTo>
                <a:lnTo>
                  <a:pt x="1079673" y="3040078"/>
                </a:lnTo>
                <a:lnTo>
                  <a:pt x="1079673" y="2721691"/>
                </a:lnTo>
                <a:lnTo>
                  <a:pt x="1503649" y="2721691"/>
                </a:lnTo>
                <a:lnTo>
                  <a:pt x="1503649" y="3040078"/>
                </a:lnTo>
                <a:lnTo>
                  <a:pt x="1503649" y="3125297"/>
                </a:lnTo>
                <a:lnTo>
                  <a:pt x="1503649" y="3348424"/>
                </a:lnTo>
                <a:lnTo>
                  <a:pt x="2" y="3348424"/>
                </a:lnTo>
                <a:lnTo>
                  <a:pt x="2" y="3040078"/>
                </a:lnTo>
                <a:lnTo>
                  <a:pt x="160779" y="3040078"/>
                </a:lnTo>
                <a:lnTo>
                  <a:pt x="160779" y="1868216"/>
                </a:lnTo>
                <a:lnTo>
                  <a:pt x="0" y="1868216"/>
                </a:lnTo>
                <a:close/>
                <a:moveTo>
                  <a:pt x="2404792" y="1056835"/>
                </a:moveTo>
                <a:cubicBezTo>
                  <a:pt x="2653236" y="1053203"/>
                  <a:pt x="2846615" y="1132462"/>
                  <a:pt x="3041339" y="1217006"/>
                </a:cubicBezTo>
                <a:cubicBezTo>
                  <a:pt x="3177103" y="1292844"/>
                  <a:pt x="3185654" y="1358251"/>
                  <a:pt x="3162662" y="1421790"/>
                </a:cubicBezTo>
                <a:cubicBezTo>
                  <a:pt x="3135070" y="1490420"/>
                  <a:pt x="3073394" y="1544137"/>
                  <a:pt x="2955120" y="1490027"/>
                </a:cubicBezTo>
                <a:cubicBezTo>
                  <a:pt x="2799905" y="1362647"/>
                  <a:pt x="2303258" y="1258941"/>
                  <a:pt x="1996297" y="1439301"/>
                </a:cubicBezTo>
                <a:cubicBezTo>
                  <a:pt x="1912263" y="1500986"/>
                  <a:pt x="1740474" y="1549432"/>
                  <a:pt x="1695640" y="1440804"/>
                </a:cubicBezTo>
                <a:cubicBezTo>
                  <a:pt x="1684431" y="1405047"/>
                  <a:pt x="1680310" y="1375083"/>
                  <a:pt x="1683036" y="1349036"/>
                </a:cubicBezTo>
                <a:cubicBezTo>
                  <a:pt x="1691216" y="1270893"/>
                  <a:pt x="1761018" y="1227996"/>
                  <a:pt x="1885936" y="1169661"/>
                </a:cubicBezTo>
                <a:cubicBezTo>
                  <a:pt x="2086835" y="1091036"/>
                  <a:pt x="2255725" y="1059015"/>
                  <a:pt x="2404792" y="1056835"/>
                </a:cubicBezTo>
                <a:close/>
                <a:moveTo>
                  <a:pt x="2379939" y="525939"/>
                </a:moveTo>
                <a:cubicBezTo>
                  <a:pt x="2879635" y="523330"/>
                  <a:pt x="3277619" y="723329"/>
                  <a:pt x="3415595" y="816328"/>
                </a:cubicBezTo>
                <a:cubicBezTo>
                  <a:pt x="3513176" y="870436"/>
                  <a:pt x="3605894" y="947824"/>
                  <a:pt x="3536918" y="1067180"/>
                </a:cubicBezTo>
                <a:cubicBezTo>
                  <a:pt x="3436697" y="1161368"/>
                  <a:pt x="3374414" y="1127048"/>
                  <a:pt x="3277643" y="1055532"/>
                </a:cubicBezTo>
                <a:cubicBezTo>
                  <a:pt x="3043086" y="964227"/>
                  <a:pt x="2525726" y="500925"/>
                  <a:pt x="1518639" y="1072440"/>
                </a:cubicBezTo>
                <a:cubicBezTo>
                  <a:pt x="1403814" y="1153603"/>
                  <a:pt x="1314548" y="1113414"/>
                  <a:pt x="1276609" y="1034639"/>
                </a:cubicBezTo>
                <a:cubicBezTo>
                  <a:pt x="1266889" y="1013346"/>
                  <a:pt x="1263419" y="992899"/>
                  <a:pt x="1265339" y="973244"/>
                </a:cubicBezTo>
                <a:cubicBezTo>
                  <a:pt x="1271097" y="914280"/>
                  <a:pt x="1325354" y="862450"/>
                  <a:pt x="1404829" y="816327"/>
                </a:cubicBezTo>
                <a:cubicBezTo>
                  <a:pt x="1743688" y="602008"/>
                  <a:pt x="2080122" y="527504"/>
                  <a:pt x="2379939" y="525939"/>
                </a:cubicBezTo>
                <a:close/>
                <a:moveTo>
                  <a:pt x="2328309" y="478"/>
                </a:moveTo>
                <a:cubicBezTo>
                  <a:pt x="2867607" y="-10742"/>
                  <a:pt x="3373895" y="176390"/>
                  <a:pt x="3780883" y="442703"/>
                </a:cubicBezTo>
                <a:cubicBezTo>
                  <a:pt x="3871566" y="483284"/>
                  <a:pt x="3971181" y="614776"/>
                  <a:pt x="3902204" y="713843"/>
                </a:cubicBezTo>
                <a:cubicBezTo>
                  <a:pt x="3808883" y="796758"/>
                  <a:pt x="3691418" y="734262"/>
                  <a:pt x="3625688" y="675144"/>
                </a:cubicBezTo>
                <a:cubicBezTo>
                  <a:pt x="3485001" y="587217"/>
                  <a:pt x="2454523" y="-190583"/>
                  <a:pt x="1158490" y="715725"/>
                </a:cubicBezTo>
                <a:cubicBezTo>
                  <a:pt x="1054011" y="803650"/>
                  <a:pt x="957845" y="746554"/>
                  <a:pt x="916460" y="684687"/>
                </a:cubicBezTo>
                <a:cubicBezTo>
                  <a:pt x="904440" y="661422"/>
                  <a:pt x="899749" y="637946"/>
                  <a:pt x="901094" y="614998"/>
                </a:cubicBezTo>
                <a:cubicBezTo>
                  <a:pt x="905127" y="546153"/>
                  <a:pt x="963480" y="482063"/>
                  <a:pt x="1041231" y="442703"/>
                </a:cubicBezTo>
                <a:cubicBezTo>
                  <a:pt x="1469432" y="137923"/>
                  <a:pt x="1908855" y="9205"/>
                  <a:pt x="2328309" y="47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latin typeface="Arial" pitchFamily="34" charset="0"/>
              <a:cs typeface="B Nazanin" pitchFamily="2" charset="-78"/>
            </a:endParaRPr>
          </a:p>
        </p:txBody>
      </p:sp>
      <p:sp>
        <p:nvSpPr>
          <p:cNvPr id="16" name="TextBox 15">
            <a:extLst>
              <a:ext uri="{FF2B5EF4-FFF2-40B4-BE49-F238E27FC236}">
                <a16:creationId xmlns:a16="http://schemas.microsoft.com/office/drawing/2014/main" id="{B86F8104-B47B-44CC-9E0F-D7D5E3DA71B1}"/>
              </a:ext>
            </a:extLst>
          </p:cNvPr>
          <p:cNvSpPr txBox="1"/>
          <p:nvPr/>
        </p:nvSpPr>
        <p:spPr>
          <a:xfrm>
            <a:off x="2454228" y="3998204"/>
            <a:ext cx="1385190" cy="307777"/>
          </a:xfrm>
          <a:prstGeom prst="rect">
            <a:avLst/>
          </a:prstGeom>
          <a:noFill/>
        </p:spPr>
        <p:txBody>
          <a:bodyPr wrap="square" rtlCol="0" anchor="ctr">
            <a:spAutoFit/>
          </a:bodyPr>
          <a:lstStyle/>
          <a:p>
            <a:pPr algn="ctr"/>
            <a:r>
              <a:rPr lang="fa-IR" altLang="ko-KR" sz="1400" b="1" dirty="0">
                <a:solidFill>
                  <a:schemeClr val="bg1"/>
                </a:solidFill>
                <a:latin typeface="Arial" pitchFamily="34" charset="0"/>
                <a:cs typeface="B Nazanin" pitchFamily="2" charset="-78"/>
              </a:rPr>
              <a:t> محتوا در اینجا</a:t>
            </a:r>
            <a:endParaRPr lang="ko-KR" altLang="en-US" sz="1400" b="1" dirty="0">
              <a:solidFill>
                <a:schemeClr val="bg1"/>
              </a:solidFill>
              <a:latin typeface="Arial" pitchFamily="34" charset="0"/>
              <a:cs typeface="B Nazanin" pitchFamily="2" charset="-78"/>
            </a:endParaRPr>
          </a:p>
        </p:txBody>
      </p:sp>
      <p:sp>
        <p:nvSpPr>
          <p:cNvPr id="17" name="TextBox 16">
            <a:extLst>
              <a:ext uri="{FF2B5EF4-FFF2-40B4-BE49-F238E27FC236}">
                <a16:creationId xmlns:a16="http://schemas.microsoft.com/office/drawing/2014/main" id="{8CCE2869-3487-4060-98F9-7A3F2AD6364A}"/>
              </a:ext>
            </a:extLst>
          </p:cNvPr>
          <p:cNvSpPr txBox="1"/>
          <p:nvPr/>
        </p:nvSpPr>
        <p:spPr>
          <a:xfrm>
            <a:off x="3798592" y="2399878"/>
            <a:ext cx="1385190" cy="307777"/>
          </a:xfrm>
          <a:prstGeom prst="rect">
            <a:avLst/>
          </a:prstGeom>
          <a:noFill/>
        </p:spPr>
        <p:txBody>
          <a:bodyPr wrap="square" rtlCol="0" anchor="ctr">
            <a:spAutoFit/>
          </a:bodyPr>
          <a:lstStyle/>
          <a:p>
            <a:pPr algn="ctr"/>
            <a:r>
              <a:rPr lang="fa-IR" altLang="ko-KR" sz="1400" b="1" dirty="0">
                <a:solidFill>
                  <a:schemeClr val="bg1"/>
                </a:solidFill>
                <a:latin typeface="Arial" pitchFamily="34" charset="0"/>
                <a:cs typeface="B Nazanin" pitchFamily="2" charset="-78"/>
              </a:rPr>
              <a:t>محتوا در اینجا</a:t>
            </a:r>
            <a:endParaRPr lang="ko-KR" altLang="en-US" sz="1400" b="1" dirty="0">
              <a:solidFill>
                <a:schemeClr val="bg1"/>
              </a:solidFill>
              <a:latin typeface="Arial" pitchFamily="34" charset="0"/>
              <a:cs typeface="B Nazanin" pitchFamily="2" charset="-78"/>
            </a:endParaRPr>
          </a:p>
        </p:txBody>
      </p:sp>
      <p:sp>
        <p:nvSpPr>
          <p:cNvPr id="18" name="TextBox 17">
            <a:extLst>
              <a:ext uri="{FF2B5EF4-FFF2-40B4-BE49-F238E27FC236}">
                <a16:creationId xmlns:a16="http://schemas.microsoft.com/office/drawing/2014/main" id="{A66D0486-3B3F-4B0E-B0EE-CB3E8C176627}"/>
              </a:ext>
            </a:extLst>
          </p:cNvPr>
          <p:cNvSpPr txBox="1"/>
          <p:nvPr/>
        </p:nvSpPr>
        <p:spPr>
          <a:xfrm>
            <a:off x="7219552" y="2399878"/>
            <a:ext cx="1385190" cy="307777"/>
          </a:xfrm>
          <a:prstGeom prst="rect">
            <a:avLst/>
          </a:prstGeom>
          <a:noFill/>
        </p:spPr>
        <p:txBody>
          <a:bodyPr wrap="square" rtlCol="0" anchor="ctr">
            <a:spAutoFit/>
          </a:bodyPr>
          <a:lstStyle/>
          <a:p>
            <a:pPr algn="ctr"/>
            <a:r>
              <a:rPr lang="fa-IR" altLang="ko-KR" sz="1400" b="1" dirty="0">
                <a:solidFill>
                  <a:schemeClr val="bg1"/>
                </a:solidFill>
                <a:latin typeface="Arial" pitchFamily="34" charset="0"/>
                <a:cs typeface="B Nazanin" pitchFamily="2" charset="-78"/>
              </a:rPr>
              <a:t>محتوا در اینجا</a:t>
            </a:r>
            <a:endParaRPr lang="ko-KR" altLang="en-US" sz="1400" b="1" dirty="0">
              <a:solidFill>
                <a:schemeClr val="bg1"/>
              </a:solidFill>
              <a:latin typeface="Arial" pitchFamily="34" charset="0"/>
              <a:cs typeface="B Nazanin" pitchFamily="2" charset="-78"/>
            </a:endParaRPr>
          </a:p>
        </p:txBody>
      </p:sp>
      <p:sp>
        <p:nvSpPr>
          <p:cNvPr id="19" name="TextBox 18">
            <a:extLst>
              <a:ext uri="{FF2B5EF4-FFF2-40B4-BE49-F238E27FC236}">
                <a16:creationId xmlns:a16="http://schemas.microsoft.com/office/drawing/2014/main" id="{CDB3CAE7-0513-4CD7-B966-375301219B51}"/>
              </a:ext>
            </a:extLst>
          </p:cNvPr>
          <p:cNvSpPr txBox="1"/>
          <p:nvPr/>
        </p:nvSpPr>
        <p:spPr>
          <a:xfrm>
            <a:off x="8284786" y="3998204"/>
            <a:ext cx="1385190" cy="307777"/>
          </a:xfrm>
          <a:prstGeom prst="rect">
            <a:avLst/>
          </a:prstGeom>
          <a:noFill/>
        </p:spPr>
        <p:txBody>
          <a:bodyPr wrap="square" rtlCol="0" anchor="ctr">
            <a:spAutoFit/>
          </a:bodyPr>
          <a:lstStyle/>
          <a:p>
            <a:pPr algn="ctr"/>
            <a:r>
              <a:rPr lang="fa-IR" altLang="ko-KR" sz="1400" b="1" dirty="0">
                <a:solidFill>
                  <a:schemeClr val="bg1"/>
                </a:solidFill>
                <a:latin typeface="Arial" pitchFamily="34" charset="0"/>
                <a:cs typeface="B Nazanin" pitchFamily="2" charset="-78"/>
              </a:rPr>
              <a:t>محتوا در اینجا</a:t>
            </a:r>
            <a:endParaRPr lang="ko-KR" altLang="en-US" sz="1400" b="1" dirty="0">
              <a:solidFill>
                <a:schemeClr val="bg1"/>
              </a:solidFill>
              <a:latin typeface="Arial" pitchFamily="34" charset="0"/>
              <a:cs typeface="B Nazanin" pitchFamily="2" charset="-78"/>
            </a:endParaRPr>
          </a:p>
        </p:txBody>
      </p:sp>
      <p:cxnSp>
        <p:nvCxnSpPr>
          <p:cNvPr id="20" name="Straight Connector 19">
            <a:extLst>
              <a:ext uri="{FF2B5EF4-FFF2-40B4-BE49-F238E27FC236}">
                <a16:creationId xmlns:a16="http://schemas.microsoft.com/office/drawing/2014/main" id="{2233D532-8FC9-46E8-934E-A4AFBC49AF9F}"/>
              </a:ext>
            </a:extLst>
          </p:cNvPr>
          <p:cNvCxnSpPr/>
          <p:nvPr/>
        </p:nvCxnSpPr>
        <p:spPr>
          <a:xfrm>
            <a:off x="5131657" y="2926423"/>
            <a:ext cx="0" cy="94220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3090EA7-1F64-43D1-BDE6-5500D23DEFF1}"/>
              </a:ext>
            </a:extLst>
          </p:cNvPr>
          <p:cNvGrpSpPr/>
          <p:nvPr/>
        </p:nvGrpSpPr>
        <p:grpSpPr>
          <a:xfrm>
            <a:off x="4828648" y="3320223"/>
            <a:ext cx="2541458" cy="902211"/>
            <a:chOff x="-475010" y="1083846"/>
            <a:chExt cx="3584916" cy="902211"/>
          </a:xfrm>
        </p:grpSpPr>
        <p:sp>
          <p:nvSpPr>
            <p:cNvPr id="22" name="TextBox 21">
              <a:extLst>
                <a:ext uri="{FF2B5EF4-FFF2-40B4-BE49-F238E27FC236}">
                  <a16:creationId xmlns:a16="http://schemas.microsoft.com/office/drawing/2014/main" id="{4B87F943-4B31-4DBD-92CC-98D7C283AAF0}"/>
                </a:ext>
              </a:extLst>
            </p:cNvPr>
            <p:cNvSpPr txBox="1"/>
            <p:nvPr/>
          </p:nvSpPr>
          <p:spPr>
            <a:xfrm>
              <a:off x="-475010" y="1083846"/>
              <a:ext cx="3584916" cy="276999"/>
            </a:xfrm>
            <a:prstGeom prst="rect">
              <a:avLst/>
            </a:prstGeom>
            <a:noFill/>
          </p:spPr>
          <p:txBody>
            <a:bodyPr wrap="square" rtlCol="0" anchor="ctr">
              <a:spAutoFit/>
            </a:bodyPr>
            <a:lstStyle/>
            <a:p>
              <a:pPr algn="ct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sp>
          <p:nvSpPr>
            <p:cNvPr id="23" name="TextBox 22">
              <a:extLst>
                <a:ext uri="{FF2B5EF4-FFF2-40B4-BE49-F238E27FC236}">
                  <a16:creationId xmlns:a16="http://schemas.microsoft.com/office/drawing/2014/main" id="{5DDFB238-47F1-42BB-AF63-AFF94A17D715}"/>
                </a:ext>
              </a:extLst>
            </p:cNvPr>
            <p:cNvSpPr txBox="1"/>
            <p:nvPr/>
          </p:nvSpPr>
          <p:spPr>
            <a:xfrm>
              <a:off x="-475010" y="1339726"/>
              <a:ext cx="3571882" cy="646331"/>
            </a:xfrm>
            <a:prstGeom prst="rect">
              <a:avLst/>
            </a:prstGeom>
            <a:noFill/>
          </p:spPr>
          <p:txBody>
            <a:bodyPr wrap="square" rtlCol="0">
              <a:spAutoFit/>
            </a:bodyPr>
            <a:lstStyle/>
            <a:p>
              <a:pPr algn="ct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grpSp>
      <p:grpSp>
        <p:nvGrpSpPr>
          <p:cNvPr id="24" name="Group 95">
            <a:extLst>
              <a:ext uri="{FF2B5EF4-FFF2-40B4-BE49-F238E27FC236}">
                <a16:creationId xmlns:a16="http://schemas.microsoft.com/office/drawing/2014/main" id="{724F4E9C-1B4D-4FBB-9EDE-7F041376E38A}"/>
              </a:ext>
            </a:extLst>
          </p:cNvPr>
          <p:cNvGrpSpPr/>
          <p:nvPr/>
        </p:nvGrpSpPr>
        <p:grpSpPr>
          <a:xfrm>
            <a:off x="8807926" y="4713473"/>
            <a:ext cx="2541458" cy="902211"/>
            <a:chOff x="-475010" y="1083846"/>
            <a:chExt cx="3584916" cy="902211"/>
          </a:xfrm>
        </p:grpSpPr>
        <p:sp>
          <p:nvSpPr>
            <p:cNvPr id="25" name="TextBox 24">
              <a:extLst>
                <a:ext uri="{FF2B5EF4-FFF2-40B4-BE49-F238E27FC236}">
                  <a16:creationId xmlns:a16="http://schemas.microsoft.com/office/drawing/2014/main" id="{6B9917D8-3F12-4FB2-9BB9-1766490CE2B5}"/>
                </a:ext>
              </a:extLst>
            </p:cNvPr>
            <p:cNvSpPr txBox="1"/>
            <p:nvPr/>
          </p:nvSpPr>
          <p:spPr>
            <a:xfrm>
              <a:off x="-475010" y="1083846"/>
              <a:ext cx="3584916" cy="276999"/>
            </a:xfrm>
            <a:prstGeom prst="rect">
              <a:avLst/>
            </a:prstGeom>
            <a:noFill/>
          </p:spPr>
          <p:txBody>
            <a:bodyPr wrap="square" rtlCol="0" anchor="ctr">
              <a:spAutoFit/>
            </a:bodyPr>
            <a:lstStyle/>
            <a:p>
              <a:pPr algn="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sp>
          <p:nvSpPr>
            <p:cNvPr id="26" name="TextBox 25">
              <a:extLst>
                <a:ext uri="{FF2B5EF4-FFF2-40B4-BE49-F238E27FC236}">
                  <a16:creationId xmlns:a16="http://schemas.microsoft.com/office/drawing/2014/main" id="{54079EC9-2092-4F16-96AA-059F8843BBC4}"/>
                </a:ext>
              </a:extLst>
            </p:cNvPr>
            <p:cNvSpPr txBox="1"/>
            <p:nvPr/>
          </p:nvSpPr>
          <p:spPr>
            <a:xfrm>
              <a:off x="-475010" y="1339726"/>
              <a:ext cx="3571882"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grpSp>
      <p:grpSp>
        <p:nvGrpSpPr>
          <p:cNvPr id="27" name="Group 95">
            <a:extLst>
              <a:ext uri="{FF2B5EF4-FFF2-40B4-BE49-F238E27FC236}">
                <a16:creationId xmlns:a16="http://schemas.microsoft.com/office/drawing/2014/main" id="{B1D446FC-6D57-4E6A-AAAB-CE0ED3A63E90}"/>
              </a:ext>
            </a:extLst>
          </p:cNvPr>
          <p:cNvGrpSpPr/>
          <p:nvPr/>
        </p:nvGrpSpPr>
        <p:grpSpPr>
          <a:xfrm>
            <a:off x="9158116" y="2438062"/>
            <a:ext cx="2541458" cy="902211"/>
            <a:chOff x="-475010" y="1083846"/>
            <a:chExt cx="3584916" cy="902211"/>
          </a:xfrm>
        </p:grpSpPr>
        <p:sp>
          <p:nvSpPr>
            <p:cNvPr id="28" name="TextBox 27">
              <a:extLst>
                <a:ext uri="{FF2B5EF4-FFF2-40B4-BE49-F238E27FC236}">
                  <a16:creationId xmlns:a16="http://schemas.microsoft.com/office/drawing/2014/main" id="{57315FC7-5F2D-4FCE-AD36-216712BA6950}"/>
                </a:ext>
              </a:extLst>
            </p:cNvPr>
            <p:cNvSpPr txBox="1"/>
            <p:nvPr/>
          </p:nvSpPr>
          <p:spPr>
            <a:xfrm>
              <a:off x="-475010" y="1083846"/>
              <a:ext cx="3584916" cy="276999"/>
            </a:xfrm>
            <a:prstGeom prst="rect">
              <a:avLst/>
            </a:prstGeom>
            <a:noFill/>
          </p:spPr>
          <p:txBody>
            <a:bodyPr wrap="square" rtlCol="0" anchor="ctr">
              <a:spAutoFit/>
            </a:bodyPr>
            <a:lstStyle/>
            <a:p>
              <a:pPr algn="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sp>
          <p:nvSpPr>
            <p:cNvPr id="29" name="TextBox 28">
              <a:extLst>
                <a:ext uri="{FF2B5EF4-FFF2-40B4-BE49-F238E27FC236}">
                  <a16:creationId xmlns:a16="http://schemas.microsoft.com/office/drawing/2014/main" id="{3A155E81-7B96-47C6-AFAE-328C6AFAE53F}"/>
                </a:ext>
              </a:extLst>
            </p:cNvPr>
            <p:cNvSpPr txBox="1"/>
            <p:nvPr/>
          </p:nvSpPr>
          <p:spPr>
            <a:xfrm>
              <a:off x="-475010" y="1339726"/>
              <a:ext cx="3571882"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grpSp>
      <p:grpSp>
        <p:nvGrpSpPr>
          <p:cNvPr id="30" name="Group 95">
            <a:extLst>
              <a:ext uri="{FF2B5EF4-FFF2-40B4-BE49-F238E27FC236}">
                <a16:creationId xmlns:a16="http://schemas.microsoft.com/office/drawing/2014/main" id="{8AE6F51F-F5B5-4962-8023-97CEDF19BA10}"/>
              </a:ext>
            </a:extLst>
          </p:cNvPr>
          <p:cNvGrpSpPr/>
          <p:nvPr/>
        </p:nvGrpSpPr>
        <p:grpSpPr>
          <a:xfrm>
            <a:off x="640834" y="2438062"/>
            <a:ext cx="2541458" cy="902211"/>
            <a:chOff x="-475010" y="1083846"/>
            <a:chExt cx="3584916" cy="902211"/>
          </a:xfrm>
        </p:grpSpPr>
        <p:sp>
          <p:nvSpPr>
            <p:cNvPr id="31" name="TextBox 30">
              <a:extLst>
                <a:ext uri="{FF2B5EF4-FFF2-40B4-BE49-F238E27FC236}">
                  <a16:creationId xmlns:a16="http://schemas.microsoft.com/office/drawing/2014/main" id="{19DCB012-6787-4917-A867-44359B6F274D}"/>
                </a:ext>
              </a:extLst>
            </p:cNvPr>
            <p:cNvSpPr txBox="1"/>
            <p:nvPr/>
          </p:nvSpPr>
          <p:spPr>
            <a:xfrm>
              <a:off x="-475010" y="1083846"/>
              <a:ext cx="3584916" cy="276999"/>
            </a:xfrm>
            <a:prstGeom prst="rect">
              <a:avLst/>
            </a:prstGeom>
            <a:noFill/>
          </p:spPr>
          <p:txBody>
            <a:bodyPr wrap="square" rtlCol="0" anchor="ctr">
              <a:spAutoFit/>
            </a:bodyPr>
            <a:lstStyle/>
            <a:p>
              <a:pPr algn="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sp>
          <p:nvSpPr>
            <p:cNvPr id="32" name="TextBox 31">
              <a:extLst>
                <a:ext uri="{FF2B5EF4-FFF2-40B4-BE49-F238E27FC236}">
                  <a16:creationId xmlns:a16="http://schemas.microsoft.com/office/drawing/2014/main" id="{6614350B-2F21-4965-A954-B2BA9CD7600E}"/>
                </a:ext>
              </a:extLst>
            </p:cNvPr>
            <p:cNvSpPr txBox="1"/>
            <p:nvPr/>
          </p:nvSpPr>
          <p:spPr>
            <a:xfrm>
              <a:off x="-475010" y="1339726"/>
              <a:ext cx="3571882"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grpSp>
      <p:grpSp>
        <p:nvGrpSpPr>
          <p:cNvPr id="33" name="Group 95">
            <a:extLst>
              <a:ext uri="{FF2B5EF4-FFF2-40B4-BE49-F238E27FC236}">
                <a16:creationId xmlns:a16="http://schemas.microsoft.com/office/drawing/2014/main" id="{C0F2F58E-C7EE-4CCB-B7E6-9F5E5BAE8298}"/>
              </a:ext>
            </a:extLst>
          </p:cNvPr>
          <p:cNvGrpSpPr/>
          <p:nvPr/>
        </p:nvGrpSpPr>
        <p:grpSpPr>
          <a:xfrm>
            <a:off x="799362" y="4723283"/>
            <a:ext cx="2541458" cy="902211"/>
            <a:chOff x="-475010" y="1083846"/>
            <a:chExt cx="3584916" cy="902211"/>
          </a:xfrm>
        </p:grpSpPr>
        <p:sp>
          <p:nvSpPr>
            <p:cNvPr id="34" name="TextBox 33">
              <a:extLst>
                <a:ext uri="{FF2B5EF4-FFF2-40B4-BE49-F238E27FC236}">
                  <a16:creationId xmlns:a16="http://schemas.microsoft.com/office/drawing/2014/main" id="{0F0F1780-7D5D-4009-9468-9AD5D5357239}"/>
                </a:ext>
              </a:extLst>
            </p:cNvPr>
            <p:cNvSpPr txBox="1"/>
            <p:nvPr/>
          </p:nvSpPr>
          <p:spPr>
            <a:xfrm>
              <a:off x="-475010" y="1083846"/>
              <a:ext cx="3584916" cy="276999"/>
            </a:xfrm>
            <a:prstGeom prst="rect">
              <a:avLst/>
            </a:prstGeom>
            <a:noFill/>
          </p:spPr>
          <p:txBody>
            <a:bodyPr wrap="square" rtlCol="0" anchor="ctr">
              <a:spAutoFit/>
            </a:bodyPr>
            <a:lstStyle/>
            <a:p>
              <a:pPr algn="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sp>
          <p:nvSpPr>
            <p:cNvPr id="35" name="TextBox 34">
              <a:extLst>
                <a:ext uri="{FF2B5EF4-FFF2-40B4-BE49-F238E27FC236}">
                  <a16:creationId xmlns:a16="http://schemas.microsoft.com/office/drawing/2014/main" id="{05CFC999-091F-4021-AE51-787DED20AEBB}"/>
                </a:ext>
              </a:extLst>
            </p:cNvPr>
            <p:cNvSpPr txBox="1"/>
            <p:nvPr/>
          </p:nvSpPr>
          <p:spPr>
            <a:xfrm>
              <a:off x="-475010" y="1339726"/>
              <a:ext cx="3571882"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grpSp>
    </p:spTree>
    <p:extLst>
      <p:ext uri="{BB962C8B-B14F-4D97-AF65-F5344CB8AC3E}">
        <p14:creationId xmlns:p14="http://schemas.microsoft.com/office/powerpoint/2010/main" val="1193403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sp>
        <p:nvSpPr>
          <p:cNvPr id="3" name="Pentagon 5">
            <a:extLst>
              <a:ext uri="{FF2B5EF4-FFF2-40B4-BE49-F238E27FC236}">
                <a16:creationId xmlns:a16="http://schemas.microsoft.com/office/drawing/2014/main" id="{6A17C2DB-687F-4913-8DCC-2F2A6E950F8B}"/>
              </a:ext>
            </a:extLst>
          </p:cNvPr>
          <p:cNvSpPr/>
          <p:nvPr/>
        </p:nvSpPr>
        <p:spPr>
          <a:xfrm>
            <a:off x="895352" y="2857226"/>
            <a:ext cx="10447821" cy="2880000"/>
          </a:xfrm>
          <a:prstGeom prst="homePlat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bg1"/>
              </a:solidFill>
              <a:latin typeface="Arial" pitchFamily="34" charset="0"/>
              <a:cs typeface="B Nazanin" pitchFamily="2" charset="-78"/>
            </a:endParaRPr>
          </a:p>
        </p:txBody>
      </p:sp>
      <p:sp>
        <p:nvSpPr>
          <p:cNvPr id="4" name="Pentagon 6">
            <a:extLst>
              <a:ext uri="{FF2B5EF4-FFF2-40B4-BE49-F238E27FC236}">
                <a16:creationId xmlns:a16="http://schemas.microsoft.com/office/drawing/2014/main" id="{0779E6F6-3446-4250-8493-DE3E618FC3E1}"/>
              </a:ext>
            </a:extLst>
          </p:cNvPr>
          <p:cNvSpPr/>
          <p:nvPr/>
        </p:nvSpPr>
        <p:spPr>
          <a:xfrm>
            <a:off x="895351" y="2857226"/>
            <a:ext cx="8688729" cy="2880000"/>
          </a:xfrm>
          <a:prstGeom prst="homePlate">
            <a:avLst>
              <a:gd name="adj" fmla="val 260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bg1"/>
              </a:solidFill>
              <a:latin typeface="Arial" pitchFamily="34" charset="0"/>
              <a:cs typeface="B Nazanin" pitchFamily="2" charset="-78"/>
            </a:endParaRPr>
          </a:p>
        </p:txBody>
      </p:sp>
      <p:sp>
        <p:nvSpPr>
          <p:cNvPr id="5" name="Pentagon 7">
            <a:extLst>
              <a:ext uri="{FF2B5EF4-FFF2-40B4-BE49-F238E27FC236}">
                <a16:creationId xmlns:a16="http://schemas.microsoft.com/office/drawing/2014/main" id="{DE116DFD-1600-40EC-9142-67D2E2489AE7}"/>
              </a:ext>
            </a:extLst>
          </p:cNvPr>
          <p:cNvSpPr/>
          <p:nvPr/>
        </p:nvSpPr>
        <p:spPr>
          <a:xfrm>
            <a:off x="895352" y="2857226"/>
            <a:ext cx="6690015" cy="2880000"/>
          </a:xfrm>
          <a:prstGeom prst="homePlate">
            <a:avLst>
              <a:gd name="adj" fmla="val 260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bg1"/>
              </a:solidFill>
              <a:latin typeface="Arial" pitchFamily="34" charset="0"/>
              <a:cs typeface="B Nazanin" pitchFamily="2" charset="-78"/>
            </a:endParaRPr>
          </a:p>
        </p:txBody>
      </p:sp>
      <p:sp>
        <p:nvSpPr>
          <p:cNvPr id="6" name="Pentagon 8">
            <a:extLst>
              <a:ext uri="{FF2B5EF4-FFF2-40B4-BE49-F238E27FC236}">
                <a16:creationId xmlns:a16="http://schemas.microsoft.com/office/drawing/2014/main" id="{14C43EDB-096C-4175-B968-0EA4420C81AA}"/>
              </a:ext>
            </a:extLst>
          </p:cNvPr>
          <p:cNvSpPr/>
          <p:nvPr/>
        </p:nvSpPr>
        <p:spPr>
          <a:xfrm>
            <a:off x="895352" y="2857226"/>
            <a:ext cx="4691309" cy="2880000"/>
          </a:xfrm>
          <a:prstGeom prst="homePlate">
            <a:avLst>
              <a:gd name="adj" fmla="val 2607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bg1"/>
              </a:solidFill>
              <a:latin typeface="Arial" pitchFamily="34" charset="0"/>
              <a:cs typeface="B Nazanin" pitchFamily="2" charset="-78"/>
            </a:endParaRPr>
          </a:p>
        </p:txBody>
      </p:sp>
      <p:sp>
        <p:nvSpPr>
          <p:cNvPr id="7" name="Pentagon 9">
            <a:extLst>
              <a:ext uri="{FF2B5EF4-FFF2-40B4-BE49-F238E27FC236}">
                <a16:creationId xmlns:a16="http://schemas.microsoft.com/office/drawing/2014/main" id="{DCCD7418-3B7B-4EF1-B72D-C52FA557E137}"/>
              </a:ext>
            </a:extLst>
          </p:cNvPr>
          <p:cNvSpPr/>
          <p:nvPr/>
        </p:nvSpPr>
        <p:spPr>
          <a:xfrm>
            <a:off x="895351" y="2857226"/>
            <a:ext cx="2693668" cy="2880000"/>
          </a:xfrm>
          <a:prstGeom prst="homePlate">
            <a:avLst>
              <a:gd name="adj" fmla="val 2607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bg1"/>
              </a:solidFill>
              <a:latin typeface="Arial" pitchFamily="34" charset="0"/>
              <a:cs typeface="B Nazanin" pitchFamily="2" charset="-78"/>
            </a:endParaRPr>
          </a:p>
        </p:txBody>
      </p:sp>
      <p:sp>
        <p:nvSpPr>
          <p:cNvPr id="8" name="Rectangle 7">
            <a:extLst>
              <a:ext uri="{FF2B5EF4-FFF2-40B4-BE49-F238E27FC236}">
                <a16:creationId xmlns:a16="http://schemas.microsoft.com/office/drawing/2014/main" id="{89C01396-0B53-448F-B429-C19A7AD39A58}"/>
              </a:ext>
            </a:extLst>
          </p:cNvPr>
          <p:cNvSpPr/>
          <p:nvPr/>
        </p:nvSpPr>
        <p:spPr>
          <a:xfrm>
            <a:off x="895352" y="2857226"/>
            <a:ext cx="10444111" cy="60665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bg1"/>
              </a:solidFill>
              <a:latin typeface="Arial" pitchFamily="34" charset="0"/>
              <a:cs typeface="B Nazanin" pitchFamily="2" charset="-78"/>
            </a:endParaRPr>
          </a:p>
        </p:txBody>
      </p:sp>
      <p:sp>
        <p:nvSpPr>
          <p:cNvPr id="9" name="TextBox 8">
            <a:extLst>
              <a:ext uri="{FF2B5EF4-FFF2-40B4-BE49-F238E27FC236}">
                <a16:creationId xmlns:a16="http://schemas.microsoft.com/office/drawing/2014/main" id="{3E498190-8BB3-4F3F-BBD3-F4707B9D0348}"/>
              </a:ext>
            </a:extLst>
          </p:cNvPr>
          <p:cNvSpPr txBox="1"/>
          <p:nvPr/>
        </p:nvSpPr>
        <p:spPr>
          <a:xfrm>
            <a:off x="9615764" y="3011190"/>
            <a:ext cx="1440000" cy="276999"/>
          </a:xfrm>
          <a:prstGeom prst="rect">
            <a:avLst/>
          </a:prstGeom>
          <a:noFill/>
        </p:spPr>
        <p:txBody>
          <a:bodyPr wrap="square" rtlCol="0">
            <a:spAutoFit/>
          </a:bodyPr>
          <a:lstStyle/>
          <a:p>
            <a:pPr algn="ctr"/>
            <a:r>
              <a:rPr lang="fa-IR" altLang="ko-KR" sz="1200" b="1" dirty="0">
                <a:solidFill>
                  <a:schemeClr val="bg1"/>
                </a:solidFill>
                <a:latin typeface="Arial" pitchFamily="34" charset="0"/>
                <a:cs typeface="B Nazanin" pitchFamily="2" charset="-78"/>
              </a:rPr>
              <a:t>اضافه کردن متن</a:t>
            </a:r>
            <a:endParaRPr lang="ko-KR" altLang="en-US" sz="1200" b="1" dirty="0">
              <a:solidFill>
                <a:schemeClr val="bg1"/>
              </a:solidFill>
              <a:latin typeface="Arial" pitchFamily="34" charset="0"/>
              <a:cs typeface="B Nazanin" pitchFamily="2" charset="-78"/>
            </a:endParaRPr>
          </a:p>
        </p:txBody>
      </p:sp>
      <p:sp>
        <p:nvSpPr>
          <p:cNvPr id="10" name="Rectangle 9">
            <a:extLst>
              <a:ext uri="{FF2B5EF4-FFF2-40B4-BE49-F238E27FC236}">
                <a16:creationId xmlns:a16="http://schemas.microsoft.com/office/drawing/2014/main" id="{367B9CBB-3F12-4A2D-A69B-63B94C4B9BE1}"/>
              </a:ext>
            </a:extLst>
          </p:cNvPr>
          <p:cNvSpPr/>
          <p:nvPr/>
        </p:nvSpPr>
        <p:spPr>
          <a:xfrm>
            <a:off x="895352" y="5130896"/>
            <a:ext cx="10444111" cy="60665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bg1"/>
              </a:solidFill>
              <a:latin typeface="Arial" pitchFamily="34" charset="0"/>
              <a:cs typeface="B Nazanin" pitchFamily="2" charset="-78"/>
            </a:endParaRPr>
          </a:p>
        </p:txBody>
      </p:sp>
      <p:sp>
        <p:nvSpPr>
          <p:cNvPr id="11" name="TextBox 10">
            <a:extLst>
              <a:ext uri="{FF2B5EF4-FFF2-40B4-BE49-F238E27FC236}">
                <a16:creationId xmlns:a16="http://schemas.microsoft.com/office/drawing/2014/main" id="{CA1870F2-C1E5-4FB3-B2E8-62C92261C2D8}"/>
              </a:ext>
            </a:extLst>
          </p:cNvPr>
          <p:cNvSpPr txBox="1"/>
          <p:nvPr/>
        </p:nvSpPr>
        <p:spPr>
          <a:xfrm>
            <a:off x="3579945" y="3701750"/>
            <a:ext cx="1440000" cy="1015663"/>
          </a:xfrm>
          <a:prstGeom prst="rect">
            <a:avLst/>
          </a:prstGeom>
          <a:noFill/>
        </p:spPr>
        <p:txBody>
          <a:bodyPr wrap="square" rtlCol="0">
            <a:spAutoFit/>
          </a:bodyPr>
          <a:lstStyle/>
          <a:p>
            <a:pPr algn="ctr"/>
            <a:r>
              <a:rPr lang="fa-IR" altLang="ko-KR" sz="1200" dirty="0">
                <a:solidFill>
                  <a:schemeClr val="bg1"/>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bg1"/>
              </a:solidFill>
              <a:latin typeface="Arial" pitchFamily="34" charset="0"/>
              <a:cs typeface="B Nazanin" pitchFamily="2" charset="-78"/>
            </a:endParaRPr>
          </a:p>
        </p:txBody>
      </p:sp>
      <p:sp>
        <p:nvSpPr>
          <p:cNvPr id="12" name="TextBox 11">
            <a:extLst>
              <a:ext uri="{FF2B5EF4-FFF2-40B4-BE49-F238E27FC236}">
                <a16:creationId xmlns:a16="http://schemas.microsoft.com/office/drawing/2014/main" id="{A77C7B12-F1F8-4407-9835-B356A950C304}"/>
              </a:ext>
            </a:extLst>
          </p:cNvPr>
          <p:cNvSpPr txBox="1"/>
          <p:nvPr/>
        </p:nvSpPr>
        <p:spPr>
          <a:xfrm>
            <a:off x="5576010" y="3701750"/>
            <a:ext cx="1440000" cy="1015663"/>
          </a:xfrm>
          <a:prstGeom prst="rect">
            <a:avLst/>
          </a:prstGeom>
          <a:noFill/>
        </p:spPr>
        <p:txBody>
          <a:bodyPr wrap="square" rtlCol="0">
            <a:spAutoFit/>
          </a:bodyPr>
          <a:lstStyle/>
          <a:p>
            <a:pPr algn="ctr"/>
            <a:r>
              <a:rPr lang="fa-IR" altLang="ko-KR" sz="1200" dirty="0">
                <a:solidFill>
                  <a:schemeClr val="bg1"/>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bg1"/>
              </a:solidFill>
              <a:latin typeface="Arial" pitchFamily="34" charset="0"/>
              <a:cs typeface="B Nazanin" pitchFamily="2" charset="-78"/>
            </a:endParaRPr>
          </a:p>
        </p:txBody>
      </p:sp>
      <p:sp>
        <p:nvSpPr>
          <p:cNvPr id="13" name="TextBox 12">
            <a:extLst>
              <a:ext uri="{FF2B5EF4-FFF2-40B4-BE49-F238E27FC236}">
                <a16:creationId xmlns:a16="http://schemas.microsoft.com/office/drawing/2014/main" id="{5BA072ED-D691-4BDD-928C-0E4F1C34951C}"/>
              </a:ext>
            </a:extLst>
          </p:cNvPr>
          <p:cNvSpPr txBox="1"/>
          <p:nvPr/>
        </p:nvSpPr>
        <p:spPr>
          <a:xfrm>
            <a:off x="7572075" y="3701750"/>
            <a:ext cx="1440000" cy="1015663"/>
          </a:xfrm>
          <a:prstGeom prst="rect">
            <a:avLst/>
          </a:prstGeom>
          <a:noFill/>
        </p:spPr>
        <p:txBody>
          <a:bodyPr wrap="square" rtlCol="0">
            <a:spAutoFit/>
          </a:bodyPr>
          <a:lstStyle/>
          <a:p>
            <a:pPr algn="ctr"/>
            <a:r>
              <a:rPr lang="fa-IR" altLang="ko-KR" sz="1200" dirty="0">
                <a:solidFill>
                  <a:schemeClr val="bg1"/>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bg1"/>
              </a:solidFill>
              <a:latin typeface="Arial" pitchFamily="34" charset="0"/>
              <a:cs typeface="B Nazanin" pitchFamily="2" charset="-78"/>
            </a:endParaRPr>
          </a:p>
        </p:txBody>
      </p:sp>
      <p:sp>
        <p:nvSpPr>
          <p:cNvPr id="14" name="TextBox 13">
            <a:extLst>
              <a:ext uri="{FF2B5EF4-FFF2-40B4-BE49-F238E27FC236}">
                <a16:creationId xmlns:a16="http://schemas.microsoft.com/office/drawing/2014/main" id="{9A5E32D6-F068-44B1-BB45-6D49F2319D82}"/>
              </a:ext>
            </a:extLst>
          </p:cNvPr>
          <p:cNvSpPr txBox="1"/>
          <p:nvPr/>
        </p:nvSpPr>
        <p:spPr>
          <a:xfrm>
            <a:off x="9615764" y="3701750"/>
            <a:ext cx="1440000" cy="1015663"/>
          </a:xfrm>
          <a:prstGeom prst="rect">
            <a:avLst/>
          </a:prstGeom>
          <a:noFill/>
        </p:spPr>
        <p:txBody>
          <a:bodyPr wrap="square" rtlCol="0">
            <a:spAutoFit/>
          </a:bodyPr>
          <a:lstStyle/>
          <a:p>
            <a:pPr algn="ctr"/>
            <a:r>
              <a:rPr lang="fa-IR" altLang="ko-KR" sz="1200" dirty="0">
                <a:solidFill>
                  <a:schemeClr val="bg1"/>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bg1"/>
              </a:solidFill>
              <a:latin typeface="Arial" pitchFamily="34" charset="0"/>
              <a:cs typeface="B Nazanin" pitchFamily="2" charset="-78"/>
            </a:endParaRPr>
          </a:p>
        </p:txBody>
      </p:sp>
      <p:sp>
        <p:nvSpPr>
          <p:cNvPr id="15" name="TextBox 14">
            <a:extLst>
              <a:ext uri="{FF2B5EF4-FFF2-40B4-BE49-F238E27FC236}">
                <a16:creationId xmlns:a16="http://schemas.microsoft.com/office/drawing/2014/main" id="{1B6BBF08-268F-49C8-BA6C-1CF2573132D1}"/>
              </a:ext>
            </a:extLst>
          </p:cNvPr>
          <p:cNvSpPr txBox="1"/>
          <p:nvPr/>
        </p:nvSpPr>
        <p:spPr>
          <a:xfrm>
            <a:off x="1412430" y="3701750"/>
            <a:ext cx="1440000" cy="1015663"/>
          </a:xfrm>
          <a:prstGeom prst="rect">
            <a:avLst/>
          </a:prstGeom>
          <a:noFill/>
        </p:spPr>
        <p:txBody>
          <a:bodyPr wrap="square" rtlCol="0">
            <a:spAutoFit/>
          </a:bodyPr>
          <a:lstStyle/>
          <a:p>
            <a:pPr algn="ctr"/>
            <a:r>
              <a:rPr lang="fa-IR" altLang="ko-KR" sz="1200" dirty="0">
                <a:solidFill>
                  <a:schemeClr val="bg1"/>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bg1"/>
              </a:solidFill>
              <a:latin typeface="Arial" pitchFamily="34" charset="0"/>
              <a:cs typeface="B Nazanin" pitchFamily="2" charset="-78"/>
            </a:endParaRPr>
          </a:p>
        </p:txBody>
      </p:sp>
      <p:sp>
        <p:nvSpPr>
          <p:cNvPr id="16" name="TextBox 15">
            <a:extLst>
              <a:ext uri="{FF2B5EF4-FFF2-40B4-BE49-F238E27FC236}">
                <a16:creationId xmlns:a16="http://schemas.microsoft.com/office/drawing/2014/main" id="{FCAFE865-9C11-44C1-90EF-509FCB1C987E}"/>
              </a:ext>
            </a:extLst>
          </p:cNvPr>
          <p:cNvSpPr txBox="1"/>
          <p:nvPr/>
        </p:nvSpPr>
        <p:spPr>
          <a:xfrm>
            <a:off x="5576010" y="3011190"/>
            <a:ext cx="1440000" cy="276999"/>
          </a:xfrm>
          <a:prstGeom prst="rect">
            <a:avLst/>
          </a:prstGeom>
          <a:noFill/>
        </p:spPr>
        <p:txBody>
          <a:bodyPr wrap="square" rtlCol="0">
            <a:spAutoFit/>
          </a:bodyPr>
          <a:lstStyle/>
          <a:p>
            <a:pPr algn="ctr"/>
            <a:r>
              <a:rPr lang="fa-IR" altLang="ko-KR" sz="1200" b="1" dirty="0">
                <a:solidFill>
                  <a:schemeClr val="bg1"/>
                </a:solidFill>
                <a:latin typeface="Arial" pitchFamily="34" charset="0"/>
                <a:cs typeface="B Nazanin" pitchFamily="2" charset="-78"/>
              </a:rPr>
              <a:t>اضافه کردن متن</a:t>
            </a:r>
            <a:endParaRPr lang="ko-KR" altLang="en-US" sz="1200" b="1" dirty="0">
              <a:solidFill>
                <a:schemeClr val="bg1"/>
              </a:solidFill>
              <a:latin typeface="Arial" pitchFamily="34" charset="0"/>
              <a:cs typeface="B Nazanin" pitchFamily="2" charset="-78"/>
            </a:endParaRPr>
          </a:p>
        </p:txBody>
      </p:sp>
      <p:sp>
        <p:nvSpPr>
          <p:cNvPr id="17" name="TextBox 16">
            <a:extLst>
              <a:ext uri="{FF2B5EF4-FFF2-40B4-BE49-F238E27FC236}">
                <a16:creationId xmlns:a16="http://schemas.microsoft.com/office/drawing/2014/main" id="{EBEDEB6C-6581-4433-9376-7BB449FD9528}"/>
              </a:ext>
            </a:extLst>
          </p:cNvPr>
          <p:cNvSpPr txBox="1"/>
          <p:nvPr/>
        </p:nvSpPr>
        <p:spPr>
          <a:xfrm>
            <a:off x="3579945" y="3011190"/>
            <a:ext cx="1440000" cy="276999"/>
          </a:xfrm>
          <a:prstGeom prst="rect">
            <a:avLst/>
          </a:prstGeom>
          <a:noFill/>
        </p:spPr>
        <p:txBody>
          <a:bodyPr wrap="square" rtlCol="0">
            <a:spAutoFit/>
          </a:bodyPr>
          <a:lstStyle/>
          <a:p>
            <a:pPr algn="ctr"/>
            <a:r>
              <a:rPr lang="fa-IR" altLang="ko-KR" sz="1200" b="1" dirty="0">
                <a:solidFill>
                  <a:schemeClr val="bg1"/>
                </a:solidFill>
                <a:latin typeface="Arial" pitchFamily="34" charset="0"/>
                <a:cs typeface="B Nazanin" pitchFamily="2" charset="-78"/>
              </a:rPr>
              <a:t>اضافه کردن متن</a:t>
            </a:r>
            <a:endParaRPr lang="ko-KR" altLang="en-US" sz="1200" b="1" dirty="0">
              <a:solidFill>
                <a:schemeClr val="bg1"/>
              </a:solidFill>
              <a:latin typeface="Arial" pitchFamily="34" charset="0"/>
              <a:cs typeface="B Nazanin" pitchFamily="2" charset="-78"/>
            </a:endParaRPr>
          </a:p>
        </p:txBody>
      </p:sp>
      <p:sp>
        <p:nvSpPr>
          <p:cNvPr id="18" name="TextBox 17">
            <a:extLst>
              <a:ext uri="{FF2B5EF4-FFF2-40B4-BE49-F238E27FC236}">
                <a16:creationId xmlns:a16="http://schemas.microsoft.com/office/drawing/2014/main" id="{54CA72BC-A467-45AA-A0FE-6FF839628372}"/>
              </a:ext>
            </a:extLst>
          </p:cNvPr>
          <p:cNvSpPr txBox="1"/>
          <p:nvPr/>
        </p:nvSpPr>
        <p:spPr>
          <a:xfrm>
            <a:off x="1412430" y="3011190"/>
            <a:ext cx="1440000" cy="276999"/>
          </a:xfrm>
          <a:prstGeom prst="rect">
            <a:avLst/>
          </a:prstGeom>
          <a:noFill/>
        </p:spPr>
        <p:txBody>
          <a:bodyPr wrap="square" rtlCol="0">
            <a:spAutoFit/>
          </a:bodyPr>
          <a:lstStyle/>
          <a:p>
            <a:pPr algn="ctr"/>
            <a:r>
              <a:rPr lang="fa-IR" altLang="ko-KR" sz="1200" b="1" dirty="0">
                <a:solidFill>
                  <a:schemeClr val="bg1"/>
                </a:solidFill>
                <a:latin typeface="Arial" pitchFamily="34" charset="0"/>
                <a:cs typeface="B Nazanin" pitchFamily="2" charset="-78"/>
              </a:rPr>
              <a:t>اضافه کردن متن</a:t>
            </a:r>
            <a:endParaRPr lang="ko-KR" altLang="en-US" sz="1200" b="1" dirty="0">
              <a:solidFill>
                <a:schemeClr val="bg1"/>
              </a:solidFill>
              <a:latin typeface="Arial" pitchFamily="34" charset="0"/>
              <a:cs typeface="B Nazanin" pitchFamily="2" charset="-78"/>
            </a:endParaRPr>
          </a:p>
        </p:txBody>
      </p:sp>
      <p:sp>
        <p:nvSpPr>
          <p:cNvPr id="19" name="TextBox 18">
            <a:extLst>
              <a:ext uri="{FF2B5EF4-FFF2-40B4-BE49-F238E27FC236}">
                <a16:creationId xmlns:a16="http://schemas.microsoft.com/office/drawing/2014/main" id="{FB5DE6A8-9348-4C10-81E2-CC520FF4E4EC}"/>
              </a:ext>
            </a:extLst>
          </p:cNvPr>
          <p:cNvSpPr txBox="1"/>
          <p:nvPr/>
        </p:nvSpPr>
        <p:spPr>
          <a:xfrm>
            <a:off x="7572075" y="3011190"/>
            <a:ext cx="1440000" cy="276999"/>
          </a:xfrm>
          <a:prstGeom prst="rect">
            <a:avLst/>
          </a:prstGeom>
          <a:noFill/>
        </p:spPr>
        <p:txBody>
          <a:bodyPr wrap="square" rtlCol="0">
            <a:spAutoFit/>
          </a:bodyPr>
          <a:lstStyle/>
          <a:p>
            <a:pPr algn="ctr"/>
            <a:r>
              <a:rPr lang="fa-IR" altLang="ko-KR" sz="1200" b="1" dirty="0">
                <a:solidFill>
                  <a:schemeClr val="bg1"/>
                </a:solidFill>
                <a:latin typeface="Arial" pitchFamily="34" charset="0"/>
                <a:cs typeface="B Nazanin" pitchFamily="2" charset="-78"/>
              </a:rPr>
              <a:t>اضافه کردن متن</a:t>
            </a:r>
            <a:endParaRPr lang="ko-KR" altLang="en-US" sz="1200" b="1" dirty="0">
              <a:solidFill>
                <a:schemeClr val="bg1"/>
              </a:solidFill>
              <a:latin typeface="Arial" pitchFamily="34" charset="0"/>
              <a:cs typeface="B Nazanin" pitchFamily="2" charset="-78"/>
            </a:endParaRPr>
          </a:p>
        </p:txBody>
      </p:sp>
      <p:sp>
        <p:nvSpPr>
          <p:cNvPr id="20" name="TextBox 19">
            <a:extLst>
              <a:ext uri="{FF2B5EF4-FFF2-40B4-BE49-F238E27FC236}">
                <a16:creationId xmlns:a16="http://schemas.microsoft.com/office/drawing/2014/main" id="{E06716D9-9C8A-4AA4-A41C-1C550C2E2BC6}"/>
              </a:ext>
            </a:extLst>
          </p:cNvPr>
          <p:cNvSpPr txBox="1"/>
          <p:nvPr/>
        </p:nvSpPr>
        <p:spPr>
          <a:xfrm>
            <a:off x="5576010" y="5284860"/>
            <a:ext cx="1440000" cy="276999"/>
          </a:xfrm>
          <a:prstGeom prst="rect">
            <a:avLst/>
          </a:prstGeom>
          <a:noFill/>
        </p:spPr>
        <p:txBody>
          <a:bodyPr wrap="square" rtlCol="0">
            <a:spAutoFit/>
          </a:bodyPr>
          <a:lstStyle/>
          <a:p>
            <a:pPr algn="ctr"/>
            <a:r>
              <a:rPr lang="fa-IR" altLang="ko-KR" sz="1200" b="1" dirty="0">
                <a:solidFill>
                  <a:schemeClr val="bg1"/>
                </a:solidFill>
                <a:latin typeface="Arial" pitchFamily="34" charset="0"/>
                <a:cs typeface="B Nazanin" pitchFamily="2" charset="-78"/>
              </a:rPr>
              <a:t>اضافه کردن متن</a:t>
            </a:r>
            <a:endParaRPr lang="ko-KR" altLang="en-US" sz="1200" b="1" dirty="0">
              <a:solidFill>
                <a:schemeClr val="bg1"/>
              </a:solidFill>
              <a:latin typeface="Arial" pitchFamily="34" charset="0"/>
              <a:cs typeface="B Nazanin" pitchFamily="2" charset="-78"/>
            </a:endParaRPr>
          </a:p>
        </p:txBody>
      </p:sp>
      <p:sp>
        <p:nvSpPr>
          <p:cNvPr id="21" name="TextBox 20">
            <a:extLst>
              <a:ext uri="{FF2B5EF4-FFF2-40B4-BE49-F238E27FC236}">
                <a16:creationId xmlns:a16="http://schemas.microsoft.com/office/drawing/2014/main" id="{8E511C8C-9E91-4871-95E3-C60FBDC7C90E}"/>
              </a:ext>
            </a:extLst>
          </p:cNvPr>
          <p:cNvSpPr txBox="1"/>
          <p:nvPr/>
        </p:nvSpPr>
        <p:spPr>
          <a:xfrm>
            <a:off x="3579945" y="5284860"/>
            <a:ext cx="1440000" cy="276999"/>
          </a:xfrm>
          <a:prstGeom prst="rect">
            <a:avLst/>
          </a:prstGeom>
          <a:noFill/>
        </p:spPr>
        <p:txBody>
          <a:bodyPr wrap="square" rtlCol="0">
            <a:spAutoFit/>
          </a:bodyPr>
          <a:lstStyle/>
          <a:p>
            <a:pPr algn="ctr"/>
            <a:r>
              <a:rPr lang="fa-IR" altLang="ko-KR" sz="1200" b="1" dirty="0">
                <a:solidFill>
                  <a:schemeClr val="bg1"/>
                </a:solidFill>
                <a:latin typeface="Arial" pitchFamily="34" charset="0"/>
                <a:cs typeface="B Nazanin" pitchFamily="2" charset="-78"/>
              </a:rPr>
              <a:t>اضافه کردن متن</a:t>
            </a:r>
            <a:endParaRPr lang="ko-KR" altLang="en-US" sz="1200" b="1" dirty="0">
              <a:solidFill>
                <a:schemeClr val="bg1"/>
              </a:solidFill>
              <a:latin typeface="Arial" pitchFamily="34" charset="0"/>
              <a:cs typeface="B Nazanin" pitchFamily="2" charset="-78"/>
            </a:endParaRPr>
          </a:p>
        </p:txBody>
      </p:sp>
      <p:sp>
        <p:nvSpPr>
          <p:cNvPr id="22" name="TextBox 21">
            <a:extLst>
              <a:ext uri="{FF2B5EF4-FFF2-40B4-BE49-F238E27FC236}">
                <a16:creationId xmlns:a16="http://schemas.microsoft.com/office/drawing/2014/main" id="{3F9FD212-7CE9-4754-A2C2-07BBC90924CD}"/>
              </a:ext>
            </a:extLst>
          </p:cNvPr>
          <p:cNvSpPr txBox="1"/>
          <p:nvPr/>
        </p:nvSpPr>
        <p:spPr>
          <a:xfrm>
            <a:off x="1412430" y="5284860"/>
            <a:ext cx="1440000" cy="276999"/>
          </a:xfrm>
          <a:prstGeom prst="rect">
            <a:avLst/>
          </a:prstGeom>
          <a:noFill/>
        </p:spPr>
        <p:txBody>
          <a:bodyPr wrap="square" rtlCol="0">
            <a:spAutoFit/>
          </a:bodyPr>
          <a:lstStyle/>
          <a:p>
            <a:pPr algn="ctr"/>
            <a:r>
              <a:rPr lang="fa-IR" altLang="ko-KR" sz="1200" b="1" dirty="0">
                <a:solidFill>
                  <a:schemeClr val="bg1"/>
                </a:solidFill>
                <a:latin typeface="Arial" pitchFamily="34" charset="0"/>
                <a:cs typeface="B Nazanin" pitchFamily="2" charset="-78"/>
              </a:rPr>
              <a:t>اضافه کردن متن</a:t>
            </a:r>
            <a:endParaRPr lang="ko-KR" altLang="en-US" sz="1200" b="1" dirty="0">
              <a:solidFill>
                <a:schemeClr val="bg1"/>
              </a:solidFill>
              <a:latin typeface="Arial" pitchFamily="34" charset="0"/>
              <a:cs typeface="B Nazanin" pitchFamily="2" charset="-78"/>
            </a:endParaRPr>
          </a:p>
        </p:txBody>
      </p:sp>
      <p:sp>
        <p:nvSpPr>
          <p:cNvPr id="23" name="TextBox 22">
            <a:extLst>
              <a:ext uri="{FF2B5EF4-FFF2-40B4-BE49-F238E27FC236}">
                <a16:creationId xmlns:a16="http://schemas.microsoft.com/office/drawing/2014/main" id="{C7588E59-E35C-4AA2-99FC-F79E9A2EE0F5}"/>
              </a:ext>
            </a:extLst>
          </p:cNvPr>
          <p:cNvSpPr txBox="1"/>
          <p:nvPr/>
        </p:nvSpPr>
        <p:spPr>
          <a:xfrm>
            <a:off x="7572075" y="5284860"/>
            <a:ext cx="1440000" cy="276999"/>
          </a:xfrm>
          <a:prstGeom prst="rect">
            <a:avLst/>
          </a:prstGeom>
          <a:noFill/>
        </p:spPr>
        <p:txBody>
          <a:bodyPr wrap="square" rtlCol="0">
            <a:spAutoFit/>
          </a:bodyPr>
          <a:lstStyle/>
          <a:p>
            <a:pPr algn="ctr"/>
            <a:r>
              <a:rPr lang="fa-IR" altLang="ko-KR" sz="1200" b="1" dirty="0">
                <a:solidFill>
                  <a:schemeClr val="bg1"/>
                </a:solidFill>
                <a:latin typeface="Arial" pitchFamily="34" charset="0"/>
                <a:cs typeface="B Nazanin" pitchFamily="2" charset="-78"/>
              </a:rPr>
              <a:t>اضافه کردن متن</a:t>
            </a:r>
            <a:endParaRPr lang="ko-KR" altLang="en-US" sz="1200" b="1" dirty="0">
              <a:solidFill>
                <a:schemeClr val="bg1"/>
              </a:solidFill>
              <a:latin typeface="Arial" pitchFamily="34" charset="0"/>
              <a:cs typeface="B Nazanin" pitchFamily="2" charset="-78"/>
            </a:endParaRPr>
          </a:p>
        </p:txBody>
      </p:sp>
      <p:sp>
        <p:nvSpPr>
          <p:cNvPr id="24" name="TextBox 23">
            <a:extLst>
              <a:ext uri="{FF2B5EF4-FFF2-40B4-BE49-F238E27FC236}">
                <a16:creationId xmlns:a16="http://schemas.microsoft.com/office/drawing/2014/main" id="{03B6D6FA-82EC-43D1-AC21-67ED83BE05F4}"/>
              </a:ext>
            </a:extLst>
          </p:cNvPr>
          <p:cNvSpPr txBox="1"/>
          <p:nvPr/>
        </p:nvSpPr>
        <p:spPr>
          <a:xfrm>
            <a:off x="9615764" y="5284860"/>
            <a:ext cx="1440000" cy="276999"/>
          </a:xfrm>
          <a:prstGeom prst="rect">
            <a:avLst/>
          </a:prstGeom>
          <a:noFill/>
        </p:spPr>
        <p:txBody>
          <a:bodyPr wrap="square" rtlCol="0">
            <a:spAutoFit/>
          </a:bodyPr>
          <a:lstStyle/>
          <a:p>
            <a:pPr algn="ctr"/>
            <a:r>
              <a:rPr lang="fa-IR" altLang="ko-KR" sz="1200" b="1" dirty="0">
                <a:solidFill>
                  <a:schemeClr val="bg1"/>
                </a:solidFill>
                <a:latin typeface="Arial" pitchFamily="34" charset="0"/>
                <a:cs typeface="B Nazanin" pitchFamily="2" charset="-78"/>
              </a:rPr>
              <a:t>اضافه کردن متن</a:t>
            </a:r>
            <a:endParaRPr lang="ko-KR" altLang="en-US" sz="1200" b="1" dirty="0">
              <a:solidFill>
                <a:schemeClr val="bg1"/>
              </a:solidFill>
              <a:latin typeface="Arial" pitchFamily="34" charset="0"/>
              <a:cs typeface="B Nazanin" pitchFamily="2" charset="-78"/>
            </a:endParaRPr>
          </a:p>
        </p:txBody>
      </p:sp>
      <p:grpSp>
        <p:nvGrpSpPr>
          <p:cNvPr id="25" name="Group 24">
            <a:extLst>
              <a:ext uri="{FF2B5EF4-FFF2-40B4-BE49-F238E27FC236}">
                <a16:creationId xmlns:a16="http://schemas.microsoft.com/office/drawing/2014/main" id="{B5B82F9A-F777-4551-85A6-61B2508EFB74}"/>
              </a:ext>
            </a:extLst>
          </p:cNvPr>
          <p:cNvGrpSpPr/>
          <p:nvPr/>
        </p:nvGrpSpPr>
        <p:grpSpPr>
          <a:xfrm>
            <a:off x="895352" y="1966521"/>
            <a:ext cx="2857499" cy="856491"/>
            <a:chOff x="-475009" y="1129566"/>
            <a:chExt cx="3507319" cy="856491"/>
          </a:xfrm>
        </p:grpSpPr>
        <p:sp>
          <p:nvSpPr>
            <p:cNvPr id="26" name="TextBox 25">
              <a:extLst>
                <a:ext uri="{FF2B5EF4-FFF2-40B4-BE49-F238E27FC236}">
                  <a16:creationId xmlns:a16="http://schemas.microsoft.com/office/drawing/2014/main" id="{2515C5AE-3C9E-49AE-98EF-83BEA4F312AC}"/>
                </a:ext>
              </a:extLst>
            </p:cNvPr>
            <p:cNvSpPr txBox="1"/>
            <p:nvPr/>
          </p:nvSpPr>
          <p:spPr>
            <a:xfrm>
              <a:off x="-475009" y="1129566"/>
              <a:ext cx="3506033" cy="276999"/>
            </a:xfrm>
            <a:prstGeom prst="rect">
              <a:avLst/>
            </a:prstGeom>
            <a:noFill/>
          </p:spPr>
          <p:txBody>
            <a:bodyPr wrap="square" rtlCol="0" anchor="ctr">
              <a:spAutoFit/>
            </a:bodyPr>
            <a:lstStyle/>
            <a:p>
              <a:pPr algn="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sp>
          <p:nvSpPr>
            <p:cNvPr id="27" name="TextBox 26">
              <a:extLst>
                <a:ext uri="{FF2B5EF4-FFF2-40B4-BE49-F238E27FC236}">
                  <a16:creationId xmlns:a16="http://schemas.microsoft.com/office/drawing/2014/main" id="{8899D779-A1CC-4210-9769-E3B422AB5F9F}"/>
                </a:ext>
              </a:extLst>
            </p:cNvPr>
            <p:cNvSpPr txBox="1"/>
            <p:nvPr/>
          </p:nvSpPr>
          <p:spPr>
            <a:xfrm>
              <a:off x="-460976" y="1339726"/>
              <a:ext cx="3493286"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latin typeface="Arial" pitchFamily="34" charset="0"/>
                <a:cs typeface="B Nazanin" pitchFamily="2" charset="-78"/>
              </a:endParaRPr>
            </a:p>
          </p:txBody>
        </p:sp>
      </p:grpSp>
      <p:grpSp>
        <p:nvGrpSpPr>
          <p:cNvPr id="28" name="Group 27">
            <a:extLst>
              <a:ext uri="{FF2B5EF4-FFF2-40B4-BE49-F238E27FC236}">
                <a16:creationId xmlns:a16="http://schemas.microsoft.com/office/drawing/2014/main" id="{70D96D62-CC36-475D-8E1C-A0D8336F5543}"/>
              </a:ext>
            </a:extLst>
          </p:cNvPr>
          <p:cNvGrpSpPr/>
          <p:nvPr/>
        </p:nvGrpSpPr>
        <p:grpSpPr>
          <a:xfrm>
            <a:off x="8481964" y="1966521"/>
            <a:ext cx="2857499" cy="856491"/>
            <a:chOff x="-475009" y="1129566"/>
            <a:chExt cx="3507319" cy="856491"/>
          </a:xfrm>
        </p:grpSpPr>
        <p:sp>
          <p:nvSpPr>
            <p:cNvPr id="29" name="TextBox 28">
              <a:extLst>
                <a:ext uri="{FF2B5EF4-FFF2-40B4-BE49-F238E27FC236}">
                  <a16:creationId xmlns:a16="http://schemas.microsoft.com/office/drawing/2014/main" id="{3520A471-40C9-4476-B478-12596D0EFD03}"/>
                </a:ext>
              </a:extLst>
            </p:cNvPr>
            <p:cNvSpPr txBox="1"/>
            <p:nvPr/>
          </p:nvSpPr>
          <p:spPr>
            <a:xfrm>
              <a:off x="-475009" y="1129566"/>
              <a:ext cx="3506033" cy="276999"/>
            </a:xfrm>
            <a:prstGeom prst="rect">
              <a:avLst/>
            </a:prstGeom>
            <a:noFill/>
          </p:spPr>
          <p:txBody>
            <a:bodyPr wrap="square" rtlCol="0" anchor="ctr">
              <a:spAutoFit/>
            </a:bodyPr>
            <a:lstStyle/>
            <a:p>
              <a:pPr algn="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sp>
          <p:nvSpPr>
            <p:cNvPr id="30" name="TextBox 29">
              <a:extLst>
                <a:ext uri="{FF2B5EF4-FFF2-40B4-BE49-F238E27FC236}">
                  <a16:creationId xmlns:a16="http://schemas.microsoft.com/office/drawing/2014/main" id="{386FBE51-F11A-4742-B2F3-D03904674B33}"/>
                </a:ext>
              </a:extLst>
            </p:cNvPr>
            <p:cNvSpPr txBox="1"/>
            <p:nvPr/>
          </p:nvSpPr>
          <p:spPr>
            <a:xfrm>
              <a:off x="-460976" y="1339726"/>
              <a:ext cx="3493286"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latin typeface="Arial" pitchFamily="34" charset="0"/>
                <a:cs typeface="B Nazanin" pitchFamily="2" charset="-78"/>
              </a:endParaRPr>
            </a:p>
          </p:txBody>
        </p:sp>
      </p:grpSp>
      <p:grpSp>
        <p:nvGrpSpPr>
          <p:cNvPr id="31" name="Group 30">
            <a:extLst>
              <a:ext uri="{FF2B5EF4-FFF2-40B4-BE49-F238E27FC236}">
                <a16:creationId xmlns:a16="http://schemas.microsoft.com/office/drawing/2014/main" id="{4B3A777F-2D5A-4A71-A111-6B5324675A02}"/>
              </a:ext>
            </a:extLst>
          </p:cNvPr>
          <p:cNvGrpSpPr/>
          <p:nvPr/>
        </p:nvGrpSpPr>
        <p:grpSpPr>
          <a:xfrm>
            <a:off x="4688658" y="1966521"/>
            <a:ext cx="2857499" cy="856491"/>
            <a:chOff x="-475009" y="1129566"/>
            <a:chExt cx="3507319" cy="856491"/>
          </a:xfrm>
        </p:grpSpPr>
        <p:sp>
          <p:nvSpPr>
            <p:cNvPr id="32" name="TextBox 31">
              <a:extLst>
                <a:ext uri="{FF2B5EF4-FFF2-40B4-BE49-F238E27FC236}">
                  <a16:creationId xmlns:a16="http://schemas.microsoft.com/office/drawing/2014/main" id="{68F2BAFC-0636-4CB4-A45C-CC6A3535FA80}"/>
                </a:ext>
              </a:extLst>
            </p:cNvPr>
            <p:cNvSpPr txBox="1"/>
            <p:nvPr/>
          </p:nvSpPr>
          <p:spPr>
            <a:xfrm>
              <a:off x="-475009" y="1129566"/>
              <a:ext cx="3506033" cy="276999"/>
            </a:xfrm>
            <a:prstGeom prst="rect">
              <a:avLst/>
            </a:prstGeom>
            <a:noFill/>
          </p:spPr>
          <p:txBody>
            <a:bodyPr wrap="square" rtlCol="0" anchor="ctr">
              <a:spAutoFit/>
            </a:bodyPr>
            <a:lstStyle/>
            <a:p>
              <a:pPr algn="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sp>
          <p:nvSpPr>
            <p:cNvPr id="33" name="TextBox 32">
              <a:extLst>
                <a:ext uri="{FF2B5EF4-FFF2-40B4-BE49-F238E27FC236}">
                  <a16:creationId xmlns:a16="http://schemas.microsoft.com/office/drawing/2014/main" id="{8910C56C-BDCE-4FFC-911F-19E6DBFA9CC1}"/>
                </a:ext>
              </a:extLst>
            </p:cNvPr>
            <p:cNvSpPr txBox="1"/>
            <p:nvPr/>
          </p:nvSpPr>
          <p:spPr>
            <a:xfrm>
              <a:off x="-460976" y="1339726"/>
              <a:ext cx="3493286"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latin typeface="Arial" pitchFamily="34" charset="0"/>
                <a:cs typeface="B Nazanin" pitchFamily="2" charset="-78"/>
              </a:endParaRPr>
            </a:p>
          </p:txBody>
        </p:sp>
      </p:grpSp>
    </p:spTree>
    <p:extLst>
      <p:ext uri="{BB962C8B-B14F-4D97-AF65-F5344CB8AC3E}">
        <p14:creationId xmlns:p14="http://schemas.microsoft.com/office/powerpoint/2010/main" val="1198383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F338A48-0916-4198-ADDA-A06D1869CBC2}"/>
              </a:ext>
            </a:extLst>
          </p:cNvPr>
          <p:cNvSpPr txBox="1"/>
          <p:nvPr/>
        </p:nvSpPr>
        <p:spPr>
          <a:xfrm>
            <a:off x="2505132" y="1877514"/>
            <a:ext cx="1773489" cy="470890"/>
          </a:xfrm>
          <a:prstGeom prst="rect">
            <a:avLst/>
          </a:prstGeom>
          <a:noFill/>
        </p:spPr>
        <p:txBody>
          <a:bodyPr lIns="0" anchor="ctr"/>
          <a:lstStyle>
            <a:lvl1pPr indent="0">
              <a:spcBef>
                <a:spcPct val="20000"/>
              </a:spcBef>
              <a:buFontTx/>
              <a:buNone/>
              <a:defRPr sz="2400" b="1" baseline="0">
                <a:solidFill>
                  <a:schemeClr val="bg1"/>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r"/>
            <a:r>
              <a:rPr lang="fa-IR" altLang="ko-KR" sz="3200" dirty="0">
                <a:latin typeface="Arial" pitchFamily="34" charset="0"/>
                <a:cs typeface="B Nazanin" pitchFamily="2" charset="-78"/>
              </a:rPr>
              <a:t>ساده</a:t>
            </a:r>
            <a:endParaRPr lang="en-US" altLang="ko-KR" sz="3200" dirty="0">
              <a:latin typeface="Arial" pitchFamily="34" charset="0"/>
              <a:cs typeface="B Nazanin" pitchFamily="2" charset="-78"/>
            </a:endParaRPr>
          </a:p>
        </p:txBody>
      </p:sp>
      <p:sp>
        <p:nvSpPr>
          <p:cNvPr id="17" name="직사각형 16">
            <a:extLst>
              <a:ext uri="{FF2B5EF4-FFF2-40B4-BE49-F238E27FC236}">
                <a16:creationId xmlns:a16="http://schemas.microsoft.com/office/drawing/2014/main" id="{2BB773E5-75B1-4538-BD0F-2C1861579425}"/>
              </a:ext>
            </a:extLst>
          </p:cNvPr>
          <p:cNvSpPr/>
          <p:nvPr/>
        </p:nvSpPr>
        <p:spPr>
          <a:xfrm>
            <a:off x="1757216" y="2348404"/>
            <a:ext cx="2590708" cy="470890"/>
          </a:xfrm>
          <a:prstGeom prst="rect">
            <a:avLst/>
          </a:prstGeom>
          <a:noFill/>
        </p:spPr>
        <p:txBody>
          <a:bodyPr lIns="0" anchor="ctr"/>
          <a:lstStyle/>
          <a:p>
            <a:pPr algn="r"/>
            <a:r>
              <a:rPr lang="fa-IR" altLang="ko-KR" sz="3200" b="1" dirty="0">
                <a:solidFill>
                  <a:schemeClr val="accent2"/>
                </a:solidFill>
                <a:latin typeface="Arial" pitchFamily="34" charset="0"/>
                <a:cs typeface="B Nazanin" pitchFamily="2" charset="-78"/>
              </a:rPr>
              <a:t>نمونه کارها</a:t>
            </a:r>
            <a:endParaRPr lang="en-US" altLang="ko-KR" sz="3200" b="1" dirty="0">
              <a:solidFill>
                <a:schemeClr val="accent2"/>
              </a:solidFill>
              <a:latin typeface="Arial" pitchFamily="34" charset="0"/>
              <a:cs typeface="B Nazanin" pitchFamily="2" charset="-78"/>
            </a:endParaRPr>
          </a:p>
        </p:txBody>
      </p:sp>
      <p:sp>
        <p:nvSpPr>
          <p:cNvPr id="18" name="직사각형 17">
            <a:extLst>
              <a:ext uri="{FF2B5EF4-FFF2-40B4-BE49-F238E27FC236}">
                <a16:creationId xmlns:a16="http://schemas.microsoft.com/office/drawing/2014/main" id="{5ED252D9-46F1-4F8E-9277-8938F8563BDF}"/>
              </a:ext>
            </a:extLst>
          </p:cNvPr>
          <p:cNvSpPr/>
          <p:nvPr/>
        </p:nvSpPr>
        <p:spPr>
          <a:xfrm>
            <a:off x="1034139" y="2841577"/>
            <a:ext cx="3244482" cy="470890"/>
          </a:xfrm>
          <a:prstGeom prst="rect">
            <a:avLst/>
          </a:prstGeom>
          <a:noFill/>
        </p:spPr>
        <p:txBody>
          <a:bodyPr lIns="0" anchor="ctr"/>
          <a:lstStyle/>
          <a:p>
            <a:pPr algn="r"/>
            <a:r>
              <a:rPr lang="fa-IR" altLang="ko-KR" sz="3200" b="1" dirty="0">
                <a:solidFill>
                  <a:schemeClr val="bg1"/>
                </a:solidFill>
                <a:latin typeface="Arial" pitchFamily="34" charset="0"/>
                <a:cs typeface="B Nazanin" pitchFamily="2" charset="-78"/>
              </a:rPr>
              <a:t>ارائه</a:t>
            </a:r>
            <a:endParaRPr lang="en-US" altLang="ko-KR" sz="3200" b="1" dirty="0">
              <a:solidFill>
                <a:schemeClr val="bg1"/>
              </a:solidFill>
              <a:latin typeface="Arial" pitchFamily="34" charset="0"/>
              <a:cs typeface="B Nazanin" pitchFamily="2" charset="-78"/>
            </a:endParaRPr>
          </a:p>
        </p:txBody>
      </p:sp>
      <p:sp>
        <p:nvSpPr>
          <p:cNvPr id="11" name="TextBox 10">
            <a:extLst>
              <a:ext uri="{FF2B5EF4-FFF2-40B4-BE49-F238E27FC236}">
                <a16:creationId xmlns:a16="http://schemas.microsoft.com/office/drawing/2014/main" id="{9F2CD741-4E4F-407D-9EC5-60082ACF8B81}"/>
              </a:ext>
            </a:extLst>
          </p:cNvPr>
          <p:cNvSpPr txBox="1"/>
          <p:nvPr/>
        </p:nvSpPr>
        <p:spPr>
          <a:xfrm>
            <a:off x="712187" y="3867134"/>
            <a:ext cx="3888387" cy="1569660"/>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با الگوهای ما، یک صدای منحصر به فرد و جذاب به گزارش ها و ارائه های خود اضافه کنید. شما به سادگی می توانید مخاطبان خود را تحت تاثیر قرار دهید و با الگوهای ما، یک صدای منحصر به فرد و جذاب به گزارش ها و ارائه های خود اضافه کنید. شما به سادگی می توانید مخاطبان خود را تحت تاثیر قرار دهید و با الگوهای ما، یک صدای منحصر به فرد و جذاب به گزارش ها و ارائه های خود اضافه کنید.</a:t>
            </a:r>
          </a:p>
          <a:p>
            <a:pPr algn="r"/>
            <a:endParaRPr lang="fa-IR" altLang="ko-KR" sz="1200" dirty="0">
              <a:solidFill>
                <a:schemeClr val="tx1">
                  <a:lumMod val="75000"/>
                  <a:lumOff val="25000"/>
                </a:schemeClr>
              </a:solidFill>
              <a:latin typeface="Arial" pitchFamily="34" charset="0"/>
              <a:cs typeface="B Nazanin" pitchFamily="2" charset="-78"/>
            </a:endParaRPr>
          </a:p>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a:t>
            </a:r>
            <a:endParaRPr lang="en-US" altLang="ko-KR" sz="1200" dirty="0">
              <a:solidFill>
                <a:schemeClr val="tx1">
                  <a:lumMod val="75000"/>
                  <a:lumOff val="25000"/>
                </a:schemeClr>
              </a:solidFill>
              <a:latin typeface="Arial" pitchFamily="34" charset="0"/>
              <a:cs typeface="B Nazanin" pitchFamily="2" charset="-78"/>
            </a:endParaRPr>
          </a:p>
        </p:txBody>
      </p:sp>
      <p:sp>
        <p:nvSpPr>
          <p:cNvPr id="3" name="텍스트 개체 틀 2">
            <a:extLst>
              <a:ext uri="{FF2B5EF4-FFF2-40B4-BE49-F238E27FC236}">
                <a16:creationId xmlns:a16="http://schemas.microsoft.com/office/drawing/2014/main" id="{68C65A47-7E59-4FFD-8605-2F00E5380570}"/>
              </a:ext>
            </a:extLst>
          </p:cNvPr>
          <p:cNvSpPr>
            <a:spLocks noGrp="1"/>
          </p:cNvSpPr>
          <p:nvPr>
            <p:ph type="body" sz="quarter" idx="10"/>
          </p:nvPr>
        </p:nvSpPr>
        <p:spPr>
          <a:xfrm>
            <a:off x="597529" y="328764"/>
            <a:ext cx="9907439" cy="724247"/>
          </a:xfrm>
        </p:spPr>
        <p:txBody>
          <a:bodyPr/>
          <a:lstStyle/>
          <a:p>
            <a:pPr algn="ctr"/>
            <a:r>
              <a:rPr lang="fa-IR" altLang="ko-KR" dirty="0">
                <a:cs typeface="B Nazanin" pitchFamily="2" charset="-78"/>
              </a:rPr>
              <a:t>تصاویر و مطالب</a:t>
            </a:r>
            <a:endParaRPr lang="ko-KR" altLang="en-US" dirty="0">
              <a:cs typeface="B Nazanin" pitchFamily="2" charset="-78"/>
            </a:endParaRPr>
          </a:p>
        </p:txBody>
      </p:sp>
      <p:sp>
        <p:nvSpPr>
          <p:cNvPr id="21" name="자유형: 도형 20">
            <a:extLst>
              <a:ext uri="{FF2B5EF4-FFF2-40B4-BE49-F238E27FC236}">
                <a16:creationId xmlns:a16="http://schemas.microsoft.com/office/drawing/2014/main" id="{5580563D-452F-43F3-85A8-EF05E4E778CF}"/>
              </a:ext>
            </a:extLst>
          </p:cNvPr>
          <p:cNvSpPr/>
          <p:nvPr/>
        </p:nvSpPr>
        <p:spPr>
          <a:xfrm>
            <a:off x="4867275" y="1665287"/>
            <a:ext cx="3456000" cy="1878013"/>
          </a:xfrm>
          <a:custGeom>
            <a:avLst/>
            <a:gdLst>
              <a:gd name="connsiteX0" fmla="*/ 0 w 3456000"/>
              <a:gd name="connsiteY0" fmla="*/ 0 h 1878013"/>
              <a:gd name="connsiteX1" fmla="*/ 3456000 w 3456000"/>
              <a:gd name="connsiteY1" fmla="*/ 0 h 1878013"/>
              <a:gd name="connsiteX2" fmla="*/ 3456000 w 3456000"/>
              <a:gd name="connsiteY2" fmla="*/ 1878013 h 1878013"/>
              <a:gd name="connsiteX3" fmla="*/ 3371363 w 3456000"/>
              <a:gd name="connsiteY3" fmla="*/ 1878013 h 1878013"/>
              <a:gd name="connsiteX4" fmla="*/ 3371363 w 3456000"/>
              <a:gd name="connsiteY4" fmla="*/ 84637 h 1878013"/>
              <a:gd name="connsiteX5" fmla="*/ 84637 w 3456000"/>
              <a:gd name="connsiteY5" fmla="*/ 84637 h 1878013"/>
              <a:gd name="connsiteX6" fmla="*/ 84637 w 3456000"/>
              <a:gd name="connsiteY6" fmla="*/ 1878013 h 1878013"/>
              <a:gd name="connsiteX7" fmla="*/ 0 w 3456000"/>
              <a:gd name="connsiteY7" fmla="*/ 1878013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000" h="1878013">
                <a:moveTo>
                  <a:pt x="0" y="0"/>
                </a:moveTo>
                <a:lnTo>
                  <a:pt x="3456000" y="0"/>
                </a:lnTo>
                <a:lnTo>
                  <a:pt x="3456000" y="1878013"/>
                </a:lnTo>
                <a:lnTo>
                  <a:pt x="3371363" y="1878013"/>
                </a:lnTo>
                <a:lnTo>
                  <a:pt x="3371363" y="84637"/>
                </a:lnTo>
                <a:lnTo>
                  <a:pt x="84637" y="84637"/>
                </a:lnTo>
                <a:lnTo>
                  <a:pt x="84637" y="1878013"/>
                </a:lnTo>
                <a:lnTo>
                  <a:pt x="0" y="1878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Arial" pitchFamily="34" charset="0"/>
              <a:cs typeface="B Nazanin" pitchFamily="2" charset="-78"/>
            </a:endParaRPr>
          </a:p>
        </p:txBody>
      </p:sp>
      <p:sp>
        <p:nvSpPr>
          <p:cNvPr id="24" name="자유형: 도형 23">
            <a:extLst>
              <a:ext uri="{FF2B5EF4-FFF2-40B4-BE49-F238E27FC236}">
                <a16:creationId xmlns:a16="http://schemas.microsoft.com/office/drawing/2014/main" id="{10C88536-F0E6-4FD1-A269-0588144C2E90}"/>
              </a:ext>
            </a:extLst>
          </p:cNvPr>
          <p:cNvSpPr/>
          <p:nvPr/>
        </p:nvSpPr>
        <p:spPr>
          <a:xfrm>
            <a:off x="8241636" y="3543300"/>
            <a:ext cx="3456000" cy="2722562"/>
          </a:xfrm>
          <a:custGeom>
            <a:avLst/>
            <a:gdLst>
              <a:gd name="connsiteX0" fmla="*/ 0 w 3456000"/>
              <a:gd name="connsiteY0" fmla="*/ 0 h 2722562"/>
              <a:gd name="connsiteX1" fmla="*/ 84637 w 3456000"/>
              <a:gd name="connsiteY1" fmla="*/ 0 h 2722562"/>
              <a:gd name="connsiteX2" fmla="*/ 84637 w 3456000"/>
              <a:gd name="connsiteY2" fmla="*/ 2637925 h 2722562"/>
              <a:gd name="connsiteX3" fmla="*/ 3371363 w 3456000"/>
              <a:gd name="connsiteY3" fmla="*/ 2637925 h 2722562"/>
              <a:gd name="connsiteX4" fmla="*/ 3371363 w 3456000"/>
              <a:gd name="connsiteY4" fmla="*/ 0 h 2722562"/>
              <a:gd name="connsiteX5" fmla="*/ 3456000 w 3456000"/>
              <a:gd name="connsiteY5" fmla="*/ 0 h 2722562"/>
              <a:gd name="connsiteX6" fmla="*/ 3456000 w 3456000"/>
              <a:gd name="connsiteY6" fmla="*/ 2722562 h 2722562"/>
              <a:gd name="connsiteX7" fmla="*/ 0 w 3456000"/>
              <a:gd name="connsiteY7" fmla="*/ 2722562 h 272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000" h="2722562">
                <a:moveTo>
                  <a:pt x="0" y="0"/>
                </a:moveTo>
                <a:lnTo>
                  <a:pt x="84637" y="0"/>
                </a:lnTo>
                <a:lnTo>
                  <a:pt x="84637" y="2637925"/>
                </a:lnTo>
                <a:lnTo>
                  <a:pt x="3371363" y="2637925"/>
                </a:lnTo>
                <a:lnTo>
                  <a:pt x="3371363" y="0"/>
                </a:lnTo>
                <a:lnTo>
                  <a:pt x="3456000" y="0"/>
                </a:lnTo>
                <a:lnTo>
                  <a:pt x="3456000" y="2722562"/>
                </a:lnTo>
                <a:lnTo>
                  <a:pt x="0" y="27225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Arial" pitchFamily="34" charset="0"/>
              <a:cs typeface="B Nazanin" pitchFamily="2" charset="-78"/>
            </a:endParaRPr>
          </a:p>
        </p:txBody>
      </p:sp>
      <p:sp>
        <p:nvSpPr>
          <p:cNvPr id="4" name="Picture Placeholder 3">
            <a:extLst>
              <a:ext uri="{FF2B5EF4-FFF2-40B4-BE49-F238E27FC236}">
                <a16:creationId xmlns:a16="http://schemas.microsoft.com/office/drawing/2014/main" id="{F1A6EEB2-106F-4492-853A-218E96CBF661}"/>
              </a:ext>
            </a:extLst>
          </p:cNvPr>
          <p:cNvSpPr>
            <a:spLocks noGrp="1"/>
          </p:cNvSpPr>
          <p:nvPr>
            <p:ph type="pic" sz="quarter" idx="65"/>
          </p:nvPr>
        </p:nvSpPr>
        <p:spPr/>
        <p:txBody>
          <a:bodyPr/>
          <a:lstStyle/>
          <a:p>
            <a:endParaRPr lang="en-US" dirty="0">
              <a:cs typeface="B Nazanin" pitchFamily="2" charset="-78"/>
            </a:endParaRPr>
          </a:p>
        </p:txBody>
      </p:sp>
      <p:sp>
        <p:nvSpPr>
          <p:cNvPr id="6" name="Picture Placeholder 5">
            <a:extLst>
              <a:ext uri="{FF2B5EF4-FFF2-40B4-BE49-F238E27FC236}">
                <a16:creationId xmlns:a16="http://schemas.microsoft.com/office/drawing/2014/main" id="{9C3F7611-B711-4BE4-A911-5E62B18CC2CA}"/>
              </a:ext>
            </a:extLst>
          </p:cNvPr>
          <p:cNvSpPr>
            <a:spLocks noGrp="1"/>
          </p:cNvSpPr>
          <p:nvPr>
            <p:ph type="pic" sz="quarter" idx="66"/>
          </p:nvPr>
        </p:nvSpPr>
        <p:spPr/>
        <p:txBody>
          <a:bodyPr/>
          <a:lstStyle/>
          <a:p>
            <a:endParaRPr lang="en-US" dirty="0">
              <a:cs typeface="B Nazanin" pitchFamily="2" charset="-78"/>
            </a:endParaRPr>
          </a:p>
        </p:txBody>
      </p:sp>
    </p:spTree>
    <p:extLst>
      <p:ext uri="{BB962C8B-B14F-4D97-AF65-F5344CB8AC3E}">
        <p14:creationId xmlns:p14="http://schemas.microsoft.com/office/powerpoint/2010/main" val="2511330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2" presetClass="entr" presetSubtype="2" fill="hold" grpId="0" nodeType="afterEffect">
                                  <p:stCondLst>
                                    <p:cond delay="2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p:tgtEl>
                                          <p:spTgt spid="16"/>
                                        </p:tgtEl>
                                        <p:attrNameLst>
                                          <p:attrName>ppt_x</p:attrName>
                                        </p:attrNameLst>
                                      </p:cBhvr>
                                      <p:tavLst>
                                        <p:tav tm="0">
                                          <p:val>
                                            <p:strVal val="#ppt_x+#ppt_w*1.125000"/>
                                          </p:val>
                                        </p:tav>
                                        <p:tav tm="100000">
                                          <p:val>
                                            <p:strVal val="#ppt_x"/>
                                          </p:val>
                                        </p:tav>
                                      </p:tavLst>
                                    </p:anim>
                                    <p:animEffect transition="in" filter="wipe(left)">
                                      <p:cBhvr>
                                        <p:cTn id="17" dur="500"/>
                                        <p:tgtEl>
                                          <p:spTgt spid="16"/>
                                        </p:tgtEl>
                                      </p:cBhvr>
                                    </p:animEffect>
                                  </p:childTnLst>
                                </p:cTn>
                              </p:par>
                              <p:par>
                                <p:cTn id="18" presetID="12" presetClass="entr" presetSubtype="2" fill="hold" grpId="0" nodeType="withEffect">
                                  <p:stCondLst>
                                    <p:cond delay="50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p:tgtEl>
                                          <p:spTgt spid="17"/>
                                        </p:tgtEl>
                                        <p:attrNameLst>
                                          <p:attrName>ppt_x</p:attrName>
                                        </p:attrNameLst>
                                      </p:cBhvr>
                                      <p:tavLst>
                                        <p:tav tm="0">
                                          <p:val>
                                            <p:strVal val="#ppt_x+#ppt_w*1.125000"/>
                                          </p:val>
                                        </p:tav>
                                        <p:tav tm="100000">
                                          <p:val>
                                            <p:strVal val="#ppt_x"/>
                                          </p:val>
                                        </p:tav>
                                      </p:tavLst>
                                    </p:anim>
                                    <p:animEffect transition="in" filter="wipe(left)">
                                      <p:cBhvr>
                                        <p:cTn id="21" dur="500"/>
                                        <p:tgtEl>
                                          <p:spTgt spid="17"/>
                                        </p:tgtEl>
                                      </p:cBhvr>
                                    </p:animEffect>
                                  </p:childTnLst>
                                </p:cTn>
                              </p:par>
                              <p:par>
                                <p:cTn id="22" presetID="12" presetClass="entr" presetSubtype="2" fill="hold" grpId="0" nodeType="withEffect">
                                  <p:stCondLst>
                                    <p:cond delay="75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p:tgtEl>
                                          <p:spTgt spid="18"/>
                                        </p:tgtEl>
                                        <p:attrNameLst>
                                          <p:attrName>ppt_x</p:attrName>
                                        </p:attrNameLst>
                                      </p:cBhvr>
                                      <p:tavLst>
                                        <p:tav tm="0">
                                          <p:val>
                                            <p:strVal val="#ppt_x+#ppt_w*1.125000"/>
                                          </p:val>
                                        </p:tav>
                                        <p:tav tm="100000">
                                          <p:val>
                                            <p:strVal val="#ppt_x"/>
                                          </p:val>
                                        </p:tav>
                                      </p:tavLst>
                                    </p:anim>
                                    <p:animEffect transition="in" filter="wipe(left)">
                                      <p:cBhvr>
                                        <p:cTn id="25" dur="500"/>
                                        <p:tgtEl>
                                          <p:spTgt spid="18"/>
                                        </p:tgtEl>
                                      </p:cBhvr>
                                    </p:animEffect>
                                  </p:childTnLst>
                                </p:cTn>
                              </p:par>
                              <p:par>
                                <p:cTn id="26" presetID="12" presetClass="entr" presetSubtype="2" fill="hold" grpId="0" nodeType="withEffect">
                                  <p:stCondLst>
                                    <p:cond delay="10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1" grpId="0"/>
      <p:bldP spid="21"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grpSp>
        <p:nvGrpSpPr>
          <p:cNvPr id="3" name="그룹 76">
            <a:extLst>
              <a:ext uri="{FF2B5EF4-FFF2-40B4-BE49-F238E27FC236}">
                <a16:creationId xmlns:a16="http://schemas.microsoft.com/office/drawing/2014/main" id="{D1E0C3EA-9803-4F48-A395-D76194C72CAE}"/>
              </a:ext>
            </a:extLst>
          </p:cNvPr>
          <p:cNvGrpSpPr/>
          <p:nvPr/>
        </p:nvGrpSpPr>
        <p:grpSpPr>
          <a:xfrm flipH="1">
            <a:off x="6244297" y="1806373"/>
            <a:ext cx="1211932" cy="2707164"/>
            <a:chOff x="4748872" y="1806373"/>
            <a:chExt cx="1211932" cy="2707164"/>
          </a:xfrm>
        </p:grpSpPr>
        <p:cxnSp>
          <p:nvCxnSpPr>
            <p:cNvPr id="4" name="Elbow Connector 49">
              <a:extLst>
                <a:ext uri="{FF2B5EF4-FFF2-40B4-BE49-F238E27FC236}">
                  <a16:creationId xmlns:a16="http://schemas.microsoft.com/office/drawing/2014/main" id="{09C0C09A-B2BF-464B-A9BF-1B5E00B47BF9}"/>
                </a:ext>
              </a:extLst>
            </p:cNvPr>
            <p:cNvCxnSpPr>
              <a:cxnSpLocks/>
            </p:cNvCxnSpPr>
            <p:nvPr/>
          </p:nvCxnSpPr>
          <p:spPr>
            <a:xfrm rot="16200000" flipV="1">
              <a:off x="4716625" y="3874095"/>
              <a:ext cx="671689" cy="607195"/>
            </a:xfrm>
            <a:prstGeom prst="bentConnector3">
              <a:avLst>
                <a:gd name="adj1" fmla="val 101050"/>
              </a:avLst>
            </a:prstGeom>
            <a:ln w="508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Elbow Connector 50">
              <a:extLst>
                <a:ext uri="{FF2B5EF4-FFF2-40B4-BE49-F238E27FC236}">
                  <a16:creationId xmlns:a16="http://schemas.microsoft.com/office/drawing/2014/main" id="{A448AEBC-246A-43B5-97B3-01C73F6F67F6}"/>
                </a:ext>
              </a:extLst>
            </p:cNvPr>
            <p:cNvCxnSpPr>
              <a:cxnSpLocks/>
            </p:cNvCxnSpPr>
            <p:nvPr/>
          </p:nvCxnSpPr>
          <p:spPr>
            <a:xfrm rot="16200000" flipV="1">
              <a:off x="4068193" y="2620926"/>
              <a:ext cx="2707163" cy="1078058"/>
            </a:xfrm>
            <a:prstGeom prst="bentConnector3">
              <a:avLst>
                <a:gd name="adj1" fmla="val 99962"/>
              </a:avLst>
            </a:prstGeom>
            <a:ln w="508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Elbow Connector 51">
              <a:extLst>
                <a:ext uri="{FF2B5EF4-FFF2-40B4-BE49-F238E27FC236}">
                  <a16:creationId xmlns:a16="http://schemas.microsoft.com/office/drawing/2014/main" id="{979B3077-4B93-4EC8-9404-BAFB7569E71A}"/>
                </a:ext>
              </a:extLst>
            </p:cNvPr>
            <p:cNvCxnSpPr>
              <a:cxnSpLocks/>
            </p:cNvCxnSpPr>
            <p:nvPr/>
          </p:nvCxnSpPr>
          <p:spPr>
            <a:xfrm rot="16200000" flipV="1">
              <a:off x="4404557" y="3260679"/>
              <a:ext cx="1677348" cy="828368"/>
            </a:xfrm>
            <a:prstGeom prst="bentConnector3">
              <a:avLst>
                <a:gd name="adj1" fmla="val 99972"/>
              </a:avLst>
            </a:prstGeom>
            <a:ln w="508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F6024B10-A5C2-4FB5-9D25-74977E97AE9C}"/>
              </a:ext>
            </a:extLst>
          </p:cNvPr>
          <p:cNvSpPr/>
          <p:nvPr/>
        </p:nvSpPr>
        <p:spPr>
          <a:xfrm>
            <a:off x="0" y="5789946"/>
            <a:ext cx="12191999" cy="1068054"/>
          </a:xfrm>
          <a:prstGeom prst="rect">
            <a:avLst/>
          </a:prstGeom>
          <a:gradFill>
            <a:gsLst>
              <a:gs pos="0">
                <a:schemeClr val="bg1">
                  <a:lumMod val="95000"/>
                </a:schemeClr>
              </a:gs>
              <a:gs pos="42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nvGrpSpPr>
          <p:cNvPr id="8" name="Group 7">
            <a:extLst>
              <a:ext uri="{FF2B5EF4-FFF2-40B4-BE49-F238E27FC236}">
                <a16:creationId xmlns:a16="http://schemas.microsoft.com/office/drawing/2014/main" id="{CAAEC5CC-F028-40CF-AC8E-2CF8EF250B9A}"/>
              </a:ext>
            </a:extLst>
          </p:cNvPr>
          <p:cNvGrpSpPr/>
          <p:nvPr/>
        </p:nvGrpSpPr>
        <p:grpSpPr>
          <a:xfrm>
            <a:off x="4500643" y="4644688"/>
            <a:ext cx="3220608" cy="1548961"/>
            <a:chOff x="2591472" y="4529905"/>
            <a:chExt cx="2892231" cy="1391027"/>
          </a:xfrm>
        </p:grpSpPr>
        <p:grpSp>
          <p:nvGrpSpPr>
            <p:cNvPr id="9" name="Group 8">
              <a:extLst>
                <a:ext uri="{FF2B5EF4-FFF2-40B4-BE49-F238E27FC236}">
                  <a16:creationId xmlns:a16="http://schemas.microsoft.com/office/drawing/2014/main" id="{24D9FF23-0EBF-482B-8162-E9AE8D465818}"/>
                </a:ext>
              </a:extLst>
            </p:cNvPr>
            <p:cNvGrpSpPr/>
            <p:nvPr userDrawn="1"/>
          </p:nvGrpSpPr>
          <p:grpSpPr>
            <a:xfrm>
              <a:off x="2591472" y="4529905"/>
              <a:ext cx="2513902" cy="1391026"/>
              <a:chOff x="1618104" y="4774278"/>
              <a:chExt cx="2513902" cy="1391026"/>
            </a:xfrm>
          </p:grpSpPr>
          <p:sp>
            <p:nvSpPr>
              <p:cNvPr id="21" name="Rectangle 20">
                <a:extLst>
                  <a:ext uri="{FF2B5EF4-FFF2-40B4-BE49-F238E27FC236}">
                    <a16:creationId xmlns:a16="http://schemas.microsoft.com/office/drawing/2014/main" id="{1EF49879-6DA3-4EFB-8AC6-7D63A945A2AE}"/>
                  </a:ext>
                </a:extLst>
              </p:cNvPr>
              <p:cNvSpPr/>
              <p:nvPr userDrawn="1"/>
            </p:nvSpPr>
            <p:spPr>
              <a:xfrm>
                <a:off x="1919176" y="4818888"/>
                <a:ext cx="1881566" cy="1170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nvGrpSpPr>
              <p:cNvPr id="22" name="Group 21">
                <a:extLst>
                  <a:ext uri="{FF2B5EF4-FFF2-40B4-BE49-F238E27FC236}">
                    <a16:creationId xmlns:a16="http://schemas.microsoft.com/office/drawing/2014/main" id="{F4B947D5-6813-4CF5-8C8A-1898DF7B1284}"/>
                  </a:ext>
                </a:extLst>
              </p:cNvPr>
              <p:cNvGrpSpPr/>
              <p:nvPr userDrawn="1"/>
            </p:nvGrpSpPr>
            <p:grpSpPr>
              <a:xfrm>
                <a:off x="1618104" y="4774278"/>
                <a:ext cx="2513902" cy="1391026"/>
                <a:chOff x="395536" y="2564904"/>
                <a:chExt cx="4749925" cy="2628292"/>
              </a:xfrm>
              <a:solidFill>
                <a:schemeClr val="tx1"/>
              </a:solidFill>
            </p:grpSpPr>
            <p:grpSp>
              <p:nvGrpSpPr>
                <p:cNvPr id="23" name="Group 22">
                  <a:extLst>
                    <a:ext uri="{FF2B5EF4-FFF2-40B4-BE49-F238E27FC236}">
                      <a16:creationId xmlns:a16="http://schemas.microsoft.com/office/drawing/2014/main" id="{82159EDC-BA4D-4244-90E4-987D067E3A52}"/>
                    </a:ext>
                  </a:extLst>
                </p:cNvPr>
                <p:cNvGrpSpPr/>
                <p:nvPr userDrawn="1"/>
              </p:nvGrpSpPr>
              <p:grpSpPr>
                <a:xfrm>
                  <a:off x="395536" y="2564904"/>
                  <a:ext cx="4749925" cy="2628292"/>
                  <a:chOff x="395536" y="2204864"/>
                  <a:chExt cx="5400600" cy="2988332"/>
                </a:xfrm>
                <a:grpFill/>
              </p:grpSpPr>
              <p:sp>
                <p:nvSpPr>
                  <p:cNvPr id="25" name="Rounded Rectangle 3">
                    <a:extLst>
                      <a:ext uri="{FF2B5EF4-FFF2-40B4-BE49-F238E27FC236}">
                        <a16:creationId xmlns:a16="http://schemas.microsoft.com/office/drawing/2014/main" id="{AE51DDAF-65F3-44C8-AF89-4768C4DFA58D}"/>
                      </a:ext>
                    </a:extLst>
                  </p:cNvPr>
                  <p:cNvSpPr/>
                  <p:nvPr userDrawn="1"/>
                </p:nvSpPr>
                <p:spPr>
                  <a:xfrm>
                    <a:off x="971600" y="2204864"/>
                    <a:ext cx="4248472" cy="2736304"/>
                  </a:xfrm>
                  <a:custGeom>
                    <a:avLst/>
                    <a:gdLst/>
                    <a:ahLst/>
                    <a:cxnLst/>
                    <a:rect l="l" t="t" r="r" b="b"/>
                    <a:pathLst>
                      <a:path w="4248472" h="2736304">
                        <a:moveTo>
                          <a:pt x="144016" y="144016"/>
                        </a:moveTo>
                        <a:lnTo>
                          <a:pt x="144016" y="2520280"/>
                        </a:lnTo>
                        <a:lnTo>
                          <a:pt x="4104456" y="2520280"/>
                        </a:lnTo>
                        <a:lnTo>
                          <a:pt x="4104456" y="144016"/>
                        </a:lnTo>
                        <a:close/>
                        <a:moveTo>
                          <a:pt x="119332" y="0"/>
                        </a:moveTo>
                        <a:lnTo>
                          <a:pt x="4129140" y="0"/>
                        </a:lnTo>
                        <a:cubicBezTo>
                          <a:pt x="4195045" y="0"/>
                          <a:pt x="4248472" y="53427"/>
                          <a:pt x="4248472" y="119332"/>
                        </a:cubicBezTo>
                        <a:lnTo>
                          <a:pt x="4248472" y="2736304"/>
                        </a:lnTo>
                        <a:lnTo>
                          <a:pt x="0" y="2736304"/>
                        </a:lnTo>
                        <a:lnTo>
                          <a:pt x="0" y="119332"/>
                        </a:lnTo>
                        <a:cubicBezTo>
                          <a:pt x="0" y="53427"/>
                          <a:pt x="53427" y="0"/>
                          <a:pt x="119332" y="0"/>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dirty="0">
                      <a:latin typeface="Arial" pitchFamily="34" charset="0"/>
                      <a:cs typeface="B Nazanin" pitchFamily="2" charset="-78"/>
                    </a:endParaRPr>
                  </a:p>
                </p:txBody>
              </p:sp>
              <p:sp>
                <p:nvSpPr>
                  <p:cNvPr id="26" name="Rectangle 25">
                    <a:extLst>
                      <a:ext uri="{FF2B5EF4-FFF2-40B4-BE49-F238E27FC236}">
                        <a16:creationId xmlns:a16="http://schemas.microsoft.com/office/drawing/2014/main" id="{D3729118-3A3A-4991-B80A-11625E2FE7A4}"/>
                      </a:ext>
                    </a:extLst>
                  </p:cNvPr>
                  <p:cNvSpPr/>
                  <p:nvPr userDrawn="1"/>
                </p:nvSpPr>
                <p:spPr>
                  <a:xfrm>
                    <a:off x="395536" y="4941168"/>
                    <a:ext cx="5400600" cy="144016"/>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dirty="0">
                      <a:latin typeface="Arial" pitchFamily="34" charset="0"/>
                      <a:cs typeface="B Nazanin" pitchFamily="2" charset="-78"/>
                    </a:endParaRPr>
                  </a:p>
                </p:txBody>
              </p:sp>
              <p:sp>
                <p:nvSpPr>
                  <p:cNvPr id="27" name="Trapezoid 26">
                    <a:extLst>
                      <a:ext uri="{FF2B5EF4-FFF2-40B4-BE49-F238E27FC236}">
                        <a16:creationId xmlns:a16="http://schemas.microsoft.com/office/drawing/2014/main" id="{DAC987ED-A016-40A2-866D-31FB458626D9}"/>
                      </a:ext>
                    </a:extLst>
                  </p:cNvPr>
                  <p:cNvSpPr/>
                  <p:nvPr userDrawn="1"/>
                </p:nvSpPr>
                <p:spPr>
                  <a:xfrm rot="10800000">
                    <a:off x="395536" y="5085184"/>
                    <a:ext cx="5400600" cy="108012"/>
                  </a:xfrm>
                  <a:prstGeom prst="trapezoid">
                    <a:avLst>
                      <a:gd name="adj" fmla="val 129851"/>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dirty="0">
                      <a:latin typeface="Arial" pitchFamily="34" charset="0"/>
                      <a:cs typeface="B Nazanin" pitchFamily="2" charset="-78"/>
                    </a:endParaRPr>
                  </a:p>
                </p:txBody>
              </p:sp>
            </p:grpSp>
            <p:sp>
              <p:nvSpPr>
                <p:cNvPr id="24" name="Rectangle 23">
                  <a:extLst>
                    <a:ext uri="{FF2B5EF4-FFF2-40B4-BE49-F238E27FC236}">
                      <a16:creationId xmlns:a16="http://schemas.microsoft.com/office/drawing/2014/main" id="{E5ACAF8C-C72A-4789-842B-A5396174E4E7}"/>
                    </a:ext>
                  </a:extLst>
                </p:cNvPr>
                <p:cNvSpPr/>
                <p:nvPr userDrawn="1"/>
              </p:nvSpPr>
              <p:spPr>
                <a:xfrm>
                  <a:off x="2518470" y="5009698"/>
                  <a:ext cx="504056" cy="45719"/>
                </a:xfrm>
                <a:prstGeom prst="rect">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dirty="0">
                    <a:latin typeface="Arial" pitchFamily="34" charset="0"/>
                    <a:cs typeface="B Nazanin" pitchFamily="2" charset="-78"/>
                  </a:endParaRPr>
                </a:p>
              </p:txBody>
            </p:sp>
          </p:grpSp>
        </p:grpSp>
        <p:grpSp>
          <p:nvGrpSpPr>
            <p:cNvPr id="10" name="Group 9">
              <a:extLst>
                <a:ext uri="{FF2B5EF4-FFF2-40B4-BE49-F238E27FC236}">
                  <a16:creationId xmlns:a16="http://schemas.microsoft.com/office/drawing/2014/main" id="{A5B8E710-24C3-4CAC-BA8F-D32680D2351E}"/>
                </a:ext>
              </a:extLst>
            </p:cNvPr>
            <p:cNvGrpSpPr/>
            <p:nvPr userDrawn="1"/>
          </p:nvGrpSpPr>
          <p:grpSpPr>
            <a:xfrm>
              <a:off x="4346521" y="4706362"/>
              <a:ext cx="981407" cy="1214570"/>
              <a:chOff x="-1940789" y="4697306"/>
              <a:chExt cx="981407" cy="1214570"/>
            </a:xfrm>
          </p:grpSpPr>
          <p:sp>
            <p:nvSpPr>
              <p:cNvPr id="17" name="Rectangle 16">
                <a:extLst>
                  <a:ext uri="{FF2B5EF4-FFF2-40B4-BE49-F238E27FC236}">
                    <a16:creationId xmlns:a16="http://schemas.microsoft.com/office/drawing/2014/main" id="{EC4E760C-F2F6-4446-872B-A6375858807D}"/>
                  </a:ext>
                </a:extLst>
              </p:cNvPr>
              <p:cNvSpPr/>
              <p:nvPr userDrawn="1"/>
            </p:nvSpPr>
            <p:spPr>
              <a:xfrm>
                <a:off x="-1881566" y="4758350"/>
                <a:ext cx="866582" cy="1124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nvGrpSpPr>
              <p:cNvPr id="18" name="Group 17">
                <a:extLst>
                  <a:ext uri="{FF2B5EF4-FFF2-40B4-BE49-F238E27FC236}">
                    <a16:creationId xmlns:a16="http://schemas.microsoft.com/office/drawing/2014/main" id="{D42E5662-6310-4BB4-A47F-FAC5372C4ABA}"/>
                  </a:ext>
                </a:extLst>
              </p:cNvPr>
              <p:cNvGrpSpPr/>
              <p:nvPr userDrawn="1"/>
            </p:nvGrpSpPr>
            <p:grpSpPr>
              <a:xfrm>
                <a:off x="-1940789" y="4697306"/>
                <a:ext cx="981407" cy="1214570"/>
                <a:chOff x="7452320" y="1988840"/>
                <a:chExt cx="1512168" cy="2088232"/>
              </a:xfrm>
            </p:grpSpPr>
            <p:sp>
              <p:nvSpPr>
                <p:cNvPr id="19" name="Rounded Rectangle 1">
                  <a:extLst>
                    <a:ext uri="{FF2B5EF4-FFF2-40B4-BE49-F238E27FC236}">
                      <a16:creationId xmlns:a16="http://schemas.microsoft.com/office/drawing/2014/main" id="{7C2CD549-F4EB-4621-ABCA-C321C5DFD6B1}"/>
                    </a:ext>
                  </a:extLst>
                </p:cNvPr>
                <p:cNvSpPr/>
                <p:nvPr userDrawn="1"/>
              </p:nvSpPr>
              <p:spPr>
                <a:xfrm>
                  <a:off x="7452320" y="1988840"/>
                  <a:ext cx="1512168" cy="2088232"/>
                </a:xfrm>
                <a:custGeom>
                  <a:avLst/>
                  <a:gdLst/>
                  <a:ahLst/>
                  <a:cxnLst/>
                  <a:rect l="l" t="t" r="r" b="b"/>
                  <a:pathLst>
                    <a:path w="1512168" h="2088232">
                      <a:moveTo>
                        <a:pt x="167516" y="181585"/>
                      </a:moveTo>
                      <a:lnTo>
                        <a:pt x="167516" y="1906647"/>
                      </a:lnTo>
                      <a:lnTo>
                        <a:pt x="1344652" y="1906647"/>
                      </a:lnTo>
                      <a:lnTo>
                        <a:pt x="1344652" y="181585"/>
                      </a:lnTo>
                      <a:close/>
                      <a:moveTo>
                        <a:pt x="90110" y="0"/>
                      </a:moveTo>
                      <a:lnTo>
                        <a:pt x="1422058" y="0"/>
                      </a:lnTo>
                      <a:cubicBezTo>
                        <a:pt x="1471824" y="0"/>
                        <a:pt x="1512168" y="40344"/>
                        <a:pt x="1512168" y="90110"/>
                      </a:cubicBezTo>
                      <a:lnTo>
                        <a:pt x="1512168" y="1998122"/>
                      </a:lnTo>
                      <a:cubicBezTo>
                        <a:pt x="1512168" y="2047888"/>
                        <a:pt x="1471824" y="2088232"/>
                        <a:pt x="1422058" y="2088232"/>
                      </a:cubicBezTo>
                      <a:lnTo>
                        <a:pt x="90110" y="2088232"/>
                      </a:lnTo>
                      <a:cubicBezTo>
                        <a:pt x="40344" y="2088232"/>
                        <a:pt x="0" y="2047888"/>
                        <a:pt x="0" y="1998122"/>
                      </a:cubicBezTo>
                      <a:lnTo>
                        <a:pt x="0" y="90110"/>
                      </a:lnTo>
                      <a:cubicBezTo>
                        <a:pt x="0" y="40344"/>
                        <a:pt x="40344" y="0"/>
                        <a:pt x="901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Arial" pitchFamily="34" charset="0"/>
                    <a:cs typeface="B Nazanin" pitchFamily="2" charset="-78"/>
                  </a:endParaRPr>
                </a:p>
              </p:txBody>
            </p:sp>
            <p:sp>
              <p:nvSpPr>
                <p:cNvPr id="20" name="Oval 19">
                  <a:extLst>
                    <a:ext uri="{FF2B5EF4-FFF2-40B4-BE49-F238E27FC236}">
                      <a16:creationId xmlns:a16="http://schemas.microsoft.com/office/drawing/2014/main" id="{E33D80C6-ED12-4A7F-B9D7-F43E98715C73}"/>
                    </a:ext>
                  </a:extLst>
                </p:cNvPr>
                <p:cNvSpPr/>
                <p:nvPr userDrawn="1"/>
              </p:nvSpPr>
              <p:spPr>
                <a:xfrm>
                  <a:off x="8160965" y="3933056"/>
                  <a:ext cx="94878" cy="9487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Arial" pitchFamily="34" charset="0"/>
                    <a:cs typeface="B Nazanin" pitchFamily="2" charset="-78"/>
                  </a:endParaRPr>
                </a:p>
              </p:txBody>
            </p:sp>
          </p:grpSp>
        </p:grpSp>
        <p:grpSp>
          <p:nvGrpSpPr>
            <p:cNvPr id="11" name="Group 10">
              <a:extLst>
                <a:ext uri="{FF2B5EF4-FFF2-40B4-BE49-F238E27FC236}">
                  <a16:creationId xmlns:a16="http://schemas.microsoft.com/office/drawing/2014/main" id="{D976E215-6E7C-4D14-B39D-E3FB7FD7168A}"/>
                </a:ext>
              </a:extLst>
            </p:cNvPr>
            <p:cNvGrpSpPr/>
            <p:nvPr userDrawn="1"/>
          </p:nvGrpSpPr>
          <p:grpSpPr>
            <a:xfrm>
              <a:off x="5056500" y="5206313"/>
              <a:ext cx="427203" cy="711251"/>
              <a:chOff x="-684584" y="5278238"/>
              <a:chExt cx="427203" cy="711251"/>
            </a:xfrm>
          </p:grpSpPr>
          <p:sp>
            <p:nvSpPr>
              <p:cNvPr id="12" name="Rectangle 11">
                <a:extLst>
                  <a:ext uri="{FF2B5EF4-FFF2-40B4-BE49-F238E27FC236}">
                    <a16:creationId xmlns:a16="http://schemas.microsoft.com/office/drawing/2014/main" id="{03704405-2F8B-4D8C-B59D-A56AFE9302D7}"/>
                  </a:ext>
                </a:extLst>
              </p:cNvPr>
              <p:cNvSpPr/>
              <p:nvPr userDrawn="1"/>
            </p:nvSpPr>
            <p:spPr>
              <a:xfrm>
                <a:off x="-648007" y="5329968"/>
                <a:ext cx="360040" cy="5910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nvGrpSpPr>
              <p:cNvPr id="13" name="Group 12">
                <a:extLst>
                  <a:ext uri="{FF2B5EF4-FFF2-40B4-BE49-F238E27FC236}">
                    <a16:creationId xmlns:a16="http://schemas.microsoft.com/office/drawing/2014/main" id="{2696EE58-8645-4556-BEB0-98A8829F7858}"/>
                  </a:ext>
                </a:extLst>
              </p:cNvPr>
              <p:cNvGrpSpPr/>
              <p:nvPr userDrawn="1"/>
            </p:nvGrpSpPr>
            <p:grpSpPr>
              <a:xfrm>
                <a:off x="-684584" y="5278238"/>
                <a:ext cx="427203" cy="711251"/>
                <a:chOff x="701317" y="1844824"/>
                <a:chExt cx="2371375" cy="3948112"/>
              </a:xfrm>
            </p:grpSpPr>
            <p:sp>
              <p:nvSpPr>
                <p:cNvPr id="14" name="Freeform 6">
                  <a:extLst>
                    <a:ext uri="{FF2B5EF4-FFF2-40B4-BE49-F238E27FC236}">
                      <a16:creationId xmlns:a16="http://schemas.microsoft.com/office/drawing/2014/main" id="{FFF0C791-1946-4B6D-9275-68BE6D49BB91}"/>
                    </a:ext>
                  </a:extLst>
                </p:cNvPr>
                <p:cNvSpPr>
                  <a:spLocks noEditPoints="1"/>
                </p:cNvSpPr>
                <p:nvPr/>
              </p:nvSpPr>
              <p:spPr bwMode="auto">
                <a:xfrm>
                  <a:off x="701317" y="1844824"/>
                  <a:ext cx="2371375" cy="3948112"/>
                </a:xfrm>
                <a:custGeom>
                  <a:avLst/>
                  <a:gdLst>
                    <a:gd name="T0" fmla="*/ 530 w 566"/>
                    <a:gd name="T1" fmla="*/ 0 h 1053"/>
                    <a:gd name="T2" fmla="*/ 36 w 566"/>
                    <a:gd name="T3" fmla="*/ 0 h 1053"/>
                    <a:gd name="T4" fmla="*/ 0 w 566"/>
                    <a:gd name="T5" fmla="*/ 36 h 1053"/>
                    <a:gd name="T6" fmla="*/ 0 w 566"/>
                    <a:gd name="T7" fmla="*/ 1017 h 1053"/>
                    <a:gd name="T8" fmla="*/ 36 w 566"/>
                    <a:gd name="T9" fmla="*/ 1053 h 1053"/>
                    <a:gd name="T10" fmla="*/ 530 w 566"/>
                    <a:gd name="T11" fmla="*/ 1053 h 1053"/>
                    <a:gd name="T12" fmla="*/ 566 w 566"/>
                    <a:gd name="T13" fmla="*/ 1017 h 1053"/>
                    <a:gd name="T14" fmla="*/ 566 w 566"/>
                    <a:gd name="T15" fmla="*/ 36 h 1053"/>
                    <a:gd name="T16" fmla="*/ 530 w 566"/>
                    <a:gd name="T17" fmla="*/ 0 h 1053"/>
                    <a:gd name="T18" fmla="*/ 520 w 566"/>
                    <a:gd name="T19" fmla="*/ 911 h 1053"/>
                    <a:gd name="T20" fmla="*/ 48 w 566"/>
                    <a:gd name="T21" fmla="*/ 911 h 1053"/>
                    <a:gd name="T22" fmla="*/ 48 w 566"/>
                    <a:gd name="T23" fmla="*/ 108 h 1053"/>
                    <a:gd name="T24" fmla="*/ 520 w 566"/>
                    <a:gd name="T25" fmla="*/ 108 h 1053"/>
                    <a:gd name="T26" fmla="*/ 520 w 566"/>
                    <a:gd name="T27" fmla="*/ 91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6" h="1053">
                      <a:moveTo>
                        <a:pt x="530" y="0"/>
                      </a:moveTo>
                      <a:cubicBezTo>
                        <a:pt x="36" y="0"/>
                        <a:pt x="36" y="0"/>
                        <a:pt x="36" y="0"/>
                      </a:cubicBezTo>
                      <a:cubicBezTo>
                        <a:pt x="16" y="0"/>
                        <a:pt x="0" y="16"/>
                        <a:pt x="0" y="36"/>
                      </a:cubicBezTo>
                      <a:cubicBezTo>
                        <a:pt x="0" y="1017"/>
                        <a:pt x="0" y="1017"/>
                        <a:pt x="0" y="1017"/>
                      </a:cubicBezTo>
                      <a:cubicBezTo>
                        <a:pt x="0" y="1037"/>
                        <a:pt x="16" y="1053"/>
                        <a:pt x="36" y="1053"/>
                      </a:cubicBezTo>
                      <a:cubicBezTo>
                        <a:pt x="530" y="1053"/>
                        <a:pt x="530" y="1053"/>
                        <a:pt x="530" y="1053"/>
                      </a:cubicBezTo>
                      <a:cubicBezTo>
                        <a:pt x="550" y="1053"/>
                        <a:pt x="566" y="1037"/>
                        <a:pt x="566" y="1017"/>
                      </a:cubicBezTo>
                      <a:cubicBezTo>
                        <a:pt x="566" y="36"/>
                        <a:pt x="566" y="36"/>
                        <a:pt x="566" y="36"/>
                      </a:cubicBezTo>
                      <a:cubicBezTo>
                        <a:pt x="566" y="16"/>
                        <a:pt x="550" y="0"/>
                        <a:pt x="530" y="0"/>
                      </a:cubicBezTo>
                      <a:close/>
                      <a:moveTo>
                        <a:pt x="520" y="911"/>
                      </a:moveTo>
                      <a:cubicBezTo>
                        <a:pt x="48" y="911"/>
                        <a:pt x="48" y="911"/>
                        <a:pt x="48" y="911"/>
                      </a:cubicBezTo>
                      <a:cubicBezTo>
                        <a:pt x="48" y="108"/>
                        <a:pt x="48" y="108"/>
                        <a:pt x="48" y="108"/>
                      </a:cubicBezTo>
                      <a:cubicBezTo>
                        <a:pt x="520" y="108"/>
                        <a:pt x="520" y="108"/>
                        <a:pt x="520" y="108"/>
                      </a:cubicBezTo>
                      <a:lnTo>
                        <a:pt x="520" y="911"/>
                      </a:lnTo>
                      <a:close/>
                    </a:path>
                  </a:pathLst>
                </a:cu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latin typeface="Arial" pitchFamily="34" charset="0"/>
                    <a:cs typeface="B Nazanin" pitchFamily="2" charset="-78"/>
                  </a:endParaRPr>
                </a:p>
              </p:txBody>
            </p:sp>
            <p:sp>
              <p:nvSpPr>
                <p:cNvPr id="15" name="Rounded Rectangle 60">
                  <a:extLst>
                    <a:ext uri="{FF2B5EF4-FFF2-40B4-BE49-F238E27FC236}">
                      <a16:creationId xmlns:a16="http://schemas.microsoft.com/office/drawing/2014/main" id="{E453ED4E-035E-4924-B16A-CDFDC69D7042}"/>
                    </a:ext>
                  </a:extLst>
                </p:cNvPr>
                <p:cNvSpPr/>
                <p:nvPr/>
              </p:nvSpPr>
              <p:spPr>
                <a:xfrm>
                  <a:off x="1707005" y="2042848"/>
                  <a:ext cx="360000" cy="36000"/>
                </a:xfrm>
                <a:prstGeom prst="roundRect">
                  <a:avLst>
                    <a:gd name="adj" fmla="val 50000"/>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Arial" pitchFamily="34" charset="0"/>
                    <a:cs typeface="B Nazanin" pitchFamily="2" charset="-78"/>
                  </a:endParaRPr>
                </a:p>
              </p:txBody>
            </p:sp>
            <p:sp>
              <p:nvSpPr>
                <p:cNvPr id="16" name="Oval 15">
                  <a:extLst>
                    <a:ext uri="{FF2B5EF4-FFF2-40B4-BE49-F238E27FC236}">
                      <a16:creationId xmlns:a16="http://schemas.microsoft.com/office/drawing/2014/main" id="{C74A02C0-F041-4C96-B837-448BF062E8EB}"/>
                    </a:ext>
                  </a:extLst>
                </p:cNvPr>
                <p:cNvSpPr/>
                <p:nvPr/>
              </p:nvSpPr>
              <p:spPr>
                <a:xfrm>
                  <a:off x="1715855" y="5362110"/>
                  <a:ext cx="342299" cy="342299"/>
                </a:xfrm>
                <a:prstGeom prst="ellipse">
                  <a:avLst/>
                </a:prstGeom>
                <a:noFill/>
                <a:ln w="127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Arial" pitchFamily="34" charset="0"/>
                    <a:cs typeface="B Nazanin" pitchFamily="2" charset="-78"/>
                  </a:endParaRPr>
                </a:p>
              </p:txBody>
            </p:sp>
          </p:grpSp>
        </p:grpSp>
      </p:grpSp>
      <p:grpSp>
        <p:nvGrpSpPr>
          <p:cNvPr id="28" name="그룹 27">
            <a:extLst>
              <a:ext uri="{FF2B5EF4-FFF2-40B4-BE49-F238E27FC236}">
                <a16:creationId xmlns:a16="http://schemas.microsoft.com/office/drawing/2014/main" id="{0F0BEE4B-224C-4865-BA56-63DD3F81DEEA}"/>
              </a:ext>
            </a:extLst>
          </p:cNvPr>
          <p:cNvGrpSpPr/>
          <p:nvPr/>
        </p:nvGrpSpPr>
        <p:grpSpPr>
          <a:xfrm>
            <a:off x="4748872" y="1806373"/>
            <a:ext cx="1211932" cy="2707164"/>
            <a:chOff x="4748872" y="1806373"/>
            <a:chExt cx="1211932" cy="2707164"/>
          </a:xfrm>
        </p:grpSpPr>
        <p:cxnSp>
          <p:nvCxnSpPr>
            <p:cNvPr id="29" name="Elbow Connector 49">
              <a:extLst>
                <a:ext uri="{FF2B5EF4-FFF2-40B4-BE49-F238E27FC236}">
                  <a16:creationId xmlns:a16="http://schemas.microsoft.com/office/drawing/2014/main" id="{3C5A7F50-1B29-4C5C-8FB4-481FF5C812C5}"/>
                </a:ext>
              </a:extLst>
            </p:cNvPr>
            <p:cNvCxnSpPr>
              <a:cxnSpLocks/>
            </p:cNvCxnSpPr>
            <p:nvPr/>
          </p:nvCxnSpPr>
          <p:spPr>
            <a:xfrm rot="16200000" flipV="1">
              <a:off x="4716625" y="3874095"/>
              <a:ext cx="671689" cy="607195"/>
            </a:xfrm>
            <a:prstGeom prst="bentConnector3">
              <a:avLst>
                <a:gd name="adj1" fmla="val 101050"/>
              </a:avLst>
            </a:prstGeom>
            <a:ln w="508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Elbow Connector 50">
              <a:extLst>
                <a:ext uri="{FF2B5EF4-FFF2-40B4-BE49-F238E27FC236}">
                  <a16:creationId xmlns:a16="http://schemas.microsoft.com/office/drawing/2014/main" id="{3443B610-47ED-41B9-9449-54DB47DDE15C}"/>
                </a:ext>
              </a:extLst>
            </p:cNvPr>
            <p:cNvCxnSpPr>
              <a:cxnSpLocks/>
            </p:cNvCxnSpPr>
            <p:nvPr/>
          </p:nvCxnSpPr>
          <p:spPr>
            <a:xfrm rot="16200000" flipV="1">
              <a:off x="4068193" y="2620926"/>
              <a:ext cx="2707163" cy="1078058"/>
            </a:xfrm>
            <a:prstGeom prst="bentConnector3">
              <a:avLst>
                <a:gd name="adj1" fmla="val 99962"/>
              </a:avLst>
            </a:prstGeom>
            <a:ln w="508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Elbow Connector 51">
              <a:extLst>
                <a:ext uri="{FF2B5EF4-FFF2-40B4-BE49-F238E27FC236}">
                  <a16:creationId xmlns:a16="http://schemas.microsoft.com/office/drawing/2014/main" id="{2881CEE5-7680-4B86-8A8D-9C16C5BE6649}"/>
                </a:ext>
              </a:extLst>
            </p:cNvPr>
            <p:cNvCxnSpPr>
              <a:cxnSpLocks/>
            </p:cNvCxnSpPr>
            <p:nvPr/>
          </p:nvCxnSpPr>
          <p:spPr>
            <a:xfrm rot="16200000" flipV="1">
              <a:off x="4404557" y="3260679"/>
              <a:ext cx="1677348" cy="828368"/>
            </a:xfrm>
            <a:prstGeom prst="bentConnector3">
              <a:avLst>
                <a:gd name="adj1" fmla="val 99972"/>
              </a:avLst>
            </a:prstGeom>
            <a:ln w="508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D79B1F18-EBF5-4F6A-9EB1-5AAD08CCBE71}"/>
              </a:ext>
            </a:extLst>
          </p:cNvPr>
          <p:cNvSpPr/>
          <p:nvPr/>
        </p:nvSpPr>
        <p:spPr>
          <a:xfrm>
            <a:off x="4280881" y="1494699"/>
            <a:ext cx="671669" cy="671669"/>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33" name="TextBox 32">
            <a:extLst>
              <a:ext uri="{FF2B5EF4-FFF2-40B4-BE49-F238E27FC236}">
                <a16:creationId xmlns:a16="http://schemas.microsoft.com/office/drawing/2014/main" id="{0787B80C-8F1C-4935-AAA0-6A7272531908}"/>
              </a:ext>
            </a:extLst>
          </p:cNvPr>
          <p:cNvSpPr txBox="1"/>
          <p:nvPr/>
        </p:nvSpPr>
        <p:spPr>
          <a:xfrm>
            <a:off x="628651" y="1507368"/>
            <a:ext cx="3529689"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با الگوهای ما، یک صدای منحصر به فرد و جذاب به گزارش ها و ارائه های خود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34" name="Oval 33">
            <a:extLst>
              <a:ext uri="{FF2B5EF4-FFF2-40B4-BE49-F238E27FC236}">
                <a16:creationId xmlns:a16="http://schemas.microsoft.com/office/drawing/2014/main" id="{A2C3F605-5FED-4124-A150-FA30621C05E8}"/>
              </a:ext>
            </a:extLst>
          </p:cNvPr>
          <p:cNvSpPr/>
          <p:nvPr/>
        </p:nvSpPr>
        <p:spPr>
          <a:xfrm>
            <a:off x="7259565" y="2500356"/>
            <a:ext cx="671669" cy="671669"/>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35" name="TextBox 34">
            <a:extLst>
              <a:ext uri="{FF2B5EF4-FFF2-40B4-BE49-F238E27FC236}">
                <a16:creationId xmlns:a16="http://schemas.microsoft.com/office/drawing/2014/main" id="{C5841534-89AD-41CC-8C19-E6B17A2C1DE2}"/>
              </a:ext>
            </a:extLst>
          </p:cNvPr>
          <p:cNvSpPr txBox="1"/>
          <p:nvPr/>
        </p:nvSpPr>
        <p:spPr>
          <a:xfrm>
            <a:off x="8046975" y="2513024"/>
            <a:ext cx="3535425"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با الگوهای ما، یک صدای منحصر به فرد و جذاب به گزارش ها و ارائه های خود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36" name="Oval 35">
            <a:extLst>
              <a:ext uri="{FF2B5EF4-FFF2-40B4-BE49-F238E27FC236}">
                <a16:creationId xmlns:a16="http://schemas.microsoft.com/office/drawing/2014/main" id="{9260BB1C-A1B1-4D07-A4CC-FAF43C65AFCD}"/>
              </a:ext>
            </a:extLst>
          </p:cNvPr>
          <p:cNvSpPr/>
          <p:nvPr/>
        </p:nvSpPr>
        <p:spPr>
          <a:xfrm>
            <a:off x="7259565" y="3506035"/>
            <a:ext cx="671669" cy="671669"/>
          </a:xfrm>
          <a:prstGeom prst="ellipse">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37" name="TextBox 36">
            <a:extLst>
              <a:ext uri="{FF2B5EF4-FFF2-40B4-BE49-F238E27FC236}">
                <a16:creationId xmlns:a16="http://schemas.microsoft.com/office/drawing/2014/main" id="{007D29F6-9D26-40AA-A067-E3D3D2A18126}"/>
              </a:ext>
            </a:extLst>
          </p:cNvPr>
          <p:cNvSpPr txBox="1"/>
          <p:nvPr/>
        </p:nvSpPr>
        <p:spPr>
          <a:xfrm>
            <a:off x="8046975" y="3518704"/>
            <a:ext cx="3535425"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با الگوهای ما، یک صدای منحصر به فرد و جذاب به گزارش ها و ارائه های خود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38" name="Oval 37">
            <a:extLst>
              <a:ext uri="{FF2B5EF4-FFF2-40B4-BE49-F238E27FC236}">
                <a16:creationId xmlns:a16="http://schemas.microsoft.com/office/drawing/2014/main" id="{6BD6083C-1D63-418F-B3B5-370477CD9B48}"/>
              </a:ext>
            </a:extLst>
          </p:cNvPr>
          <p:cNvSpPr/>
          <p:nvPr/>
        </p:nvSpPr>
        <p:spPr>
          <a:xfrm>
            <a:off x="7259565" y="1494699"/>
            <a:ext cx="671669" cy="671669"/>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39" name="TextBox 38">
            <a:extLst>
              <a:ext uri="{FF2B5EF4-FFF2-40B4-BE49-F238E27FC236}">
                <a16:creationId xmlns:a16="http://schemas.microsoft.com/office/drawing/2014/main" id="{544A6AE4-B588-458B-8402-87C71AFB86C7}"/>
              </a:ext>
            </a:extLst>
          </p:cNvPr>
          <p:cNvSpPr txBox="1"/>
          <p:nvPr/>
        </p:nvSpPr>
        <p:spPr>
          <a:xfrm>
            <a:off x="8046975" y="1507368"/>
            <a:ext cx="3535425"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با الگوهای ما، یک صدای منحصر به فرد و جذاب به گزارش ها و ارائه های خود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40" name="Oval 39">
            <a:extLst>
              <a:ext uri="{FF2B5EF4-FFF2-40B4-BE49-F238E27FC236}">
                <a16:creationId xmlns:a16="http://schemas.microsoft.com/office/drawing/2014/main" id="{0503C814-5747-4F47-9D70-66932AD7C1CA}"/>
              </a:ext>
            </a:extLst>
          </p:cNvPr>
          <p:cNvSpPr/>
          <p:nvPr/>
        </p:nvSpPr>
        <p:spPr>
          <a:xfrm>
            <a:off x="4280881" y="2500356"/>
            <a:ext cx="671669" cy="671669"/>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41" name="TextBox 40">
            <a:extLst>
              <a:ext uri="{FF2B5EF4-FFF2-40B4-BE49-F238E27FC236}">
                <a16:creationId xmlns:a16="http://schemas.microsoft.com/office/drawing/2014/main" id="{BB0C0036-8A2B-43FD-9FC4-F80AA4731C60}"/>
              </a:ext>
            </a:extLst>
          </p:cNvPr>
          <p:cNvSpPr txBox="1"/>
          <p:nvPr/>
        </p:nvSpPr>
        <p:spPr>
          <a:xfrm>
            <a:off x="628651" y="2513024"/>
            <a:ext cx="3529689"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 شما به سادگی می توانید مخاطبان خود را تحت تاثیر قرار دهید و با الگوهای ما، یک صدای منحصر به فرد و جذاب به گزارش ها و ارائه های خود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42" name="Oval 41">
            <a:extLst>
              <a:ext uri="{FF2B5EF4-FFF2-40B4-BE49-F238E27FC236}">
                <a16:creationId xmlns:a16="http://schemas.microsoft.com/office/drawing/2014/main" id="{31E96354-9E2E-4FC7-84F3-4974114C5A08}"/>
              </a:ext>
            </a:extLst>
          </p:cNvPr>
          <p:cNvSpPr/>
          <p:nvPr/>
        </p:nvSpPr>
        <p:spPr>
          <a:xfrm>
            <a:off x="4280881" y="3506035"/>
            <a:ext cx="671669" cy="671669"/>
          </a:xfrm>
          <a:prstGeom prst="ellipse">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43" name="TextBox 42">
            <a:extLst>
              <a:ext uri="{FF2B5EF4-FFF2-40B4-BE49-F238E27FC236}">
                <a16:creationId xmlns:a16="http://schemas.microsoft.com/office/drawing/2014/main" id="{F96A2A41-D532-4ED6-9439-B5AACEDF08AE}"/>
              </a:ext>
            </a:extLst>
          </p:cNvPr>
          <p:cNvSpPr txBox="1"/>
          <p:nvPr/>
        </p:nvSpPr>
        <p:spPr>
          <a:xfrm>
            <a:off x="628651" y="3518704"/>
            <a:ext cx="3529689"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با الگوهای ما، یک صدای منحصر به فرد و جذاب به گزارش ها و ارائه های خود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44" name="Donut 15">
            <a:extLst>
              <a:ext uri="{FF2B5EF4-FFF2-40B4-BE49-F238E27FC236}">
                <a16:creationId xmlns:a16="http://schemas.microsoft.com/office/drawing/2014/main" id="{05D5A266-7FAB-450D-A4C2-5886F61142C5}"/>
              </a:ext>
            </a:extLst>
          </p:cNvPr>
          <p:cNvSpPr>
            <a:spLocks/>
          </p:cNvSpPr>
          <p:nvPr/>
        </p:nvSpPr>
        <p:spPr>
          <a:xfrm>
            <a:off x="4409240" y="2629066"/>
            <a:ext cx="414246" cy="414246"/>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latin typeface="Arial" pitchFamily="34" charset="0"/>
              <a:cs typeface="B Nazanin" pitchFamily="2" charset="-78"/>
            </a:endParaRPr>
          </a:p>
        </p:txBody>
      </p:sp>
      <p:sp>
        <p:nvSpPr>
          <p:cNvPr id="45" name="Rounded Rectangle 2">
            <a:extLst>
              <a:ext uri="{FF2B5EF4-FFF2-40B4-BE49-F238E27FC236}">
                <a16:creationId xmlns:a16="http://schemas.microsoft.com/office/drawing/2014/main" id="{6692F0F4-A6D1-45A1-B2CA-F7AFEDDD713F}"/>
              </a:ext>
            </a:extLst>
          </p:cNvPr>
          <p:cNvSpPr/>
          <p:nvPr/>
        </p:nvSpPr>
        <p:spPr>
          <a:xfrm>
            <a:off x="7425154" y="2656765"/>
            <a:ext cx="358851" cy="358851"/>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latin typeface="Arial" pitchFamily="34" charset="0"/>
              <a:cs typeface="B Nazanin" pitchFamily="2" charset="-78"/>
            </a:endParaRPr>
          </a:p>
        </p:txBody>
      </p:sp>
      <p:sp>
        <p:nvSpPr>
          <p:cNvPr id="46" name="Rounded Rectangle 3">
            <a:extLst>
              <a:ext uri="{FF2B5EF4-FFF2-40B4-BE49-F238E27FC236}">
                <a16:creationId xmlns:a16="http://schemas.microsoft.com/office/drawing/2014/main" id="{283D8746-9EFC-49E5-A95E-8496702677D9}"/>
              </a:ext>
            </a:extLst>
          </p:cNvPr>
          <p:cNvSpPr/>
          <p:nvPr/>
        </p:nvSpPr>
        <p:spPr>
          <a:xfrm>
            <a:off x="7418776" y="1651108"/>
            <a:ext cx="358851" cy="358851"/>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latin typeface="Arial" pitchFamily="34" charset="0"/>
              <a:cs typeface="B Nazanin" pitchFamily="2" charset="-78"/>
            </a:endParaRPr>
          </a:p>
        </p:txBody>
      </p:sp>
      <p:sp>
        <p:nvSpPr>
          <p:cNvPr id="47" name="Oval 1">
            <a:extLst>
              <a:ext uri="{FF2B5EF4-FFF2-40B4-BE49-F238E27FC236}">
                <a16:creationId xmlns:a16="http://schemas.microsoft.com/office/drawing/2014/main" id="{575C751B-3D07-4D70-B941-EB5F2053AA37}"/>
              </a:ext>
            </a:extLst>
          </p:cNvPr>
          <p:cNvSpPr/>
          <p:nvPr/>
        </p:nvSpPr>
        <p:spPr>
          <a:xfrm>
            <a:off x="4437451" y="3624597"/>
            <a:ext cx="358525" cy="434545"/>
          </a:xfrm>
          <a:custGeom>
            <a:avLst/>
            <a:gdLst/>
            <a:ahLst/>
            <a:cxnLst/>
            <a:rect l="l" t="t" r="r" b="b"/>
            <a:pathLst>
              <a:path w="3254409" h="3944462">
                <a:moveTo>
                  <a:pt x="1259449" y="3654708"/>
                </a:moveTo>
                <a:lnTo>
                  <a:pt x="2056275" y="3654708"/>
                </a:lnTo>
                <a:lnTo>
                  <a:pt x="2056275" y="3799585"/>
                </a:lnTo>
                <a:cubicBezTo>
                  <a:pt x="2056275" y="3879598"/>
                  <a:pt x="1877900" y="3944462"/>
                  <a:pt x="1657862" y="3944462"/>
                </a:cubicBezTo>
                <a:cubicBezTo>
                  <a:pt x="1437825" y="3944462"/>
                  <a:pt x="1259449" y="3879598"/>
                  <a:pt x="1259449" y="3799585"/>
                </a:cubicBezTo>
                <a:close/>
                <a:moveTo>
                  <a:pt x="1261196" y="3409579"/>
                </a:moveTo>
                <a:lnTo>
                  <a:pt x="2054529" y="3409579"/>
                </a:lnTo>
                <a:cubicBezTo>
                  <a:pt x="2095500" y="3409579"/>
                  <a:pt x="2128714" y="3442793"/>
                  <a:pt x="2128714" y="3483764"/>
                </a:cubicBezTo>
                <a:lnTo>
                  <a:pt x="2128714" y="3516511"/>
                </a:lnTo>
                <a:cubicBezTo>
                  <a:pt x="2128714" y="3557481"/>
                  <a:pt x="2095500" y="3590696"/>
                  <a:pt x="2054529" y="3590696"/>
                </a:cubicBezTo>
                <a:lnTo>
                  <a:pt x="1261196" y="3590696"/>
                </a:lnTo>
                <a:cubicBezTo>
                  <a:pt x="1220225" y="3590696"/>
                  <a:pt x="1187011" y="3557481"/>
                  <a:pt x="1187011" y="3516511"/>
                </a:cubicBezTo>
                <a:lnTo>
                  <a:pt x="1187011" y="3483764"/>
                </a:lnTo>
                <a:cubicBezTo>
                  <a:pt x="1187011" y="3442793"/>
                  <a:pt x="1220225" y="3409579"/>
                  <a:pt x="1261196" y="3409579"/>
                </a:cubicBezTo>
                <a:close/>
                <a:moveTo>
                  <a:pt x="1224976" y="3164451"/>
                </a:moveTo>
                <a:lnTo>
                  <a:pt x="2090747" y="3164451"/>
                </a:lnTo>
                <a:cubicBezTo>
                  <a:pt x="2131719" y="3164451"/>
                  <a:pt x="2164933" y="3197665"/>
                  <a:pt x="2164933" y="3238636"/>
                </a:cubicBezTo>
                <a:lnTo>
                  <a:pt x="2164933" y="3271382"/>
                </a:lnTo>
                <a:cubicBezTo>
                  <a:pt x="2164933" y="3312353"/>
                  <a:pt x="2131719" y="3345567"/>
                  <a:pt x="2090747" y="3345567"/>
                </a:cubicBezTo>
                <a:lnTo>
                  <a:pt x="1224976" y="3345567"/>
                </a:lnTo>
                <a:cubicBezTo>
                  <a:pt x="1184005" y="3345567"/>
                  <a:pt x="1150791" y="3312353"/>
                  <a:pt x="1150791" y="3271382"/>
                </a:cubicBezTo>
                <a:lnTo>
                  <a:pt x="1150791" y="3238636"/>
                </a:lnTo>
                <a:cubicBezTo>
                  <a:pt x="1150791" y="3197665"/>
                  <a:pt x="1184005" y="3164451"/>
                  <a:pt x="1224976" y="3164451"/>
                </a:cubicBezTo>
                <a:close/>
                <a:moveTo>
                  <a:pt x="1188757" y="2919322"/>
                </a:moveTo>
                <a:lnTo>
                  <a:pt x="2126967" y="2919322"/>
                </a:lnTo>
                <a:cubicBezTo>
                  <a:pt x="2167938" y="2919322"/>
                  <a:pt x="2201152" y="2952536"/>
                  <a:pt x="2201152" y="2993507"/>
                </a:cubicBezTo>
                <a:lnTo>
                  <a:pt x="2201152" y="3026254"/>
                </a:lnTo>
                <a:cubicBezTo>
                  <a:pt x="2201152" y="3067224"/>
                  <a:pt x="2167938" y="3100439"/>
                  <a:pt x="2126967" y="3100439"/>
                </a:cubicBezTo>
                <a:lnTo>
                  <a:pt x="1188757" y="3100439"/>
                </a:lnTo>
                <a:cubicBezTo>
                  <a:pt x="1147785" y="3100439"/>
                  <a:pt x="1114571" y="3067224"/>
                  <a:pt x="1114571" y="3026254"/>
                </a:cubicBezTo>
                <a:lnTo>
                  <a:pt x="1114571" y="2993507"/>
                </a:lnTo>
                <a:cubicBezTo>
                  <a:pt x="1114571" y="2952536"/>
                  <a:pt x="1147785" y="2919322"/>
                  <a:pt x="1188757" y="2919322"/>
                </a:cubicBezTo>
                <a:close/>
                <a:moveTo>
                  <a:pt x="1574533" y="1620510"/>
                </a:moveTo>
                <a:cubicBezTo>
                  <a:pt x="1552384" y="1644018"/>
                  <a:pt x="1521864" y="1658080"/>
                  <a:pt x="1488300" y="1658080"/>
                </a:cubicBezTo>
                <a:cubicBezTo>
                  <a:pt x="1460798" y="1658080"/>
                  <a:pt x="1435338" y="1648638"/>
                  <a:pt x="1416032" y="1630675"/>
                </a:cubicBezTo>
                <a:lnTo>
                  <a:pt x="1584647" y="2695264"/>
                </a:lnTo>
                <a:lnTo>
                  <a:pt x="1650915" y="2694732"/>
                </a:lnTo>
                <a:lnTo>
                  <a:pt x="1650915" y="2694695"/>
                </a:lnTo>
                <a:lnTo>
                  <a:pt x="1653298" y="2694714"/>
                </a:lnTo>
                <a:lnTo>
                  <a:pt x="1655679" y="2694695"/>
                </a:lnTo>
                <a:lnTo>
                  <a:pt x="1655679" y="2694732"/>
                </a:lnTo>
                <a:lnTo>
                  <a:pt x="1721162" y="2695258"/>
                </a:lnTo>
                <a:lnTo>
                  <a:pt x="1887727" y="1643609"/>
                </a:lnTo>
                <a:cubicBezTo>
                  <a:pt x="1871593" y="1653234"/>
                  <a:pt x="1852936" y="1658080"/>
                  <a:pt x="1833231" y="1658080"/>
                </a:cubicBezTo>
                <a:cubicBezTo>
                  <a:pt x="1799667" y="1658080"/>
                  <a:pt x="1769147" y="1644018"/>
                  <a:pt x="1746999" y="1620510"/>
                </a:cubicBezTo>
                <a:cubicBezTo>
                  <a:pt x="1724849" y="1644018"/>
                  <a:pt x="1694329" y="1658080"/>
                  <a:pt x="1660766" y="1658080"/>
                </a:cubicBezTo>
                <a:cubicBezTo>
                  <a:pt x="1627202" y="1658080"/>
                  <a:pt x="1596682" y="1644018"/>
                  <a:pt x="1574533" y="1620510"/>
                </a:cubicBezTo>
                <a:close/>
                <a:moveTo>
                  <a:pt x="3254409" y="1194373"/>
                </a:moveTo>
                <a:lnTo>
                  <a:pt x="3254409" y="1446373"/>
                </a:lnTo>
                <a:lnTo>
                  <a:pt x="2894409" y="1395973"/>
                </a:lnTo>
                <a:lnTo>
                  <a:pt x="2894409" y="1244773"/>
                </a:lnTo>
                <a:close/>
                <a:moveTo>
                  <a:pt x="0" y="1194373"/>
                </a:moveTo>
                <a:lnTo>
                  <a:pt x="360000" y="1244773"/>
                </a:lnTo>
                <a:lnTo>
                  <a:pt x="360000" y="1395973"/>
                </a:lnTo>
                <a:lnTo>
                  <a:pt x="0" y="1446373"/>
                </a:lnTo>
                <a:close/>
                <a:moveTo>
                  <a:pt x="1650915" y="686852"/>
                </a:moveTo>
                <a:cubicBezTo>
                  <a:pt x="1164505" y="687423"/>
                  <a:pt x="770387" y="1081929"/>
                  <a:pt x="770387" y="1568485"/>
                </a:cubicBezTo>
                <a:cubicBezTo>
                  <a:pt x="770387" y="1897865"/>
                  <a:pt x="1005466" y="2222947"/>
                  <a:pt x="1190556" y="2371462"/>
                </a:cubicBezTo>
                <a:cubicBezTo>
                  <a:pt x="1274950" y="2469103"/>
                  <a:pt x="1268259" y="2471104"/>
                  <a:pt x="1302554" y="2596072"/>
                </a:cubicBezTo>
                <a:cubicBezTo>
                  <a:pt x="1316217" y="2683697"/>
                  <a:pt x="1288538" y="2692455"/>
                  <a:pt x="1367056" y="2697010"/>
                </a:cubicBezTo>
                <a:lnTo>
                  <a:pt x="1424224" y="2696551"/>
                </a:lnTo>
                <a:lnTo>
                  <a:pt x="1231891" y="1482210"/>
                </a:lnTo>
                <a:cubicBezTo>
                  <a:pt x="1225156" y="1439688"/>
                  <a:pt x="1254167" y="1399758"/>
                  <a:pt x="1296689" y="1393023"/>
                </a:cubicBezTo>
                <a:lnTo>
                  <a:pt x="1299400" y="1392594"/>
                </a:lnTo>
                <a:cubicBezTo>
                  <a:pt x="1338047" y="1386473"/>
                  <a:pt x="1374553" y="1409880"/>
                  <a:pt x="1384555" y="1446557"/>
                </a:cubicBezTo>
                <a:cubicBezTo>
                  <a:pt x="1405249" y="1408365"/>
                  <a:pt x="1444141" y="1384022"/>
                  <a:pt x="1488300" y="1384022"/>
                </a:cubicBezTo>
                <a:cubicBezTo>
                  <a:pt x="1521864" y="1384022"/>
                  <a:pt x="1552384" y="1398085"/>
                  <a:pt x="1574533" y="1421593"/>
                </a:cubicBezTo>
                <a:cubicBezTo>
                  <a:pt x="1596682" y="1398085"/>
                  <a:pt x="1627202" y="1384022"/>
                  <a:pt x="1660766" y="1384022"/>
                </a:cubicBezTo>
                <a:cubicBezTo>
                  <a:pt x="1694329" y="1384022"/>
                  <a:pt x="1724849" y="1398085"/>
                  <a:pt x="1746999" y="1421593"/>
                </a:cubicBezTo>
                <a:cubicBezTo>
                  <a:pt x="1769147" y="1398085"/>
                  <a:pt x="1799667" y="1384022"/>
                  <a:pt x="1833231" y="1384022"/>
                </a:cubicBezTo>
                <a:cubicBezTo>
                  <a:pt x="1870523" y="1384022"/>
                  <a:pt x="1904060" y="1401383"/>
                  <a:pt x="1926459" y="1429718"/>
                </a:cubicBezTo>
                <a:cubicBezTo>
                  <a:pt x="1940429" y="1399945"/>
                  <a:pt x="1972972" y="1382212"/>
                  <a:pt x="2007193" y="1387633"/>
                </a:cubicBezTo>
                <a:lnTo>
                  <a:pt x="2009904" y="1388062"/>
                </a:lnTo>
                <a:cubicBezTo>
                  <a:pt x="2052427" y="1394797"/>
                  <a:pt x="2081437" y="1434727"/>
                  <a:pt x="2074703" y="1477248"/>
                </a:cubicBezTo>
                <a:lnTo>
                  <a:pt x="1881585" y="2696545"/>
                </a:lnTo>
                <a:lnTo>
                  <a:pt x="1939537" y="2697010"/>
                </a:lnTo>
                <a:cubicBezTo>
                  <a:pt x="2018055" y="2692455"/>
                  <a:pt x="1990377" y="2683697"/>
                  <a:pt x="2004039" y="2596072"/>
                </a:cubicBezTo>
                <a:cubicBezTo>
                  <a:pt x="2038334" y="2471104"/>
                  <a:pt x="2031644" y="2469103"/>
                  <a:pt x="2116037" y="2371462"/>
                </a:cubicBezTo>
                <a:cubicBezTo>
                  <a:pt x="2301127" y="2222947"/>
                  <a:pt x="2536206" y="1897865"/>
                  <a:pt x="2536206" y="1568485"/>
                </a:cubicBezTo>
                <a:cubicBezTo>
                  <a:pt x="2536206" y="1081929"/>
                  <a:pt x="2142089" y="687423"/>
                  <a:pt x="1655679" y="686852"/>
                </a:cubicBezTo>
                <a:lnTo>
                  <a:pt x="1655679" y="687071"/>
                </a:lnTo>
                <a:lnTo>
                  <a:pt x="1653298" y="686887"/>
                </a:lnTo>
                <a:lnTo>
                  <a:pt x="1650915" y="687071"/>
                </a:lnTo>
                <a:close/>
                <a:moveTo>
                  <a:pt x="1651270" y="468000"/>
                </a:moveTo>
                <a:lnTo>
                  <a:pt x="1653298" y="468156"/>
                </a:lnTo>
                <a:lnTo>
                  <a:pt x="1655324" y="468000"/>
                </a:lnTo>
                <a:cubicBezTo>
                  <a:pt x="2251596" y="468000"/>
                  <a:pt x="2734970" y="951374"/>
                  <a:pt x="2734970" y="1547647"/>
                </a:cubicBezTo>
                <a:cubicBezTo>
                  <a:pt x="2734970" y="1951147"/>
                  <a:pt x="2446871" y="2349377"/>
                  <a:pt x="2220195" y="2531148"/>
                </a:cubicBezTo>
                <a:cubicBezTo>
                  <a:pt x="2152664" y="2608950"/>
                  <a:pt x="2182466" y="2649832"/>
                  <a:pt x="2167955" y="2751256"/>
                </a:cubicBezTo>
                <a:cubicBezTo>
                  <a:pt x="2130228" y="2829553"/>
                  <a:pt x="2096483" y="2854590"/>
                  <a:pt x="2029795" y="2854590"/>
                </a:cubicBezTo>
                <a:lnTo>
                  <a:pt x="1653298" y="2853242"/>
                </a:lnTo>
                <a:lnTo>
                  <a:pt x="1276798" y="2854590"/>
                </a:lnTo>
                <a:cubicBezTo>
                  <a:pt x="1210112" y="2854590"/>
                  <a:pt x="1176366" y="2829553"/>
                  <a:pt x="1138638" y="2751256"/>
                </a:cubicBezTo>
                <a:cubicBezTo>
                  <a:pt x="1124127" y="2649832"/>
                  <a:pt x="1153930" y="2608950"/>
                  <a:pt x="1086399" y="2531148"/>
                </a:cubicBezTo>
                <a:cubicBezTo>
                  <a:pt x="859722" y="2349377"/>
                  <a:pt x="571623" y="1951147"/>
                  <a:pt x="571623" y="1547647"/>
                </a:cubicBezTo>
                <a:cubicBezTo>
                  <a:pt x="571623" y="951374"/>
                  <a:pt x="1054998" y="468000"/>
                  <a:pt x="1651270" y="468000"/>
                </a:cubicBezTo>
                <a:close/>
                <a:moveTo>
                  <a:pt x="2572549" y="249121"/>
                </a:moveTo>
                <a:lnTo>
                  <a:pt x="2765592" y="411103"/>
                </a:lnTo>
                <a:lnTo>
                  <a:pt x="2495580" y="654483"/>
                </a:lnTo>
                <a:lnTo>
                  <a:pt x="2379754" y="557293"/>
                </a:lnTo>
                <a:close/>
                <a:moveTo>
                  <a:pt x="663986" y="249121"/>
                </a:moveTo>
                <a:lnTo>
                  <a:pt x="856781" y="557293"/>
                </a:lnTo>
                <a:lnTo>
                  <a:pt x="740955" y="654483"/>
                </a:lnTo>
                <a:lnTo>
                  <a:pt x="470943" y="411103"/>
                </a:lnTo>
                <a:close/>
                <a:moveTo>
                  <a:pt x="1527296" y="0"/>
                </a:moveTo>
                <a:lnTo>
                  <a:pt x="1779296" y="0"/>
                </a:lnTo>
                <a:lnTo>
                  <a:pt x="1728896" y="360000"/>
                </a:lnTo>
                <a:lnTo>
                  <a:pt x="1577696"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48" name="자유형: 도형 94">
            <a:extLst>
              <a:ext uri="{FF2B5EF4-FFF2-40B4-BE49-F238E27FC236}">
                <a16:creationId xmlns:a16="http://schemas.microsoft.com/office/drawing/2014/main" id="{E1739793-3318-4BFE-88E6-06CA5355C0F7}"/>
              </a:ext>
            </a:extLst>
          </p:cNvPr>
          <p:cNvSpPr/>
          <p:nvPr/>
        </p:nvSpPr>
        <p:spPr>
          <a:xfrm>
            <a:off x="4383916" y="1639280"/>
            <a:ext cx="431631" cy="382504"/>
          </a:xfrm>
          <a:custGeom>
            <a:avLst/>
            <a:gdLst>
              <a:gd name="connsiteX0" fmla="*/ 1290726 w 1677791"/>
              <a:gd name="connsiteY0" fmla="*/ 1211742 h 1486830"/>
              <a:gd name="connsiteX1" fmla="*/ 1212213 w 1677791"/>
              <a:gd name="connsiteY1" fmla="*/ 1263785 h 1486830"/>
              <a:gd name="connsiteX2" fmla="*/ 1210535 w 1677791"/>
              <a:gd name="connsiteY2" fmla="*/ 1272092 h 1486830"/>
              <a:gd name="connsiteX3" fmla="*/ 1210535 w 1677791"/>
              <a:gd name="connsiteY3" fmla="*/ 1321812 h 1486830"/>
              <a:gd name="connsiteX4" fmla="*/ 1212213 w 1677791"/>
              <a:gd name="connsiteY4" fmla="*/ 1330120 h 1486830"/>
              <a:gd name="connsiteX5" fmla="*/ 1290726 w 1677791"/>
              <a:gd name="connsiteY5" fmla="*/ 1382162 h 1486830"/>
              <a:gd name="connsiteX6" fmla="*/ 1375936 w 1677791"/>
              <a:gd name="connsiteY6" fmla="*/ 1296952 h 1486830"/>
              <a:gd name="connsiteX7" fmla="*/ 1290726 w 1677791"/>
              <a:gd name="connsiteY7" fmla="*/ 1211742 h 1486830"/>
              <a:gd name="connsiteX8" fmla="*/ 682149 w 1677791"/>
              <a:gd name="connsiteY8" fmla="*/ 1211742 h 1486830"/>
              <a:gd name="connsiteX9" fmla="*/ 596939 w 1677791"/>
              <a:gd name="connsiteY9" fmla="*/ 1296952 h 1486830"/>
              <a:gd name="connsiteX10" fmla="*/ 682149 w 1677791"/>
              <a:gd name="connsiteY10" fmla="*/ 1382162 h 1486830"/>
              <a:gd name="connsiteX11" fmla="*/ 767359 w 1677791"/>
              <a:gd name="connsiteY11" fmla="*/ 1296952 h 1486830"/>
              <a:gd name="connsiteX12" fmla="*/ 682149 w 1677791"/>
              <a:gd name="connsiteY12" fmla="*/ 1211742 h 1486830"/>
              <a:gd name="connsiteX13" fmla="*/ 1392841 w 1677791"/>
              <a:gd name="connsiteY13" fmla="*/ 640871 h 1486830"/>
              <a:gd name="connsiteX14" fmla="*/ 1360870 w 1677791"/>
              <a:gd name="connsiteY14" fmla="*/ 788070 h 1486830"/>
              <a:gd name="connsiteX15" fmla="*/ 625002 w 1677791"/>
              <a:gd name="connsiteY15" fmla="*/ 791267 h 1486830"/>
              <a:gd name="connsiteX16" fmla="*/ 577044 w 1677791"/>
              <a:gd name="connsiteY16" fmla="*/ 650464 h 1486830"/>
              <a:gd name="connsiteX17" fmla="*/ 1444679 w 1677791"/>
              <a:gd name="connsiteY17" fmla="*/ 433897 h 1486830"/>
              <a:gd name="connsiteX18" fmla="*/ 1406313 w 1677791"/>
              <a:gd name="connsiteY18" fmla="*/ 574698 h 1486830"/>
              <a:gd name="connsiteX19" fmla="*/ 543426 w 1677791"/>
              <a:gd name="connsiteY19" fmla="*/ 584292 h 1486830"/>
              <a:gd name="connsiteX20" fmla="*/ 492271 w 1677791"/>
              <a:gd name="connsiteY20" fmla="*/ 437094 h 1486830"/>
              <a:gd name="connsiteX21" fmla="*/ 393221 w 1677791"/>
              <a:gd name="connsiteY21" fmla="*/ 348324 h 1486830"/>
              <a:gd name="connsiteX22" fmla="*/ 580583 w 1677791"/>
              <a:gd name="connsiteY22" fmla="*/ 864764 h 1486830"/>
              <a:gd name="connsiteX23" fmla="*/ 1407174 w 1677791"/>
              <a:gd name="connsiteY23" fmla="*/ 864764 h 1486830"/>
              <a:gd name="connsiteX24" fmla="*/ 1508184 w 1677791"/>
              <a:gd name="connsiteY24" fmla="*/ 348324 h 1486830"/>
              <a:gd name="connsiteX25" fmla="*/ 34808 w 1677791"/>
              <a:gd name="connsiteY25" fmla="*/ 0 h 1486830"/>
              <a:gd name="connsiteX26" fmla="*/ 294110 w 1677791"/>
              <a:gd name="connsiteY26" fmla="*/ 64594 h 1486830"/>
              <a:gd name="connsiteX27" fmla="*/ 292553 w 1677791"/>
              <a:gd name="connsiteY27" fmla="*/ 70844 h 1486830"/>
              <a:gd name="connsiteX28" fmla="*/ 340979 w 1677791"/>
              <a:gd name="connsiteY28" fmla="*/ 204324 h 1486830"/>
              <a:gd name="connsiteX29" fmla="*/ 1536349 w 1677791"/>
              <a:gd name="connsiteY29" fmla="*/ 204324 h 1486830"/>
              <a:gd name="connsiteX30" fmla="*/ 1536474 w 1677791"/>
              <a:gd name="connsiteY30" fmla="*/ 203688 h 1486830"/>
              <a:gd name="connsiteX31" fmla="*/ 1579508 w 1677791"/>
              <a:gd name="connsiteY31" fmla="*/ 204324 h 1486830"/>
              <a:gd name="connsiteX32" fmla="*/ 1631907 w 1677791"/>
              <a:gd name="connsiteY32" fmla="*/ 204324 h 1486830"/>
              <a:gd name="connsiteX33" fmla="*/ 1631907 w 1677791"/>
              <a:gd name="connsiteY33" fmla="*/ 205098 h 1486830"/>
              <a:gd name="connsiteX34" fmla="*/ 1677791 w 1677791"/>
              <a:gd name="connsiteY34" fmla="*/ 205776 h 1486830"/>
              <a:gd name="connsiteX35" fmla="*/ 1525738 w 1677791"/>
              <a:gd name="connsiteY35" fmla="*/ 1008764 h 1486830"/>
              <a:gd name="connsiteX36" fmla="*/ 1518818 w 1677791"/>
              <a:gd name="connsiteY36" fmla="*/ 1007409 h 1486830"/>
              <a:gd name="connsiteX37" fmla="*/ 1518818 w 1677791"/>
              <a:gd name="connsiteY37" fmla="*/ 1008764 h 1486830"/>
              <a:gd name="connsiteX38" fmla="*/ 632825 w 1677791"/>
              <a:gd name="connsiteY38" fmla="*/ 1008764 h 1486830"/>
              <a:gd name="connsiteX39" fmla="*/ 668973 w 1677791"/>
              <a:gd name="connsiteY39" fmla="*/ 1108403 h 1486830"/>
              <a:gd name="connsiteX40" fmla="*/ 682149 w 1677791"/>
              <a:gd name="connsiteY40" fmla="*/ 1107074 h 1486830"/>
              <a:gd name="connsiteX41" fmla="*/ 816413 w 1677791"/>
              <a:gd name="connsiteY41" fmla="*/ 1162688 h 1486830"/>
              <a:gd name="connsiteX42" fmla="*/ 853014 w 1677791"/>
              <a:gd name="connsiteY42" fmla="*/ 1216974 h 1486830"/>
              <a:gd name="connsiteX43" fmla="*/ 1119861 w 1677791"/>
              <a:gd name="connsiteY43" fmla="*/ 1216974 h 1486830"/>
              <a:gd name="connsiteX44" fmla="*/ 1156462 w 1677791"/>
              <a:gd name="connsiteY44" fmla="*/ 1162688 h 1486830"/>
              <a:gd name="connsiteX45" fmla="*/ 1290726 w 1677791"/>
              <a:gd name="connsiteY45" fmla="*/ 1107074 h 1486830"/>
              <a:gd name="connsiteX46" fmla="*/ 1480604 w 1677791"/>
              <a:gd name="connsiteY46" fmla="*/ 1296952 h 1486830"/>
              <a:gd name="connsiteX47" fmla="*/ 1290726 w 1677791"/>
              <a:gd name="connsiteY47" fmla="*/ 1486830 h 1486830"/>
              <a:gd name="connsiteX48" fmla="*/ 1115770 w 1677791"/>
              <a:gd name="connsiteY48" fmla="*/ 1370861 h 1486830"/>
              <a:gd name="connsiteX49" fmla="*/ 1113774 w 1677791"/>
              <a:gd name="connsiteY49" fmla="*/ 1360974 h 1486830"/>
              <a:gd name="connsiteX50" fmla="*/ 859102 w 1677791"/>
              <a:gd name="connsiteY50" fmla="*/ 1360974 h 1486830"/>
              <a:gd name="connsiteX51" fmla="*/ 857106 w 1677791"/>
              <a:gd name="connsiteY51" fmla="*/ 1370861 h 1486830"/>
              <a:gd name="connsiteX52" fmla="*/ 682149 w 1677791"/>
              <a:gd name="connsiteY52" fmla="*/ 1486830 h 1486830"/>
              <a:gd name="connsiteX53" fmla="*/ 492271 w 1677791"/>
              <a:gd name="connsiteY53" fmla="*/ 1296952 h 1486830"/>
              <a:gd name="connsiteX54" fmla="*/ 507193 w 1677791"/>
              <a:gd name="connsiteY54" fmla="*/ 1223043 h 1486830"/>
              <a:gd name="connsiteX55" fmla="*/ 539822 w 1677791"/>
              <a:gd name="connsiteY55" fmla="*/ 1174647 h 1486830"/>
              <a:gd name="connsiteX56" fmla="*/ 180691 w 1677791"/>
              <a:gd name="connsiteY56" fmla="*/ 184741 h 1486830"/>
              <a:gd name="connsiteX57" fmla="*/ 0 w 1677791"/>
              <a:gd name="connsiteY57" fmla="*/ 139730 h 14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77791" h="1486830">
                <a:moveTo>
                  <a:pt x="1290726" y="1211742"/>
                </a:moveTo>
                <a:cubicBezTo>
                  <a:pt x="1255431" y="1211742"/>
                  <a:pt x="1225148" y="1233202"/>
                  <a:pt x="1212213" y="1263785"/>
                </a:cubicBezTo>
                <a:lnTo>
                  <a:pt x="1210535" y="1272092"/>
                </a:lnTo>
                <a:lnTo>
                  <a:pt x="1210535" y="1321812"/>
                </a:lnTo>
                <a:lnTo>
                  <a:pt x="1212213" y="1330120"/>
                </a:lnTo>
                <a:cubicBezTo>
                  <a:pt x="1225148" y="1360703"/>
                  <a:pt x="1255431" y="1382162"/>
                  <a:pt x="1290726" y="1382162"/>
                </a:cubicBezTo>
                <a:cubicBezTo>
                  <a:pt x="1337786" y="1382162"/>
                  <a:pt x="1375936" y="1344012"/>
                  <a:pt x="1375936" y="1296952"/>
                </a:cubicBezTo>
                <a:cubicBezTo>
                  <a:pt x="1375936" y="1249892"/>
                  <a:pt x="1337786" y="1211742"/>
                  <a:pt x="1290726" y="1211742"/>
                </a:cubicBezTo>
                <a:close/>
                <a:moveTo>
                  <a:pt x="682149" y="1211742"/>
                </a:moveTo>
                <a:cubicBezTo>
                  <a:pt x="635089" y="1211742"/>
                  <a:pt x="596939" y="1249892"/>
                  <a:pt x="596939" y="1296952"/>
                </a:cubicBezTo>
                <a:cubicBezTo>
                  <a:pt x="596939" y="1344012"/>
                  <a:pt x="635089" y="1382162"/>
                  <a:pt x="682149" y="1382162"/>
                </a:cubicBezTo>
                <a:cubicBezTo>
                  <a:pt x="729209" y="1382162"/>
                  <a:pt x="767359" y="1344012"/>
                  <a:pt x="767359" y="1296952"/>
                </a:cubicBezTo>
                <a:cubicBezTo>
                  <a:pt x="767359" y="1249892"/>
                  <a:pt x="729209" y="1211742"/>
                  <a:pt x="682149" y="1211742"/>
                </a:cubicBezTo>
                <a:close/>
                <a:moveTo>
                  <a:pt x="1392841" y="640871"/>
                </a:moveTo>
                <a:lnTo>
                  <a:pt x="1360870" y="788070"/>
                </a:lnTo>
                <a:lnTo>
                  <a:pt x="625002" y="791267"/>
                </a:lnTo>
                <a:lnTo>
                  <a:pt x="577044" y="650464"/>
                </a:lnTo>
                <a:close/>
                <a:moveTo>
                  <a:pt x="1444679" y="433897"/>
                </a:moveTo>
                <a:lnTo>
                  <a:pt x="1406313" y="574698"/>
                </a:lnTo>
                <a:lnTo>
                  <a:pt x="543426" y="584292"/>
                </a:lnTo>
                <a:lnTo>
                  <a:pt x="492271" y="437094"/>
                </a:lnTo>
                <a:close/>
                <a:moveTo>
                  <a:pt x="393221" y="348324"/>
                </a:moveTo>
                <a:lnTo>
                  <a:pt x="580583" y="864764"/>
                </a:lnTo>
                <a:lnTo>
                  <a:pt x="1407174" y="864764"/>
                </a:lnTo>
                <a:lnTo>
                  <a:pt x="1508184" y="348324"/>
                </a:lnTo>
                <a:close/>
                <a:moveTo>
                  <a:pt x="34808" y="0"/>
                </a:moveTo>
                <a:lnTo>
                  <a:pt x="294110" y="64594"/>
                </a:lnTo>
                <a:lnTo>
                  <a:pt x="292553" y="70844"/>
                </a:lnTo>
                <a:lnTo>
                  <a:pt x="340979" y="204324"/>
                </a:lnTo>
                <a:lnTo>
                  <a:pt x="1536349" y="204324"/>
                </a:lnTo>
                <a:lnTo>
                  <a:pt x="1536474" y="203688"/>
                </a:lnTo>
                <a:lnTo>
                  <a:pt x="1579508" y="204324"/>
                </a:lnTo>
                <a:lnTo>
                  <a:pt x="1631907" y="204324"/>
                </a:lnTo>
                <a:lnTo>
                  <a:pt x="1631907" y="205098"/>
                </a:lnTo>
                <a:lnTo>
                  <a:pt x="1677791" y="205776"/>
                </a:lnTo>
                <a:lnTo>
                  <a:pt x="1525738" y="1008764"/>
                </a:lnTo>
                <a:lnTo>
                  <a:pt x="1518818" y="1007409"/>
                </a:lnTo>
                <a:lnTo>
                  <a:pt x="1518818" y="1008764"/>
                </a:lnTo>
                <a:lnTo>
                  <a:pt x="632825" y="1008764"/>
                </a:lnTo>
                <a:lnTo>
                  <a:pt x="668973" y="1108403"/>
                </a:lnTo>
                <a:lnTo>
                  <a:pt x="682149" y="1107074"/>
                </a:lnTo>
                <a:cubicBezTo>
                  <a:pt x="734583" y="1107074"/>
                  <a:pt x="782052" y="1128327"/>
                  <a:pt x="816413" y="1162688"/>
                </a:cubicBezTo>
                <a:lnTo>
                  <a:pt x="853014" y="1216974"/>
                </a:lnTo>
                <a:lnTo>
                  <a:pt x="1119861" y="1216974"/>
                </a:lnTo>
                <a:lnTo>
                  <a:pt x="1156462" y="1162688"/>
                </a:lnTo>
                <a:cubicBezTo>
                  <a:pt x="1190823" y="1128327"/>
                  <a:pt x="1238293" y="1107074"/>
                  <a:pt x="1290726" y="1107074"/>
                </a:cubicBezTo>
                <a:cubicBezTo>
                  <a:pt x="1395593" y="1107074"/>
                  <a:pt x="1480604" y="1192085"/>
                  <a:pt x="1480604" y="1296952"/>
                </a:cubicBezTo>
                <a:cubicBezTo>
                  <a:pt x="1480604" y="1401819"/>
                  <a:pt x="1395593" y="1486830"/>
                  <a:pt x="1290726" y="1486830"/>
                </a:cubicBezTo>
                <a:cubicBezTo>
                  <a:pt x="1212076" y="1486830"/>
                  <a:pt x="1144595" y="1439012"/>
                  <a:pt x="1115770" y="1370861"/>
                </a:cubicBezTo>
                <a:lnTo>
                  <a:pt x="1113774" y="1360974"/>
                </a:lnTo>
                <a:lnTo>
                  <a:pt x="859102" y="1360974"/>
                </a:lnTo>
                <a:lnTo>
                  <a:pt x="857106" y="1370861"/>
                </a:lnTo>
                <a:cubicBezTo>
                  <a:pt x="828281" y="1439012"/>
                  <a:pt x="760800" y="1486830"/>
                  <a:pt x="682149" y="1486830"/>
                </a:cubicBezTo>
                <a:cubicBezTo>
                  <a:pt x="577282" y="1486830"/>
                  <a:pt x="492271" y="1401819"/>
                  <a:pt x="492271" y="1296952"/>
                </a:cubicBezTo>
                <a:cubicBezTo>
                  <a:pt x="492271" y="1270736"/>
                  <a:pt x="497584" y="1245760"/>
                  <a:pt x="507193" y="1223043"/>
                </a:cubicBezTo>
                <a:lnTo>
                  <a:pt x="539822" y="1174647"/>
                </a:lnTo>
                <a:lnTo>
                  <a:pt x="180691" y="184741"/>
                </a:lnTo>
                <a:lnTo>
                  <a:pt x="0" y="1397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49" name="Rounded Rectangle 2">
            <a:extLst>
              <a:ext uri="{FF2B5EF4-FFF2-40B4-BE49-F238E27FC236}">
                <a16:creationId xmlns:a16="http://schemas.microsoft.com/office/drawing/2014/main" id="{2CC9E4D8-EE18-436C-8048-E7C97508214A}"/>
              </a:ext>
            </a:extLst>
          </p:cNvPr>
          <p:cNvSpPr/>
          <p:nvPr/>
        </p:nvSpPr>
        <p:spPr>
          <a:xfrm>
            <a:off x="7416476" y="3663299"/>
            <a:ext cx="357141" cy="357141"/>
          </a:xfrm>
          <a:custGeom>
            <a:avLst/>
            <a:gdLst/>
            <a:ahLst/>
            <a:cxnLst/>
            <a:rect l="l" t="t" r="r" b="b"/>
            <a:pathLst>
              <a:path w="3960000" h="3960000">
                <a:moveTo>
                  <a:pt x="2784484" y="2487854"/>
                </a:moveTo>
                <a:cubicBezTo>
                  <a:pt x="2774989" y="2487391"/>
                  <a:pt x="2765365" y="2488860"/>
                  <a:pt x="2756439" y="2492301"/>
                </a:cubicBezTo>
                <a:cubicBezTo>
                  <a:pt x="2734854" y="2500620"/>
                  <a:pt x="2720969" y="2519027"/>
                  <a:pt x="2720969" y="2539323"/>
                </a:cubicBezTo>
                <a:lnTo>
                  <a:pt x="2718062" y="2539323"/>
                </a:lnTo>
                <a:lnTo>
                  <a:pt x="2718062" y="2636901"/>
                </a:lnTo>
                <a:lnTo>
                  <a:pt x="2844095" y="2636901"/>
                </a:lnTo>
                <a:lnTo>
                  <a:pt x="2844095" y="2547101"/>
                </a:lnTo>
                <a:lnTo>
                  <a:pt x="2840575" y="2546667"/>
                </a:lnTo>
                <a:cubicBezTo>
                  <a:pt x="2844038" y="2526031"/>
                  <a:pt x="2832667" y="2505637"/>
                  <a:pt x="2811763" y="2494994"/>
                </a:cubicBezTo>
                <a:cubicBezTo>
                  <a:pt x="2803348" y="2490709"/>
                  <a:pt x="2793980" y="2488316"/>
                  <a:pt x="2784484" y="2487854"/>
                </a:cubicBezTo>
                <a:close/>
                <a:moveTo>
                  <a:pt x="2218919" y="2459568"/>
                </a:moveTo>
                <a:cubicBezTo>
                  <a:pt x="2198232" y="2462191"/>
                  <a:pt x="2177586" y="2476073"/>
                  <a:pt x="2165645" y="2505359"/>
                </a:cubicBezTo>
                <a:lnTo>
                  <a:pt x="2165645" y="2981896"/>
                </a:lnTo>
                <a:cubicBezTo>
                  <a:pt x="2176061" y="3034481"/>
                  <a:pt x="2243614" y="3053730"/>
                  <a:pt x="2282578" y="2996778"/>
                </a:cubicBezTo>
                <a:lnTo>
                  <a:pt x="2282578" y="2521099"/>
                </a:lnTo>
                <a:cubicBezTo>
                  <a:pt x="2287988" y="2482101"/>
                  <a:pt x="2253397" y="2455196"/>
                  <a:pt x="2218919" y="2459568"/>
                </a:cubicBezTo>
                <a:close/>
                <a:moveTo>
                  <a:pt x="1724507" y="2341658"/>
                </a:moveTo>
                <a:lnTo>
                  <a:pt x="1886507" y="2341658"/>
                </a:lnTo>
                <a:lnTo>
                  <a:pt x="1886507" y="3157984"/>
                </a:lnTo>
                <a:lnTo>
                  <a:pt x="1724507" y="3157984"/>
                </a:lnTo>
                <a:lnTo>
                  <a:pt x="1724507" y="3071637"/>
                </a:lnTo>
                <a:cubicBezTo>
                  <a:pt x="1508936" y="3302583"/>
                  <a:pt x="1432071" y="3083964"/>
                  <a:pt x="1448980" y="3019402"/>
                </a:cubicBezTo>
                <a:cubicBezTo>
                  <a:pt x="1449173" y="3019371"/>
                  <a:pt x="1449367" y="3019341"/>
                  <a:pt x="1449560" y="3019310"/>
                </a:cubicBezTo>
                <a:lnTo>
                  <a:pt x="1449560" y="2341867"/>
                </a:lnTo>
                <a:lnTo>
                  <a:pt x="1611560" y="2341867"/>
                </a:lnTo>
                <a:lnTo>
                  <a:pt x="1611560" y="3005106"/>
                </a:lnTo>
                <a:cubicBezTo>
                  <a:pt x="1619060" y="3048622"/>
                  <a:pt x="1686890" y="2980715"/>
                  <a:pt x="1724507" y="2960399"/>
                </a:cubicBezTo>
                <a:close/>
                <a:moveTo>
                  <a:pt x="2794634" y="2323257"/>
                </a:moveTo>
                <a:cubicBezTo>
                  <a:pt x="2833672" y="2325523"/>
                  <a:pt x="2872097" y="2337568"/>
                  <a:pt x="2905793" y="2359152"/>
                </a:cubicBezTo>
                <a:cubicBezTo>
                  <a:pt x="2968205" y="2399130"/>
                  <a:pt x="3005231" y="2465918"/>
                  <a:pt x="3003877" y="2536796"/>
                </a:cubicBezTo>
                <a:lnTo>
                  <a:pt x="3006095" y="2536796"/>
                </a:lnTo>
                <a:lnTo>
                  <a:pt x="3006095" y="2785572"/>
                </a:lnTo>
                <a:lnTo>
                  <a:pt x="2925095" y="2785572"/>
                </a:lnTo>
                <a:lnTo>
                  <a:pt x="2844095" y="2785572"/>
                </a:lnTo>
                <a:lnTo>
                  <a:pt x="2718062" y="2785572"/>
                </a:lnTo>
                <a:lnTo>
                  <a:pt x="2718062" y="2967727"/>
                </a:lnTo>
                <a:lnTo>
                  <a:pt x="2721583" y="2968162"/>
                </a:lnTo>
                <a:cubicBezTo>
                  <a:pt x="2718120" y="2988798"/>
                  <a:pt x="2729491" y="3009192"/>
                  <a:pt x="2750395" y="3019835"/>
                </a:cubicBezTo>
                <a:cubicBezTo>
                  <a:pt x="2767225" y="3028404"/>
                  <a:pt x="2787866" y="3029409"/>
                  <a:pt x="2805719" y="3022528"/>
                </a:cubicBezTo>
                <a:cubicBezTo>
                  <a:pt x="2827304" y="3014209"/>
                  <a:pt x="2841189" y="2995802"/>
                  <a:pt x="2841189" y="2975506"/>
                </a:cubicBezTo>
                <a:lnTo>
                  <a:pt x="2843676" y="2975506"/>
                </a:lnTo>
                <a:lnTo>
                  <a:pt x="2843676" y="2857044"/>
                </a:lnTo>
                <a:lnTo>
                  <a:pt x="3005676" y="2857044"/>
                </a:lnTo>
                <a:lnTo>
                  <a:pt x="3005676" y="2975506"/>
                </a:lnTo>
                <a:lnTo>
                  <a:pt x="3006096" y="2975506"/>
                </a:lnTo>
                <a:lnTo>
                  <a:pt x="3005676" y="2978387"/>
                </a:lnTo>
                <a:lnTo>
                  <a:pt x="3005676" y="2981431"/>
                </a:lnTo>
                <a:lnTo>
                  <a:pt x="3005233" y="2981431"/>
                </a:lnTo>
                <a:cubicBezTo>
                  <a:pt x="3003752" y="3060853"/>
                  <a:pt x="2956391" y="3132900"/>
                  <a:pt x="2882363" y="3168797"/>
                </a:cubicBezTo>
                <a:cubicBezTo>
                  <a:pt x="2810063" y="3203855"/>
                  <a:pt x="2723757" y="3198845"/>
                  <a:pt x="2656365" y="3155677"/>
                </a:cubicBezTo>
                <a:cubicBezTo>
                  <a:pt x="2604277" y="3122312"/>
                  <a:pt x="2569872" y="3070275"/>
                  <a:pt x="2559993" y="3012681"/>
                </a:cubicBezTo>
                <a:lnTo>
                  <a:pt x="2556062" y="3012681"/>
                </a:lnTo>
                <a:lnTo>
                  <a:pt x="2556062" y="2539323"/>
                </a:lnTo>
                <a:cubicBezTo>
                  <a:pt x="2556062" y="2457588"/>
                  <a:pt x="2603922" y="2382823"/>
                  <a:pt x="2679795" y="2346032"/>
                </a:cubicBezTo>
                <a:cubicBezTo>
                  <a:pt x="2715945" y="2328503"/>
                  <a:pt x="2755596" y="2320991"/>
                  <a:pt x="2794634" y="2323257"/>
                </a:cubicBezTo>
                <a:close/>
                <a:moveTo>
                  <a:pt x="921754" y="2059382"/>
                </a:moveTo>
                <a:lnTo>
                  <a:pt x="1461754" y="2059382"/>
                </a:lnTo>
                <a:lnTo>
                  <a:pt x="1461754" y="2221382"/>
                </a:lnTo>
                <a:lnTo>
                  <a:pt x="1263754" y="2221382"/>
                </a:lnTo>
                <a:lnTo>
                  <a:pt x="1263754" y="3160488"/>
                </a:lnTo>
                <a:lnTo>
                  <a:pt x="1101754" y="3160488"/>
                </a:lnTo>
                <a:lnTo>
                  <a:pt x="1101754" y="2221382"/>
                </a:lnTo>
                <a:lnTo>
                  <a:pt x="921754" y="2221382"/>
                </a:lnTo>
                <a:close/>
                <a:moveTo>
                  <a:pt x="2003645" y="2056877"/>
                </a:moveTo>
                <a:lnTo>
                  <a:pt x="2165645" y="2056877"/>
                </a:lnTo>
                <a:lnTo>
                  <a:pt x="2165645" y="2406047"/>
                </a:lnTo>
                <a:cubicBezTo>
                  <a:pt x="2295483" y="2259477"/>
                  <a:pt x="2455251" y="2328666"/>
                  <a:pt x="2444578" y="2520484"/>
                </a:cubicBezTo>
                <a:cubicBezTo>
                  <a:pt x="2454106" y="2682617"/>
                  <a:pt x="2444578" y="2839987"/>
                  <a:pt x="2444578" y="2999738"/>
                </a:cubicBezTo>
                <a:cubicBezTo>
                  <a:pt x="2437328" y="3271827"/>
                  <a:pt x="2180048" y="3158151"/>
                  <a:pt x="2165645" y="3094482"/>
                </a:cubicBezTo>
                <a:lnTo>
                  <a:pt x="2165645" y="3157983"/>
                </a:lnTo>
                <a:lnTo>
                  <a:pt x="2003645" y="3157983"/>
                </a:lnTo>
                <a:close/>
                <a:moveTo>
                  <a:pt x="1082145" y="1835984"/>
                </a:moveTo>
                <a:cubicBezTo>
                  <a:pt x="901872" y="1835984"/>
                  <a:pt x="755732" y="1982124"/>
                  <a:pt x="755732" y="2162397"/>
                </a:cubicBezTo>
                <a:lnTo>
                  <a:pt x="755732" y="3086444"/>
                </a:lnTo>
                <a:cubicBezTo>
                  <a:pt x="755732" y="3266717"/>
                  <a:pt x="901872" y="3412857"/>
                  <a:pt x="1082145" y="3412857"/>
                </a:cubicBezTo>
                <a:lnTo>
                  <a:pt x="2845706" y="3412857"/>
                </a:lnTo>
                <a:cubicBezTo>
                  <a:pt x="3025979" y="3412857"/>
                  <a:pt x="3172119" y="3266717"/>
                  <a:pt x="3172119" y="3086444"/>
                </a:cubicBezTo>
                <a:lnTo>
                  <a:pt x="3172119" y="2162397"/>
                </a:lnTo>
                <a:cubicBezTo>
                  <a:pt x="3172119" y="1982124"/>
                  <a:pt x="3025979" y="1835984"/>
                  <a:pt x="2845706" y="1835984"/>
                </a:cubicBezTo>
                <a:close/>
                <a:moveTo>
                  <a:pt x="1918669" y="998231"/>
                </a:moveTo>
                <a:cubicBezTo>
                  <a:pt x="1949783" y="998231"/>
                  <a:pt x="1975005" y="1022442"/>
                  <a:pt x="1975005" y="1052309"/>
                </a:cubicBezTo>
                <a:cubicBezTo>
                  <a:pt x="1975005" y="1200582"/>
                  <a:pt x="1975004" y="1348856"/>
                  <a:pt x="1975004" y="1497129"/>
                </a:cubicBezTo>
                <a:cubicBezTo>
                  <a:pt x="1975004" y="1526996"/>
                  <a:pt x="1949782" y="1551207"/>
                  <a:pt x="1918668" y="1551207"/>
                </a:cubicBezTo>
                <a:lnTo>
                  <a:pt x="1918669" y="1551206"/>
                </a:lnTo>
                <a:cubicBezTo>
                  <a:pt x="1887555" y="1551206"/>
                  <a:pt x="1862333" y="1526995"/>
                  <a:pt x="1862333" y="1497128"/>
                </a:cubicBezTo>
                <a:lnTo>
                  <a:pt x="1862333" y="1052309"/>
                </a:lnTo>
                <a:cubicBezTo>
                  <a:pt x="1862333" y="1022442"/>
                  <a:pt x="1887555" y="998231"/>
                  <a:pt x="1918669" y="998231"/>
                </a:cubicBezTo>
                <a:close/>
                <a:moveTo>
                  <a:pt x="2539373" y="865097"/>
                </a:moveTo>
                <a:lnTo>
                  <a:pt x="2539373" y="1483838"/>
                </a:lnTo>
                <a:cubicBezTo>
                  <a:pt x="2501756" y="1504154"/>
                  <a:pt x="2433926" y="1572061"/>
                  <a:pt x="2426426" y="1528545"/>
                </a:cubicBezTo>
                <a:lnTo>
                  <a:pt x="2426426" y="865306"/>
                </a:lnTo>
                <a:lnTo>
                  <a:pt x="2264426" y="865306"/>
                </a:lnTo>
                <a:lnTo>
                  <a:pt x="2264426" y="1542749"/>
                </a:lnTo>
                <a:cubicBezTo>
                  <a:pt x="2264233" y="1542780"/>
                  <a:pt x="2264039" y="1542810"/>
                  <a:pt x="2263846" y="1542841"/>
                </a:cubicBezTo>
                <a:cubicBezTo>
                  <a:pt x="2246937" y="1607403"/>
                  <a:pt x="2323802" y="1826022"/>
                  <a:pt x="2539373" y="1595076"/>
                </a:cubicBezTo>
                <a:lnTo>
                  <a:pt x="2539373" y="1681423"/>
                </a:lnTo>
                <a:lnTo>
                  <a:pt x="2701373" y="1681423"/>
                </a:lnTo>
                <a:lnTo>
                  <a:pt x="2701373" y="865097"/>
                </a:lnTo>
                <a:close/>
                <a:moveTo>
                  <a:pt x="1918668" y="840143"/>
                </a:moveTo>
                <a:cubicBezTo>
                  <a:pt x="1799361" y="840143"/>
                  <a:pt x="1702644" y="932984"/>
                  <a:pt x="1702644" y="1047509"/>
                </a:cubicBezTo>
                <a:lnTo>
                  <a:pt x="1702644" y="1501930"/>
                </a:lnTo>
                <a:cubicBezTo>
                  <a:pt x="1702644" y="1616455"/>
                  <a:pt x="1799361" y="1709295"/>
                  <a:pt x="1918668" y="1709295"/>
                </a:cubicBezTo>
                <a:cubicBezTo>
                  <a:pt x="2037975" y="1709295"/>
                  <a:pt x="2134692" y="1616455"/>
                  <a:pt x="2134692" y="1501930"/>
                </a:cubicBezTo>
                <a:lnTo>
                  <a:pt x="2134692" y="1047509"/>
                </a:lnTo>
                <a:cubicBezTo>
                  <a:pt x="2134692" y="932984"/>
                  <a:pt x="2037975" y="840143"/>
                  <a:pt x="1918668" y="840143"/>
                </a:cubicBezTo>
                <a:close/>
                <a:moveTo>
                  <a:pt x="1544554" y="609793"/>
                </a:moveTo>
                <a:lnTo>
                  <a:pt x="1425758" y="1008757"/>
                </a:lnTo>
                <a:lnTo>
                  <a:pt x="1311048" y="623516"/>
                </a:lnTo>
                <a:lnTo>
                  <a:pt x="1152958" y="623516"/>
                </a:lnTo>
                <a:lnTo>
                  <a:pt x="1345929" y="1271588"/>
                </a:lnTo>
                <a:lnTo>
                  <a:pt x="1347249" y="1271588"/>
                </a:lnTo>
                <a:lnTo>
                  <a:pt x="1347249" y="1698532"/>
                </a:lnTo>
                <a:lnTo>
                  <a:pt x="1509249" y="1698532"/>
                </a:lnTo>
                <a:lnTo>
                  <a:pt x="1509249" y="1257865"/>
                </a:lnTo>
                <a:lnTo>
                  <a:pt x="1509673" y="1257865"/>
                </a:lnTo>
                <a:lnTo>
                  <a:pt x="1702644" y="609793"/>
                </a:ln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latin typeface="Arial" pitchFamily="34" charset="0"/>
              <a:cs typeface="B Nazanin" pitchFamily="2" charset="-78"/>
            </a:endParaRPr>
          </a:p>
        </p:txBody>
      </p:sp>
    </p:spTree>
    <p:extLst>
      <p:ext uri="{BB962C8B-B14F-4D97-AF65-F5344CB8AC3E}">
        <p14:creationId xmlns:p14="http://schemas.microsoft.com/office/powerpoint/2010/main" val="401886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sp>
        <p:nvSpPr>
          <p:cNvPr id="3" name="Donut 3">
            <a:extLst>
              <a:ext uri="{FF2B5EF4-FFF2-40B4-BE49-F238E27FC236}">
                <a16:creationId xmlns:a16="http://schemas.microsoft.com/office/drawing/2014/main" id="{8D865B74-A3AF-4401-82F9-0BD747DAC589}"/>
              </a:ext>
            </a:extLst>
          </p:cNvPr>
          <p:cNvSpPr/>
          <p:nvPr/>
        </p:nvSpPr>
        <p:spPr>
          <a:xfrm>
            <a:off x="4091582" y="1931350"/>
            <a:ext cx="3984446" cy="3984446"/>
          </a:xfrm>
          <a:prstGeom prst="donut">
            <a:avLst>
              <a:gd name="adj" fmla="val 258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4" name="Pie 4">
            <a:extLst>
              <a:ext uri="{FF2B5EF4-FFF2-40B4-BE49-F238E27FC236}">
                <a16:creationId xmlns:a16="http://schemas.microsoft.com/office/drawing/2014/main" id="{08839A3A-971C-4952-82B1-66AE4EF87AAA}"/>
              </a:ext>
            </a:extLst>
          </p:cNvPr>
          <p:cNvSpPr/>
          <p:nvPr/>
        </p:nvSpPr>
        <p:spPr>
          <a:xfrm>
            <a:off x="4669360" y="2475146"/>
            <a:ext cx="2771278" cy="2771278"/>
          </a:xfrm>
          <a:prstGeom prst="pie">
            <a:avLst>
              <a:gd name="adj1" fmla="val 12630368"/>
              <a:gd name="adj2" fmla="val 1620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5" name="Pie 5">
            <a:extLst>
              <a:ext uri="{FF2B5EF4-FFF2-40B4-BE49-F238E27FC236}">
                <a16:creationId xmlns:a16="http://schemas.microsoft.com/office/drawing/2014/main" id="{342CCC0C-5C8B-42AB-B904-9DB5567B31C5}"/>
              </a:ext>
            </a:extLst>
          </p:cNvPr>
          <p:cNvSpPr/>
          <p:nvPr/>
        </p:nvSpPr>
        <p:spPr>
          <a:xfrm rot="18000000">
            <a:off x="4294826" y="2201915"/>
            <a:ext cx="3559848" cy="3559848"/>
          </a:xfrm>
          <a:prstGeom prst="pie">
            <a:avLst>
              <a:gd name="adj1" fmla="val 12630368"/>
              <a:gd name="adj2" fmla="val 16200000"/>
            </a:avLst>
          </a:prstGeom>
          <a:solidFill>
            <a:schemeClr val="accent3"/>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dirty="0">
              <a:latin typeface="Arial" pitchFamily="34" charset="0"/>
              <a:cs typeface="B Nazanin" pitchFamily="2" charset="-78"/>
            </a:endParaRPr>
          </a:p>
        </p:txBody>
      </p:sp>
      <p:sp>
        <p:nvSpPr>
          <p:cNvPr id="6" name="Pie 6">
            <a:extLst>
              <a:ext uri="{FF2B5EF4-FFF2-40B4-BE49-F238E27FC236}">
                <a16:creationId xmlns:a16="http://schemas.microsoft.com/office/drawing/2014/main" id="{E9B202C8-0318-450E-901E-CE81A59A8C1C}"/>
              </a:ext>
            </a:extLst>
          </p:cNvPr>
          <p:cNvSpPr/>
          <p:nvPr/>
        </p:nvSpPr>
        <p:spPr>
          <a:xfrm rot="14400000">
            <a:off x="5124472" y="3111756"/>
            <a:ext cx="1858962" cy="1858962"/>
          </a:xfrm>
          <a:prstGeom prst="pie">
            <a:avLst>
              <a:gd name="adj1" fmla="val 12630368"/>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7" name="Pie 7">
            <a:extLst>
              <a:ext uri="{FF2B5EF4-FFF2-40B4-BE49-F238E27FC236}">
                <a16:creationId xmlns:a16="http://schemas.microsoft.com/office/drawing/2014/main" id="{1830242C-6A58-4078-92F7-3EC85D9F3C88}"/>
              </a:ext>
            </a:extLst>
          </p:cNvPr>
          <p:cNvSpPr/>
          <p:nvPr/>
        </p:nvSpPr>
        <p:spPr>
          <a:xfrm flipH="1">
            <a:off x="4940048" y="2669266"/>
            <a:ext cx="2413946" cy="2436006"/>
          </a:xfrm>
          <a:prstGeom prst="pie">
            <a:avLst>
              <a:gd name="adj1" fmla="val 12630368"/>
              <a:gd name="adj2" fmla="val 161999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8" name="Pie 8">
            <a:extLst>
              <a:ext uri="{FF2B5EF4-FFF2-40B4-BE49-F238E27FC236}">
                <a16:creationId xmlns:a16="http://schemas.microsoft.com/office/drawing/2014/main" id="{51EF6343-1E51-426E-BCDC-051639B1043E}"/>
              </a:ext>
            </a:extLst>
          </p:cNvPr>
          <p:cNvSpPr/>
          <p:nvPr/>
        </p:nvSpPr>
        <p:spPr>
          <a:xfrm rot="3600000" flipH="1">
            <a:off x="5282002" y="3082231"/>
            <a:ext cx="1737731" cy="1737731"/>
          </a:xfrm>
          <a:prstGeom prst="pie">
            <a:avLst>
              <a:gd name="adj1" fmla="val 12630368"/>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9" name="Pie 9">
            <a:extLst>
              <a:ext uri="{FF2B5EF4-FFF2-40B4-BE49-F238E27FC236}">
                <a16:creationId xmlns:a16="http://schemas.microsoft.com/office/drawing/2014/main" id="{B15ABD78-CD94-4799-90CD-A9DA302A8F0C}"/>
              </a:ext>
            </a:extLst>
          </p:cNvPr>
          <p:cNvSpPr/>
          <p:nvPr/>
        </p:nvSpPr>
        <p:spPr>
          <a:xfrm rot="7200000" flipH="1">
            <a:off x="4582582" y="2450642"/>
            <a:ext cx="3106990" cy="3106990"/>
          </a:xfrm>
          <a:prstGeom prst="pie">
            <a:avLst>
              <a:gd name="adj1" fmla="val 12630368"/>
              <a:gd name="adj2" fmla="val 162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10" name="직사각형 1">
            <a:extLst>
              <a:ext uri="{FF2B5EF4-FFF2-40B4-BE49-F238E27FC236}">
                <a16:creationId xmlns:a16="http://schemas.microsoft.com/office/drawing/2014/main" id="{20BCBE3F-0AA6-4CEA-AC53-F96EC0735F5F}"/>
              </a:ext>
            </a:extLst>
          </p:cNvPr>
          <p:cNvSpPr/>
          <p:nvPr/>
        </p:nvSpPr>
        <p:spPr>
          <a:xfrm>
            <a:off x="2915176" y="3256143"/>
            <a:ext cx="809926" cy="360040"/>
          </a:xfrm>
          <a:prstGeom prst="rect">
            <a:avLst/>
          </a:prstGeom>
          <a:solidFill>
            <a:schemeClr val="accent3"/>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400" b="1" dirty="0">
                <a:latin typeface="Arial" pitchFamily="34" charset="0"/>
                <a:cs typeface="B Nazanin" pitchFamily="2" charset="-78"/>
              </a:rPr>
              <a:t>90%</a:t>
            </a:r>
            <a:endParaRPr lang="ko-KR" altLang="en-US" sz="1400" b="1" dirty="0">
              <a:latin typeface="Arial" pitchFamily="34" charset="0"/>
              <a:cs typeface="B Nazanin" pitchFamily="2" charset="-78"/>
            </a:endParaRPr>
          </a:p>
        </p:txBody>
      </p:sp>
      <p:sp>
        <p:nvSpPr>
          <p:cNvPr id="11" name="직사각형 1">
            <a:extLst>
              <a:ext uri="{FF2B5EF4-FFF2-40B4-BE49-F238E27FC236}">
                <a16:creationId xmlns:a16="http://schemas.microsoft.com/office/drawing/2014/main" id="{F52FF3E1-6CCD-4729-912F-C85A283468BB}"/>
              </a:ext>
            </a:extLst>
          </p:cNvPr>
          <p:cNvSpPr/>
          <p:nvPr/>
        </p:nvSpPr>
        <p:spPr>
          <a:xfrm>
            <a:off x="2915176" y="1813054"/>
            <a:ext cx="809926"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400" b="1" dirty="0">
                <a:solidFill>
                  <a:schemeClr val="bg1"/>
                </a:solidFill>
                <a:latin typeface="Arial" pitchFamily="34" charset="0"/>
                <a:cs typeface="B Nazanin" pitchFamily="2" charset="-78"/>
              </a:rPr>
              <a:t>70%</a:t>
            </a:r>
            <a:endParaRPr lang="ko-KR" altLang="en-US" sz="1400" b="1" dirty="0">
              <a:solidFill>
                <a:schemeClr val="bg1"/>
              </a:solidFill>
              <a:latin typeface="Arial" pitchFamily="34" charset="0"/>
              <a:cs typeface="B Nazanin" pitchFamily="2" charset="-78"/>
            </a:endParaRPr>
          </a:p>
        </p:txBody>
      </p:sp>
      <p:sp>
        <p:nvSpPr>
          <p:cNvPr id="12" name="직사각형 1">
            <a:extLst>
              <a:ext uri="{FF2B5EF4-FFF2-40B4-BE49-F238E27FC236}">
                <a16:creationId xmlns:a16="http://schemas.microsoft.com/office/drawing/2014/main" id="{F6B7CCF1-14FF-4259-9647-C1EE830F81B4}"/>
              </a:ext>
            </a:extLst>
          </p:cNvPr>
          <p:cNvSpPr/>
          <p:nvPr/>
        </p:nvSpPr>
        <p:spPr>
          <a:xfrm>
            <a:off x="2915176" y="4699232"/>
            <a:ext cx="809926"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400" b="1" dirty="0">
                <a:solidFill>
                  <a:schemeClr val="bg1"/>
                </a:solidFill>
                <a:latin typeface="Arial" pitchFamily="34" charset="0"/>
                <a:cs typeface="B Nazanin" pitchFamily="2" charset="-78"/>
              </a:rPr>
              <a:t>50%</a:t>
            </a:r>
            <a:endParaRPr lang="ko-KR" altLang="en-US" sz="1400" b="1" dirty="0">
              <a:solidFill>
                <a:schemeClr val="bg1"/>
              </a:solidFill>
              <a:latin typeface="Arial" pitchFamily="34" charset="0"/>
              <a:cs typeface="B Nazanin" pitchFamily="2" charset="-78"/>
            </a:endParaRPr>
          </a:p>
        </p:txBody>
      </p:sp>
      <p:sp>
        <p:nvSpPr>
          <p:cNvPr id="13" name="직사각형 1">
            <a:extLst>
              <a:ext uri="{FF2B5EF4-FFF2-40B4-BE49-F238E27FC236}">
                <a16:creationId xmlns:a16="http://schemas.microsoft.com/office/drawing/2014/main" id="{A3E7D461-E378-412A-B364-3501CF21E4F9}"/>
              </a:ext>
            </a:extLst>
          </p:cNvPr>
          <p:cNvSpPr/>
          <p:nvPr/>
        </p:nvSpPr>
        <p:spPr>
          <a:xfrm>
            <a:off x="10470378" y="4701260"/>
            <a:ext cx="787987"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400" b="1" dirty="0">
                <a:solidFill>
                  <a:schemeClr val="bg1"/>
                </a:solidFill>
                <a:latin typeface="Arial" pitchFamily="34" charset="0"/>
                <a:cs typeface="B Nazanin" pitchFamily="2" charset="-78"/>
              </a:rPr>
              <a:t>80%</a:t>
            </a:r>
            <a:endParaRPr lang="ko-KR" altLang="en-US" sz="1400" b="1" dirty="0">
              <a:solidFill>
                <a:schemeClr val="bg1"/>
              </a:solidFill>
              <a:latin typeface="Arial" pitchFamily="34" charset="0"/>
              <a:cs typeface="B Nazanin" pitchFamily="2" charset="-78"/>
            </a:endParaRPr>
          </a:p>
        </p:txBody>
      </p:sp>
      <p:sp>
        <p:nvSpPr>
          <p:cNvPr id="14" name="직사각형 1">
            <a:extLst>
              <a:ext uri="{FF2B5EF4-FFF2-40B4-BE49-F238E27FC236}">
                <a16:creationId xmlns:a16="http://schemas.microsoft.com/office/drawing/2014/main" id="{8BC3CB42-9682-4DD3-907A-B991A4329F19}"/>
              </a:ext>
            </a:extLst>
          </p:cNvPr>
          <p:cNvSpPr/>
          <p:nvPr/>
        </p:nvSpPr>
        <p:spPr>
          <a:xfrm>
            <a:off x="10470380" y="3258171"/>
            <a:ext cx="787987"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400" b="1" dirty="0">
                <a:solidFill>
                  <a:schemeClr val="bg1"/>
                </a:solidFill>
                <a:latin typeface="Arial" pitchFamily="34" charset="0"/>
                <a:cs typeface="B Nazanin" pitchFamily="2" charset="-78"/>
              </a:rPr>
              <a:t>40%</a:t>
            </a:r>
            <a:endParaRPr lang="ko-KR" altLang="en-US" sz="1400" b="1" dirty="0">
              <a:solidFill>
                <a:schemeClr val="bg1"/>
              </a:solidFill>
              <a:latin typeface="Arial" pitchFamily="34" charset="0"/>
              <a:cs typeface="B Nazanin" pitchFamily="2" charset="-78"/>
            </a:endParaRPr>
          </a:p>
        </p:txBody>
      </p:sp>
      <p:sp>
        <p:nvSpPr>
          <p:cNvPr id="15" name="직사각형 1">
            <a:extLst>
              <a:ext uri="{FF2B5EF4-FFF2-40B4-BE49-F238E27FC236}">
                <a16:creationId xmlns:a16="http://schemas.microsoft.com/office/drawing/2014/main" id="{7AEF6F0A-2915-425A-800E-BC68D63EDE46}"/>
              </a:ext>
            </a:extLst>
          </p:cNvPr>
          <p:cNvSpPr/>
          <p:nvPr/>
        </p:nvSpPr>
        <p:spPr>
          <a:xfrm>
            <a:off x="10470380" y="1815082"/>
            <a:ext cx="787987"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400" b="1" dirty="0">
                <a:solidFill>
                  <a:schemeClr val="bg1"/>
                </a:solidFill>
                <a:latin typeface="Arial" pitchFamily="34" charset="0"/>
                <a:cs typeface="B Nazanin" pitchFamily="2" charset="-78"/>
              </a:rPr>
              <a:t>60%</a:t>
            </a:r>
            <a:endParaRPr lang="ko-KR" altLang="en-US" sz="1400" b="1" dirty="0">
              <a:solidFill>
                <a:schemeClr val="bg1"/>
              </a:solidFill>
              <a:latin typeface="Arial" pitchFamily="34" charset="0"/>
              <a:cs typeface="B Nazanin" pitchFamily="2" charset="-78"/>
            </a:endParaRPr>
          </a:p>
        </p:txBody>
      </p:sp>
      <p:grpSp>
        <p:nvGrpSpPr>
          <p:cNvPr id="16" name="그룹 2">
            <a:extLst>
              <a:ext uri="{FF2B5EF4-FFF2-40B4-BE49-F238E27FC236}">
                <a16:creationId xmlns:a16="http://schemas.microsoft.com/office/drawing/2014/main" id="{14719E1A-E2A3-46E5-8671-EFFBCCC11D32}"/>
              </a:ext>
            </a:extLst>
          </p:cNvPr>
          <p:cNvGrpSpPr/>
          <p:nvPr/>
        </p:nvGrpSpPr>
        <p:grpSpPr>
          <a:xfrm>
            <a:off x="8323366" y="2163315"/>
            <a:ext cx="3025450" cy="857836"/>
            <a:chOff x="8323365" y="2163315"/>
            <a:chExt cx="3025450" cy="857836"/>
          </a:xfrm>
        </p:grpSpPr>
        <p:sp>
          <p:nvSpPr>
            <p:cNvPr id="17" name="TextBox 16">
              <a:extLst>
                <a:ext uri="{FF2B5EF4-FFF2-40B4-BE49-F238E27FC236}">
                  <a16:creationId xmlns:a16="http://schemas.microsoft.com/office/drawing/2014/main" id="{6A738D39-0C41-4F77-93FE-7E4C97919167}"/>
                </a:ext>
              </a:extLst>
            </p:cNvPr>
            <p:cNvSpPr txBox="1"/>
            <p:nvPr/>
          </p:nvSpPr>
          <p:spPr>
            <a:xfrm>
              <a:off x="8323365" y="2374820"/>
              <a:ext cx="3025450"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tx1">
                    <a:lumMod val="75000"/>
                    <a:lumOff val="25000"/>
                  </a:schemeClr>
                </a:solidFill>
                <a:latin typeface="Arial" pitchFamily="34" charset="0"/>
                <a:cs typeface="B Nazanin" pitchFamily="2" charset="-78"/>
              </a:endParaRPr>
            </a:p>
          </p:txBody>
        </p:sp>
        <p:sp>
          <p:nvSpPr>
            <p:cNvPr id="18" name="TextBox 17">
              <a:extLst>
                <a:ext uri="{FF2B5EF4-FFF2-40B4-BE49-F238E27FC236}">
                  <a16:creationId xmlns:a16="http://schemas.microsoft.com/office/drawing/2014/main" id="{E2DA3EAB-40B3-4D42-84EC-35FA9127067B}"/>
                </a:ext>
              </a:extLst>
            </p:cNvPr>
            <p:cNvSpPr txBox="1"/>
            <p:nvPr/>
          </p:nvSpPr>
          <p:spPr>
            <a:xfrm>
              <a:off x="8323365" y="2163315"/>
              <a:ext cx="3025450"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grpSp>
      <p:grpSp>
        <p:nvGrpSpPr>
          <p:cNvPr id="19" name="그룹 1">
            <a:extLst>
              <a:ext uri="{FF2B5EF4-FFF2-40B4-BE49-F238E27FC236}">
                <a16:creationId xmlns:a16="http://schemas.microsoft.com/office/drawing/2014/main" id="{B0ADE863-9266-44C0-B6F7-E9A4EEB4715E}"/>
              </a:ext>
            </a:extLst>
          </p:cNvPr>
          <p:cNvGrpSpPr/>
          <p:nvPr/>
        </p:nvGrpSpPr>
        <p:grpSpPr>
          <a:xfrm>
            <a:off x="8323366" y="3612307"/>
            <a:ext cx="3025450" cy="857836"/>
            <a:chOff x="8323365" y="3612307"/>
            <a:chExt cx="3025450" cy="857836"/>
          </a:xfrm>
        </p:grpSpPr>
        <p:sp>
          <p:nvSpPr>
            <p:cNvPr id="20" name="TextBox 19">
              <a:extLst>
                <a:ext uri="{FF2B5EF4-FFF2-40B4-BE49-F238E27FC236}">
                  <a16:creationId xmlns:a16="http://schemas.microsoft.com/office/drawing/2014/main" id="{719322D3-7AE7-43A8-A3A6-F00858F388FF}"/>
                </a:ext>
              </a:extLst>
            </p:cNvPr>
            <p:cNvSpPr txBox="1"/>
            <p:nvPr/>
          </p:nvSpPr>
          <p:spPr>
            <a:xfrm>
              <a:off x="8323365" y="3823812"/>
              <a:ext cx="3025450"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tx1">
                    <a:lumMod val="75000"/>
                    <a:lumOff val="25000"/>
                  </a:schemeClr>
                </a:solidFill>
                <a:latin typeface="Arial" pitchFamily="34" charset="0"/>
                <a:cs typeface="B Nazanin" pitchFamily="2" charset="-78"/>
              </a:endParaRPr>
            </a:p>
          </p:txBody>
        </p:sp>
        <p:sp>
          <p:nvSpPr>
            <p:cNvPr id="21" name="TextBox 20">
              <a:extLst>
                <a:ext uri="{FF2B5EF4-FFF2-40B4-BE49-F238E27FC236}">
                  <a16:creationId xmlns:a16="http://schemas.microsoft.com/office/drawing/2014/main" id="{3CFEE352-B99C-4B7E-92C7-153C9A01DE48}"/>
                </a:ext>
              </a:extLst>
            </p:cNvPr>
            <p:cNvSpPr txBox="1"/>
            <p:nvPr/>
          </p:nvSpPr>
          <p:spPr>
            <a:xfrm>
              <a:off x="8323365" y="3612307"/>
              <a:ext cx="3025450"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grpSp>
      <p:grpSp>
        <p:nvGrpSpPr>
          <p:cNvPr id="22" name="그룹 41">
            <a:extLst>
              <a:ext uri="{FF2B5EF4-FFF2-40B4-BE49-F238E27FC236}">
                <a16:creationId xmlns:a16="http://schemas.microsoft.com/office/drawing/2014/main" id="{37FCA8F3-F68D-4AE7-9FF2-FC8CB4479769}"/>
              </a:ext>
            </a:extLst>
          </p:cNvPr>
          <p:cNvGrpSpPr/>
          <p:nvPr/>
        </p:nvGrpSpPr>
        <p:grpSpPr>
          <a:xfrm>
            <a:off x="8323366" y="5061300"/>
            <a:ext cx="3025450" cy="857836"/>
            <a:chOff x="8323365" y="5061300"/>
            <a:chExt cx="3025450" cy="857836"/>
          </a:xfrm>
        </p:grpSpPr>
        <p:sp>
          <p:nvSpPr>
            <p:cNvPr id="23" name="TextBox 22">
              <a:extLst>
                <a:ext uri="{FF2B5EF4-FFF2-40B4-BE49-F238E27FC236}">
                  <a16:creationId xmlns:a16="http://schemas.microsoft.com/office/drawing/2014/main" id="{4629D12B-0C0B-4FB6-961A-F252747383B1}"/>
                </a:ext>
              </a:extLst>
            </p:cNvPr>
            <p:cNvSpPr txBox="1"/>
            <p:nvPr/>
          </p:nvSpPr>
          <p:spPr>
            <a:xfrm>
              <a:off x="8323365" y="5272805"/>
              <a:ext cx="3025450"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tx1">
                    <a:lumMod val="75000"/>
                    <a:lumOff val="25000"/>
                  </a:schemeClr>
                </a:solidFill>
                <a:latin typeface="Arial" pitchFamily="34" charset="0"/>
                <a:cs typeface="B Nazanin" pitchFamily="2" charset="-78"/>
              </a:endParaRPr>
            </a:p>
          </p:txBody>
        </p:sp>
        <p:sp>
          <p:nvSpPr>
            <p:cNvPr id="24" name="TextBox 23">
              <a:extLst>
                <a:ext uri="{FF2B5EF4-FFF2-40B4-BE49-F238E27FC236}">
                  <a16:creationId xmlns:a16="http://schemas.microsoft.com/office/drawing/2014/main" id="{05FE1D1B-F599-4DE5-9F93-10CDC0A24BE1}"/>
                </a:ext>
              </a:extLst>
            </p:cNvPr>
            <p:cNvSpPr txBox="1"/>
            <p:nvPr/>
          </p:nvSpPr>
          <p:spPr>
            <a:xfrm>
              <a:off x="8323365" y="5061300"/>
              <a:ext cx="3025450"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grpSp>
      <p:grpSp>
        <p:nvGrpSpPr>
          <p:cNvPr id="25" name="그룹 44">
            <a:extLst>
              <a:ext uri="{FF2B5EF4-FFF2-40B4-BE49-F238E27FC236}">
                <a16:creationId xmlns:a16="http://schemas.microsoft.com/office/drawing/2014/main" id="{7F643A2C-E1EF-4BEC-888B-B01565067A2E}"/>
              </a:ext>
            </a:extLst>
          </p:cNvPr>
          <p:cNvGrpSpPr/>
          <p:nvPr/>
        </p:nvGrpSpPr>
        <p:grpSpPr>
          <a:xfrm>
            <a:off x="809000" y="2175122"/>
            <a:ext cx="3024000" cy="857836"/>
            <a:chOff x="809000" y="2175122"/>
            <a:chExt cx="3024000" cy="857836"/>
          </a:xfrm>
        </p:grpSpPr>
        <p:sp>
          <p:nvSpPr>
            <p:cNvPr id="26" name="TextBox 25">
              <a:extLst>
                <a:ext uri="{FF2B5EF4-FFF2-40B4-BE49-F238E27FC236}">
                  <a16:creationId xmlns:a16="http://schemas.microsoft.com/office/drawing/2014/main" id="{58D2C5E9-CC9B-4560-A12F-A8087C7CD931}"/>
                </a:ext>
              </a:extLst>
            </p:cNvPr>
            <p:cNvSpPr txBox="1"/>
            <p:nvPr/>
          </p:nvSpPr>
          <p:spPr>
            <a:xfrm>
              <a:off x="809000" y="2386627"/>
              <a:ext cx="3024000"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tx1">
                    <a:lumMod val="75000"/>
                    <a:lumOff val="25000"/>
                  </a:schemeClr>
                </a:solidFill>
                <a:latin typeface="Arial" pitchFamily="34" charset="0"/>
                <a:cs typeface="B Nazanin" pitchFamily="2" charset="-78"/>
              </a:endParaRPr>
            </a:p>
          </p:txBody>
        </p:sp>
        <p:sp>
          <p:nvSpPr>
            <p:cNvPr id="27" name="TextBox 26">
              <a:extLst>
                <a:ext uri="{FF2B5EF4-FFF2-40B4-BE49-F238E27FC236}">
                  <a16:creationId xmlns:a16="http://schemas.microsoft.com/office/drawing/2014/main" id="{12017519-7579-448E-972D-450C6CB055A3}"/>
                </a:ext>
              </a:extLst>
            </p:cNvPr>
            <p:cNvSpPr txBox="1"/>
            <p:nvPr/>
          </p:nvSpPr>
          <p:spPr>
            <a:xfrm>
              <a:off x="809000" y="2175122"/>
              <a:ext cx="3024000"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grpSp>
      <p:grpSp>
        <p:nvGrpSpPr>
          <p:cNvPr id="28" name="그룹 43">
            <a:extLst>
              <a:ext uri="{FF2B5EF4-FFF2-40B4-BE49-F238E27FC236}">
                <a16:creationId xmlns:a16="http://schemas.microsoft.com/office/drawing/2014/main" id="{5215858E-BEA9-4F59-A2F3-50093528AB0B}"/>
              </a:ext>
            </a:extLst>
          </p:cNvPr>
          <p:cNvGrpSpPr/>
          <p:nvPr/>
        </p:nvGrpSpPr>
        <p:grpSpPr>
          <a:xfrm>
            <a:off x="809000" y="3618211"/>
            <a:ext cx="3024000" cy="857836"/>
            <a:chOff x="809000" y="3618211"/>
            <a:chExt cx="3024000" cy="857836"/>
          </a:xfrm>
        </p:grpSpPr>
        <p:sp>
          <p:nvSpPr>
            <p:cNvPr id="29" name="TextBox 28">
              <a:extLst>
                <a:ext uri="{FF2B5EF4-FFF2-40B4-BE49-F238E27FC236}">
                  <a16:creationId xmlns:a16="http://schemas.microsoft.com/office/drawing/2014/main" id="{F3F4663A-7D3D-4D7E-A163-264008A570EA}"/>
                </a:ext>
              </a:extLst>
            </p:cNvPr>
            <p:cNvSpPr txBox="1"/>
            <p:nvPr/>
          </p:nvSpPr>
          <p:spPr>
            <a:xfrm>
              <a:off x="809000" y="3829716"/>
              <a:ext cx="3024000"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tx1">
                    <a:lumMod val="75000"/>
                    <a:lumOff val="25000"/>
                  </a:schemeClr>
                </a:solidFill>
                <a:latin typeface="Arial" pitchFamily="34" charset="0"/>
                <a:cs typeface="B Nazanin" pitchFamily="2" charset="-78"/>
              </a:endParaRPr>
            </a:p>
          </p:txBody>
        </p:sp>
        <p:sp>
          <p:nvSpPr>
            <p:cNvPr id="30" name="TextBox 29">
              <a:extLst>
                <a:ext uri="{FF2B5EF4-FFF2-40B4-BE49-F238E27FC236}">
                  <a16:creationId xmlns:a16="http://schemas.microsoft.com/office/drawing/2014/main" id="{CC41EE89-8D6B-44D3-805C-950E1783F1DB}"/>
                </a:ext>
              </a:extLst>
            </p:cNvPr>
            <p:cNvSpPr txBox="1"/>
            <p:nvPr/>
          </p:nvSpPr>
          <p:spPr>
            <a:xfrm>
              <a:off x="809000" y="3618211"/>
              <a:ext cx="3024000"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grpSp>
      <p:grpSp>
        <p:nvGrpSpPr>
          <p:cNvPr id="31" name="그룹 42">
            <a:extLst>
              <a:ext uri="{FF2B5EF4-FFF2-40B4-BE49-F238E27FC236}">
                <a16:creationId xmlns:a16="http://schemas.microsoft.com/office/drawing/2014/main" id="{2D0D69D0-1816-4A99-8982-1D1978446710}"/>
              </a:ext>
            </a:extLst>
          </p:cNvPr>
          <p:cNvGrpSpPr/>
          <p:nvPr/>
        </p:nvGrpSpPr>
        <p:grpSpPr>
          <a:xfrm>
            <a:off x="809000" y="5061300"/>
            <a:ext cx="3024000" cy="857836"/>
            <a:chOff x="809000" y="5061300"/>
            <a:chExt cx="3024000" cy="857836"/>
          </a:xfrm>
        </p:grpSpPr>
        <p:sp>
          <p:nvSpPr>
            <p:cNvPr id="32" name="TextBox 31">
              <a:extLst>
                <a:ext uri="{FF2B5EF4-FFF2-40B4-BE49-F238E27FC236}">
                  <a16:creationId xmlns:a16="http://schemas.microsoft.com/office/drawing/2014/main" id="{545256CA-9747-4D82-A2E4-C63563DC8F40}"/>
                </a:ext>
              </a:extLst>
            </p:cNvPr>
            <p:cNvSpPr txBox="1"/>
            <p:nvPr/>
          </p:nvSpPr>
          <p:spPr>
            <a:xfrm>
              <a:off x="809000" y="5272805"/>
              <a:ext cx="3024000"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tx1">
                    <a:lumMod val="75000"/>
                    <a:lumOff val="25000"/>
                  </a:schemeClr>
                </a:solidFill>
                <a:latin typeface="Arial" pitchFamily="34" charset="0"/>
                <a:cs typeface="B Nazanin" pitchFamily="2" charset="-78"/>
              </a:endParaRPr>
            </a:p>
          </p:txBody>
        </p:sp>
        <p:sp>
          <p:nvSpPr>
            <p:cNvPr id="33" name="TextBox 32">
              <a:extLst>
                <a:ext uri="{FF2B5EF4-FFF2-40B4-BE49-F238E27FC236}">
                  <a16:creationId xmlns:a16="http://schemas.microsoft.com/office/drawing/2014/main" id="{0A7F81FC-2003-4A60-9080-667AAF7D9BA3}"/>
                </a:ext>
              </a:extLst>
            </p:cNvPr>
            <p:cNvSpPr txBox="1"/>
            <p:nvPr/>
          </p:nvSpPr>
          <p:spPr>
            <a:xfrm>
              <a:off x="809000" y="5061300"/>
              <a:ext cx="3024000"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grpSp>
      <p:sp>
        <p:nvSpPr>
          <p:cNvPr id="34" name="Donut 34">
            <a:extLst>
              <a:ext uri="{FF2B5EF4-FFF2-40B4-BE49-F238E27FC236}">
                <a16:creationId xmlns:a16="http://schemas.microsoft.com/office/drawing/2014/main" id="{31DD4F55-5B34-4B03-838C-642D03E146BE}"/>
              </a:ext>
            </a:extLst>
          </p:cNvPr>
          <p:cNvSpPr/>
          <p:nvPr/>
        </p:nvSpPr>
        <p:spPr>
          <a:xfrm>
            <a:off x="5583546" y="3389129"/>
            <a:ext cx="1086667" cy="1086667"/>
          </a:xfrm>
          <a:prstGeom prst="donut">
            <a:avLst>
              <a:gd name="adj" fmla="val 44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35" name="Donut 35">
            <a:extLst>
              <a:ext uri="{FF2B5EF4-FFF2-40B4-BE49-F238E27FC236}">
                <a16:creationId xmlns:a16="http://schemas.microsoft.com/office/drawing/2014/main" id="{2525A68F-6376-4291-BCA3-526C9EF7B11F}"/>
              </a:ext>
            </a:extLst>
          </p:cNvPr>
          <p:cNvSpPr/>
          <p:nvPr/>
        </p:nvSpPr>
        <p:spPr>
          <a:xfrm>
            <a:off x="5219100" y="3024683"/>
            <a:ext cx="1811112" cy="1811112"/>
          </a:xfrm>
          <a:prstGeom prst="donut">
            <a:avLst>
              <a:gd name="adj" fmla="val 3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36" name="Donut 36">
            <a:extLst>
              <a:ext uri="{FF2B5EF4-FFF2-40B4-BE49-F238E27FC236}">
                <a16:creationId xmlns:a16="http://schemas.microsoft.com/office/drawing/2014/main" id="{E6D5C53A-C85F-42F0-AC1E-A26CFD4CAF45}"/>
              </a:ext>
            </a:extLst>
          </p:cNvPr>
          <p:cNvSpPr/>
          <p:nvPr/>
        </p:nvSpPr>
        <p:spPr>
          <a:xfrm>
            <a:off x="4854656" y="2660239"/>
            <a:ext cx="2535557" cy="2535557"/>
          </a:xfrm>
          <a:prstGeom prst="donut">
            <a:avLst>
              <a:gd name="adj" fmla="val 20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37" name="Donut 37">
            <a:extLst>
              <a:ext uri="{FF2B5EF4-FFF2-40B4-BE49-F238E27FC236}">
                <a16:creationId xmlns:a16="http://schemas.microsoft.com/office/drawing/2014/main" id="{5D720511-6227-42C6-B9C4-6F4AECBCC673}"/>
              </a:ext>
            </a:extLst>
          </p:cNvPr>
          <p:cNvSpPr/>
          <p:nvPr/>
        </p:nvSpPr>
        <p:spPr>
          <a:xfrm>
            <a:off x="4490212" y="2295795"/>
            <a:ext cx="3260001" cy="3260001"/>
          </a:xfrm>
          <a:prstGeom prst="donut">
            <a:avLst>
              <a:gd name="adj" fmla="val 17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Tree>
    <p:extLst>
      <p:ext uri="{BB962C8B-B14F-4D97-AF65-F5344CB8AC3E}">
        <p14:creationId xmlns:p14="http://schemas.microsoft.com/office/powerpoint/2010/main" val="1309782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EB144042-AC2E-4135-AEA0-9DD835E9B46F}"/>
              </a:ext>
            </a:extLst>
          </p:cNvPr>
          <p:cNvSpPr>
            <a:spLocks noGrp="1"/>
          </p:cNvSpPr>
          <p:nvPr>
            <p:ph type="pic" sz="quarter" idx="65"/>
          </p:nvPr>
        </p:nvSpPr>
        <p:spPr/>
        <p:txBody>
          <a:bodyPr/>
          <a:lstStyle/>
          <a:p>
            <a:endParaRPr lang="en-US" dirty="0">
              <a:cs typeface="B Nazanin" pitchFamily="2" charset="-78"/>
            </a:endParaRPr>
          </a:p>
        </p:txBody>
      </p:sp>
      <p:sp>
        <p:nvSpPr>
          <p:cNvPr id="2" name="Oval 91">
            <a:extLst>
              <a:ext uri="{FF2B5EF4-FFF2-40B4-BE49-F238E27FC236}">
                <a16:creationId xmlns:a16="http://schemas.microsoft.com/office/drawing/2014/main" id="{0DBBFDD1-F50C-4930-A888-1EC04B065F4C}"/>
              </a:ext>
            </a:extLst>
          </p:cNvPr>
          <p:cNvSpPr/>
          <p:nvPr/>
        </p:nvSpPr>
        <p:spPr>
          <a:xfrm flipH="1">
            <a:off x="6089034" y="1559422"/>
            <a:ext cx="563020" cy="5630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3" name="Oval 94">
            <a:extLst>
              <a:ext uri="{FF2B5EF4-FFF2-40B4-BE49-F238E27FC236}">
                <a16:creationId xmlns:a16="http://schemas.microsoft.com/office/drawing/2014/main" id="{AA250AD1-03FA-4F77-B05E-9D0A3FCEEC3E}"/>
              </a:ext>
            </a:extLst>
          </p:cNvPr>
          <p:cNvSpPr/>
          <p:nvPr/>
        </p:nvSpPr>
        <p:spPr>
          <a:xfrm flipH="1">
            <a:off x="6823735" y="2538685"/>
            <a:ext cx="563020" cy="5630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nvGrpSpPr>
          <p:cNvPr id="4" name="Group 124">
            <a:extLst>
              <a:ext uri="{FF2B5EF4-FFF2-40B4-BE49-F238E27FC236}">
                <a16:creationId xmlns:a16="http://schemas.microsoft.com/office/drawing/2014/main" id="{68532121-492C-44F9-866A-E4F9BDE8A6E3}"/>
              </a:ext>
            </a:extLst>
          </p:cNvPr>
          <p:cNvGrpSpPr/>
          <p:nvPr/>
        </p:nvGrpSpPr>
        <p:grpSpPr>
          <a:xfrm flipH="1">
            <a:off x="6819352" y="1509180"/>
            <a:ext cx="2983092" cy="657346"/>
            <a:chOff x="4965551" y="1783849"/>
            <a:chExt cx="1780587" cy="657345"/>
          </a:xfrm>
        </p:grpSpPr>
        <p:sp>
          <p:nvSpPr>
            <p:cNvPr id="5" name="TextBox 4">
              <a:extLst>
                <a:ext uri="{FF2B5EF4-FFF2-40B4-BE49-F238E27FC236}">
                  <a16:creationId xmlns:a16="http://schemas.microsoft.com/office/drawing/2014/main" id="{AB844817-2049-4408-9456-766D83233D4F}"/>
                </a:ext>
              </a:extLst>
            </p:cNvPr>
            <p:cNvSpPr txBox="1"/>
            <p:nvPr/>
          </p:nvSpPr>
          <p:spPr>
            <a:xfrm>
              <a:off x="4965551" y="1979530"/>
              <a:ext cx="1780587" cy="461664"/>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a:t>
              </a:r>
              <a:endParaRPr lang="ko-KR" altLang="en-US" sz="1200" dirty="0">
                <a:solidFill>
                  <a:schemeClr val="tx1">
                    <a:lumMod val="75000"/>
                    <a:lumOff val="25000"/>
                  </a:schemeClr>
                </a:solidFill>
                <a:latin typeface="Arial" pitchFamily="34" charset="0"/>
                <a:cs typeface="B Nazanin" pitchFamily="2" charset="-78"/>
              </a:endParaRPr>
            </a:p>
          </p:txBody>
        </p:sp>
        <p:sp>
          <p:nvSpPr>
            <p:cNvPr id="6" name="TextBox 5">
              <a:extLst>
                <a:ext uri="{FF2B5EF4-FFF2-40B4-BE49-F238E27FC236}">
                  <a16:creationId xmlns:a16="http://schemas.microsoft.com/office/drawing/2014/main" id="{4DE26407-8CCB-4954-BC8E-75B01533923B}"/>
                </a:ext>
              </a:extLst>
            </p:cNvPr>
            <p:cNvSpPr txBox="1"/>
            <p:nvPr/>
          </p:nvSpPr>
          <p:spPr>
            <a:xfrm>
              <a:off x="4965551" y="1783849"/>
              <a:ext cx="1780587"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عنوان مطالب</a:t>
              </a:r>
              <a:endParaRPr lang="ko-KR" altLang="en-US" sz="1200" b="1" dirty="0">
                <a:solidFill>
                  <a:schemeClr val="tx1">
                    <a:lumMod val="75000"/>
                    <a:lumOff val="25000"/>
                  </a:schemeClr>
                </a:solidFill>
                <a:latin typeface="Arial" pitchFamily="34" charset="0"/>
                <a:cs typeface="B Nazanin" pitchFamily="2" charset="-78"/>
              </a:endParaRPr>
            </a:p>
          </p:txBody>
        </p:sp>
      </p:grpSp>
      <p:grpSp>
        <p:nvGrpSpPr>
          <p:cNvPr id="7" name="Group 127">
            <a:extLst>
              <a:ext uri="{FF2B5EF4-FFF2-40B4-BE49-F238E27FC236}">
                <a16:creationId xmlns:a16="http://schemas.microsoft.com/office/drawing/2014/main" id="{E6DB8CF8-5A3E-4221-83E9-62A02F570CE6}"/>
              </a:ext>
            </a:extLst>
          </p:cNvPr>
          <p:cNvGrpSpPr/>
          <p:nvPr/>
        </p:nvGrpSpPr>
        <p:grpSpPr>
          <a:xfrm flipH="1">
            <a:off x="7542704" y="2489983"/>
            <a:ext cx="2983092" cy="657346"/>
            <a:chOff x="4965551" y="1783849"/>
            <a:chExt cx="1780587" cy="657345"/>
          </a:xfrm>
        </p:grpSpPr>
        <p:sp>
          <p:nvSpPr>
            <p:cNvPr id="8" name="TextBox 7">
              <a:extLst>
                <a:ext uri="{FF2B5EF4-FFF2-40B4-BE49-F238E27FC236}">
                  <a16:creationId xmlns:a16="http://schemas.microsoft.com/office/drawing/2014/main" id="{760BBD6F-1E52-4AFD-A2B4-C65CF11D30C0}"/>
                </a:ext>
              </a:extLst>
            </p:cNvPr>
            <p:cNvSpPr txBox="1"/>
            <p:nvPr/>
          </p:nvSpPr>
          <p:spPr>
            <a:xfrm>
              <a:off x="4965551" y="1979530"/>
              <a:ext cx="1780587" cy="461664"/>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a:t>
              </a:r>
              <a:endParaRPr lang="ko-KR" altLang="en-US" sz="1200" dirty="0">
                <a:solidFill>
                  <a:schemeClr val="tx1">
                    <a:lumMod val="75000"/>
                    <a:lumOff val="25000"/>
                  </a:schemeClr>
                </a:solidFill>
                <a:latin typeface="Arial" pitchFamily="34" charset="0"/>
                <a:cs typeface="B Nazanin" pitchFamily="2" charset="-78"/>
              </a:endParaRPr>
            </a:p>
          </p:txBody>
        </p:sp>
        <p:sp>
          <p:nvSpPr>
            <p:cNvPr id="9" name="TextBox 8">
              <a:extLst>
                <a:ext uri="{FF2B5EF4-FFF2-40B4-BE49-F238E27FC236}">
                  <a16:creationId xmlns:a16="http://schemas.microsoft.com/office/drawing/2014/main" id="{DB2B2F7D-6648-4EBE-A0A2-D8BA87D78FA0}"/>
                </a:ext>
              </a:extLst>
            </p:cNvPr>
            <p:cNvSpPr txBox="1"/>
            <p:nvPr/>
          </p:nvSpPr>
          <p:spPr>
            <a:xfrm>
              <a:off x="4965551" y="1783849"/>
              <a:ext cx="1780587"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عنوان مطالب</a:t>
              </a:r>
              <a:endParaRPr lang="ko-KR" altLang="en-US" sz="1200" b="1" dirty="0">
                <a:solidFill>
                  <a:schemeClr val="tx1">
                    <a:lumMod val="75000"/>
                    <a:lumOff val="25000"/>
                  </a:schemeClr>
                </a:solidFill>
                <a:latin typeface="Arial" pitchFamily="34" charset="0"/>
                <a:cs typeface="B Nazanin" pitchFamily="2" charset="-78"/>
              </a:endParaRPr>
            </a:p>
          </p:txBody>
        </p:sp>
      </p:grpSp>
      <p:sp>
        <p:nvSpPr>
          <p:cNvPr id="10" name="Round Same Side Corner Rectangle 11">
            <a:extLst>
              <a:ext uri="{FF2B5EF4-FFF2-40B4-BE49-F238E27FC236}">
                <a16:creationId xmlns:a16="http://schemas.microsoft.com/office/drawing/2014/main" id="{8B8974AB-AB26-46D7-9AE2-1061D85D8CD8}"/>
              </a:ext>
            </a:extLst>
          </p:cNvPr>
          <p:cNvSpPr>
            <a:spLocks noChangeAspect="1"/>
          </p:cNvSpPr>
          <p:nvPr/>
        </p:nvSpPr>
        <p:spPr>
          <a:xfrm rot="9900000">
            <a:off x="6260660" y="1722120"/>
            <a:ext cx="308325" cy="261864"/>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pitchFamily="34" charset="0"/>
              <a:cs typeface="B Nazanin" pitchFamily="2" charset="-78"/>
            </a:endParaRPr>
          </a:p>
        </p:txBody>
      </p:sp>
      <p:sp>
        <p:nvSpPr>
          <p:cNvPr id="11" name="Oval 21">
            <a:extLst>
              <a:ext uri="{FF2B5EF4-FFF2-40B4-BE49-F238E27FC236}">
                <a16:creationId xmlns:a16="http://schemas.microsoft.com/office/drawing/2014/main" id="{93593F6F-DA5C-4A1C-92BA-C4E9B1B8B6D3}"/>
              </a:ext>
            </a:extLst>
          </p:cNvPr>
          <p:cNvSpPr>
            <a:spLocks noChangeAspect="1"/>
          </p:cNvSpPr>
          <p:nvPr/>
        </p:nvSpPr>
        <p:spPr>
          <a:xfrm>
            <a:off x="6956569" y="2685367"/>
            <a:ext cx="297352" cy="29983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pitchFamily="34" charset="0"/>
              <a:cs typeface="B Nazanin" pitchFamily="2" charset="-78"/>
            </a:endParaRPr>
          </a:p>
        </p:txBody>
      </p:sp>
      <p:sp>
        <p:nvSpPr>
          <p:cNvPr id="12" name="Oval 91">
            <a:extLst>
              <a:ext uri="{FF2B5EF4-FFF2-40B4-BE49-F238E27FC236}">
                <a16:creationId xmlns:a16="http://schemas.microsoft.com/office/drawing/2014/main" id="{6C027D85-01D6-4145-89B8-E313F993C9DC}"/>
              </a:ext>
            </a:extLst>
          </p:cNvPr>
          <p:cNvSpPr/>
          <p:nvPr/>
        </p:nvSpPr>
        <p:spPr>
          <a:xfrm flipH="1">
            <a:off x="5354333" y="580159"/>
            <a:ext cx="563020" cy="5630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nvGrpSpPr>
          <p:cNvPr id="13" name="Group 124">
            <a:extLst>
              <a:ext uri="{FF2B5EF4-FFF2-40B4-BE49-F238E27FC236}">
                <a16:creationId xmlns:a16="http://schemas.microsoft.com/office/drawing/2014/main" id="{24BB1166-0D57-4003-A0AB-7C043ABD1CA2}"/>
              </a:ext>
            </a:extLst>
          </p:cNvPr>
          <p:cNvGrpSpPr/>
          <p:nvPr/>
        </p:nvGrpSpPr>
        <p:grpSpPr>
          <a:xfrm flipH="1">
            <a:off x="6096000" y="528377"/>
            <a:ext cx="2983092" cy="657346"/>
            <a:chOff x="4965551" y="1783849"/>
            <a:chExt cx="1780587" cy="657345"/>
          </a:xfrm>
        </p:grpSpPr>
        <p:sp>
          <p:nvSpPr>
            <p:cNvPr id="14" name="TextBox 13">
              <a:extLst>
                <a:ext uri="{FF2B5EF4-FFF2-40B4-BE49-F238E27FC236}">
                  <a16:creationId xmlns:a16="http://schemas.microsoft.com/office/drawing/2014/main" id="{1B6FAEC6-BC91-4C41-8355-C68C29BE1469}"/>
                </a:ext>
              </a:extLst>
            </p:cNvPr>
            <p:cNvSpPr txBox="1"/>
            <p:nvPr/>
          </p:nvSpPr>
          <p:spPr>
            <a:xfrm>
              <a:off x="4965551" y="1979530"/>
              <a:ext cx="1780587" cy="461664"/>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a:t>
              </a:r>
              <a:endParaRPr lang="ko-KR" altLang="en-US" sz="1200" dirty="0">
                <a:solidFill>
                  <a:schemeClr val="tx1">
                    <a:lumMod val="75000"/>
                    <a:lumOff val="25000"/>
                  </a:schemeClr>
                </a:solidFill>
                <a:latin typeface="Arial" pitchFamily="34" charset="0"/>
                <a:cs typeface="B Nazanin" pitchFamily="2" charset="-78"/>
              </a:endParaRPr>
            </a:p>
          </p:txBody>
        </p:sp>
        <p:sp>
          <p:nvSpPr>
            <p:cNvPr id="15" name="TextBox 14">
              <a:extLst>
                <a:ext uri="{FF2B5EF4-FFF2-40B4-BE49-F238E27FC236}">
                  <a16:creationId xmlns:a16="http://schemas.microsoft.com/office/drawing/2014/main" id="{7BE49626-ECA1-48B8-8D83-B31916F2FA35}"/>
                </a:ext>
              </a:extLst>
            </p:cNvPr>
            <p:cNvSpPr txBox="1"/>
            <p:nvPr/>
          </p:nvSpPr>
          <p:spPr>
            <a:xfrm>
              <a:off x="4965551" y="1783849"/>
              <a:ext cx="1780587"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عنوان مطالب</a:t>
              </a:r>
              <a:endParaRPr lang="ko-KR" altLang="en-US" sz="1200" b="1" dirty="0">
                <a:solidFill>
                  <a:schemeClr val="tx1">
                    <a:lumMod val="75000"/>
                    <a:lumOff val="25000"/>
                  </a:schemeClr>
                </a:solidFill>
                <a:latin typeface="Arial" pitchFamily="34" charset="0"/>
                <a:cs typeface="B Nazanin" pitchFamily="2" charset="-78"/>
              </a:endParaRPr>
            </a:p>
          </p:txBody>
        </p:sp>
      </p:grpSp>
      <p:sp>
        <p:nvSpPr>
          <p:cNvPr id="16" name="Rectangle 16">
            <a:extLst>
              <a:ext uri="{FF2B5EF4-FFF2-40B4-BE49-F238E27FC236}">
                <a16:creationId xmlns:a16="http://schemas.microsoft.com/office/drawing/2014/main" id="{814709B8-4490-4165-A7B6-103EDFD9E9F3}"/>
              </a:ext>
            </a:extLst>
          </p:cNvPr>
          <p:cNvSpPr/>
          <p:nvPr/>
        </p:nvSpPr>
        <p:spPr>
          <a:xfrm>
            <a:off x="5477022" y="766007"/>
            <a:ext cx="305764" cy="200952"/>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pitchFamily="34" charset="0"/>
              <a:cs typeface="B Nazanin" pitchFamily="2" charset="-78"/>
            </a:endParaRPr>
          </a:p>
        </p:txBody>
      </p:sp>
      <p:sp>
        <p:nvSpPr>
          <p:cNvPr id="17" name="Oval 95">
            <a:extLst>
              <a:ext uri="{FF2B5EF4-FFF2-40B4-BE49-F238E27FC236}">
                <a16:creationId xmlns:a16="http://schemas.microsoft.com/office/drawing/2014/main" id="{AC0549B7-F8B3-45E4-9FD5-5359AF6136F3}"/>
              </a:ext>
            </a:extLst>
          </p:cNvPr>
          <p:cNvSpPr/>
          <p:nvPr/>
        </p:nvSpPr>
        <p:spPr>
          <a:xfrm>
            <a:off x="7558436" y="3517948"/>
            <a:ext cx="563020" cy="5630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8" name="Parallelogram 30">
            <a:extLst>
              <a:ext uri="{FF2B5EF4-FFF2-40B4-BE49-F238E27FC236}">
                <a16:creationId xmlns:a16="http://schemas.microsoft.com/office/drawing/2014/main" id="{0AF3E797-F742-498C-AA8F-9A90DF6828DD}"/>
              </a:ext>
            </a:extLst>
          </p:cNvPr>
          <p:cNvSpPr/>
          <p:nvPr/>
        </p:nvSpPr>
        <p:spPr>
          <a:xfrm flipH="1">
            <a:off x="7703035" y="3683880"/>
            <a:ext cx="273823" cy="27450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pitchFamily="34" charset="0"/>
              <a:cs typeface="B Nazanin" pitchFamily="2" charset="-78"/>
            </a:endParaRPr>
          </a:p>
        </p:txBody>
      </p:sp>
      <p:grpSp>
        <p:nvGrpSpPr>
          <p:cNvPr id="19" name="Group 127">
            <a:extLst>
              <a:ext uri="{FF2B5EF4-FFF2-40B4-BE49-F238E27FC236}">
                <a16:creationId xmlns:a16="http://schemas.microsoft.com/office/drawing/2014/main" id="{A839527F-E2D0-4D6F-9165-2C44E68F8C6C}"/>
              </a:ext>
            </a:extLst>
          </p:cNvPr>
          <p:cNvGrpSpPr/>
          <p:nvPr/>
        </p:nvGrpSpPr>
        <p:grpSpPr>
          <a:xfrm flipH="1">
            <a:off x="8266055" y="3470785"/>
            <a:ext cx="2983092" cy="657346"/>
            <a:chOff x="4965551" y="1783849"/>
            <a:chExt cx="1780587" cy="657345"/>
          </a:xfrm>
        </p:grpSpPr>
        <p:sp>
          <p:nvSpPr>
            <p:cNvPr id="20" name="TextBox 19">
              <a:extLst>
                <a:ext uri="{FF2B5EF4-FFF2-40B4-BE49-F238E27FC236}">
                  <a16:creationId xmlns:a16="http://schemas.microsoft.com/office/drawing/2014/main" id="{5C2D84BB-157C-456B-A9AE-D5FE416946E3}"/>
                </a:ext>
              </a:extLst>
            </p:cNvPr>
            <p:cNvSpPr txBox="1"/>
            <p:nvPr/>
          </p:nvSpPr>
          <p:spPr>
            <a:xfrm>
              <a:off x="4965551" y="1979530"/>
              <a:ext cx="1780587" cy="461664"/>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a:t>
              </a:r>
              <a:endParaRPr lang="ko-KR" altLang="en-US" sz="1200" dirty="0">
                <a:solidFill>
                  <a:schemeClr val="tx1">
                    <a:lumMod val="75000"/>
                    <a:lumOff val="25000"/>
                  </a:schemeClr>
                </a:solidFill>
                <a:latin typeface="Arial" pitchFamily="34" charset="0"/>
                <a:cs typeface="B Nazanin" pitchFamily="2" charset="-78"/>
              </a:endParaRPr>
            </a:p>
          </p:txBody>
        </p:sp>
        <p:sp>
          <p:nvSpPr>
            <p:cNvPr id="21" name="TextBox 20">
              <a:extLst>
                <a:ext uri="{FF2B5EF4-FFF2-40B4-BE49-F238E27FC236}">
                  <a16:creationId xmlns:a16="http://schemas.microsoft.com/office/drawing/2014/main" id="{9EECA4CD-5026-4C12-94F5-47798FD58D3A}"/>
                </a:ext>
              </a:extLst>
            </p:cNvPr>
            <p:cNvSpPr txBox="1"/>
            <p:nvPr/>
          </p:nvSpPr>
          <p:spPr>
            <a:xfrm>
              <a:off x="4965551" y="1783849"/>
              <a:ext cx="1780587"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عنوان مطالب</a:t>
              </a:r>
              <a:endParaRPr lang="ko-KR" altLang="en-US" sz="1200" b="1" dirty="0">
                <a:solidFill>
                  <a:schemeClr val="tx1">
                    <a:lumMod val="75000"/>
                    <a:lumOff val="25000"/>
                  </a:schemeClr>
                </a:solidFill>
                <a:latin typeface="Arial" pitchFamily="34" charset="0"/>
                <a:cs typeface="B Nazanin" pitchFamily="2" charset="-78"/>
              </a:endParaRPr>
            </a:p>
          </p:txBody>
        </p:sp>
      </p:grpSp>
      <p:sp>
        <p:nvSpPr>
          <p:cNvPr id="22" name="TextBox 21">
            <a:extLst>
              <a:ext uri="{FF2B5EF4-FFF2-40B4-BE49-F238E27FC236}">
                <a16:creationId xmlns:a16="http://schemas.microsoft.com/office/drawing/2014/main" id="{85973855-65CF-4F7F-97CD-88CCF5C55363}"/>
              </a:ext>
            </a:extLst>
          </p:cNvPr>
          <p:cNvSpPr txBox="1"/>
          <p:nvPr/>
        </p:nvSpPr>
        <p:spPr>
          <a:xfrm>
            <a:off x="6956569" y="4875529"/>
            <a:ext cx="4752196" cy="1569660"/>
          </a:xfrm>
          <a:prstGeom prst="rect">
            <a:avLst/>
          </a:prstGeom>
          <a:noFill/>
        </p:spPr>
        <p:txBody>
          <a:bodyPr wrap="square" rtlCol="0" anchor="ctr">
            <a:spAutoFit/>
          </a:bodyPr>
          <a:lstStyle/>
          <a:p>
            <a:pPr algn="r"/>
            <a:r>
              <a:rPr lang="fa-IR" altLang="ko-KR" sz="3200" dirty="0">
                <a:latin typeface="Arial" pitchFamily="34" charset="0"/>
                <a:cs typeface="B Nazanin" pitchFamily="2" charset="-78"/>
              </a:rPr>
              <a:t>طرح بندی </a:t>
            </a:r>
            <a:r>
              <a:rPr lang="en-GB" altLang="ko-KR" sz="3200" dirty="0">
                <a:solidFill>
                  <a:schemeClr val="accent1"/>
                </a:solidFill>
                <a:latin typeface="Arial" pitchFamily="34" charset="0"/>
                <a:cs typeface="B Nazanin" pitchFamily="2" charset="-78"/>
              </a:rPr>
              <a:t>ALLPPT</a:t>
            </a:r>
          </a:p>
          <a:p>
            <a:pPr algn="r"/>
            <a:r>
              <a:rPr lang="fa-IR" altLang="ko-KR" sz="3200" dirty="0">
                <a:solidFill>
                  <a:schemeClr val="accent1"/>
                </a:solidFill>
                <a:latin typeface="Arial" pitchFamily="34" charset="0"/>
                <a:cs typeface="B Nazanin" pitchFamily="2" charset="-78"/>
              </a:rPr>
              <a:t>اسلاید متنی</a:t>
            </a:r>
            <a:r>
              <a:rPr lang="fa-IR" altLang="ko-KR" sz="3200" dirty="0">
                <a:latin typeface="Arial" pitchFamily="34" charset="0"/>
                <a:cs typeface="B Nazanin" pitchFamily="2" charset="-78"/>
              </a:rPr>
              <a:t> را برای ارائه خود</a:t>
            </a:r>
          </a:p>
          <a:p>
            <a:pPr algn="r"/>
            <a:r>
              <a:rPr lang="fa-IR" altLang="ko-KR" sz="3200" dirty="0">
                <a:latin typeface="Arial" pitchFamily="34" charset="0"/>
                <a:cs typeface="B Nazanin" pitchFamily="2" charset="-78"/>
              </a:rPr>
              <a:t> </a:t>
            </a:r>
            <a:r>
              <a:rPr lang="fa-IR" altLang="ko-KR" sz="3200" dirty="0">
                <a:solidFill>
                  <a:schemeClr val="accent1"/>
                </a:solidFill>
                <a:latin typeface="Arial" pitchFamily="34" charset="0"/>
                <a:cs typeface="B Nazanin" pitchFamily="2" charset="-78"/>
              </a:rPr>
              <a:t>تمیز کنید</a:t>
            </a:r>
            <a:endParaRPr lang="ko-KR" altLang="en-US" sz="3200" dirty="0">
              <a:solidFill>
                <a:schemeClr val="tx1">
                  <a:lumMod val="85000"/>
                  <a:lumOff val="15000"/>
                </a:schemeClr>
              </a:solidFill>
              <a:latin typeface="Arial" pitchFamily="34" charset="0"/>
              <a:cs typeface="B Nazanin" pitchFamily="2" charset="-78"/>
            </a:endParaRPr>
          </a:p>
        </p:txBody>
      </p:sp>
    </p:spTree>
    <p:extLst>
      <p:ext uri="{BB962C8B-B14F-4D97-AF65-F5344CB8AC3E}">
        <p14:creationId xmlns:p14="http://schemas.microsoft.com/office/powerpoint/2010/main" val="1585171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669105-CB0F-4983-99E6-A80C8B66427F}"/>
              </a:ext>
            </a:extLst>
          </p:cNvPr>
          <p:cNvSpPr txBox="1"/>
          <p:nvPr/>
        </p:nvSpPr>
        <p:spPr>
          <a:xfrm>
            <a:off x="2235201" y="584896"/>
            <a:ext cx="3828716" cy="1754326"/>
          </a:xfrm>
          <a:prstGeom prst="rect">
            <a:avLst/>
          </a:prstGeom>
          <a:noFill/>
        </p:spPr>
        <p:txBody>
          <a:bodyPr wrap="square" rtlCol="0" anchor="ctr">
            <a:spAutoFit/>
          </a:bodyPr>
          <a:lstStyle/>
          <a:p>
            <a:pPr algn="r"/>
            <a:r>
              <a:rPr lang="fa-IR" altLang="ko-KR" sz="5400" spc="600" dirty="0">
                <a:solidFill>
                  <a:schemeClr val="accent1"/>
                </a:solidFill>
                <a:latin typeface="Arial" pitchFamily="34" charset="0"/>
                <a:cs typeface="B Nazanin" pitchFamily="2" charset="-78"/>
              </a:rPr>
              <a:t>دستورجلسه</a:t>
            </a:r>
            <a:r>
              <a:rPr lang="en-US" altLang="ko-KR" sz="5400" spc="600" dirty="0">
                <a:solidFill>
                  <a:schemeClr val="bg1"/>
                </a:solidFill>
                <a:latin typeface="Arial" pitchFamily="34" charset="0"/>
                <a:cs typeface="B Nazanin" pitchFamily="2" charset="-78"/>
              </a:rPr>
              <a:t> </a:t>
            </a:r>
            <a:r>
              <a:rPr lang="fa-IR" altLang="ko-KR" sz="5400" spc="600" dirty="0">
                <a:solidFill>
                  <a:schemeClr val="bg1"/>
                </a:solidFill>
                <a:latin typeface="Arial" pitchFamily="34" charset="0"/>
                <a:cs typeface="B Nazanin" pitchFamily="2" charset="-78"/>
              </a:rPr>
              <a:t>سبک</a:t>
            </a:r>
            <a:endParaRPr lang="ko-KR" altLang="en-US" sz="5400" spc="600" dirty="0">
              <a:solidFill>
                <a:schemeClr val="bg1"/>
              </a:solidFill>
              <a:latin typeface="Arial" pitchFamily="34" charset="0"/>
              <a:cs typeface="B Nazanin" pitchFamily="2" charset="-78"/>
            </a:endParaRPr>
          </a:p>
        </p:txBody>
      </p:sp>
      <p:grpSp>
        <p:nvGrpSpPr>
          <p:cNvPr id="30" name="Group 29">
            <a:extLst>
              <a:ext uri="{FF2B5EF4-FFF2-40B4-BE49-F238E27FC236}">
                <a16:creationId xmlns:a16="http://schemas.microsoft.com/office/drawing/2014/main" id="{7140712F-FC83-445F-B944-5EB1E598C9AE}"/>
              </a:ext>
            </a:extLst>
          </p:cNvPr>
          <p:cNvGrpSpPr/>
          <p:nvPr/>
        </p:nvGrpSpPr>
        <p:grpSpPr>
          <a:xfrm>
            <a:off x="6325690" y="2046834"/>
            <a:ext cx="5310413" cy="1169552"/>
            <a:chOff x="6251472" y="1775713"/>
            <a:chExt cx="5310413" cy="1169552"/>
          </a:xfrm>
        </p:grpSpPr>
        <p:sp>
          <p:nvSpPr>
            <p:cNvPr id="8" name="TextBox 7">
              <a:extLst>
                <a:ext uri="{FF2B5EF4-FFF2-40B4-BE49-F238E27FC236}">
                  <a16:creationId xmlns:a16="http://schemas.microsoft.com/office/drawing/2014/main" id="{C9311264-372A-4326-97EC-9A0EC55610B4}"/>
                </a:ext>
              </a:extLst>
            </p:cNvPr>
            <p:cNvSpPr txBox="1"/>
            <p:nvPr/>
          </p:nvSpPr>
          <p:spPr>
            <a:xfrm>
              <a:off x="6839171" y="2483600"/>
              <a:ext cx="4722714" cy="461665"/>
            </a:xfrm>
            <a:prstGeom prst="rect">
              <a:avLst/>
            </a:prstGeom>
            <a:noFill/>
          </p:spPr>
          <p:txBody>
            <a:bodyPr wrap="square" rtlCol="0">
              <a:spAutoFit/>
            </a:bodyPr>
            <a:lstStyle/>
            <a:p>
              <a:pPr algn="r"/>
              <a:r>
                <a:rPr lang="fa-IR" altLang="ko-KR" sz="1200" dirty="0">
                  <a:solidFill>
                    <a:schemeClr val="bg1"/>
                  </a:solidFill>
                  <a:latin typeface="Arial" pitchFamily="34" charset="0"/>
                  <a:cs typeface="B Nazanin" pitchFamily="2" charset="-78"/>
                </a:rPr>
                <a:t>یک ارائه پاورپوینت مدرن که به زیبایی طراحی شده است دریافت کنید. آسان برای تغییر رنگ، عکس و متن.</a:t>
              </a:r>
              <a:endParaRPr lang="en-US" altLang="ko-KR" sz="1200" dirty="0">
                <a:solidFill>
                  <a:schemeClr val="bg1"/>
                </a:solidFill>
                <a:latin typeface="Arial" pitchFamily="34" charset="0"/>
                <a:cs typeface="B Nazanin" pitchFamily="2" charset="-78"/>
              </a:endParaRPr>
            </a:p>
          </p:txBody>
        </p:sp>
        <p:sp>
          <p:nvSpPr>
            <p:cNvPr id="10" name="TextBox 9">
              <a:extLst>
                <a:ext uri="{FF2B5EF4-FFF2-40B4-BE49-F238E27FC236}">
                  <a16:creationId xmlns:a16="http://schemas.microsoft.com/office/drawing/2014/main" id="{A38BD834-09E2-46F2-89F6-8B322FC08232}"/>
                </a:ext>
              </a:extLst>
            </p:cNvPr>
            <p:cNvSpPr txBox="1"/>
            <p:nvPr/>
          </p:nvSpPr>
          <p:spPr>
            <a:xfrm>
              <a:off x="6251472" y="1920067"/>
              <a:ext cx="4184732" cy="523220"/>
            </a:xfrm>
            <a:prstGeom prst="rect">
              <a:avLst/>
            </a:prstGeom>
            <a:noFill/>
          </p:spPr>
          <p:txBody>
            <a:bodyPr wrap="square" lIns="108000" rIns="108000" rtlCol="0">
              <a:spAutoFit/>
            </a:bodyPr>
            <a:lstStyle/>
            <a:p>
              <a:pPr algn="r"/>
              <a:r>
                <a:rPr lang="fa-IR" altLang="ko-KR" sz="2800" b="1" dirty="0">
                  <a:solidFill>
                    <a:schemeClr val="bg1"/>
                  </a:solidFill>
                  <a:latin typeface="Arial" pitchFamily="34" charset="0"/>
                  <a:cs typeface="B Nazanin" pitchFamily="2" charset="-78"/>
                </a:rPr>
                <a:t>فهرست</a:t>
              </a:r>
              <a:endParaRPr lang="ko-KR" altLang="en-US" sz="2800" b="1" dirty="0">
                <a:solidFill>
                  <a:schemeClr val="bg1"/>
                </a:solidFill>
                <a:latin typeface="Arial" pitchFamily="34" charset="0"/>
                <a:cs typeface="B Nazanin" pitchFamily="2" charset="-78"/>
              </a:endParaRPr>
            </a:p>
          </p:txBody>
        </p:sp>
        <p:sp>
          <p:nvSpPr>
            <p:cNvPr id="11" name="TextBox 10">
              <a:extLst>
                <a:ext uri="{FF2B5EF4-FFF2-40B4-BE49-F238E27FC236}">
                  <a16:creationId xmlns:a16="http://schemas.microsoft.com/office/drawing/2014/main" id="{D2BB98E8-4C33-44A6-AA84-C24039CCFA6F}"/>
                </a:ext>
              </a:extLst>
            </p:cNvPr>
            <p:cNvSpPr txBox="1"/>
            <p:nvPr/>
          </p:nvSpPr>
          <p:spPr>
            <a:xfrm>
              <a:off x="10580779" y="1775713"/>
              <a:ext cx="981106" cy="584775"/>
            </a:xfrm>
            <a:prstGeom prst="rect">
              <a:avLst/>
            </a:prstGeom>
            <a:noFill/>
          </p:spPr>
          <p:txBody>
            <a:bodyPr wrap="square" lIns="108000" rIns="108000" rtlCol="0">
              <a:spAutoFit/>
            </a:bodyPr>
            <a:lstStyle/>
            <a:p>
              <a:pPr algn="ctr"/>
              <a:r>
                <a:rPr lang="en-US" altLang="ko-KR" sz="3200" b="1" dirty="0">
                  <a:solidFill>
                    <a:schemeClr val="bg1"/>
                  </a:solidFill>
                  <a:latin typeface="Arial" pitchFamily="34" charset="0"/>
                  <a:cs typeface="B Nazanin" pitchFamily="2" charset="-78"/>
                </a:rPr>
                <a:t>02</a:t>
              </a:r>
              <a:endParaRPr lang="ko-KR" altLang="en-US" sz="3200" b="1" dirty="0">
                <a:solidFill>
                  <a:schemeClr val="bg1"/>
                </a:solidFill>
                <a:latin typeface="Arial" pitchFamily="34" charset="0"/>
                <a:cs typeface="B Nazanin" pitchFamily="2" charset="-78"/>
              </a:endParaRPr>
            </a:p>
          </p:txBody>
        </p:sp>
      </p:grpSp>
      <p:grpSp>
        <p:nvGrpSpPr>
          <p:cNvPr id="31" name="Group 30">
            <a:extLst>
              <a:ext uri="{FF2B5EF4-FFF2-40B4-BE49-F238E27FC236}">
                <a16:creationId xmlns:a16="http://schemas.microsoft.com/office/drawing/2014/main" id="{FC34C18B-00FD-416B-BB1A-ADF93EDF3F3B}"/>
              </a:ext>
            </a:extLst>
          </p:cNvPr>
          <p:cNvGrpSpPr/>
          <p:nvPr/>
        </p:nvGrpSpPr>
        <p:grpSpPr>
          <a:xfrm>
            <a:off x="6470265" y="3519995"/>
            <a:ext cx="5165838" cy="1138269"/>
            <a:chOff x="6396047" y="2945988"/>
            <a:chExt cx="5165838" cy="1138269"/>
          </a:xfrm>
        </p:grpSpPr>
        <p:sp>
          <p:nvSpPr>
            <p:cNvPr id="12" name="TextBox 11">
              <a:extLst>
                <a:ext uri="{FF2B5EF4-FFF2-40B4-BE49-F238E27FC236}">
                  <a16:creationId xmlns:a16="http://schemas.microsoft.com/office/drawing/2014/main" id="{AC78A5D7-01DA-4270-B210-34E6FA47678F}"/>
                </a:ext>
              </a:extLst>
            </p:cNvPr>
            <p:cNvSpPr txBox="1"/>
            <p:nvPr/>
          </p:nvSpPr>
          <p:spPr>
            <a:xfrm>
              <a:off x="6839171" y="3622592"/>
              <a:ext cx="4722714" cy="461665"/>
            </a:xfrm>
            <a:prstGeom prst="rect">
              <a:avLst/>
            </a:prstGeom>
            <a:noFill/>
          </p:spPr>
          <p:txBody>
            <a:bodyPr wrap="square" rtlCol="0">
              <a:spAutoFit/>
            </a:bodyPr>
            <a:lstStyle/>
            <a:p>
              <a:pPr algn="r"/>
              <a:r>
                <a:rPr lang="fa-IR" altLang="ko-KR" sz="1200" dirty="0">
                  <a:solidFill>
                    <a:schemeClr val="bg1"/>
                  </a:solidFill>
                  <a:latin typeface="Arial" pitchFamily="34" charset="0"/>
                  <a:cs typeface="B Nazanin" pitchFamily="2" charset="-78"/>
                </a:rPr>
                <a:t>یک ارائه پاورپوینت مدرن که به زیبایی طراحی شده است دریافت کنید. آسان برای تغییر رنگ، عکس و متن.</a:t>
              </a:r>
              <a:endParaRPr lang="en-US" altLang="ko-KR" sz="1200" dirty="0">
                <a:solidFill>
                  <a:schemeClr val="bg1"/>
                </a:solidFill>
                <a:latin typeface="Arial" pitchFamily="34" charset="0"/>
                <a:cs typeface="B Nazanin" pitchFamily="2" charset="-78"/>
              </a:endParaRPr>
            </a:p>
          </p:txBody>
        </p:sp>
        <p:sp>
          <p:nvSpPr>
            <p:cNvPr id="14" name="TextBox 13">
              <a:extLst>
                <a:ext uri="{FF2B5EF4-FFF2-40B4-BE49-F238E27FC236}">
                  <a16:creationId xmlns:a16="http://schemas.microsoft.com/office/drawing/2014/main" id="{29BF85FC-CB9F-48CC-97AD-24B8EB0149E1}"/>
                </a:ext>
              </a:extLst>
            </p:cNvPr>
            <p:cNvSpPr txBox="1"/>
            <p:nvPr/>
          </p:nvSpPr>
          <p:spPr>
            <a:xfrm>
              <a:off x="6396047" y="2945988"/>
              <a:ext cx="4184732" cy="523220"/>
            </a:xfrm>
            <a:prstGeom prst="rect">
              <a:avLst/>
            </a:prstGeom>
            <a:noFill/>
          </p:spPr>
          <p:txBody>
            <a:bodyPr wrap="square" lIns="108000" rIns="108000" rtlCol="0">
              <a:spAutoFit/>
            </a:bodyPr>
            <a:lstStyle/>
            <a:p>
              <a:pPr algn="r"/>
              <a:r>
                <a:rPr lang="fa-IR" altLang="ko-KR" sz="2800" b="1" dirty="0">
                  <a:solidFill>
                    <a:schemeClr val="bg1"/>
                  </a:solidFill>
                  <a:latin typeface="Arial" pitchFamily="34" charset="0"/>
                  <a:cs typeface="B Nazanin" pitchFamily="2" charset="-78"/>
                </a:rPr>
                <a:t>فهرست</a:t>
              </a:r>
              <a:endParaRPr lang="ko-KR" altLang="en-US" sz="2800" b="1" dirty="0">
                <a:solidFill>
                  <a:schemeClr val="bg1"/>
                </a:solidFill>
                <a:latin typeface="Arial" pitchFamily="34" charset="0"/>
                <a:cs typeface="B Nazanin" pitchFamily="2" charset="-78"/>
              </a:endParaRPr>
            </a:p>
          </p:txBody>
        </p:sp>
        <p:sp>
          <p:nvSpPr>
            <p:cNvPr id="15" name="TextBox 14">
              <a:extLst>
                <a:ext uri="{FF2B5EF4-FFF2-40B4-BE49-F238E27FC236}">
                  <a16:creationId xmlns:a16="http://schemas.microsoft.com/office/drawing/2014/main" id="{E2E1452F-F7C5-4578-B19C-4A14A1B26C8B}"/>
                </a:ext>
              </a:extLst>
            </p:cNvPr>
            <p:cNvSpPr txBox="1"/>
            <p:nvPr/>
          </p:nvSpPr>
          <p:spPr>
            <a:xfrm>
              <a:off x="10580779" y="2959950"/>
              <a:ext cx="981106" cy="584775"/>
            </a:xfrm>
            <a:prstGeom prst="rect">
              <a:avLst/>
            </a:prstGeom>
            <a:noFill/>
          </p:spPr>
          <p:txBody>
            <a:bodyPr wrap="square" lIns="108000" rIns="108000" rtlCol="0">
              <a:spAutoFit/>
            </a:bodyPr>
            <a:lstStyle/>
            <a:p>
              <a:pPr algn="ctr"/>
              <a:r>
                <a:rPr lang="en-US" altLang="ko-KR" sz="3200" b="1" dirty="0">
                  <a:solidFill>
                    <a:schemeClr val="bg1"/>
                  </a:solidFill>
                  <a:latin typeface="Arial" pitchFamily="34" charset="0"/>
                  <a:cs typeface="B Nazanin" pitchFamily="2" charset="-78"/>
                </a:rPr>
                <a:t>03</a:t>
              </a:r>
              <a:endParaRPr lang="ko-KR" altLang="en-US" sz="3200" b="1" dirty="0">
                <a:solidFill>
                  <a:schemeClr val="bg1"/>
                </a:solidFill>
                <a:latin typeface="Arial" pitchFamily="34" charset="0"/>
                <a:cs typeface="B Nazanin" pitchFamily="2" charset="-78"/>
              </a:endParaRPr>
            </a:p>
          </p:txBody>
        </p:sp>
      </p:grpSp>
      <p:grpSp>
        <p:nvGrpSpPr>
          <p:cNvPr id="32" name="Group 31">
            <a:extLst>
              <a:ext uri="{FF2B5EF4-FFF2-40B4-BE49-F238E27FC236}">
                <a16:creationId xmlns:a16="http://schemas.microsoft.com/office/drawing/2014/main" id="{60C3BA0C-6C6D-4734-A5DA-5BF5FF9719BC}"/>
              </a:ext>
            </a:extLst>
          </p:cNvPr>
          <p:cNvGrpSpPr/>
          <p:nvPr/>
        </p:nvGrpSpPr>
        <p:grpSpPr>
          <a:xfrm>
            <a:off x="6470265" y="5033288"/>
            <a:ext cx="5165838" cy="1042222"/>
            <a:chOff x="6396047" y="4181027"/>
            <a:chExt cx="5165838" cy="1042222"/>
          </a:xfrm>
        </p:grpSpPr>
        <p:sp>
          <p:nvSpPr>
            <p:cNvPr id="16" name="TextBox 15">
              <a:extLst>
                <a:ext uri="{FF2B5EF4-FFF2-40B4-BE49-F238E27FC236}">
                  <a16:creationId xmlns:a16="http://schemas.microsoft.com/office/drawing/2014/main" id="{81637828-380D-4ECF-8370-65FACB7001D9}"/>
                </a:ext>
              </a:extLst>
            </p:cNvPr>
            <p:cNvSpPr txBox="1"/>
            <p:nvPr/>
          </p:nvSpPr>
          <p:spPr>
            <a:xfrm>
              <a:off x="6839171" y="4761584"/>
              <a:ext cx="4722714" cy="461665"/>
            </a:xfrm>
            <a:prstGeom prst="rect">
              <a:avLst/>
            </a:prstGeom>
            <a:noFill/>
          </p:spPr>
          <p:txBody>
            <a:bodyPr wrap="square" rtlCol="0">
              <a:spAutoFit/>
            </a:bodyPr>
            <a:lstStyle/>
            <a:p>
              <a:pPr algn="r"/>
              <a:r>
                <a:rPr lang="fa-IR" altLang="ko-KR" sz="1200" dirty="0">
                  <a:solidFill>
                    <a:schemeClr val="bg1"/>
                  </a:solidFill>
                  <a:latin typeface="Arial" pitchFamily="34" charset="0"/>
                  <a:cs typeface="B Nazanin" pitchFamily="2" charset="-78"/>
                </a:rPr>
                <a:t>یک ارائه پاورپوینت مدرن که به زیبایی طراحی شده است دریافت کنید. آسان برای تغییر رنگ، عکس و متن.</a:t>
              </a:r>
              <a:endParaRPr lang="en-US" altLang="ko-KR" sz="1200" dirty="0">
                <a:solidFill>
                  <a:schemeClr val="bg1"/>
                </a:solidFill>
                <a:latin typeface="Arial" pitchFamily="34" charset="0"/>
                <a:cs typeface="B Nazanin" pitchFamily="2" charset="-78"/>
              </a:endParaRPr>
            </a:p>
          </p:txBody>
        </p:sp>
        <p:sp>
          <p:nvSpPr>
            <p:cNvPr id="18" name="TextBox 17">
              <a:extLst>
                <a:ext uri="{FF2B5EF4-FFF2-40B4-BE49-F238E27FC236}">
                  <a16:creationId xmlns:a16="http://schemas.microsoft.com/office/drawing/2014/main" id="{6F76D16D-BF18-43EF-9AF7-F44F3D563A0E}"/>
                </a:ext>
              </a:extLst>
            </p:cNvPr>
            <p:cNvSpPr txBox="1"/>
            <p:nvPr/>
          </p:nvSpPr>
          <p:spPr>
            <a:xfrm>
              <a:off x="6396047" y="4211804"/>
              <a:ext cx="4184732" cy="523220"/>
            </a:xfrm>
            <a:prstGeom prst="rect">
              <a:avLst/>
            </a:prstGeom>
            <a:noFill/>
          </p:spPr>
          <p:txBody>
            <a:bodyPr wrap="square" lIns="108000" rIns="108000" rtlCol="0">
              <a:spAutoFit/>
            </a:bodyPr>
            <a:lstStyle/>
            <a:p>
              <a:pPr algn="r"/>
              <a:r>
                <a:rPr lang="fa-IR" altLang="ko-KR" sz="2800" b="1" dirty="0">
                  <a:solidFill>
                    <a:schemeClr val="bg1"/>
                  </a:solidFill>
                  <a:latin typeface="Arial" pitchFamily="34" charset="0"/>
                  <a:cs typeface="B Nazanin" pitchFamily="2" charset="-78"/>
                </a:rPr>
                <a:t>فهرست</a:t>
              </a:r>
              <a:endParaRPr lang="ko-KR" altLang="en-US" sz="2800" b="1" dirty="0">
                <a:solidFill>
                  <a:schemeClr val="bg1"/>
                </a:solidFill>
                <a:latin typeface="Arial" pitchFamily="34" charset="0"/>
                <a:cs typeface="B Nazanin" pitchFamily="2" charset="-78"/>
              </a:endParaRPr>
            </a:p>
          </p:txBody>
        </p:sp>
        <p:sp>
          <p:nvSpPr>
            <p:cNvPr id="19" name="TextBox 18">
              <a:extLst>
                <a:ext uri="{FF2B5EF4-FFF2-40B4-BE49-F238E27FC236}">
                  <a16:creationId xmlns:a16="http://schemas.microsoft.com/office/drawing/2014/main" id="{D09C452E-68D3-4C74-8A4E-0EBFDEF40F5D}"/>
                </a:ext>
              </a:extLst>
            </p:cNvPr>
            <p:cNvSpPr txBox="1"/>
            <p:nvPr/>
          </p:nvSpPr>
          <p:spPr>
            <a:xfrm>
              <a:off x="10580779" y="4181027"/>
              <a:ext cx="981106" cy="584775"/>
            </a:xfrm>
            <a:prstGeom prst="rect">
              <a:avLst/>
            </a:prstGeom>
            <a:noFill/>
          </p:spPr>
          <p:txBody>
            <a:bodyPr wrap="square" lIns="108000" rIns="108000" rtlCol="0">
              <a:spAutoFit/>
            </a:bodyPr>
            <a:lstStyle/>
            <a:p>
              <a:pPr algn="ctr" rtl="1"/>
              <a:r>
                <a:rPr lang="en-US" altLang="ko-KR" sz="3200" b="1" dirty="0">
                  <a:solidFill>
                    <a:schemeClr val="bg1"/>
                  </a:solidFill>
                  <a:latin typeface="Arial" pitchFamily="34" charset="0"/>
                  <a:cs typeface="B Nazanin" pitchFamily="2" charset="-78"/>
                </a:rPr>
                <a:t>04</a:t>
              </a:r>
              <a:endParaRPr lang="ko-KR" altLang="en-US" sz="3200" b="1" dirty="0">
                <a:solidFill>
                  <a:schemeClr val="bg1"/>
                </a:solidFill>
                <a:latin typeface="Arial" pitchFamily="34" charset="0"/>
                <a:cs typeface="B Nazanin" pitchFamily="2" charset="-78"/>
              </a:endParaRPr>
            </a:p>
          </p:txBody>
        </p:sp>
      </p:grpSp>
      <p:grpSp>
        <p:nvGrpSpPr>
          <p:cNvPr id="29" name="Group 28">
            <a:extLst>
              <a:ext uri="{FF2B5EF4-FFF2-40B4-BE49-F238E27FC236}">
                <a16:creationId xmlns:a16="http://schemas.microsoft.com/office/drawing/2014/main" id="{4E5E848E-A974-439C-AFED-596F42435111}"/>
              </a:ext>
            </a:extLst>
          </p:cNvPr>
          <p:cNvGrpSpPr/>
          <p:nvPr/>
        </p:nvGrpSpPr>
        <p:grpSpPr>
          <a:xfrm>
            <a:off x="6470265" y="734214"/>
            <a:ext cx="5165838" cy="1015663"/>
            <a:chOff x="6396047" y="734214"/>
            <a:chExt cx="5165838" cy="1015663"/>
          </a:xfrm>
        </p:grpSpPr>
        <p:sp>
          <p:nvSpPr>
            <p:cNvPr id="4" name="TextBox 3">
              <a:extLst>
                <a:ext uri="{FF2B5EF4-FFF2-40B4-BE49-F238E27FC236}">
                  <a16:creationId xmlns:a16="http://schemas.microsoft.com/office/drawing/2014/main" id="{4086EBB8-367D-4A3E-9C2A-B1C6BD1F9605}"/>
                </a:ext>
              </a:extLst>
            </p:cNvPr>
            <p:cNvSpPr txBox="1"/>
            <p:nvPr/>
          </p:nvSpPr>
          <p:spPr>
            <a:xfrm>
              <a:off x="6839171" y="1288212"/>
              <a:ext cx="4722714" cy="461665"/>
            </a:xfrm>
            <a:prstGeom prst="rect">
              <a:avLst/>
            </a:prstGeom>
            <a:noFill/>
          </p:spPr>
          <p:txBody>
            <a:bodyPr wrap="square" rtlCol="0" anchor="ctr">
              <a:spAutoFit/>
            </a:bodyPr>
            <a:lstStyle/>
            <a:p>
              <a:pPr algn="r"/>
              <a:r>
                <a:rPr lang="fa-IR" altLang="ko-KR" sz="1200" dirty="0">
                  <a:solidFill>
                    <a:schemeClr val="bg1"/>
                  </a:solidFill>
                  <a:latin typeface="Arial" pitchFamily="34" charset="0"/>
                  <a:cs typeface="B Nazanin" pitchFamily="2" charset="-78"/>
                </a:rPr>
                <a:t>یک ارائه پاورپوینت مدرن که به زیبایی طراحی شده است دریافت کنید. آسان برای تغییر رنگ، عکس و متن.</a:t>
              </a:r>
              <a:endParaRPr lang="en-US" altLang="ko-KR" sz="1200" dirty="0">
                <a:solidFill>
                  <a:schemeClr val="bg1"/>
                </a:solidFill>
                <a:latin typeface="Arial" pitchFamily="34" charset="0"/>
                <a:cs typeface="B Nazanin" pitchFamily="2" charset="-78"/>
              </a:endParaRPr>
            </a:p>
          </p:txBody>
        </p:sp>
        <p:sp>
          <p:nvSpPr>
            <p:cNvPr id="6" name="TextBox 5">
              <a:extLst>
                <a:ext uri="{FF2B5EF4-FFF2-40B4-BE49-F238E27FC236}">
                  <a16:creationId xmlns:a16="http://schemas.microsoft.com/office/drawing/2014/main" id="{B07582D1-C7E7-41E1-BF7A-D9460BAE7556}"/>
                </a:ext>
              </a:extLst>
            </p:cNvPr>
            <p:cNvSpPr txBox="1"/>
            <p:nvPr/>
          </p:nvSpPr>
          <p:spPr>
            <a:xfrm>
              <a:off x="6396047" y="764992"/>
              <a:ext cx="4184732" cy="523220"/>
            </a:xfrm>
            <a:prstGeom prst="rect">
              <a:avLst/>
            </a:prstGeom>
            <a:noFill/>
          </p:spPr>
          <p:txBody>
            <a:bodyPr wrap="square" lIns="108000" rIns="108000" rtlCol="0" anchor="ctr">
              <a:spAutoFit/>
            </a:bodyPr>
            <a:lstStyle/>
            <a:p>
              <a:pPr algn="r"/>
              <a:r>
                <a:rPr lang="fa-IR" altLang="ko-KR" sz="2800" b="1" dirty="0">
                  <a:solidFill>
                    <a:schemeClr val="bg1"/>
                  </a:solidFill>
                  <a:latin typeface="Arial" pitchFamily="34" charset="0"/>
                  <a:cs typeface="B Nazanin" pitchFamily="2" charset="-78"/>
                </a:rPr>
                <a:t>فهرست</a:t>
              </a:r>
              <a:endParaRPr lang="ko-KR" altLang="en-US" sz="2800" b="1" dirty="0">
                <a:solidFill>
                  <a:schemeClr val="bg1"/>
                </a:solidFill>
                <a:latin typeface="Arial" pitchFamily="34" charset="0"/>
                <a:cs typeface="B Nazanin" pitchFamily="2" charset="-78"/>
              </a:endParaRPr>
            </a:p>
          </p:txBody>
        </p:sp>
        <p:sp>
          <p:nvSpPr>
            <p:cNvPr id="7" name="TextBox 6">
              <a:extLst>
                <a:ext uri="{FF2B5EF4-FFF2-40B4-BE49-F238E27FC236}">
                  <a16:creationId xmlns:a16="http://schemas.microsoft.com/office/drawing/2014/main" id="{89D53A5A-B18B-4EDC-BA10-843AF3775AB4}"/>
                </a:ext>
              </a:extLst>
            </p:cNvPr>
            <p:cNvSpPr txBox="1"/>
            <p:nvPr/>
          </p:nvSpPr>
          <p:spPr>
            <a:xfrm>
              <a:off x="10580779" y="734214"/>
              <a:ext cx="981106" cy="584775"/>
            </a:xfrm>
            <a:prstGeom prst="rect">
              <a:avLst/>
            </a:prstGeom>
            <a:noFill/>
          </p:spPr>
          <p:txBody>
            <a:bodyPr wrap="square" lIns="108000" rIns="108000" rtlCol="0">
              <a:spAutoFit/>
            </a:bodyPr>
            <a:lstStyle/>
            <a:p>
              <a:pPr algn="ctr"/>
              <a:r>
                <a:rPr lang="en-US" altLang="ko-KR" sz="3200" b="1" dirty="0">
                  <a:solidFill>
                    <a:schemeClr val="bg1"/>
                  </a:solidFill>
                  <a:latin typeface="Arial" pitchFamily="34" charset="0"/>
                  <a:cs typeface="B Nazanin" pitchFamily="2" charset="-78"/>
                </a:rPr>
                <a:t>01</a:t>
              </a:r>
              <a:endParaRPr lang="ko-KR" altLang="en-US" sz="3200" b="1" dirty="0">
                <a:solidFill>
                  <a:schemeClr val="bg1"/>
                </a:solidFill>
                <a:latin typeface="Arial" pitchFamily="34" charset="0"/>
                <a:cs typeface="B Nazanin" pitchFamily="2" charset="-78"/>
              </a:endParaRPr>
            </a:p>
          </p:txBody>
        </p:sp>
      </p:grpSp>
    </p:spTree>
    <p:extLst>
      <p:ext uri="{BB962C8B-B14F-4D97-AF65-F5344CB8AC3E}">
        <p14:creationId xmlns:p14="http://schemas.microsoft.com/office/powerpoint/2010/main" val="899384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Oval 82">
            <a:extLst>
              <a:ext uri="{FF2B5EF4-FFF2-40B4-BE49-F238E27FC236}">
                <a16:creationId xmlns:a16="http://schemas.microsoft.com/office/drawing/2014/main" id="{ADE5F145-AC16-4982-B578-B0D5EF8EDB25}"/>
              </a:ext>
            </a:extLst>
          </p:cNvPr>
          <p:cNvSpPr/>
          <p:nvPr/>
        </p:nvSpPr>
        <p:spPr>
          <a:xfrm>
            <a:off x="7687900" y="6098062"/>
            <a:ext cx="4150502" cy="420429"/>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graphicFrame>
        <p:nvGraphicFramePr>
          <p:cNvPr id="3" name="Chart 7">
            <a:extLst>
              <a:ext uri="{FF2B5EF4-FFF2-40B4-BE49-F238E27FC236}">
                <a16:creationId xmlns:a16="http://schemas.microsoft.com/office/drawing/2014/main" id="{D032523A-4B4A-439D-80CF-B2436F863B24}"/>
              </a:ext>
            </a:extLst>
          </p:cNvPr>
          <p:cNvGraphicFramePr/>
          <p:nvPr>
            <p:extLst>
              <p:ext uri="{D42A27DB-BD31-4B8C-83A1-F6EECF244321}">
                <p14:modId xmlns:p14="http://schemas.microsoft.com/office/powerpoint/2010/main" val="1400949061"/>
              </p:ext>
            </p:extLst>
          </p:nvPr>
        </p:nvGraphicFramePr>
        <p:xfrm>
          <a:off x="1404365" y="3950734"/>
          <a:ext cx="2014723" cy="20881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7">
            <a:extLst>
              <a:ext uri="{FF2B5EF4-FFF2-40B4-BE49-F238E27FC236}">
                <a16:creationId xmlns:a16="http://schemas.microsoft.com/office/drawing/2014/main" id="{563860C3-829C-415C-8F77-7322A3DB201D}"/>
              </a:ext>
            </a:extLst>
          </p:cNvPr>
          <p:cNvGraphicFramePr/>
          <p:nvPr>
            <p:extLst>
              <p:ext uri="{D42A27DB-BD31-4B8C-83A1-F6EECF244321}">
                <p14:modId xmlns:p14="http://schemas.microsoft.com/office/powerpoint/2010/main" val="1611889165"/>
              </p:ext>
            </p:extLst>
          </p:nvPr>
        </p:nvGraphicFramePr>
        <p:xfrm>
          <a:off x="4111757" y="3950734"/>
          <a:ext cx="2014723" cy="2088142"/>
        </p:xfrm>
        <a:graphic>
          <a:graphicData uri="http://schemas.openxmlformats.org/drawingml/2006/chart">
            <c:chart xmlns:c="http://schemas.openxmlformats.org/drawingml/2006/chart" xmlns:r="http://schemas.openxmlformats.org/officeDocument/2006/relationships" r:id="rId3"/>
          </a:graphicData>
        </a:graphic>
      </p:graphicFrame>
      <p:sp>
        <p:nvSpPr>
          <p:cNvPr id="6" name="Freeform 50">
            <a:extLst>
              <a:ext uri="{FF2B5EF4-FFF2-40B4-BE49-F238E27FC236}">
                <a16:creationId xmlns:a16="http://schemas.microsoft.com/office/drawing/2014/main" id="{FF0EE7C3-B3B6-4D19-9DDF-F31AD2592F88}"/>
              </a:ext>
            </a:extLst>
          </p:cNvPr>
          <p:cNvSpPr>
            <a:spLocks noChangeAspect="1"/>
          </p:cNvSpPr>
          <p:nvPr/>
        </p:nvSpPr>
        <p:spPr>
          <a:xfrm>
            <a:off x="7032965" y="2331609"/>
            <a:ext cx="2527880" cy="1992849"/>
          </a:xfrm>
          <a:custGeom>
            <a:avLst/>
            <a:gdLst>
              <a:gd name="connsiteX0" fmla="*/ 2816801 w 3030432"/>
              <a:gd name="connsiteY0" fmla="*/ 1302269 h 2389028"/>
              <a:gd name="connsiteX1" fmla="*/ 2816801 w 3030432"/>
              <a:gd name="connsiteY1" fmla="*/ 1414911 h 2389028"/>
              <a:gd name="connsiteX2" fmla="*/ 2816801 w 3030432"/>
              <a:gd name="connsiteY2" fmla="*/ 1302269 h 2389028"/>
              <a:gd name="connsiteX3" fmla="*/ 562836 w 3030432"/>
              <a:gd name="connsiteY3" fmla="*/ 927283 h 2389028"/>
              <a:gd name="connsiteX4" fmla="*/ 537673 w 3030432"/>
              <a:gd name="connsiteY4" fmla="*/ 933593 h 2389028"/>
              <a:gd name="connsiteX5" fmla="*/ 562836 w 3030432"/>
              <a:gd name="connsiteY5" fmla="*/ 933593 h 2389028"/>
              <a:gd name="connsiteX6" fmla="*/ 562836 w 3030432"/>
              <a:gd name="connsiteY6" fmla="*/ 927283 h 2389028"/>
              <a:gd name="connsiteX7" fmla="*/ 1150461 w 3030432"/>
              <a:gd name="connsiteY7" fmla="*/ 202377 h 2389028"/>
              <a:gd name="connsiteX8" fmla="*/ 1130911 w 3030432"/>
              <a:gd name="connsiteY8" fmla="*/ 204988 h 2389028"/>
              <a:gd name="connsiteX9" fmla="*/ 1225770 w 3030432"/>
              <a:gd name="connsiteY9" fmla="*/ 204988 h 2389028"/>
              <a:gd name="connsiteX10" fmla="*/ 1150461 w 3030432"/>
              <a:gd name="connsiteY10" fmla="*/ 202377 h 2389028"/>
              <a:gd name="connsiteX11" fmla="*/ 1158778 w 3030432"/>
              <a:gd name="connsiteY11" fmla="*/ 176 h 2389028"/>
              <a:gd name="connsiteX12" fmla="*/ 1356183 w 3030432"/>
              <a:gd name="connsiteY12" fmla="*/ 12982 h 2389028"/>
              <a:gd name="connsiteX13" fmla="*/ 1885183 w 3030432"/>
              <a:gd name="connsiteY13" fmla="*/ 424426 h 2389028"/>
              <a:gd name="connsiteX14" fmla="*/ 2306423 w 3030432"/>
              <a:gd name="connsiteY14" fmla="*/ 417896 h 2389028"/>
              <a:gd name="connsiteX15" fmla="*/ 2505614 w 3030432"/>
              <a:gd name="connsiteY15" fmla="*/ 741174 h 2389028"/>
              <a:gd name="connsiteX16" fmla="*/ 2920323 w 3030432"/>
              <a:gd name="connsiteY16" fmla="*/ 1008937 h 2389028"/>
              <a:gd name="connsiteX17" fmla="*/ 2956244 w 3030432"/>
              <a:gd name="connsiteY17" fmla="*/ 1635900 h 2389028"/>
              <a:gd name="connsiteX18" fmla="*/ 2440306 w 3030432"/>
              <a:gd name="connsiteY18" fmla="*/ 1939585 h 2389028"/>
              <a:gd name="connsiteX19" fmla="*/ 1369486 w 3030432"/>
              <a:gd name="connsiteY19" fmla="*/ 1935740 h 2389028"/>
              <a:gd name="connsiteX20" fmla="*/ 1490944 w 3030432"/>
              <a:gd name="connsiteY20" fmla="*/ 2389028 h 2389028"/>
              <a:gd name="connsiteX21" fmla="*/ 701674 w 3030432"/>
              <a:gd name="connsiteY21" fmla="*/ 1933342 h 2389028"/>
              <a:gd name="connsiteX22" fmla="*/ 621462 w 3030432"/>
              <a:gd name="connsiteY22" fmla="*/ 1933054 h 2389028"/>
              <a:gd name="connsiteX23" fmla="*/ 4296 w 3030432"/>
              <a:gd name="connsiteY23" fmla="*/ 1436710 h 2389028"/>
              <a:gd name="connsiteX24" fmla="*/ 373290 w 3030432"/>
              <a:gd name="connsiteY24" fmla="*/ 767296 h 2389028"/>
              <a:gd name="connsiteX25" fmla="*/ 663912 w 3030432"/>
              <a:gd name="connsiteY25" fmla="*/ 172988 h 2389028"/>
              <a:gd name="connsiteX26" fmla="*/ 1158778 w 3030432"/>
              <a:gd name="connsiteY26" fmla="*/ 176 h 2389028"/>
              <a:gd name="connsiteX0" fmla="*/ 2816801 w 3030432"/>
              <a:gd name="connsiteY0" fmla="*/ 1302269 h 2389034"/>
              <a:gd name="connsiteX1" fmla="*/ 2816801 w 3030432"/>
              <a:gd name="connsiteY1" fmla="*/ 1414911 h 2389034"/>
              <a:gd name="connsiteX2" fmla="*/ 2816801 w 3030432"/>
              <a:gd name="connsiteY2" fmla="*/ 1302269 h 2389034"/>
              <a:gd name="connsiteX3" fmla="*/ 562836 w 3030432"/>
              <a:gd name="connsiteY3" fmla="*/ 927283 h 2389034"/>
              <a:gd name="connsiteX4" fmla="*/ 537673 w 3030432"/>
              <a:gd name="connsiteY4" fmla="*/ 933593 h 2389034"/>
              <a:gd name="connsiteX5" fmla="*/ 562836 w 3030432"/>
              <a:gd name="connsiteY5" fmla="*/ 933593 h 2389034"/>
              <a:gd name="connsiteX6" fmla="*/ 562836 w 3030432"/>
              <a:gd name="connsiteY6" fmla="*/ 927283 h 2389034"/>
              <a:gd name="connsiteX7" fmla="*/ 1150461 w 3030432"/>
              <a:gd name="connsiteY7" fmla="*/ 202377 h 2389034"/>
              <a:gd name="connsiteX8" fmla="*/ 1130911 w 3030432"/>
              <a:gd name="connsiteY8" fmla="*/ 204988 h 2389034"/>
              <a:gd name="connsiteX9" fmla="*/ 1225770 w 3030432"/>
              <a:gd name="connsiteY9" fmla="*/ 204988 h 2389034"/>
              <a:gd name="connsiteX10" fmla="*/ 1150461 w 3030432"/>
              <a:gd name="connsiteY10" fmla="*/ 202377 h 2389034"/>
              <a:gd name="connsiteX11" fmla="*/ 1158778 w 3030432"/>
              <a:gd name="connsiteY11" fmla="*/ 176 h 2389034"/>
              <a:gd name="connsiteX12" fmla="*/ 1356183 w 3030432"/>
              <a:gd name="connsiteY12" fmla="*/ 12982 h 2389034"/>
              <a:gd name="connsiteX13" fmla="*/ 1885183 w 3030432"/>
              <a:gd name="connsiteY13" fmla="*/ 424426 h 2389034"/>
              <a:gd name="connsiteX14" fmla="*/ 2306423 w 3030432"/>
              <a:gd name="connsiteY14" fmla="*/ 417896 h 2389034"/>
              <a:gd name="connsiteX15" fmla="*/ 2505614 w 3030432"/>
              <a:gd name="connsiteY15" fmla="*/ 741174 h 2389034"/>
              <a:gd name="connsiteX16" fmla="*/ 2920323 w 3030432"/>
              <a:gd name="connsiteY16" fmla="*/ 1008937 h 2389034"/>
              <a:gd name="connsiteX17" fmla="*/ 2956244 w 3030432"/>
              <a:gd name="connsiteY17" fmla="*/ 1635900 h 2389034"/>
              <a:gd name="connsiteX18" fmla="*/ 2440306 w 3030432"/>
              <a:gd name="connsiteY18" fmla="*/ 1939585 h 2389034"/>
              <a:gd name="connsiteX19" fmla="*/ 1369486 w 3030432"/>
              <a:gd name="connsiteY19" fmla="*/ 1935740 h 2389034"/>
              <a:gd name="connsiteX20" fmla="*/ 1490944 w 3030432"/>
              <a:gd name="connsiteY20" fmla="*/ 2389028 h 2389034"/>
              <a:gd name="connsiteX21" fmla="*/ 701674 w 3030432"/>
              <a:gd name="connsiteY21" fmla="*/ 1933342 h 2389034"/>
              <a:gd name="connsiteX22" fmla="*/ 621462 w 3030432"/>
              <a:gd name="connsiteY22" fmla="*/ 1933054 h 2389034"/>
              <a:gd name="connsiteX23" fmla="*/ 4296 w 3030432"/>
              <a:gd name="connsiteY23" fmla="*/ 1436710 h 2389034"/>
              <a:gd name="connsiteX24" fmla="*/ 373290 w 3030432"/>
              <a:gd name="connsiteY24" fmla="*/ 767296 h 2389034"/>
              <a:gd name="connsiteX25" fmla="*/ 663912 w 3030432"/>
              <a:gd name="connsiteY25" fmla="*/ 172988 h 2389034"/>
              <a:gd name="connsiteX26" fmla="*/ 1158778 w 3030432"/>
              <a:gd name="connsiteY26" fmla="*/ 176 h 2389034"/>
              <a:gd name="connsiteX0" fmla="*/ 2816801 w 3030432"/>
              <a:gd name="connsiteY0" fmla="*/ 1302269 h 2389034"/>
              <a:gd name="connsiteX1" fmla="*/ 2816801 w 3030432"/>
              <a:gd name="connsiteY1" fmla="*/ 1414911 h 2389034"/>
              <a:gd name="connsiteX2" fmla="*/ 2816801 w 3030432"/>
              <a:gd name="connsiteY2" fmla="*/ 1302269 h 2389034"/>
              <a:gd name="connsiteX3" fmla="*/ 562836 w 3030432"/>
              <a:gd name="connsiteY3" fmla="*/ 927283 h 2389034"/>
              <a:gd name="connsiteX4" fmla="*/ 537673 w 3030432"/>
              <a:gd name="connsiteY4" fmla="*/ 933593 h 2389034"/>
              <a:gd name="connsiteX5" fmla="*/ 562836 w 3030432"/>
              <a:gd name="connsiteY5" fmla="*/ 933593 h 2389034"/>
              <a:gd name="connsiteX6" fmla="*/ 562836 w 3030432"/>
              <a:gd name="connsiteY6" fmla="*/ 927283 h 2389034"/>
              <a:gd name="connsiteX7" fmla="*/ 1150461 w 3030432"/>
              <a:gd name="connsiteY7" fmla="*/ 202377 h 2389034"/>
              <a:gd name="connsiteX8" fmla="*/ 1130911 w 3030432"/>
              <a:gd name="connsiteY8" fmla="*/ 204988 h 2389034"/>
              <a:gd name="connsiteX9" fmla="*/ 1225770 w 3030432"/>
              <a:gd name="connsiteY9" fmla="*/ 204988 h 2389034"/>
              <a:gd name="connsiteX10" fmla="*/ 1150461 w 3030432"/>
              <a:gd name="connsiteY10" fmla="*/ 202377 h 2389034"/>
              <a:gd name="connsiteX11" fmla="*/ 1158778 w 3030432"/>
              <a:gd name="connsiteY11" fmla="*/ 176 h 2389034"/>
              <a:gd name="connsiteX12" fmla="*/ 1356183 w 3030432"/>
              <a:gd name="connsiteY12" fmla="*/ 12982 h 2389034"/>
              <a:gd name="connsiteX13" fmla="*/ 1885183 w 3030432"/>
              <a:gd name="connsiteY13" fmla="*/ 424426 h 2389034"/>
              <a:gd name="connsiteX14" fmla="*/ 2306423 w 3030432"/>
              <a:gd name="connsiteY14" fmla="*/ 417896 h 2389034"/>
              <a:gd name="connsiteX15" fmla="*/ 2505614 w 3030432"/>
              <a:gd name="connsiteY15" fmla="*/ 741174 h 2389034"/>
              <a:gd name="connsiteX16" fmla="*/ 2920323 w 3030432"/>
              <a:gd name="connsiteY16" fmla="*/ 1008937 h 2389034"/>
              <a:gd name="connsiteX17" fmla="*/ 2956244 w 3030432"/>
              <a:gd name="connsiteY17" fmla="*/ 1635900 h 2389034"/>
              <a:gd name="connsiteX18" fmla="*/ 2440306 w 3030432"/>
              <a:gd name="connsiteY18" fmla="*/ 1939585 h 2389034"/>
              <a:gd name="connsiteX19" fmla="*/ 1369486 w 3030432"/>
              <a:gd name="connsiteY19" fmla="*/ 1935740 h 2389034"/>
              <a:gd name="connsiteX20" fmla="*/ 1490944 w 3030432"/>
              <a:gd name="connsiteY20" fmla="*/ 2389028 h 2389034"/>
              <a:gd name="connsiteX21" fmla="*/ 701674 w 3030432"/>
              <a:gd name="connsiteY21" fmla="*/ 1933342 h 2389034"/>
              <a:gd name="connsiteX22" fmla="*/ 621462 w 3030432"/>
              <a:gd name="connsiteY22" fmla="*/ 1933054 h 2389034"/>
              <a:gd name="connsiteX23" fmla="*/ 4296 w 3030432"/>
              <a:gd name="connsiteY23" fmla="*/ 1436710 h 2389034"/>
              <a:gd name="connsiteX24" fmla="*/ 373290 w 3030432"/>
              <a:gd name="connsiteY24" fmla="*/ 767296 h 2389034"/>
              <a:gd name="connsiteX25" fmla="*/ 663912 w 3030432"/>
              <a:gd name="connsiteY25" fmla="*/ 172988 h 2389034"/>
              <a:gd name="connsiteX26" fmla="*/ 1158778 w 3030432"/>
              <a:gd name="connsiteY26" fmla="*/ 176 h 2389034"/>
              <a:gd name="connsiteX0" fmla="*/ 2816801 w 3030432"/>
              <a:gd name="connsiteY0" fmla="*/ 1302269 h 2389034"/>
              <a:gd name="connsiteX1" fmla="*/ 2816801 w 3030432"/>
              <a:gd name="connsiteY1" fmla="*/ 1414911 h 2389034"/>
              <a:gd name="connsiteX2" fmla="*/ 2816801 w 3030432"/>
              <a:gd name="connsiteY2" fmla="*/ 1302269 h 2389034"/>
              <a:gd name="connsiteX3" fmla="*/ 562836 w 3030432"/>
              <a:gd name="connsiteY3" fmla="*/ 927283 h 2389034"/>
              <a:gd name="connsiteX4" fmla="*/ 537673 w 3030432"/>
              <a:gd name="connsiteY4" fmla="*/ 933593 h 2389034"/>
              <a:gd name="connsiteX5" fmla="*/ 562836 w 3030432"/>
              <a:gd name="connsiteY5" fmla="*/ 933593 h 2389034"/>
              <a:gd name="connsiteX6" fmla="*/ 562836 w 3030432"/>
              <a:gd name="connsiteY6" fmla="*/ 927283 h 2389034"/>
              <a:gd name="connsiteX7" fmla="*/ 1150461 w 3030432"/>
              <a:gd name="connsiteY7" fmla="*/ 202377 h 2389034"/>
              <a:gd name="connsiteX8" fmla="*/ 1130911 w 3030432"/>
              <a:gd name="connsiteY8" fmla="*/ 204988 h 2389034"/>
              <a:gd name="connsiteX9" fmla="*/ 1225770 w 3030432"/>
              <a:gd name="connsiteY9" fmla="*/ 204988 h 2389034"/>
              <a:gd name="connsiteX10" fmla="*/ 1150461 w 3030432"/>
              <a:gd name="connsiteY10" fmla="*/ 202377 h 2389034"/>
              <a:gd name="connsiteX11" fmla="*/ 1158778 w 3030432"/>
              <a:gd name="connsiteY11" fmla="*/ 176 h 2389034"/>
              <a:gd name="connsiteX12" fmla="*/ 1356183 w 3030432"/>
              <a:gd name="connsiteY12" fmla="*/ 12982 h 2389034"/>
              <a:gd name="connsiteX13" fmla="*/ 1885183 w 3030432"/>
              <a:gd name="connsiteY13" fmla="*/ 424426 h 2389034"/>
              <a:gd name="connsiteX14" fmla="*/ 2306423 w 3030432"/>
              <a:gd name="connsiteY14" fmla="*/ 417896 h 2389034"/>
              <a:gd name="connsiteX15" fmla="*/ 2505614 w 3030432"/>
              <a:gd name="connsiteY15" fmla="*/ 741174 h 2389034"/>
              <a:gd name="connsiteX16" fmla="*/ 2920323 w 3030432"/>
              <a:gd name="connsiteY16" fmla="*/ 1008937 h 2389034"/>
              <a:gd name="connsiteX17" fmla="*/ 2956244 w 3030432"/>
              <a:gd name="connsiteY17" fmla="*/ 1635900 h 2389034"/>
              <a:gd name="connsiteX18" fmla="*/ 2440306 w 3030432"/>
              <a:gd name="connsiteY18" fmla="*/ 1939585 h 2389034"/>
              <a:gd name="connsiteX19" fmla="*/ 1369486 w 3030432"/>
              <a:gd name="connsiteY19" fmla="*/ 1935740 h 2389034"/>
              <a:gd name="connsiteX20" fmla="*/ 1490944 w 3030432"/>
              <a:gd name="connsiteY20" fmla="*/ 2389028 h 2389034"/>
              <a:gd name="connsiteX21" fmla="*/ 701674 w 3030432"/>
              <a:gd name="connsiteY21" fmla="*/ 1933342 h 2389034"/>
              <a:gd name="connsiteX22" fmla="*/ 621462 w 3030432"/>
              <a:gd name="connsiteY22" fmla="*/ 1933054 h 2389034"/>
              <a:gd name="connsiteX23" fmla="*/ 4296 w 3030432"/>
              <a:gd name="connsiteY23" fmla="*/ 1436710 h 2389034"/>
              <a:gd name="connsiteX24" fmla="*/ 373290 w 3030432"/>
              <a:gd name="connsiteY24" fmla="*/ 767296 h 2389034"/>
              <a:gd name="connsiteX25" fmla="*/ 663912 w 3030432"/>
              <a:gd name="connsiteY25" fmla="*/ 172988 h 2389034"/>
              <a:gd name="connsiteX26" fmla="*/ 1158778 w 3030432"/>
              <a:gd name="connsiteY26" fmla="*/ 176 h 2389034"/>
              <a:gd name="connsiteX0" fmla="*/ 2816801 w 3030432"/>
              <a:gd name="connsiteY0" fmla="*/ 1302269 h 2389034"/>
              <a:gd name="connsiteX1" fmla="*/ 2816801 w 3030432"/>
              <a:gd name="connsiteY1" fmla="*/ 1414911 h 2389034"/>
              <a:gd name="connsiteX2" fmla="*/ 2816801 w 3030432"/>
              <a:gd name="connsiteY2" fmla="*/ 1302269 h 2389034"/>
              <a:gd name="connsiteX3" fmla="*/ 562836 w 3030432"/>
              <a:gd name="connsiteY3" fmla="*/ 927283 h 2389034"/>
              <a:gd name="connsiteX4" fmla="*/ 537673 w 3030432"/>
              <a:gd name="connsiteY4" fmla="*/ 933593 h 2389034"/>
              <a:gd name="connsiteX5" fmla="*/ 562836 w 3030432"/>
              <a:gd name="connsiteY5" fmla="*/ 933593 h 2389034"/>
              <a:gd name="connsiteX6" fmla="*/ 562836 w 3030432"/>
              <a:gd name="connsiteY6" fmla="*/ 927283 h 2389034"/>
              <a:gd name="connsiteX7" fmla="*/ 1150461 w 3030432"/>
              <a:gd name="connsiteY7" fmla="*/ 202377 h 2389034"/>
              <a:gd name="connsiteX8" fmla="*/ 1130911 w 3030432"/>
              <a:gd name="connsiteY8" fmla="*/ 204988 h 2389034"/>
              <a:gd name="connsiteX9" fmla="*/ 1225770 w 3030432"/>
              <a:gd name="connsiteY9" fmla="*/ 204988 h 2389034"/>
              <a:gd name="connsiteX10" fmla="*/ 1150461 w 3030432"/>
              <a:gd name="connsiteY10" fmla="*/ 202377 h 2389034"/>
              <a:gd name="connsiteX11" fmla="*/ 1158778 w 3030432"/>
              <a:gd name="connsiteY11" fmla="*/ 176 h 2389034"/>
              <a:gd name="connsiteX12" fmla="*/ 1356183 w 3030432"/>
              <a:gd name="connsiteY12" fmla="*/ 12982 h 2389034"/>
              <a:gd name="connsiteX13" fmla="*/ 1885183 w 3030432"/>
              <a:gd name="connsiteY13" fmla="*/ 424426 h 2389034"/>
              <a:gd name="connsiteX14" fmla="*/ 2306423 w 3030432"/>
              <a:gd name="connsiteY14" fmla="*/ 417896 h 2389034"/>
              <a:gd name="connsiteX15" fmla="*/ 2505614 w 3030432"/>
              <a:gd name="connsiteY15" fmla="*/ 741174 h 2389034"/>
              <a:gd name="connsiteX16" fmla="*/ 2920323 w 3030432"/>
              <a:gd name="connsiteY16" fmla="*/ 1008937 h 2389034"/>
              <a:gd name="connsiteX17" fmla="*/ 2956244 w 3030432"/>
              <a:gd name="connsiteY17" fmla="*/ 1635900 h 2389034"/>
              <a:gd name="connsiteX18" fmla="*/ 2440306 w 3030432"/>
              <a:gd name="connsiteY18" fmla="*/ 1939585 h 2389034"/>
              <a:gd name="connsiteX19" fmla="*/ 1369486 w 3030432"/>
              <a:gd name="connsiteY19" fmla="*/ 1935740 h 2389034"/>
              <a:gd name="connsiteX20" fmla="*/ 1490944 w 3030432"/>
              <a:gd name="connsiteY20" fmla="*/ 2389028 h 2389034"/>
              <a:gd name="connsiteX21" fmla="*/ 701674 w 3030432"/>
              <a:gd name="connsiteY21" fmla="*/ 1933342 h 2389034"/>
              <a:gd name="connsiteX22" fmla="*/ 621462 w 3030432"/>
              <a:gd name="connsiteY22" fmla="*/ 1933054 h 2389034"/>
              <a:gd name="connsiteX23" fmla="*/ 4296 w 3030432"/>
              <a:gd name="connsiteY23" fmla="*/ 1436710 h 2389034"/>
              <a:gd name="connsiteX24" fmla="*/ 373290 w 3030432"/>
              <a:gd name="connsiteY24" fmla="*/ 767296 h 2389034"/>
              <a:gd name="connsiteX25" fmla="*/ 663912 w 3030432"/>
              <a:gd name="connsiteY25" fmla="*/ 172988 h 2389034"/>
              <a:gd name="connsiteX26" fmla="*/ 1158778 w 3030432"/>
              <a:gd name="connsiteY26" fmla="*/ 176 h 2389034"/>
              <a:gd name="connsiteX0" fmla="*/ 2816801 w 3030432"/>
              <a:gd name="connsiteY0" fmla="*/ 1302269 h 2389034"/>
              <a:gd name="connsiteX1" fmla="*/ 2816801 w 3030432"/>
              <a:gd name="connsiteY1" fmla="*/ 1414911 h 2389034"/>
              <a:gd name="connsiteX2" fmla="*/ 2816801 w 3030432"/>
              <a:gd name="connsiteY2" fmla="*/ 1302269 h 2389034"/>
              <a:gd name="connsiteX3" fmla="*/ 562836 w 3030432"/>
              <a:gd name="connsiteY3" fmla="*/ 927283 h 2389034"/>
              <a:gd name="connsiteX4" fmla="*/ 537673 w 3030432"/>
              <a:gd name="connsiteY4" fmla="*/ 933593 h 2389034"/>
              <a:gd name="connsiteX5" fmla="*/ 562836 w 3030432"/>
              <a:gd name="connsiteY5" fmla="*/ 933593 h 2389034"/>
              <a:gd name="connsiteX6" fmla="*/ 562836 w 3030432"/>
              <a:gd name="connsiteY6" fmla="*/ 927283 h 2389034"/>
              <a:gd name="connsiteX7" fmla="*/ 1150461 w 3030432"/>
              <a:gd name="connsiteY7" fmla="*/ 202377 h 2389034"/>
              <a:gd name="connsiteX8" fmla="*/ 1130911 w 3030432"/>
              <a:gd name="connsiteY8" fmla="*/ 204988 h 2389034"/>
              <a:gd name="connsiteX9" fmla="*/ 1225770 w 3030432"/>
              <a:gd name="connsiteY9" fmla="*/ 204988 h 2389034"/>
              <a:gd name="connsiteX10" fmla="*/ 1150461 w 3030432"/>
              <a:gd name="connsiteY10" fmla="*/ 202377 h 2389034"/>
              <a:gd name="connsiteX11" fmla="*/ 1158778 w 3030432"/>
              <a:gd name="connsiteY11" fmla="*/ 176 h 2389034"/>
              <a:gd name="connsiteX12" fmla="*/ 1356183 w 3030432"/>
              <a:gd name="connsiteY12" fmla="*/ 12982 h 2389034"/>
              <a:gd name="connsiteX13" fmla="*/ 1885183 w 3030432"/>
              <a:gd name="connsiteY13" fmla="*/ 424426 h 2389034"/>
              <a:gd name="connsiteX14" fmla="*/ 2306423 w 3030432"/>
              <a:gd name="connsiteY14" fmla="*/ 417896 h 2389034"/>
              <a:gd name="connsiteX15" fmla="*/ 2505614 w 3030432"/>
              <a:gd name="connsiteY15" fmla="*/ 741174 h 2389034"/>
              <a:gd name="connsiteX16" fmla="*/ 2920323 w 3030432"/>
              <a:gd name="connsiteY16" fmla="*/ 1008937 h 2389034"/>
              <a:gd name="connsiteX17" fmla="*/ 2956244 w 3030432"/>
              <a:gd name="connsiteY17" fmla="*/ 1635900 h 2389034"/>
              <a:gd name="connsiteX18" fmla="*/ 2440306 w 3030432"/>
              <a:gd name="connsiteY18" fmla="*/ 1939585 h 2389034"/>
              <a:gd name="connsiteX19" fmla="*/ 1369486 w 3030432"/>
              <a:gd name="connsiteY19" fmla="*/ 1935740 h 2389034"/>
              <a:gd name="connsiteX20" fmla="*/ 1490944 w 3030432"/>
              <a:gd name="connsiteY20" fmla="*/ 2389028 h 2389034"/>
              <a:gd name="connsiteX21" fmla="*/ 701674 w 3030432"/>
              <a:gd name="connsiteY21" fmla="*/ 1933342 h 2389034"/>
              <a:gd name="connsiteX22" fmla="*/ 621462 w 3030432"/>
              <a:gd name="connsiteY22" fmla="*/ 1933054 h 2389034"/>
              <a:gd name="connsiteX23" fmla="*/ 4296 w 3030432"/>
              <a:gd name="connsiteY23" fmla="*/ 1436710 h 2389034"/>
              <a:gd name="connsiteX24" fmla="*/ 373290 w 3030432"/>
              <a:gd name="connsiteY24" fmla="*/ 767296 h 2389034"/>
              <a:gd name="connsiteX25" fmla="*/ 663912 w 3030432"/>
              <a:gd name="connsiteY25" fmla="*/ 172988 h 2389034"/>
              <a:gd name="connsiteX26" fmla="*/ 1158778 w 3030432"/>
              <a:gd name="connsiteY26" fmla="*/ 176 h 238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30432" h="2389034">
                <a:moveTo>
                  <a:pt x="2816801" y="1302269"/>
                </a:moveTo>
                <a:lnTo>
                  <a:pt x="2816801" y="1414911"/>
                </a:lnTo>
                <a:cubicBezTo>
                  <a:pt x="2823903" y="1379524"/>
                  <a:pt x="2824274" y="1341419"/>
                  <a:pt x="2816801" y="1302269"/>
                </a:cubicBezTo>
                <a:close/>
                <a:moveTo>
                  <a:pt x="562836" y="927283"/>
                </a:moveTo>
                <a:lnTo>
                  <a:pt x="537673" y="933593"/>
                </a:lnTo>
                <a:lnTo>
                  <a:pt x="562836" y="933593"/>
                </a:lnTo>
                <a:lnTo>
                  <a:pt x="562836" y="927283"/>
                </a:lnTo>
                <a:close/>
                <a:moveTo>
                  <a:pt x="1150461" y="202377"/>
                </a:moveTo>
                <a:lnTo>
                  <a:pt x="1130911" y="204988"/>
                </a:lnTo>
                <a:lnTo>
                  <a:pt x="1225770" y="204988"/>
                </a:lnTo>
                <a:cubicBezTo>
                  <a:pt x="1201550" y="202774"/>
                  <a:pt x="1176451" y="201940"/>
                  <a:pt x="1150461" y="202377"/>
                </a:cubicBezTo>
                <a:close/>
                <a:moveTo>
                  <a:pt x="1158778" y="176"/>
                </a:moveTo>
                <a:cubicBezTo>
                  <a:pt x="1218355" y="-965"/>
                  <a:pt x="1282984" y="3457"/>
                  <a:pt x="1356183" y="12982"/>
                </a:cubicBezTo>
                <a:cubicBezTo>
                  <a:pt x="1619595" y="56522"/>
                  <a:pt x="1824229" y="256800"/>
                  <a:pt x="1885183" y="424426"/>
                </a:cubicBezTo>
                <a:cubicBezTo>
                  <a:pt x="2026685" y="343878"/>
                  <a:pt x="2125737" y="331905"/>
                  <a:pt x="2306423" y="417896"/>
                </a:cubicBezTo>
                <a:cubicBezTo>
                  <a:pt x="2441394" y="514771"/>
                  <a:pt x="2491463" y="592051"/>
                  <a:pt x="2505614" y="741174"/>
                </a:cubicBezTo>
                <a:cubicBezTo>
                  <a:pt x="2632965" y="740085"/>
                  <a:pt x="2825625" y="869613"/>
                  <a:pt x="2920323" y="1008937"/>
                </a:cubicBezTo>
                <a:cubicBezTo>
                  <a:pt x="3045498" y="1217926"/>
                  <a:pt x="3072710" y="1449771"/>
                  <a:pt x="2956244" y="1635900"/>
                </a:cubicBezTo>
                <a:cubicBezTo>
                  <a:pt x="2827803" y="1818765"/>
                  <a:pt x="2666709" y="1923258"/>
                  <a:pt x="2440306" y="1939585"/>
                </a:cubicBezTo>
                <a:lnTo>
                  <a:pt x="1369486" y="1935740"/>
                </a:lnTo>
                <a:cubicBezTo>
                  <a:pt x="1190897" y="2029686"/>
                  <a:pt x="1193283" y="2256982"/>
                  <a:pt x="1490944" y="2389028"/>
                </a:cubicBezTo>
                <a:cubicBezTo>
                  <a:pt x="1227854" y="2389533"/>
                  <a:pt x="869514" y="2361462"/>
                  <a:pt x="701674" y="1933342"/>
                </a:cubicBezTo>
                <a:lnTo>
                  <a:pt x="621462" y="1933054"/>
                </a:lnTo>
                <a:cubicBezTo>
                  <a:pt x="477783" y="1930877"/>
                  <a:pt x="66339" y="1817677"/>
                  <a:pt x="4296" y="1436710"/>
                </a:cubicBezTo>
                <a:cubicBezTo>
                  <a:pt x="-20739" y="1258199"/>
                  <a:pt x="58719" y="919683"/>
                  <a:pt x="373290" y="767296"/>
                </a:cubicBezTo>
                <a:cubicBezTo>
                  <a:pt x="378732" y="624706"/>
                  <a:pt x="465810" y="318845"/>
                  <a:pt x="663912" y="172988"/>
                </a:cubicBezTo>
                <a:cubicBezTo>
                  <a:pt x="846776" y="57065"/>
                  <a:pt x="980048" y="3593"/>
                  <a:pt x="1158778" y="176"/>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8" name="Oval 1">
            <a:extLst>
              <a:ext uri="{FF2B5EF4-FFF2-40B4-BE49-F238E27FC236}">
                <a16:creationId xmlns:a16="http://schemas.microsoft.com/office/drawing/2014/main" id="{FE24AB1F-19C7-4E14-B09E-7DB9BB6EC159}"/>
              </a:ext>
            </a:extLst>
          </p:cNvPr>
          <p:cNvSpPr/>
          <p:nvPr/>
        </p:nvSpPr>
        <p:spPr>
          <a:xfrm>
            <a:off x="8736387" y="2763575"/>
            <a:ext cx="182982" cy="221784"/>
          </a:xfrm>
          <a:custGeom>
            <a:avLst/>
            <a:gdLst/>
            <a:ahLst/>
            <a:cxnLst/>
            <a:rect l="l" t="t" r="r" b="b"/>
            <a:pathLst>
              <a:path w="3196161" h="3873927">
                <a:moveTo>
                  <a:pt x="1134444" y="1312886"/>
                </a:moveTo>
                <a:lnTo>
                  <a:pt x="1029913" y="1373237"/>
                </a:lnTo>
                <a:lnTo>
                  <a:pt x="1559121" y="2289852"/>
                </a:lnTo>
                <a:lnTo>
                  <a:pt x="2475736" y="1760644"/>
                </a:lnTo>
                <a:lnTo>
                  <a:pt x="2411067" y="1648634"/>
                </a:lnTo>
                <a:lnTo>
                  <a:pt x="1598983" y="2117491"/>
                </a:lnTo>
                <a:close/>
                <a:moveTo>
                  <a:pt x="1645882" y="878244"/>
                </a:moveTo>
                <a:cubicBezTo>
                  <a:pt x="2300940" y="887681"/>
                  <a:pt x="2833308" y="1403255"/>
                  <a:pt x="2868726" y="2051573"/>
                </a:cubicBezTo>
                <a:lnTo>
                  <a:pt x="2594281" y="2051573"/>
                </a:lnTo>
                <a:cubicBezTo>
                  <a:pt x="2554516" y="2051573"/>
                  <a:pt x="2522281" y="2083808"/>
                  <a:pt x="2522281" y="2123573"/>
                </a:cubicBezTo>
                <a:cubicBezTo>
                  <a:pt x="2522281" y="2163338"/>
                  <a:pt x="2554516" y="2195573"/>
                  <a:pt x="2594281" y="2195573"/>
                </a:cubicBezTo>
                <a:lnTo>
                  <a:pt x="2868692" y="2195573"/>
                </a:lnTo>
                <a:cubicBezTo>
                  <a:pt x="2833383" y="2842251"/>
                  <a:pt x="2303637" y="3356885"/>
                  <a:pt x="1650855" y="3368700"/>
                </a:cubicBezTo>
                <a:lnTo>
                  <a:pt x="1650855" y="3086354"/>
                </a:lnTo>
                <a:cubicBezTo>
                  <a:pt x="1650855" y="3046589"/>
                  <a:pt x="1618620" y="3014354"/>
                  <a:pt x="1578855" y="3014354"/>
                </a:cubicBezTo>
                <a:cubicBezTo>
                  <a:pt x="1539090" y="3014354"/>
                  <a:pt x="1506855" y="3046589"/>
                  <a:pt x="1506855" y="3086354"/>
                </a:cubicBezTo>
                <a:lnTo>
                  <a:pt x="1506855" y="3364106"/>
                </a:lnTo>
                <a:cubicBezTo>
                  <a:pt x="898016" y="3306544"/>
                  <a:pt x="416884" y="2810819"/>
                  <a:pt x="383291" y="2195574"/>
                </a:cubicBezTo>
                <a:lnTo>
                  <a:pt x="639947" y="2195574"/>
                </a:lnTo>
                <a:cubicBezTo>
                  <a:pt x="679712" y="2195574"/>
                  <a:pt x="711947" y="2163339"/>
                  <a:pt x="711947" y="2123574"/>
                </a:cubicBezTo>
                <a:cubicBezTo>
                  <a:pt x="711947" y="2083809"/>
                  <a:pt x="679712" y="2051574"/>
                  <a:pt x="639947" y="2051574"/>
                </a:cubicBezTo>
                <a:lnTo>
                  <a:pt x="383291" y="2051574"/>
                </a:lnTo>
                <a:cubicBezTo>
                  <a:pt x="416793" y="1438003"/>
                  <a:pt x="895405" y="943302"/>
                  <a:pt x="1501882" y="883395"/>
                </a:cubicBezTo>
                <a:lnTo>
                  <a:pt x="1501882" y="1155809"/>
                </a:lnTo>
                <a:cubicBezTo>
                  <a:pt x="1501882" y="1195574"/>
                  <a:pt x="1534117" y="1227809"/>
                  <a:pt x="1573882" y="1227809"/>
                </a:cubicBezTo>
                <a:cubicBezTo>
                  <a:pt x="1613647" y="1227809"/>
                  <a:pt x="1645882" y="1195574"/>
                  <a:pt x="1645882" y="1155809"/>
                </a:cubicBezTo>
                <a:close/>
                <a:moveTo>
                  <a:pt x="1625992" y="743938"/>
                </a:moveTo>
                <a:cubicBezTo>
                  <a:pt x="864040" y="743938"/>
                  <a:pt x="246355" y="1361623"/>
                  <a:pt x="246355" y="2123575"/>
                </a:cubicBezTo>
                <a:cubicBezTo>
                  <a:pt x="246355" y="2885527"/>
                  <a:pt x="864040" y="3503212"/>
                  <a:pt x="1625992" y="3503212"/>
                </a:cubicBezTo>
                <a:cubicBezTo>
                  <a:pt x="2387944" y="3503212"/>
                  <a:pt x="3005629" y="2885527"/>
                  <a:pt x="3005629" y="2123575"/>
                </a:cubicBezTo>
                <a:cubicBezTo>
                  <a:pt x="3005629" y="1361623"/>
                  <a:pt x="2387944" y="743938"/>
                  <a:pt x="1625992" y="743938"/>
                </a:cubicBezTo>
                <a:close/>
                <a:moveTo>
                  <a:pt x="1469618" y="310427"/>
                </a:moveTo>
                <a:lnTo>
                  <a:pt x="1688095" y="310427"/>
                </a:lnTo>
                <a:cubicBezTo>
                  <a:pt x="1738726" y="310427"/>
                  <a:pt x="1779771" y="351472"/>
                  <a:pt x="1779771" y="402103"/>
                </a:cubicBezTo>
                <a:lnTo>
                  <a:pt x="1779771" y="561173"/>
                </a:lnTo>
                <a:cubicBezTo>
                  <a:pt x="2574796" y="638137"/>
                  <a:pt x="3196161" y="1308293"/>
                  <a:pt x="3196161" y="2123576"/>
                </a:cubicBezTo>
                <a:cubicBezTo>
                  <a:pt x="3196161" y="2565839"/>
                  <a:pt x="3013313" y="2965396"/>
                  <a:pt x="2718416" y="3250079"/>
                </a:cubicBezTo>
                <a:lnTo>
                  <a:pt x="3179634" y="3711298"/>
                </a:lnTo>
                <a:lnTo>
                  <a:pt x="3017006" y="3873926"/>
                </a:lnTo>
                <a:lnTo>
                  <a:pt x="2540951" y="3397870"/>
                </a:lnTo>
                <a:cubicBezTo>
                  <a:pt x="2284062" y="3584539"/>
                  <a:pt x="1967781" y="3693744"/>
                  <a:pt x="1625993" y="3693744"/>
                </a:cubicBezTo>
                <a:cubicBezTo>
                  <a:pt x="1265632" y="3693744"/>
                  <a:pt x="933625" y="3572348"/>
                  <a:pt x="669641" y="3366916"/>
                </a:cubicBezTo>
                <a:lnTo>
                  <a:pt x="162629" y="3873927"/>
                </a:lnTo>
                <a:lnTo>
                  <a:pt x="0" y="3711298"/>
                </a:lnTo>
                <a:lnTo>
                  <a:pt x="497495" y="3213804"/>
                </a:lnTo>
                <a:cubicBezTo>
                  <a:pt x="223765" y="2932051"/>
                  <a:pt x="55825" y="2547426"/>
                  <a:pt x="55825" y="2123576"/>
                </a:cubicBezTo>
                <a:cubicBezTo>
                  <a:pt x="55825" y="1340908"/>
                  <a:pt x="628469" y="691988"/>
                  <a:pt x="1377942" y="574870"/>
                </a:cubicBezTo>
                <a:lnTo>
                  <a:pt x="1377942" y="402103"/>
                </a:lnTo>
                <a:cubicBezTo>
                  <a:pt x="1377942" y="351472"/>
                  <a:pt x="1418987" y="310427"/>
                  <a:pt x="1469618" y="310427"/>
                </a:cubicBezTo>
                <a:close/>
                <a:moveTo>
                  <a:pt x="2831553" y="225"/>
                </a:moveTo>
                <a:cubicBezTo>
                  <a:pt x="2916867" y="-3515"/>
                  <a:pt x="2997439" y="39539"/>
                  <a:pt x="3041747" y="112542"/>
                </a:cubicBezTo>
                <a:cubicBezTo>
                  <a:pt x="3078869" y="173705"/>
                  <a:pt x="3085591" y="247747"/>
                  <a:pt x="3059870" y="312990"/>
                </a:cubicBezTo>
                <a:cubicBezTo>
                  <a:pt x="3075456" y="332020"/>
                  <a:pt x="3089643" y="352363"/>
                  <a:pt x="3102605" y="373718"/>
                </a:cubicBezTo>
                <a:cubicBezTo>
                  <a:pt x="3214720" y="558442"/>
                  <a:pt x="3217250" y="789585"/>
                  <a:pt x="3109208" y="976720"/>
                </a:cubicBezTo>
                <a:lnTo>
                  <a:pt x="2065775" y="419163"/>
                </a:lnTo>
                <a:cubicBezTo>
                  <a:pt x="2161297" y="225339"/>
                  <a:pt x="2354860" y="98978"/>
                  <a:pt x="2570737" y="89516"/>
                </a:cubicBezTo>
                <a:cubicBezTo>
                  <a:pt x="2599986" y="88234"/>
                  <a:pt x="2629015" y="89125"/>
                  <a:pt x="2657583" y="92493"/>
                </a:cubicBezTo>
                <a:cubicBezTo>
                  <a:pt x="2697857" y="37266"/>
                  <a:pt x="2761754" y="3284"/>
                  <a:pt x="2831553" y="225"/>
                </a:cubicBezTo>
                <a:close/>
                <a:moveTo>
                  <a:pt x="272597" y="56"/>
                </a:moveTo>
                <a:cubicBezTo>
                  <a:pt x="354219" y="-1733"/>
                  <a:pt x="430570" y="39143"/>
                  <a:pt x="473389" y="108037"/>
                </a:cubicBezTo>
                <a:cubicBezTo>
                  <a:pt x="510546" y="98450"/>
                  <a:pt x="549098" y="93727"/>
                  <a:pt x="588300" y="92868"/>
                </a:cubicBezTo>
                <a:cubicBezTo>
                  <a:pt x="804333" y="88136"/>
                  <a:pt x="1005774" y="201515"/>
                  <a:pt x="1113816" y="388650"/>
                </a:cubicBezTo>
                <a:lnTo>
                  <a:pt x="109241" y="1013511"/>
                </a:lnTo>
                <a:cubicBezTo>
                  <a:pt x="-10854" y="833874"/>
                  <a:pt x="-23504" y="603063"/>
                  <a:pt x="76240" y="411377"/>
                </a:cubicBezTo>
                <a:cubicBezTo>
                  <a:pt x="88940" y="386971"/>
                  <a:pt x="103205" y="363693"/>
                  <a:pt x="118956" y="341698"/>
                </a:cubicBezTo>
                <a:lnTo>
                  <a:pt x="83272" y="363894"/>
                </a:lnTo>
                <a:cubicBezTo>
                  <a:pt x="35810" y="292902"/>
                  <a:pt x="30811" y="201685"/>
                  <a:pt x="70230" y="125931"/>
                </a:cubicBezTo>
                <a:cubicBezTo>
                  <a:pt x="109649" y="50176"/>
                  <a:pt x="187221" y="1926"/>
                  <a:pt x="272597" y="5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grpSp>
        <p:nvGrpSpPr>
          <p:cNvPr id="9" name="Group 8">
            <a:extLst>
              <a:ext uri="{FF2B5EF4-FFF2-40B4-BE49-F238E27FC236}">
                <a16:creationId xmlns:a16="http://schemas.microsoft.com/office/drawing/2014/main" id="{90AFAD27-20F1-4374-A986-8C0591B792D6}"/>
              </a:ext>
            </a:extLst>
          </p:cNvPr>
          <p:cNvGrpSpPr/>
          <p:nvPr/>
        </p:nvGrpSpPr>
        <p:grpSpPr>
          <a:xfrm>
            <a:off x="7888926" y="2813267"/>
            <a:ext cx="224764" cy="229581"/>
            <a:chOff x="2600940" y="1364722"/>
            <a:chExt cx="3925967" cy="4010110"/>
          </a:xfrm>
          <a:solidFill>
            <a:schemeClr val="tx1">
              <a:lumMod val="75000"/>
              <a:lumOff val="25000"/>
            </a:schemeClr>
          </a:solidFill>
        </p:grpSpPr>
        <p:sp>
          <p:nvSpPr>
            <p:cNvPr id="53" name="Donut 1">
              <a:extLst>
                <a:ext uri="{FF2B5EF4-FFF2-40B4-BE49-F238E27FC236}">
                  <a16:creationId xmlns:a16="http://schemas.microsoft.com/office/drawing/2014/main" id="{2AC4BAA6-CFAD-4DC1-9D8F-6FF2E7BA9FC1}"/>
                </a:ext>
              </a:extLst>
            </p:cNvPr>
            <p:cNvSpPr/>
            <p:nvPr/>
          </p:nvSpPr>
          <p:spPr>
            <a:xfrm>
              <a:off x="2600940" y="1468514"/>
              <a:ext cx="1778702" cy="3906318"/>
            </a:xfrm>
            <a:custGeom>
              <a:avLst/>
              <a:gdLst/>
              <a:ahLst/>
              <a:cxnLst/>
              <a:rect l="l" t="t" r="r" b="b"/>
              <a:pathLst>
                <a:path w="1778702" h="3906318">
                  <a:moveTo>
                    <a:pt x="864588" y="1587925"/>
                  </a:moveTo>
                  <a:lnTo>
                    <a:pt x="724641" y="2110216"/>
                  </a:lnTo>
                  <a:lnTo>
                    <a:pt x="826949" y="2110216"/>
                  </a:lnTo>
                  <a:lnTo>
                    <a:pt x="826949" y="1984216"/>
                  </a:lnTo>
                  <a:cubicBezTo>
                    <a:pt x="826949" y="1944451"/>
                    <a:pt x="859184" y="1912216"/>
                    <a:pt x="898949" y="1912216"/>
                  </a:cubicBezTo>
                  <a:cubicBezTo>
                    <a:pt x="938714" y="1912216"/>
                    <a:pt x="970949" y="1944451"/>
                    <a:pt x="970949" y="1984216"/>
                  </a:cubicBezTo>
                  <a:lnTo>
                    <a:pt x="970949" y="2110216"/>
                  </a:lnTo>
                  <a:lnTo>
                    <a:pt x="1049559" y="2110216"/>
                  </a:lnTo>
                  <a:lnTo>
                    <a:pt x="910861" y="1592590"/>
                  </a:lnTo>
                  <a:close/>
                  <a:moveTo>
                    <a:pt x="923096" y="1336867"/>
                  </a:moveTo>
                  <a:lnTo>
                    <a:pt x="892009" y="1336868"/>
                  </a:lnTo>
                  <a:cubicBezTo>
                    <a:pt x="880711" y="1336867"/>
                    <a:pt x="871552" y="1346027"/>
                    <a:pt x="871552" y="1357325"/>
                  </a:cubicBezTo>
                  <a:lnTo>
                    <a:pt x="871552" y="1496411"/>
                  </a:lnTo>
                  <a:cubicBezTo>
                    <a:pt x="871552" y="1507709"/>
                    <a:pt x="880712" y="1516868"/>
                    <a:pt x="892009" y="1516868"/>
                  </a:cubicBezTo>
                  <a:lnTo>
                    <a:pt x="923096" y="1516868"/>
                  </a:lnTo>
                  <a:cubicBezTo>
                    <a:pt x="934394" y="1516868"/>
                    <a:pt x="943552" y="1507709"/>
                    <a:pt x="943552" y="1496411"/>
                  </a:cubicBezTo>
                  <a:lnTo>
                    <a:pt x="943552" y="1357325"/>
                  </a:lnTo>
                  <a:cubicBezTo>
                    <a:pt x="943552" y="1346027"/>
                    <a:pt x="934393" y="1336867"/>
                    <a:pt x="923096" y="1336867"/>
                  </a:cubicBezTo>
                  <a:close/>
                  <a:moveTo>
                    <a:pt x="1192157" y="1264156"/>
                  </a:moveTo>
                  <a:lnTo>
                    <a:pt x="1162946" y="1274788"/>
                  </a:lnTo>
                  <a:cubicBezTo>
                    <a:pt x="1152330" y="1278652"/>
                    <a:pt x="1146855" y="1290392"/>
                    <a:pt x="1150719" y="1301008"/>
                  </a:cubicBezTo>
                  <a:lnTo>
                    <a:pt x="1198289" y="1431707"/>
                  </a:lnTo>
                  <a:cubicBezTo>
                    <a:pt x="1202153" y="1442323"/>
                    <a:pt x="1213893" y="1447797"/>
                    <a:pt x="1224510" y="1443934"/>
                  </a:cubicBezTo>
                  <a:lnTo>
                    <a:pt x="1253721" y="1433301"/>
                  </a:lnTo>
                  <a:cubicBezTo>
                    <a:pt x="1264337" y="1429437"/>
                    <a:pt x="1269812" y="1417697"/>
                    <a:pt x="1265947" y="1407081"/>
                  </a:cubicBezTo>
                  <a:lnTo>
                    <a:pt x="1218377" y="1276382"/>
                  </a:lnTo>
                  <a:cubicBezTo>
                    <a:pt x="1214513" y="1265766"/>
                    <a:pt x="1202774" y="1260292"/>
                    <a:pt x="1192157" y="1264156"/>
                  </a:cubicBezTo>
                  <a:close/>
                  <a:moveTo>
                    <a:pt x="672939" y="1256024"/>
                  </a:moveTo>
                  <a:cubicBezTo>
                    <a:pt x="662323" y="1252159"/>
                    <a:pt x="650584" y="1257634"/>
                    <a:pt x="646720" y="1268250"/>
                  </a:cubicBezTo>
                  <a:lnTo>
                    <a:pt x="599149" y="1398948"/>
                  </a:lnTo>
                  <a:cubicBezTo>
                    <a:pt x="595285" y="1409565"/>
                    <a:pt x="600759" y="1421304"/>
                    <a:pt x="611376" y="1425168"/>
                  </a:cubicBezTo>
                  <a:lnTo>
                    <a:pt x="640587" y="1435800"/>
                  </a:lnTo>
                  <a:cubicBezTo>
                    <a:pt x="651204" y="1439665"/>
                    <a:pt x="662943" y="1434190"/>
                    <a:pt x="666808" y="1423574"/>
                  </a:cubicBezTo>
                  <a:lnTo>
                    <a:pt x="714378" y="1292875"/>
                  </a:lnTo>
                  <a:cubicBezTo>
                    <a:pt x="718241" y="1282259"/>
                    <a:pt x="712767" y="1270520"/>
                    <a:pt x="702151" y="1266655"/>
                  </a:cubicBezTo>
                  <a:close/>
                  <a:moveTo>
                    <a:pt x="532625" y="1107329"/>
                  </a:moveTo>
                  <a:cubicBezTo>
                    <a:pt x="527568" y="1105974"/>
                    <a:pt x="521995" y="1106548"/>
                    <a:pt x="517102" y="1109372"/>
                  </a:cubicBezTo>
                  <a:lnTo>
                    <a:pt x="396650" y="1178915"/>
                  </a:lnTo>
                  <a:cubicBezTo>
                    <a:pt x="386866" y="1184564"/>
                    <a:pt x="383514" y="1197076"/>
                    <a:pt x="389163" y="1206860"/>
                  </a:cubicBezTo>
                  <a:lnTo>
                    <a:pt x="404706" y="1233781"/>
                  </a:lnTo>
                  <a:cubicBezTo>
                    <a:pt x="410355" y="1243566"/>
                    <a:pt x="422866" y="1246918"/>
                    <a:pt x="432650" y="1241269"/>
                  </a:cubicBezTo>
                  <a:lnTo>
                    <a:pt x="553102" y="1171726"/>
                  </a:lnTo>
                  <a:cubicBezTo>
                    <a:pt x="562887" y="1166077"/>
                    <a:pt x="566239" y="1153566"/>
                    <a:pt x="560590" y="1143781"/>
                  </a:cubicBezTo>
                  <a:lnTo>
                    <a:pt x="545047" y="1116860"/>
                  </a:lnTo>
                  <a:cubicBezTo>
                    <a:pt x="542223" y="1111968"/>
                    <a:pt x="537682" y="1108684"/>
                    <a:pt x="532625" y="1107329"/>
                  </a:cubicBezTo>
                  <a:close/>
                  <a:moveTo>
                    <a:pt x="1298883" y="1104409"/>
                  </a:moveTo>
                  <a:cubicBezTo>
                    <a:pt x="1293826" y="1105764"/>
                    <a:pt x="1289286" y="1109048"/>
                    <a:pt x="1286462" y="1113940"/>
                  </a:cubicBezTo>
                  <a:lnTo>
                    <a:pt x="1270919" y="1140861"/>
                  </a:lnTo>
                  <a:cubicBezTo>
                    <a:pt x="1265269" y="1150645"/>
                    <a:pt x="1268622" y="1163156"/>
                    <a:pt x="1278407" y="1168806"/>
                  </a:cubicBezTo>
                  <a:lnTo>
                    <a:pt x="1398859" y="1238349"/>
                  </a:lnTo>
                  <a:cubicBezTo>
                    <a:pt x="1408643" y="1243998"/>
                    <a:pt x="1421154" y="1240646"/>
                    <a:pt x="1426803" y="1230862"/>
                  </a:cubicBezTo>
                  <a:lnTo>
                    <a:pt x="1442346" y="1203940"/>
                  </a:lnTo>
                  <a:cubicBezTo>
                    <a:pt x="1447995" y="1194156"/>
                    <a:pt x="1444642" y="1181644"/>
                    <a:pt x="1434859" y="1175995"/>
                  </a:cubicBezTo>
                  <a:lnTo>
                    <a:pt x="1314407" y="1106452"/>
                  </a:lnTo>
                  <a:cubicBezTo>
                    <a:pt x="1309514" y="1103628"/>
                    <a:pt x="1303940" y="1103054"/>
                    <a:pt x="1298883" y="1104409"/>
                  </a:cubicBezTo>
                  <a:close/>
                  <a:moveTo>
                    <a:pt x="912290" y="764642"/>
                  </a:moveTo>
                  <a:cubicBezTo>
                    <a:pt x="1031597" y="764642"/>
                    <a:pt x="1128314" y="861359"/>
                    <a:pt x="1128314" y="980666"/>
                  </a:cubicBezTo>
                  <a:cubicBezTo>
                    <a:pt x="1128314" y="1099973"/>
                    <a:pt x="1031597" y="1196690"/>
                    <a:pt x="912290" y="1196690"/>
                  </a:cubicBezTo>
                  <a:cubicBezTo>
                    <a:pt x="792983" y="1196690"/>
                    <a:pt x="696266" y="1099973"/>
                    <a:pt x="696266" y="980666"/>
                  </a:cubicBezTo>
                  <a:cubicBezTo>
                    <a:pt x="696266" y="861359"/>
                    <a:pt x="792983" y="764642"/>
                    <a:pt x="912290" y="764642"/>
                  </a:cubicBezTo>
                  <a:close/>
                  <a:moveTo>
                    <a:pt x="912290" y="672441"/>
                  </a:moveTo>
                  <a:cubicBezTo>
                    <a:pt x="742062" y="672441"/>
                    <a:pt x="604065" y="810438"/>
                    <a:pt x="604065" y="980666"/>
                  </a:cubicBezTo>
                  <a:cubicBezTo>
                    <a:pt x="604065" y="1146433"/>
                    <a:pt x="734924" y="1281636"/>
                    <a:pt x="899020" y="1287553"/>
                  </a:cubicBezTo>
                  <a:cubicBezTo>
                    <a:pt x="904827" y="1288053"/>
                    <a:pt x="910472" y="1287196"/>
                    <a:pt x="916022" y="1285840"/>
                  </a:cubicBezTo>
                  <a:lnTo>
                    <a:pt x="919967" y="1288117"/>
                  </a:lnTo>
                  <a:cubicBezTo>
                    <a:pt x="1086657" y="1284714"/>
                    <a:pt x="1220515" y="1148322"/>
                    <a:pt x="1220515" y="980666"/>
                  </a:cubicBezTo>
                  <a:cubicBezTo>
                    <a:pt x="1220515" y="810438"/>
                    <a:pt x="1082518" y="672441"/>
                    <a:pt x="912290" y="672441"/>
                  </a:cubicBezTo>
                  <a:close/>
                  <a:moveTo>
                    <a:pt x="905153" y="0"/>
                  </a:moveTo>
                  <a:lnTo>
                    <a:pt x="919427" y="0"/>
                  </a:lnTo>
                  <a:cubicBezTo>
                    <a:pt x="1034792" y="0"/>
                    <a:pt x="1128314" y="93522"/>
                    <a:pt x="1128314" y="208887"/>
                  </a:cubicBezTo>
                  <a:lnTo>
                    <a:pt x="1128314" y="409800"/>
                  </a:lnTo>
                  <a:cubicBezTo>
                    <a:pt x="1360062" y="495553"/>
                    <a:pt x="1524358" y="718923"/>
                    <a:pt x="1524358" y="980666"/>
                  </a:cubicBezTo>
                  <a:cubicBezTo>
                    <a:pt x="1524358" y="1195022"/>
                    <a:pt x="1414167" y="1383641"/>
                    <a:pt x="1246914" y="1492322"/>
                  </a:cubicBezTo>
                  <a:lnTo>
                    <a:pt x="1412479" y="2110216"/>
                  </a:lnTo>
                  <a:lnTo>
                    <a:pt x="1560290" y="2110216"/>
                  </a:lnTo>
                  <a:cubicBezTo>
                    <a:pt x="1600055" y="2110216"/>
                    <a:pt x="1632290" y="2142451"/>
                    <a:pt x="1632290" y="2182216"/>
                  </a:cubicBezTo>
                  <a:cubicBezTo>
                    <a:pt x="1632290" y="2221981"/>
                    <a:pt x="1600055" y="2254216"/>
                    <a:pt x="1560290" y="2254216"/>
                  </a:cubicBezTo>
                  <a:lnTo>
                    <a:pt x="1451063" y="2254216"/>
                  </a:lnTo>
                  <a:lnTo>
                    <a:pt x="1778702" y="3476979"/>
                  </a:lnTo>
                  <a:lnTo>
                    <a:pt x="1530823" y="3906318"/>
                  </a:lnTo>
                  <a:lnTo>
                    <a:pt x="1088143" y="2254216"/>
                  </a:lnTo>
                  <a:lnTo>
                    <a:pt x="970949" y="2254216"/>
                  </a:lnTo>
                  <a:lnTo>
                    <a:pt x="970949" y="2380216"/>
                  </a:lnTo>
                  <a:cubicBezTo>
                    <a:pt x="970949" y="2419981"/>
                    <a:pt x="938714" y="2452216"/>
                    <a:pt x="898949" y="2452216"/>
                  </a:cubicBezTo>
                  <a:cubicBezTo>
                    <a:pt x="859184" y="2452216"/>
                    <a:pt x="826949" y="2419981"/>
                    <a:pt x="826949" y="2380216"/>
                  </a:cubicBezTo>
                  <a:lnTo>
                    <a:pt x="826949" y="2254216"/>
                  </a:lnTo>
                  <a:lnTo>
                    <a:pt x="686056" y="2254216"/>
                  </a:lnTo>
                  <a:lnTo>
                    <a:pt x="243376" y="3906318"/>
                  </a:lnTo>
                  <a:lnTo>
                    <a:pt x="0" y="3484777"/>
                  </a:lnTo>
                  <a:lnTo>
                    <a:pt x="329728" y="2254216"/>
                  </a:lnTo>
                  <a:lnTo>
                    <a:pt x="264290" y="2254216"/>
                  </a:lnTo>
                  <a:cubicBezTo>
                    <a:pt x="224525" y="2254216"/>
                    <a:pt x="192290" y="2221981"/>
                    <a:pt x="192290" y="2182216"/>
                  </a:cubicBezTo>
                  <a:cubicBezTo>
                    <a:pt x="192290" y="2142451"/>
                    <a:pt x="224525" y="2110216"/>
                    <a:pt x="264290" y="2110216"/>
                  </a:cubicBezTo>
                  <a:lnTo>
                    <a:pt x="368313" y="2110216"/>
                  </a:lnTo>
                  <a:lnTo>
                    <a:pt x="539978" y="1469552"/>
                  </a:lnTo>
                  <a:lnTo>
                    <a:pt x="544387" y="1467006"/>
                  </a:lnTo>
                  <a:cubicBezTo>
                    <a:pt x="395505" y="1357069"/>
                    <a:pt x="300222" y="1179995"/>
                    <a:pt x="300222" y="980666"/>
                  </a:cubicBezTo>
                  <a:cubicBezTo>
                    <a:pt x="300222" y="718923"/>
                    <a:pt x="464518" y="495553"/>
                    <a:pt x="696266" y="409800"/>
                  </a:cubicBezTo>
                  <a:lnTo>
                    <a:pt x="696266" y="208887"/>
                  </a:lnTo>
                  <a:cubicBezTo>
                    <a:pt x="696266" y="93522"/>
                    <a:pt x="789788" y="0"/>
                    <a:pt x="90515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latin typeface="Arial" pitchFamily="34" charset="0"/>
                <a:cs typeface="B Nazanin" pitchFamily="2" charset="-78"/>
              </a:endParaRPr>
            </a:p>
          </p:txBody>
        </p:sp>
        <p:sp>
          <p:nvSpPr>
            <p:cNvPr id="54" name="Rectangle 4">
              <a:extLst>
                <a:ext uri="{FF2B5EF4-FFF2-40B4-BE49-F238E27FC236}">
                  <a16:creationId xmlns:a16="http://schemas.microsoft.com/office/drawing/2014/main" id="{671EA3AC-3582-4575-9748-795B032F704F}"/>
                </a:ext>
              </a:extLst>
            </p:cNvPr>
            <p:cNvSpPr/>
            <p:nvPr/>
          </p:nvSpPr>
          <p:spPr>
            <a:xfrm rot="20700000">
              <a:off x="4527766" y="1364722"/>
              <a:ext cx="1999141" cy="3816424"/>
            </a:xfrm>
            <a:custGeom>
              <a:avLst/>
              <a:gdLst/>
              <a:ahLst/>
              <a:cxnLst/>
              <a:rect l="l" t="t" r="r" b="b"/>
              <a:pathLst>
                <a:path w="1999141" h="3816424">
                  <a:moveTo>
                    <a:pt x="444116" y="3513946"/>
                  </a:moveTo>
                  <a:lnTo>
                    <a:pt x="253648" y="3515763"/>
                  </a:lnTo>
                  <a:lnTo>
                    <a:pt x="111407" y="3515763"/>
                  </a:lnTo>
                  <a:cubicBezTo>
                    <a:pt x="99100" y="3515763"/>
                    <a:pt x="89123" y="3525740"/>
                    <a:pt x="89123" y="3538047"/>
                  </a:cubicBezTo>
                  <a:lnTo>
                    <a:pt x="89123" y="3565479"/>
                  </a:lnTo>
                  <a:cubicBezTo>
                    <a:pt x="89123" y="3577786"/>
                    <a:pt x="99100" y="3587763"/>
                    <a:pt x="111407" y="3587763"/>
                  </a:cubicBezTo>
                  <a:lnTo>
                    <a:pt x="426839" y="3587763"/>
                  </a:lnTo>
                  <a:cubicBezTo>
                    <a:pt x="439146" y="3587763"/>
                    <a:pt x="449123" y="3577786"/>
                    <a:pt x="449123" y="3565479"/>
                  </a:cubicBezTo>
                  <a:lnTo>
                    <a:pt x="449123" y="3538047"/>
                  </a:lnTo>
                  <a:lnTo>
                    <a:pt x="445294" y="3528803"/>
                  </a:lnTo>
                  <a:lnTo>
                    <a:pt x="444258" y="3528878"/>
                  </a:lnTo>
                  <a:close/>
                  <a:moveTo>
                    <a:pt x="318839" y="3239993"/>
                  </a:moveTo>
                  <a:lnTo>
                    <a:pt x="111407" y="3239993"/>
                  </a:lnTo>
                  <a:cubicBezTo>
                    <a:pt x="99100" y="3239993"/>
                    <a:pt x="89123" y="3249970"/>
                    <a:pt x="89123" y="3262277"/>
                  </a:cubicBezTo>
                  <a:lnTo>
                    <a:pt x="89123" y="3289709"/>
                  </a:lnTo>
                  <a:cubicBezTo>
                    <a:pt x="89123" y="3302016"/>
                    <a:pt x="99100" y="3311993"/>
                    <a:pt x="111407" y="3311993"/>
                  </a:cubicBezTo>
                  <a:lnTo>
                    <a:pt x="318839" y="3311993"/>
                  </a:lnTo>
                  <a:cubicBezTo>
                    <a:pt x="331146" y="3311993"/>
                    <a:pt x="341123" y="3302016"/>
                    <a:pt x="341123" y="3289709"/>
                  </a:cubicBezTo>
                  <a:lnTo>
                    <a:pt x="341123" y="3262277"/>
                  </a:lnTo>
                  <a:cubicBezTo>
                    <a:pt x="341123" y="3249970"/>
                    <a:pt x="331146" y="3239993"/>
                    <a:pt x="318839" y="3239993"/>
                  </a:cubicBezTo>
                  <a:close/>
                  <a:moveTo>
                    <a:pt x="318839" y="2964221"/>
                  </a:moveTo>
                  <a:lnTo>
                    <a:pt x="111407" y="2964221"/>
                  </a:lnTo>
                  <a:cubicBezTo>
                    <a:pt x="99100" y="2964221"/>
                    <a:pt x="89123" y="2974198"/>
                    <a:pt x="89123" y="2986505"/>
                  </a:cubicBezTo>
                  <a:lnTo>
                    <a:pt x="89123" y="3013937"/>
                  </a:lnTo>
                  <a:cubicBezTo>
                    <a:pt x="89123" y="3026244"/>
                    <a:pt x="99100" y="3036221"/>
                    <a:pt x="111407" y="3036221"/>
                  </a:cubicBezTo>
                  <a:lnTo>
                    <a:pt x="318839" y="3036221"/>
                  </a:lnTo>
                  <a:cubicBezTo>
                    <a:pt x="331146" y="3036221"/>
                    <a:pt x="341123" y="3026244"/>
                    <a:pt x="341123" y="3013937"/>
                  </a:cubicBezTo>
                  <a:lnTo>
                    <a:pt x="341123" y="2986505"/>
                  </a:lnTo>
                  <a:cubicBezTo>
                    <a:pt x="341123" y="2974198"/>
                    <a:pt x="331146" y="2964221"/>
                    <a:pt x="318839" y="2964221"/>
                  </a:cubicBezTo>
                  <a:close/>
                  <a:moveTo>
                    <a:pt x="769803" y="3028177"/>
                  </a:moveTo>
                  <a:lnTo>
                    <a:pt x="742371" y="3028177"/>
                  </a:lnTo>
                  <a:cubicBezTo>
                    <a:pt x="730064" y="3028177"/>
                    <a:pt x="720087" y="3038154"/>
                    <a:pt x="720087" y="3050461"/>
                  </a:cubicBezTo>
                  <a:lnTo>
                    <a:pt x="720087" y="3365893"/>
                  </a:lnTo>
                  <a:cubicBezTo>
                    <a:pt x="720087" y="3378200"/>
                    <a:pt x="730064" y="3388177"/>
                    <a:pt x="742371" y="3388177"/>
                  </a:cubicBezTo>
                  <a:lnTo>
                    <a:pt x="769803" y="3388177"/>
                  </a:lnTo>
                  <a:cubicBezTo>
                    <a:pt x="782110" y="3388177"/>
                    <a:pt x="792087" y="3378200"/>
                    <a:pt x="792087" y="3365893"/>
                  </a:cubicBezTo>
                  <a:lnTo>
                    <a:pt x="792087" y="3050461"/>
                  </a:lnTo>
                  <a:cubicBezTo>
                    <a:pt x="792087" y="3038154"/>
                    <a:pt x="782110" y="3028177"/>
                    <a:pt x="769803" y="3028177"/>
                  </a:cubicBezTo>
                  <a:close/>
                  <a:moveTo>
                    <a:pt x="1152270" y="2917087"/>
                  </a:moveTo>
                  <a:cubicBezTo>
                    <a:pt x="1146196" y="2915460"/>
                    <a:pt x="1139501" y="2916149"/>
                    <a:pt x="1133625" y="2919542"/>
                  </a:cubicBezTo>
                  <a:lnTo>
                    <a:pt x="1107431" y="2934665"/>
                  </a:lnTo>
                  <a:cubicBezTo>
                    <a:pt x="1095679" y="2941450"/>
                    <a:pt x="1091653" y="2956477"/>
                    <a:pt x="1098438" y="2968229"/>
                  </a:cubicBezTo>
                  <a:lnTo>
                    <a:pt x="1199867" y="3143910"/>
                  </a:lnTo>
                  <a:cubicBezTo>
                    <a:pt x="1206652" y="3155662"/>
                    <a:pt x="1221679" y="3159688"/>
                    <a:pt x="1233431" y="3152903"/>
                  </a:cubicBezTo>
                  <a:lnTo>
                    <a:pt x="1259625" y="3137780"/>
                  </a:lnTo>
                  <a:cubicBezTo>
                    <a:pt x="1265501" y="3134388"/>
                    <a:pt x="1269446" y="3128935"/>
                    <a:pt x="1271073" y="3122861"/>
                  </a:cubicBezTo>
                  <a:cubicBezTo>
                    <a:pt x="1272701" y="3116787"/>
                    <a:pt x="1272011" y="3110092"/>
                    <a:pt x="1268619" y="3104216"/>
                  </a:cubicBezTo>
                  <a:lnTo>
                    <a:pt x="1167190" y="2928535"/>
                  </a:lnTo>
                  <a:cubicBezTo>
                    <a:pt x="1163798" y="2922659"/>
                    <a:pt x="1158344" y="2918714"/>
                    <a:pt x="1152270" y="2917087"/>
                  </a:cubicBezTo>
                  <a:close/>
                  <a:moveTo>
                    <a:pt x="318839" y="2688449"/>
                  </a:moveTo>
                  <a:lnTo>
                    <a:pt x="111407" y="2688449"/>
                  </a:lnTo>
                  <a:cubicBezTo>
                    <a:pt x="99100" y="2688449"/>
                    <a:pt x="89123" y="2698426"/>
                    <a:pt x="89123" y="2710733"/>
                  </a:cubicBezTo>
                  <a:lnTo>
                    <a:pt x="89123" y="2738165"/>
                  </a:lnTo>
                  <a:cubicBezTo>
                    <a:pt x="89123" y="2750472"/>
                    <a:pt x="99100" y="2760449"/>
                    <a:pt x="111407" y="2760449"/>
                  </a:cubicBezTo>
                  <a:lnTo>
                    <a:pt x="318839" y="2760449"/>
                  </a:lnTo>
                  <a:cubicBezTo>
                    <a:pt x="331146" y="2760449"/>
                    <a:pt x="341123" y="2750472"/>
                    <a:pt x="341123" y="2738165"/>
                  </a:cubicBezTo>
                  <a:lnTo>
                    <a:pt x="341123" y="2710733"/>
                  </a:lnTo>
                  <a:cubicBezTo>
                    <a:pt x="341123" y="2698426"/>
                    <a:pt x="331146" y="2688449"/>
                    <a:pt x="318839" y="2688449"/>
                  </a:cubicBezTo>
                  <a:close/>
                  <a:moveTo>
                    <a:pt x="426839" y="2412677"/>
                  </a:moveTo>
                  <a:lnTo>
                    <a:pt x="111407" y="2412677"/>
                  </a:lnTo>
                  <a:cubicBezTo>
                    <a:pt x="99100" y="2412677"/>
                    <a:pt x="89123" y="2422654"/>
                    <a:pt x="89123" y="2434961"/>
                  </a:cubicBezTo>
                  <a:lnTo>
                    <a:pt x="89123" y="2462393"/>
                  </a:lnTo>
                  <a:cubicBezTo>
                    <a:pt x="89123" y="2474700"/>
                    <a:pt x="99100" y="2484677"/>
                    <a:pt x="111407" y="2484677"/>
                  </a:cubicBezTo>
                  <a:lnTo>
                    <a:pt x="426839" y="2484677"/>
                  </a:lnTo>
                  <a:cubicBezTo>
                    <a:pt x="439146" y="2484677"/>
                    <a:pt x="449123" y="2474700"/>
                    <a:pt x="449123" y="2462393"/>
                  </a:cubicBezTo>
                  <a:lnTo>
                    <a:pt x="449123" y="2434961"/>
                  </a:lnTo>
                  <a:cubicBezTo>
                    <a:pt x="449123" y="2422654"/>
                    <a:pt x="439146" y="2412677"/>
                    <a:pt x="426839" y="2412677"/>
                  </a:cubicBezTo>
                  <a:close/>
                  <a:moveTo>
                    <a:pt x="1422930" y="2676173"/>
                  </a:moveTo>
                  <a:cubicBezTo>
                    <a:pt x="1412381" y="2669834"/>
                    <a:pt x="1398691" y="2673248"/>
                    <a:pt x="1392352" y="2683797"/>
                  </a:cubicBezTo>
                  <a:lnTo>
                    <a:pt x="1378224" y="2707311"/>
                  </a:lnTo>
                  <a:cubicBezTo>
                    <a:pt x="1371885" y="2717860"/>
                    <a:pt x="1375299" y="2731550"/>
                    <a:pt x="1385848" y="2737889"/>
                  </a:cubicBezTo>
                  <a:lnTo>
                    <a:pt x="1563652" y="2844724"/>
                  </a:lnTo>
                  <a:cubicBezTo>
                    <a:pt x="1574201" y="2851063"/>
                    <a:pt x="1587891" y="2847649"/>
                    <a:pt x="1594230" y="2837100"/>
                  </a:cubicBezTo>
                  <a:lnTo>
                    <a:pt x="1608358" y="2813586"/>
                  </a:lnTo>
                  <a:cubicBezTo>
                    <a:pt x="1611528" y="2808312"/>
                    <a:pt x="1612259" y="2802252"/>
                    <a:pt x="1610879" y="2796718"/>
                  </a:cubicBezTo>
                  <a:cubicBezTo>
                    <a:pt x="1609500" y="2791185"/>
                    <a:pt x="1606009" y="2786178"/>
                    <a:pt x="1600734" y="2783008"/>
                  </a:cubicBezTo>
                  <a:close/>
                  <a:moveTo>
                    <a:pt x="318839" y="2136905"/>
                  </a:moveTo>
                  <a:lnTo>
                    <a:pt x="111407" y="2136905"/>
                  </a:lnTo>
                  <a:cubicBezTo>
                    <a:pt x="99100" y="2136905"/>
                    <a:pt x="89123" y="2146882"/>
                    <a:pt x="89123" y="2159189"/>
                  </a:cubicBezTo>
                  <a:lnTo>
                    <a:pt x="89123" y="2186621"/>
                  </a:lnTo>
                  <a:cubicBezTo>
                    <a:pt x="89123" y="2198928"/>
                    <a:pt x="99100" y="2208905"/>
                    <a:pt x="111407" y="2208905"/>
                  </a:cubicBezTo>
                  <a:lnTo>
                    <a:pt x="318839" y="2208905"/>
                  </a:lnTo>
                  <a:cubicBezTo>
                    <a:pt x="331146" y="2208905"/>
                    <a:pt x="341123" y="2198928"/>
                    <a:pt x="341123" y="2186621"/>
                  </a:cubicBezTo>
                  <a:lnTo>
                    <a:pt x="341123" y="2159189"/>
                  </a:lnTo>
                  <a:cubicBezTo>
                    <a:pt x="341123" y="2146882"/>
                    <a:pt x="331146" y="2136905"/>
                    <a:pt x="318839" y="2136905"/>
                  </a:cubicBezTo>
                  <a:close/>
                  <a:moveTo>
                    <a:pt x="1629741" y="2302452"/>
                  </a:moveTo>
                  <a:cubicBezTo>
                    <a:pt x="1618176" y="2298243"/>
                    <a:pt x="1605388" y="2304206"/>
                    <a:pt x="1601179" y="2315770"/>
                  </a:cubicBezTo>
                  <a:lnTo>
                    <a:pt x="1591797" y="2341548"/>
                  </a:lnTo>
                  <a:cubicBezTo>
                    <a:pt x="1587587" y="2353113"/>
                    <a:pt x="1593550" y="2365901"/>
                    <a:pt x="1605115" y="2370110"/>
                  </a:cubicBezTo>
                  <a:lnTo>
                    <a:pt x="1800038" y="2441056"/>
                  </a:lnTo>
                  <a:cubicBezTo>
                    <a:pt x="1811602" y="2445265"/>
                    <a:pt x="1824390" y="2439302"/>
                    <a:pt x="1828599" y="2427737"/>
                  </a:cubicBezTo>
                  <a:lnTo>
                    <a:pt x="1837982" y="2401960"/>
                  </a:lnTo>
                  <a:cubicBezTo>
                    <a:pt x="1842191" y="2390395"/>
                    <a:pt x="1836228" y="2377607"/>
                    <a:pt x="1824663" y="2373398"/>
                  </a:cubicBezTo>
                  <a:close/>
                  <a:moveTo>
                    <a:pt x="318839" y="1861133"/>
                  </a:moveTo>
                  <a:lnTo>
                    <a:pt x="111407" y="1861133"/>
                  </a:lnTo>
                  <a:cubicBezTo>
                    <a:pt x="99100" y="1861133"/>
                    <a:pt x="89123" y="1871110"/>
                    <a:pt x="89123" y="1883417"/>
                  </a:cubicBezTo>
                  <a:lnTo>
                    <a:pt x="89123" y="1910849"/>
                  </a:lnTo>
                  <a:cubicBezTo>
                    <a:pt x="89123" y="1923156"/>
                    <a:pt x="99100" y="1933133"/>
                    <a:pt x="111407" y="1933133"/>
                  </a:cubicBezTo>
                  <a:lnTo>
                    <a:pt x="318839" y="1933133"/>
                  </a:lnTo>
                  <a:cubicBezTo>
                    <a:pt x="331146" y="1933133"/>
                    <a:pt x="341123" y="1923156"/>
                    <a:pt x="341123" y="1910849"/>
                  </a:cubicBezTo>
                  <a:lnTo>
                    <a:pt x="341123" y="1883417"/>
                  </a:lnTo>
                  <a:cubicBezTo>
                    <a:pt x="341123" y="1871110"/>
                    <a:pt x="331146" y="1861133"/>
                    <a:pt x="318839" y="1861133"/>
                  </a:cubicBezTo>
                  <a:close/>
                  <a:moveTo>
                    <a:pt x="318839" y="1585361"/>
                  </a:moveTo>
                  <a:lnTo>
                    <a:pt x="111407" y="1585361"/>
                  </a:lnTo>
                  <a:cubicBezTo>
                    <a:pt x="99100" y="1585361"/>
                    <a:pt x="89123" y="1595338"/>
                    <a:pt x="89123" y="1607645"/>
                  </a:cubicBezTo>
                  <a:lnTo>
                    <a:pt x="89123" y="1635077"/>
                  </a:lnTo>
                  <a:cubicBezTo>
                    <a:pt x="89123" y="1647384"/>
                    <a:pt x="99100" y="1657361"/>
                    <a:pt x="111407" y="1657361"/>
                  </a:cubicBezTo>
                  <a:lnTo>
                    <a:pt x="318839" y="1657361"/>
                  </a:lnTo>
                  <a:cubicBezTo>
                    <a:pt x="331146" y="1657361"/>
                    <a:pt x="341123" y="1647384"/>
                    <a:pt x="341123" y="1635077"/>
                  </a:cubicBezTo>
                  <a:lnTo>
                    <a:pt x="341123" y="1607645"/>
                  </a:lnTo>
                  <a:cubicBezTo>
                    <a:pt x="341123" y="1595338"/>
                    <a:pt x="331146" y="1585361"/>
                    <a:pt x="318839" y="1585361"/>
                  </a:cubicBezTo>
                  <a:close/>
                  <a:moveTo>
                    <a:pt x="1906290" y="1872213"/>
                  </a:moveTo>
                  <a:lnTo>
                    <a:pt x="1590858" y="1872213"/>
                  </a:lnTo>
                  <a:cubicBezTo>
                    <a:pt x="1578551" y="1872213"/>
                    <a:pt x="1568574" y="1882190"/>
                    <a:pt x="1568574" y="1894497"/>
                  </a:cubicBezTo>
                  <a:lnTo>
                    <a:pt x="1568574" y="1921929"/>
                  </a:lnTo>
                  <a:cubicBezTo>
                    <a:pt x="1568574" y="1934236"/>
                    <a:pt x="1578551" y="1944213"/>
                    <a:pt x="1590858" y="1944213"/>
                  </a:cubicBezTo>
                  <a:lnTo>
                    <a:pt x="1906290" y="1944213"/>
                  </a:lnTo>
                  <a:cubicBezTo>
                    <a:pt x="1918597" y="1944213"/>
                    <a:pt x="1928574" y="1934236"/>
                    <a:pt x="1928574" y="1921929"/>
                  </a:cubicBezTo>
                  <a:lnTo>
                    <a:pt x="1928574" y="1894497"/>
                  </a:lnTo>
                  <a:cubicBezTo>
                    <a:pt x="1928574" y="1882190"/>
                    <a:pt x="1918597" y="1872213"/>
                    <a:pt x="1906290" y="1872213"/>
                  </a:cubicBezTo>
                  <a:close/>
                  <a:moveTo>
                    <a:pt x="426839" y="1309589"/>
                  </a:moveTo>
                  <a:lnTo>
                    <a:pt x="111407" y="1309589"/>
                  </a:lnTo>
                  <a:cubicBezTo>
                    <a:pt x="99100" y="1309589"/>
                    <a:pt x="89123" y="1319566"/>
                    <a:pt x="89123" y="1331873"/>
                  </a:cubicBezTo>
                  <a:lnTo>
                    <a:pt x="89123" y="1359305"/>
                  </a:lnTo>
                  <a:cubicBezTo>
                    <a:pt x="89123" y="1371612"/>
                    <a:pt x="99100" y="1381589"/>
                    <a:pt x="111407" y="1381589"/>
                  </a:cubicBezTo>
                  <a:lnTo>
                    <a:pt x="426839" y="1381589"/>
                  </a:lnTo>
                  <a:cubicBezTo>
                    <a:pt x="439146" y="1381589"/>
                    <a:pt x="449123" y="1371612"/>
                    <a:pt x="449123" y="1359305"/>
                  </a:cubicBezTo>
                  <a:lnTo>
                    <a:pt x="449123" y="1331873"/>
                  </a:lnTo>
                  <a:cubicBezTo>
                    <a:pt x="449123" y="1319566"/>
                    <a:pt x="439146" y="1309589"/>
                    <a:pt x="426839" y="1309589"/>
                  </a:cubicBezTo>
                  <a:close/>
                  <a:moveTo>
                    <a:pt x="318839" y="1033817"/>
                  </a:moveTo>
                  <a:lnTo>
                    <a:pt x="111407" y="1033817"/>
                  </a:lnTo>
                  <a:cubicBezTo>
                    <a:pt x="99100" y="1033817"/>
                    <a:pt x="89123" y="1043794"/>
                    <a:pt x="89123" y="1056101"/>
                  </a:cubicBezTo>
                  <a:lnTo>
                    <a:pt x="89123" y="1083533"/>
                  </a:lnTo>
                  <a:cubicBezTo>
                    <a:pt x="89123" y="1095840"/>
                    <a:pt x="99100" y="1105817"/>
                    <a:pt x="111407" y="1105817"/>
                  </a:cubicBezTo>
                  <a:lnTo>
                    <a:pt x="318839" y="1105817"/>
                  </a:lnTo>
                  <a:cubicBezTo>
                    <a:pt x="331146" y="1105817"/>
                    <a:pt x="341123" y="1095840"/>
                    <a:pt x="341123" y="1083533"/>
                  </a:cubicBezTo>
                  <a:lnTo>
                    <a:pt x="341123" y="1056101"/>
                  </a:lnTo>
                  <a:cubicBezTo>
                    <a:pt x="341123" y="1043794"/>
                    <a:pt x="331146" y="1033817"/>
                    <a:pt x="318839" y="1033817"/>
                  </a:cubicBezTo>
                  <a:close/>
                  <a:moveTo>
                    <a:pt x="1801476" y="1389955"/>
                  </a:moveTo>
                  <a:cubicBezTo>
                    <a:pt x="1796307" y="1387545"/>
                    <a:pt x="1790219" y="1387106"/>
                    <a:pt x="1784437" y="1389211"/>
                  </a:cubicBezTo>
                  <a:lnTo>
                    <a:pt x="1589514" y="1460157"/>
                  </a:lnTo>
                  <a:cubicBezTo>
                    <a:pt x="1577949" y="1464366"/>
                    <a:pt x="1571987" y="1477154"/>
                    <a:pt x="1576196" y="1488718"/>
                  </a:cubicBezTo>
                  <a:lnTo>
                    <a:pt x="1585578" y="1514496"/>
                  </a:lnTo>
                  <a:cubicBezTo>
                    <a:pt x="1589787" y="1526061"/>
                    <a:pt x="1602575" y="1532024"/>
                    <a:pt x="1614140" y="1527815"/>
                  </a:cubicBezTo>
                  <a:lnTo>
                    <a:pt x="1809062" y="1456869"/>
                  </a:lnTo>
                  <a:cubicBezTo>
                    <a:pt x="1820627" y="1452660"/>
                    <a:pt x="1826590" y="1439872"/>
                    <a:pt x="1822381" y="1428307"/>
                  </a:cubicBezTo>
                  <a:lnTo>
                    <a:pt x="1812998" y="1402529"/>
                  </a:lnTo>
                  <a:cubicBezTo>
                    <a:pt x="1810894" y="1396747"/>
                    <a:pt x="1806644" y="1392365"/>
                    <a:pt x="1801476" y="1389955"/>
                  </a:cubicBezTo>
                  <a:close/>
                  <a:moveTo>
                    <a:pt x="648072" y="984572"/>
                  </a:moveTo>
                  <a:lnTo>
                    <a:pt x="648072" y="2864964"/>
                  </a:lnTo>
                  <a:cubicBezTo>
                    <a:pt x="1074622" y="2740061"/>
                    <a:pt x="1381089" y="2358590"/>
                    <a:pt x="1374920" y="1912226"/>
                  </a:cubicBezTo>
                  <a:cubicBezTo>
                    <a:pt x="1368877" y="1474953"/>
                    <a:pt x="1064591" y="1107355"/>
                    <a:pt x="648072" y="984572"/>
                  </a:cubicBezTo>
                  <a:close/>
                  <a:moveTo>
                    <a:pt x="318839" y="758045"/>
                  </a:moveTo>
                  <a:lnTo>
                    <a:pt x="111407" y="758045"/>
                  </a:lnTo>
                  <a:cubicBezTo>
                    <a:pt x="99100" y="758045"/>
                    <a:pt x="89123" y="768022"/>
                    <a:pt x="89123" y="780329"/>
                  </a:cubicBezTo>
                  <a:lnTo>
                    <a:pt x="89123" y="807761"/>
                  </a:lnTo>
                  <a:cubicBezTo>
                    <a:pt x="89123" y="820068"/>
                    <a:pt x="99100" y="830045"/>
                    <a:pt x="111407" y="830045"/>
                  </a:cubicBezTo>
                  <a:lnTo>
                    <a:pt x="318839" y="830045"/>
                  </a:lnTo>
                  <a:cubicBezTo>
                    <a:pt x="331146" y="830045"/>
                    <a:pt x="341123" y="820068"/>
                    <a:pt x="341123" y="807761"/>
                  </a:cubicBezTo>
                  <a:lnTo>
                    <a:pt x="341123" y="780329"/>
                  </a:lnTo>
                  <a:cubicBezTo>
                    <a:pt x="341123" y="768022"/>
                    <a:pt x="331146" y="758045"/>
                    <a:pt x="318839" y="758045"/>
                  </a:cubicBezTo>
                  <a:close/>
                  <a:moveTo>
                    <a:pt x="1576271" y="971726"/>
                  </a:moveTo>
                  <a:cubicBezTo>
                    <a:pt x="1570599" y="971130"/>
                    <a:pt x="1564699" y="972697"/>
                    <a:pt x="1559917" y="976570"/>
                  </a:cubicBezTo>
                  <a:lnTo>
                    <a:pt x="1398712" y="1107111"/>
                  </a:lnTo>
                  <a:cubicBezTo>
                    <a:pt x="1389148" y="1114856"/>
                    <a:pt x="1387673" y="1128888"/>
                    <a:pt x="1395418" y="1138453"/>
                  </a:cubicBezTo>
                  <a:lnTo>
                    <a:pt x="1412682" y="1159771"/>
                  </a:lnTo>
                  <a:cubicBezTo>
                    <a:pt x="1420427" y="1169336"/>
                    <a:pt x="1434459" y="1170811"/>
                    <a:pt x="1444023" y="1163065"/>
                  </a:cubicBezTo>
                  <a:lnTo>
                    <a:pt x="1605228" y="1032524"/>
                  </a:lnTo>
                  <a:cubicBezTo>
                    <a:pt x="1610010" y="1028652"/>
                    <a:pt x="1612770" y="1023207"/>
                    <a:pt x="1613366" y="1017536"/>
                  </a:cubicBezTo>
                  <a:cubicBezTo>
                    <a:pt x="1613962" y="1011864"/>
                    <a:pt x="1612395" y="1005965"/>
                    <a:pt x="1608522" y="1001183"/>
                  </a:cubicBezTo>
                  <a:lnTo>
                    <a:pt x="1591259" y="979864"/>
                  </a:lnTo>
                  <a:cubicBezTo>
                    <a:pt x="1587386" y="975082"/>
                    <a:pt x="1581942" y="972322"/>
                    <a:pt x="1576271" y="971726"/>
                  </a:cubicBezTo>
                  <a:close/>
                  <a:moveTo>
                    <a:pt x="318839" y="482273"/>
                  </a:moveTo>
                  <a:lnTo>
                    <a:pt x="111407" y="482273"/>
                  </a:lnTo>
                  <a:cubicBezTo>
                    <a:pt x="99100" y="482273"/>
                    <a:pt x="89123" y="492250"/>
                    <a:pt x="89123" y="504557"/>
                  </a:cubicBezTo>
                  <a:lnTo>
                    <a:pt x="89123" y="531989"/>
                  </a:lnTo>
                  <a:cubicBezTo>
                    <a:pt x="89123" y="544296"/>
                    <a:pt x="99100" y="554273"/>
                    <a:pt x="111407" y="554273"/>
                  </a:cubicBezTo>
                  <a:lnTo>
                    <a:pt x="318839" y="554273"/>
                  </a:lnTo>
                  <a:cubicBezTo>
                    <a:pt x="331146" y="554273"/>
                    <a:pt x="341123" y="544296"/>
                    <a:pt x="341123" y="531989"/>
                  </a:cubicBezTo>
                  <a:lnTo>
                    <a:pt x="341123" y="504557"/>
                  </a:lnTo>
                  <a:cubicBezTo>
                    <a:pt x="341123" y="492250"/>
                    <a:pt x="331146" y="482273"/>
                    <a:pt x="318839" y="482273"/>
                  </a:cubicBezTo>
                  <a:close/>
                  <a:moveTo>
                    <a:pt x="1246428" y="683579"/>
                  </a:moveTo>
                  <a:cubicBezTo>
                    <a:pt x="1240747" y="684076"/>
                    <a:pt x="1235256" y="686741"/>
                    <a:pt x="1231300" y="691454"/>
                  </a:cubicBezTo>
                  <a:lnTo>
                    <a:pt x="1097965" y="850357"/>
                  </a:lnTo>
                  <a:cubicBezTo>
                    <a:pt x="1090054" y="859784"/>
                    <a:pt x="1091284" y="873840"/>
                    <a:pt x="1100712" y="881751"/>
                  </a:cubicBezTo>
                  <a:lnTo>
                    <a:pt x="1121726" y="899384"/>
                  </a:lnTo>
                  <a:cubicBezTo>
                    <a:pt x="1131154" y="907295"/>
                    <a:pt x="1145209" y="906065"/>
                    <a:pt x="1153120" y="896637"/>
                  </a:cubicBezTo>
                  <a:lnTo>
                    <a:pt x="1286455" y="737735"/>
                  </a:lnTo>
                  <a:cubicBezTo>
                    <a:pt x="1290410" y="733021"/>
                    <a:pt x="1292081" y="727150"/>
                    <a:pt x="1291584" y="721469"/>
                  </a:cubicBezTo>
                  <a:cubicBezTo>
                    <a:pt x="1291087" y="715788"/>
                    <a:pt x="1288422" y="710296"/>
                    <a:pt x="1283708" y="706341"/>
                  </a:cubicBezTo>
                  <a:lnTo>
                    <a:pt x="1262694" y="688708"/>
                  </a:lnTo>
                  <a:cubicBezTo>
                    <a:pt x="1257980" y="684752"/>
                    <a:pt x="1252109" y="683082"/>
                    <a:pt x="1246428" y="683579"/>
                  </a:cubicBezTo>
                  <a:close/>
                  <a:moveTo>
                    <a:pt x="769804" y="490047"/>
                  </a:moveTo>
                  <a:lnTo>
                    <a:pt x="742372" y="490047"/>
                  </a:lnTo>
                  <a:cubicBezTo>
                    <a:pt x="730065" y="490047"/>
                    <a:pt x="720088" y="500024"/>
                    <a:pt x="720088" y="512331"/>
                  </a:cubicBezTo>
                  <a:lnTo>
                    <a:pt x="720088" y="827763"/>
                  </a:lnTo>
                  <a:cubicBezTo>
                    <a:pt x="720088" y="840070"/>
                    <a:pt x="730065" y="850047"/>
                    <a:pt x="742372" y="850047"/>
                  </a:cubicBezTo>
                  <a:lnTo>
                    <a:pt x="769804" y="850047"/>
                  </a:lnTo>
                  <a:cubicBezTo>
                    <a:pt x="782111" y="850047"/>
                    <a:pt x="792088" y="840070"/>
                    <a:pt x="792088" y="827763"/>
                  </a:cubicBezTo>
                  <a:lnTo>
                    <a:pt x="792088" y="512331"/>
                  </a:lnTo>
                  <a:cubicBezTo>
                    <a:pt x="792088" y="500024"/>
                    <a:pt x="782111" y="490047"/>
                    <a:pt x="769804" y="490047"/>
                  </a:cubicBezTo>
                  <a:close/>
                  <a:moveTo>
                    <a:pt x="426839" y="206501"/>
                  </a:moveTo>
                  <a:lnTo>
                    <a:pt x="111407" y="206501"/>
                  </a:lnTo>
                  <a:cubicBezTo>
                    <a:pt x="99100" y="206501"/>
                    <a:pt x="89123" y="216478"/>
                    <a:pt x="89123" y="228785"/>
                  </a:cubicBezTo>
                  <a:lnTo>
                    <a:pt x="89123" y="256217"/>
                  </a:lnTo>
                  <a:cubicBezTo>
                    <a:pt x="89123" y="268524"/>
                    <a:pt x="99100" y="278501"/>
                    <a:pt x="111407" y="278501"/>
                  </a:cubicBezTo>
                  <a:lnTo>
                    <a:pt x="426839" y="278501"/>
                  </a:lnTo>
                  <a:cubicBezTo>
                    <a:pt x="439146" y="278501"/>
                    <a:pt x="449123" y="268524"/>
                    <a:pt x="449123" y="256217"/>
                  </a:cubicBezTo>
                  <a:lnTo>
                    <a:pt x="449123" y="228785"/>
                  </a:lnTo>
                  <a:cubicBezTo>
                    <a:pt x="449123" y="216478"/>
                    <a:pt x="439146" y="206501"/>
                    <a:pt x="426839" y="206501"/>
                  </a:cubicBezTo>
                  <a:close/>
                  <a:moveTo>
                    <a:pt x="648072" y="0"/>
                  </a:moveTo>
                  <a:lnTo>
                    <a:pt x="648072" y="344973"/>
                  </a:lnTo>
                  <a:cubicBezTo>
                    <a:pt x="1409499" y="481795"/>
                    <a:pt x="1988619" y="1125496"/>
                    <a:pt x="1999000" y="1904381"/>
                  </a:cubicBezTo>
                  <a:cubicBezTo>
                    <a:pt x="2009572" y="2697665"/>
                    <a:pt x="1426686" y="3365444"/>
                    <a:pt x="648072" y="3504501"/>
                  </a:cubicBezTo>
                  <a:lnTo>
                    <a:pt x="648072" y="3816424"/>
                  </a:lnTo>
                  <a:lnTo>
                    <a:pt x="0" y="381642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grpSp>
      <p:sp>
        <p:nvSpPr>
          <p:cNvPr id="10" name="Rounded Rectangle 3">
            <a:extLst>
              <a:ext uri="{FF2B5EF4-FFF2-40B4-BE49-F238E27FC236}">
                <a16:creationId xmlns:a16="http://schemas.microsoft.com/office/drawing/2014/main" id="{4DEA0E38-DD89-4B09-81E9-358EF7CADC01}"/>
              </a:ext>
            </a:extLst>
          </p:cNvPr>
          <p:cNvSpPr/>
          <p:nvPr/>
        </p:nvSpPr>
        <p:spPr>
          <a:xfrm rot="5400000">
            <a:off x="8693253" y="3194883"/>
            <a:ext cx="225496" cy="226738"/>
          </a:xfrm>
          <a:custGeom>
            <a:avLst/>
            <a:gdLst/>
            <a:ahLst/>
            <a:cxnLst/>
            <a:rect l="l" t="t" r="r" b="b"/>
            <a:pathLst>
              <a:path w="3938762" h="3960440">
                <a:moveTo>
                  <a:pt x="529047" y="3595100"/>
                </a:moveTo>
                <a:lnTo>
                  <a:pt x="529047" y="365340"/>
                </a:lnTo>
                <a:lnTo>
                  <a:pt x="2494573" y="365340"/>
                </a:lnTo>
                <a:lnTo>
                  <a:pt x="2494573" y="540060"/>
                </a:lnTo>
                <a:lnTo>
                  <a:pt x="2415879" y="540060"/>
                </a:lnTo>
                <a:cubicBezTo>
                  <a:pt x="2342570" y="540060"/>
                  <a:pt x="2283142" y="609409"/>
                  <a:pt x="2283142" y="694956"/>
                </a:cubicBezTo>
                <a:lnTo>
                  <a:pt x="2283142" y="1321268"/>
                </a:lnTo>
                <a:cubicBezTo>
                  <a:pt x="2283142" y="1406815"/>
                  <a:pt x="2342570" y="1476164"/>
                  <a:pt x="2415879" y="1476164"/>
                </a:cubicBezTo>
                <a:lnTo>
                  <a:pt x="2494573" y="1476164"/>
                </a:lnTo>
                <a:lnTo>
                  <a:pt x="2494573" y="3595100"/>
                </a:lnTo>
                <a:close/>
                <a:moveTo>
                  <a:pt x="431946" y="3708412"/>
                </a:moveTo>
                <a:lnTo>
                  <a:pt x="2591675" y="3708412"/>
                </a:lnTo>
                <a:lnTo>
                  <a:pt x="2591675" y="1476164"/>
                </a:lnTo>
                <a:lnTo>
                  <a:pt x="2591675" y="540060"/>
                </a:lnTo>
                <a:lnTo>
                  <a:pt x="2591675" y="252028"/>
                </a:lnTo>
                <a:lnTo>
                  <a:pt x="431946" y="252028"/>
                </a:lnTo>
                <a:close/>
                <a:moveTo>
                  <a:pt x="308533" y="3852428"/>
                </a:moveTo>
                <a:lnTo>
                  <a:pt x="308533" y="108012"/>
                </a:lnTo>
                <a:lnTo>
                  <a:pt x="2591675" y="108012"/>
                </a:lnTo>
                <a:lnTo>
                  <a:pt x="2591675" y="144016"/>
                </a:lnTo>
                <a:cubicBezTo>
                  <a:pt x="2591675" y="64478"/>
                  <a:pt x="2646929" y="0"/>
                  <a:pt x="2715088" y="0"/>
                </a:cubicBezTo>
                <a:cubicBezTo>
                  <a:pt x="2783248" y="0"/>
                  <a:pt x="2838501" y="64478"/>
                  <a:pt x="2838501" y="144016"/>
                </a:cubicBezTo>
                <a:lnTo>
                  <a:pt x="2838501" y="1216555"/>
                </a:lnTo>
                <a:lnTo>
                  <a:pt x="3701994" y="718017"/>
                </a:lnTo>
                <a:cubicBezTo>
                  <a:pt x="3761848" y="683460"/>
                  <a:pt x="3838382" y="703968"/>
                  <a:pt x="3872939" y="763821"/>
                </a:cubicBezTo>
                <a:lnTo>
                  <a:pt x="3890301" y="793894"/>
                </a:lnTo>
                <a:cubicBezTo>
                  <a:pt x="3924858" y="853748"/>
                  <a:pt x="3904350" y="930282"/>
                  <a:pt x="3844497" y="964838"/>
                </a:cubicBezTo>
                <a:lnTo>
                  <a:pt x="2838501" y="1545650"/>
                </a:lnTo>
                <a:lnTo>
                  <a:pt x="2838501" y="1836539"/>
                </a:lnTo>
                <a:lnTo>
                  <a:pt x="3813622" y="1836539"/>
                </a:lnTo>
                <a:cubicBezTo>
                  <a:pt x="3882735" y="1836539"/>
                  <a:pt x="3938762" y="1892566"/>
                  <a:pt x="3938762" y="1961679"/>
                </a:cubicBezTo>
                <a:lnTo>
                  <a:pt x="3938762" y="1996404"/>
                </a:lnTo>
                <a:cubicBezTo>
                  <a:pt x="3938762" y="2065517"/>
                  <a:pt x="3882735" y="2121544"/>
                  <a:pt x="3813622" y="2121544"/>
                </a:cubicBezTo>
                <a:lnTo>
                  <a:pt x="2838501" y="2121544"/>
                </a:lnTo>
                <a:lnTo>
                  <a:pt x="2838501" y="2471522"/>
                </a:lnTo>
                <a:lnTo>
                  <a:pt x="3844498" y="3052334"/>
                </a:lnTo>
                <a:cubicBezTo>
                  <a:pt x="3904351" y="3086891"/>
                  <a:pt x="3924859" y="3163425"/>
                  <a:pt x="3890302" y="3223279"/>
                </a:cubicBezTo>
                <a:lnTo>
                  <a:pt x="3872940" y="3253351"/>
                </a:lnTo>
                <a:cubicBezTo>
                  <a:pt x="3838383" y="3313205"/>
                  <a:pt x="3761849" y="3333712"/>
                  <a:pt x="3701995" y="3299156"/>
                </a:cubicBezTo>
                <a:lnTo>
                  <a:pt x="2838501" y="2800617"/>
                </a:lnTo>
                <a:lnTo>
                  <a:pt x="2838501" y="3816424"/>
                </a:lnTo>
                <a:cubicBezTo>
                  <a:pt x="2838501" y="3895962"/>
                  <a:pt x="2783248" y="3960440"/>
                  <a:pt x="2715088" y="3960440"/>
                </a:cubicBezTo>
                <a:cubicBezTo>
                  <a:pt x="2646929" y="3960440"/>
                  <a:pt x="2591675" y="3895962"/>
                  <a:pt x="2591675" y="3816424"/>
                </a:cubicBezTo>
                <a:lnTo>
                  <a:pt x="2591675" y="3852428"/>
                </a:lnTo>
                <a:close/>
                <a:moveTo>
                  <a:pt x="0" y="3816424"/>
                </a:moveTo>
                <a:lnTo>
                  <a:pt x="0" y="144016"/>
                </a:lnTo>
                <a:cubicBezTo>
                  <a:pt x="0" y="64478"/>
                  <a:pt x="55254" y="0"/>
                  <a:pt x="123413" y="0"/>
                </a:cubicBezTo>
                <a:cubicBezTo>
                  <a:pt x="191572" y="0"/>
                  <a:pt x="246826" y="64478"/>
                  <a:pt x="246826" y="144016"/>
                </a:cubicBezTo>
                <a:lnTo>
                  <a:pt x="246826" y="3816424"/>
                </a:lnTo>
                <a:cubicBezTo>
                  <a:pt x="246826" y="3895962"/>
                  <a:pt x="191572" y="3960440"/>
                  <a:pt x="123413" y="3960440"/>
                </a:cubicBezTo>
                <a:cubicBezTo>
                  <a:pt x="55254" y="3960440"/>
                  <a:pt x="0" y="3895962"/>
                  <a:pt x="0" y="381642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11" name="Rounded Rectangle 13">
            <a:extLst>
              <a:ext uri="{FF2B5EF4-FFF2-40B4-BE49-F238E27FC236}">
                <a16:creationId xmlns:a16="http://schemas.microsoft.com/office/drawing/2014/main" id="{479127FA-F078-4018-8A70-874928CD82DB}"/>
              </a:ext>
            </a:extLst>
          </p:cNvPr>
          <p:cNvSpPr/>
          <p:nvPr/>
        </p:nvSpPr>
        <p:spPr>
          <a:xfrm>
            <a:off x="7700020" y="3484262"/>
            <a:ext cx="227006" cy="227093"/>
          </a:xfrm>
          <a:custGeom>
            <a:avLst/>
            <a:gdLst/>
            <a:ahLst/>
            <a:cxnLst/>
            <a:rect l="l" t="t" r="r" b="b"/>
            <a:pathLst>
              <a:path w="3965124" h="3966649">
                <a:moveTo>
                  <a:pt x="1424086" y="2781035"/>
                </a:moveTo>
                <a:cubicBezTo>
                  <a:pt x="1410882" y="2781035"/>
                  <a:pt x="1400178" y="2791739"/>
                  <a:pt x="1400178" y="2804943"/>
                </a:cubicBezTo>
                <a:lnTo>
                  <a:pt x="1400178" y="2865127"/>
                </a:lnTo>
                <a:cubicBezTo>
                  <a:pt x="1400178" y="2878331"/>
                  <a:pt x="1410882" y="2889035"/>
                  <a:pt x="1424086" y="2889035"/>
                </a:cubicBezTo>
                <a:lnTo>
                  <a:pt x="2367388" y="2889035"/>
                </a:lnTo>
                <a:lnTo>
                  <a:pt x="2313388" y="3141035"/>
                </a:lnTo>
                <a:lnTo>
                  <a:pt x="2529388" y="3141035"/>
                </a:lnTo>
                <a:lnTo>
                  <a:pt x="2475388" y="2889035"/>
                </a:lnTo>
                <a:lnTo>
                  <a:pt x="2528270" y="2889035"/>
                </a:lnTo>
                <a:cubicBezTo>
                  <a:pt x="2541474" y="2889035"/>
                  <a:pt x="2552178" y="2878331"/>
                  <a:pt x="2552178" y="2865127"/>
                </a:cubicBezTo>
                <a:lnTo>
                  <a:pt x="2552178" y="2804943"/>
                </a:lnTo>
                <a:cubicBezTo>
                  <a:pt x="2552178" y="2791739"/>
                  <a:pt x="2541474" y="2781035"/>
                  <a:pt x="2528270" y="2781035"/>
                </a:cubicBezTo>
                <a:close/>
                <a:moveTo>
                  <a:pt x="1415025" y="2642959"/>
                </a:moveTo>
                <a:lnTo>
                  <a:pt x="2538189" y="2642959"/>
                </a:lnTo>
                <a:cubicBezTo>
                  <a:pt x="2644599" y="2642959"/>
                  <a:pt x="2730861" y="2729221"/>
                  <a:pt x="2730861" y="2835631"/>
                </a:cubicBezTo>
                <a:lnTo>
                  <a:pt x="2730861" y="3350287"/>
                </a:lnTo>
                <a:cubicBezTo>
                  <a:pt x="2730861" y="3456697"/>
                  <a:pt x="2644599" y="3542959"/>
                  <a:pt x="2538189" y="3542959"/>
                </a:cubicBezTo>
                <a:lnTo>
                  <a:pt x="1415025" y="3542959"/>
                </a:lnTo>
                <a:cubicBezTo>
                  <a:pt x="1308615" y="3542959"/>
                  <a:pt x="1222353" y="3456697"/>
                  <a:pt x="1222353" y="3350287"/>
                </a:cubicBezTo>
                <a:lnTo>
                  <a:pt x="1222353" y="2835631"/>
                </a:lnTo>
                <a:cubicBezTo>
                  <a:pt x="1222353" y="2729221"/>
                  <a:pt x="1308615" y="2642959"/>
                  <a:pt x="1415025" y="2642959"/>
                </a:cubicBezTo>
                <a:close/>
                <a:moveTo>
                  <a:pt x="1343314" y="2552899"/>
                </a:moveTo>
                <a:cubicBezTo>
                  <a:pt x="1215608" y="2552899"/>
                  <a:pt x="1112082" y="2656425"/>
                  <a:pt x="1112082" y="2784131"/>
                </a:cubicBezTo>
                <a:lnTo>
                  <a:pt x="1112082" y="3401787"/>
                </a:lnTo>
                <a:cubicBezTo>
                  <a:pt x="1112082" y="3529493"/>
                  <a:pt x="1215608" y="3633019"/>
                  <a:pt x="1343314" y="3633019"/>
                </a:cubicBezTo>
                <a:lnTo>
                  <a:pt x="2609900" y="3633019"/>
                </a:lnTo>
                <a:cubicBezTo>
                  <a:pt x="2737606" y="3633019"/>
                  <a:pt x="2841132" y="3529493"/>
                  <a:pt x="2841132" y="3401787"/>
                </a:cubicBezTo>
                <a:lnTo>
                  <a:pt x="2841132" y="2784131"/>
                </a:lnTo>
                <a:cubicBezTo>
                  <a:pt x="2841132" y="2656425"/>
                  <a:pt x="2737606" y="2552899"/>
                  <a:pt x="2609900" y="2552899"/>
                </a:cubicBezTo>
                <a:close/>
                <a:moveTo>
                  <a:pt x="1984595" y="686451"/>
                </a:moveTo>
                <a:cubicBezTo>
                  <a:pt x="1848913" y="685428"/>
                  <a:pt x="1712956" y="709123"/>
                  <a:pt x="1586955" y="757612"/>
                </a:cubicBezTo>
                <a:cubicBezTo>
                  <a:pt x="1263834" y="881959"/>
                  <a:pt x="1057375" y="1148967"/>
                  <a:pt x="1057375" y="1442503"/>
                </a:cubicBezTo>
                <a:lnTo>
                  <a:pt x="1223713" y="1442503"/>
                </a:lnTo>
                <a:cubicBezTo>
                  <a:pt x="1223713" y="1209614"/>
                  <a:pt x="1398582" y="998535"/>
                  <a:pt x="1670021" y="903779"/>
                </a:cubicBezTo>
                <a:cubicBezTo>
                  <a:pt x="1869153" y="834264"/>
                  <a:pt x="2096964" y="835849"/>
                  <a:pt x="2294490" y="908124"/>
                </a:cubicBezTo>
                <a:cubicBezTo>
                  <a:pt x="2565800" y="1007396"/>
                  <a:pt x="2736196" y="1223292"/>
                  <a:pt x="2728387" y="1457883"/>
                </a:cubicBezTo>
                <a:lnTo>
                  <a:pt x="2894698" y="1461284"/>
                </a:lnTo>
                <a:cubicBezTo>
                  <a:pt x="2903613" y="1166055"/>
                  <a:pt x="2702828" y="893577"/>
                  <a:pt x="2380583" y="763594"/>
                </a:cubicBezTo>
                <a:cubicBezTo>
                  <a:pt x="2255683" y="713214"/>
                  <a:pt x="2120276" y="687474"/>
                  <a:pt x="1984595" y="686451"/>
                </a:cubicBezTo>
                <a:close/>
                <a:moveTo>
                  <a:pt x="748864" y="316816"/>
                </a:moveTo>
                <a:cubicBezTo>
                  <a:pt x="573867" y="277903"/>
                  <a:pt x="393078" y="608035"/>
                  <a:pt x="328345" y="1277425"/>
                </a:cubicBezTo>
                <a:cubicBezTo>
                  <a:pt x="308960" y="1477879"/>
                  <a:pt x="303156" y="1690619"/>
                  <a:pt x="311366" y="1899761"/>
                </a:cubicBezTo>
                <a:cubicBezTo>
                  <a:pt x="329717" y="2367235"/>
                  <a:pt x="412386" y="2739503"/>
                  <a:pt x="523071" y="2943388"/>
                </a:cubicBezTo>
                <a:cubicBezTo>
                  <a:pt x="514506" y="2204238"/>
                  <a:pt x="650367" y="1380009"/>
                  <a:pt x="893183" y="992065"/>
                </a:cubicBezTo>
                <a:cubicBezTo>
                  <a:pt x="928296" y="918035"/>
                  <a:pt x="972282" y="847850"/>
                  <a:pt x="1028251" y="785770"/>
                </a:cubicBezTo>
                <a:cubicBezTo>
                  <a:pt x="955273" y="494095"/>
                  <a:pt x="853096" y="339994"/>
                  <a:pt x="748864" y="316816"/>
                </a:cubicBezTo>
                <a:close/>
                <a:moveTo>
                  <a:pt x="3249110" y="307742"/>
                </a:moveTo>
                <a:cubicBezTo>
                  <a:pt x="3238158" y="307299"/>
                  <a:pt x="3227198" y="308289"/>
                  <a:pt x="3216260" y="310721"/>
                </a:cubicBezTo>
                <a:cubicBezTo>
                  <a:pt x="3111522" y="334011"/>
                  <a:pt x="3008859" y="489499"/>
                  <a:pt x="2935834" y="783936"/>
                </a:cubicBezTo>
                <a:cubicBezTo>
                  <a:pt x="3013497" y="864219"/>
                  <a:pt x="3074741" y="956758"/>
                  <a:pt x="3111090" y="1057964"/>
                </a:cubicBezTo>
                <a:cubicBezTo>
                  <a:pt x="3264072" y="1359827"/>
                  <a:pt x="3419956" y="2216590"/>
                  <a:pt x="3428851" y="2960060"/>
                </a:cubicBezTo>
                <a:cubicBezTo>
                  <a:pt x="3546237" y="2762107"/>
                  <a:pt x="3634696" y="2379249"/>
                  <a:pt x="3653758" y="1893666"/>
                </a:cubicBezTo>
                <a:cubicBezTo>
                  <a:pt x="3661968" y="1684524"/>
                  <a:pt x="3656164" y="1471784"/>
                  <a:pt x="3636779" y="1271330"/>
                </a:cubicBezTo>
                <a:cubicBezTo>
                  <a:pt x="3576092" y="643777"/>
                  <a:pt x="3413403" y="314399"/>
                  <a:pt x="3249110" y="307742"/>
                </a:cubicBezTo>
                <a:close/>
                <a:moveTo>
                  <a:pt x="1972521" y="166012"/>
                </a:moveTo>
                <a:cubicBezTo>
                  <a:pt x="1793741" y="167589"/>
                  <a:pt x="1642194" y="282090"/>
                  <a:pt x="1586880" y="441984"/>
                </a:cubicBezTo>
                <a:cubicBezTo>
                  <a:pt x="1879371" y="396485"/>
                  <a:pt x="2118186" y="390779"/>
                  <a:pt x="2369681" y="455607"/>
                </a:cubicBezTo>
                <a:cubicBezTo>
                  <a:pt x="2317851" y="285956"/>
                  <a:pt x="2158901" y="164368"/>
                  <a:pt x="1972521" y="166012"/>
                </a:cubicBezTo>
                <a:close/>
                <a:moveTo>
                  <a:pt x="1971058" y="38"/>
                </a:moveTo>
                <a:cubicBezTo>
                  <a:pt x="2272286" y="-2618"/>
                  <a:pt x="2522340" y="224629"/>
                  <a:pt x="2550790" y="518915"/>
                </a:cubicBezTo>
                <a:cubicBezTo>
                  <a:pt x="2601806" y="540783"/>
                  <a:pt x="2652165" y="566478"/>
                  <a:pt x="2700232" y="596447"/>
                </a:cubicBezTo>
                <a:cubicBezTo>
                  <a:pt x="3031809" y="-333533"/>
                  <a:pt x="3671579" y="-153955"/>
                  <a:pt x="3896642" y="981323"/>
                </a:cubicBezTo>
                <a:cubicBezTo>
                  <a:pt x="3961367" y="1307811"/>
                  <a:pt x="3980866" y="1674536"/>
                  <a:pt x="3952346" y="2028935"/>
                </a:cubicBezTo>
                <a:cubicBezTo>
                  <a:pt x="3897716" y="2707776"/>
                  <a:pt x="3682190" y="3209285"/>
                  <a:pt x="3420430" y="3365926"/>
                </a:cubicBezTo>
                <a:cubicBezTo>
                  <a:pt x="3419462" y="3390971"/>
                  <a:pt x="3417429" y="3415630"/>
                  <a:pt x="3415153" y="3439927"/>
                </a:cubicBezTo>
                <a:cubicBezTo>
                  <a:pt x="3349316" y="3791807"/>
                  <a:pt x="3159573" y="3966649"/>
                  <a:pt x="2880394" y="3966649"/>
                </a:cubicBezTo>
                <a:lnTo>
                  <a:pt x="1083079" y="3966649"/>
                </a:lnTo>
                <a:cubicBezTo>
                  <a:pt x="803900" y="3966649"/>
                  <a:pt x="599527" y="3738450"/>
                  <a:pt x="548321" y="3439927"/>
                </a:cubicBezTo>
                <a:lnTo>
                  <a:pt x="543282" y="3371180"/>
                </a:lnTo>
                <a:cubicBezTo>
                  <a:pt x="282161" y="3213580"/>
                  <a:pt x="67310" y="2712653"/>
                  <a:pt x="12778" y="2035030"/>
                </a:cubicBezTo>
                <a:cubicBezTo>
                  <a:pt x="-15742" y="1680631"/>
                  <a:pt x="3757" y="1313906"/>
                  <a:pt x="68482" y="987418"/>
                </a:cubicBezTo>
                <a:cubicBezTo>
                  <a:pt x="291713" y="-138620"/>
                  <a:pt x="922929" y="-324452"/>
                  <a:pt x="1257103" y="579942"/>
                </a:cubicBezTo>
                <a:cubicBezTo>
                  <a:pt x="1301771" y="548833"/>
                  <a:pt x="1350937" y="522322"/>
                  <a:pt x="1403563" y="499160"/>
                </a:cubicBezTo>
                <a:cubicBezTo>
                  <a:pt x="1440713" y="218741"/>
                  <a:pt x="1680131" y="2603"/>
                  <a:pt x="1971058" y="38"/>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2" name="Oval 1">
            <a:extLst>
              <a:ext uri="{FF2B5EF4-FFF2-40B4-BE49-F238E27FC236}">
                <a16:creationId xmlns:a16="http://schemas.microsoft.com/office/drawing/2014/main" id="{95E66D4B-2444-4DCD-99AD-DD0A40128938}"/>
              </a:ext>
            </a:extLst>
          </p:cNvPr>
          <p:cNvSpPr/>
          <p:nvPr/>
        </p:nvSpPr>
        <p:spPr>
          <a:xfrm>
            <a:off x="9046462" y="3598079"/>
            <a:ext cx="210257" cy="268711"/>
          </a:xfrm>
          <a:custGeom>
            <a:avLst/>
            <a:gdLst/>
            <a:ahLst/>
            <a:cxnLst/>
            <a:rect l="l" t="t" r="r" b="b"/>
            <a:pathLst>
              <a:path w="3089578" h="3948524">
                <a:moveTo>
                  <a:pt x="1577191" y="2534631"/>
                </a:moveTo>
                <a:cubicBezTo>
                  <a:pt x="1600260" y="2580258"/>
                  <a:pt x="1620550" y="2627771"/>
                  <a:pt x="1638571" y="2676770"/>
                </a:cubicBezTo>
                <a:cubicBezTo>
                  <a:pt x="1665604" y="2750272"/>
                  <a:pt x="1686580" y="2824535"/>
                  <a:pt x="1699962" y="2899355"/>
                </a:cubicBezTo>
                <a:cubicBezTo>
                  <a:pt x="1599246" y="2923383"/>
                  <a:pt x="1494142" y="2935731"/>
                  <a:pt x="1386154" y="2935731"/>
                </a:cubicBezTo>
                <a:cubicBezTo>
                  <a:pt x="1152606" y="2935731"/>
                  <a:pt x="932548" y="2877973"/>
                  <a:pt x="741468" y="2772376"/>
                </a:cubicBezTo>
                <a:cubicBezTo>
                  <a:pt x="1011030" y="2775448"/>
                  <a:pt x="1283962" y="2707404"/>
                  <a:pt x="1533669" y="2563236"/>
                </a:cubicBezTo>
                <a:close/>
                <a:moveTo>
                  <a:pt x="2052587" y="2076290"/>
                </a:moveTo>
                <a:lnTo>
                  <a:pt x="2486460" y="2390270"/>
                </a:lnTo>
                <a:cubicBezTo>
                  <a:pt x="2306935" y="2626648"/>
                  <a:pt x="2052846" y="2802967"/>
                  <a:pt x="1758751" y="2882997"/>
                </a:cubicBezTo>
                <a:cubicBezTo>
                  <a:pt x="1743929" y="2806841"/>
                  <a:pt x="1722412" y="2731080"/>
                  <a:pt x="1694828" y="2656080"/>
                </a:cubicBezTo>
                <a:cubicBezTo>
                  <a:pt x="1675201" y="2602712"/>
                  <a:pt x="1652984" y="2551041"/>
                  <a:pt x="1627394" y="2501634"/>
                </a:cubicBezTo>
                <a:cubicBezTo>
                  <a:pt x="1801061" y="2387414"/>
                  <a:pt x="1943549" y="2241665"/>
                  <a:pt x="2052587" y="2076290"/>
                </a:cubicBezTo>
                <a:close/>
                <a:moveTo>
                  <a:pt x="1139582" y="1999555"/>
                </a:moveTo>
                <a:cubicBezTo>
                  <a:pt x="1306309" y="2126071"/>
                  <a:pt x="1447225" y="2288761"/>
                  <a:pt x="1549205" y="2481403"/>
                </a:cubicBezTo>
                <a:cubicBezTo>
                  <a:pt x="1535041" y="2492857"/>
                  <a:pt x="1519482" y="2502212"/>
                  <a:pt x="1503698" y="2511325"/>
                </a:cubicBezTo>
                <a:cubicBezTo>
                  <a:pt x="1259400" y="2652371"/>
                  <a:pt x="991982" y="2717667"/>
                  <a:pt x="728342" y="2711842"/>
                </a:cubicBezTo>
                <a:close/>
                <a:moveTo>
                  <a:pt x="452452" y="1701750"/>
                </a:moveTo>
                <a:cubicBezTo>
                  <a:pt x="679412" y="1737820"/>
                  <a:pt x="894637" y="1825426"/>
                  <a:pt x="1081528" y="1956108"/>
                </a:cubicBezTo>
                <a:lnTo>
                  <a:pt x="659218" y="2687569"/>
                </a:lnTo>
                <a:cubicBezTo>
                  <a:pt x="518459" y="2459121"/>
                  <a:pt x="438479" y="2190549"/>
                  <a:pt x="438479" y="1903491"/>
                </a:cubicBezTo>
                <a:cubicBezTo>
                  <a:pt x="438479" y="1835071"/>
                  <a:pt x="443023" y="1767700"/>
                  <a:pt x="452452" y="1701750"/>
                </a:cubicBezTo>
                <a:close/>
                <a:moveTo>
                  <a:pt x="261512" y="1681084"/>
                </a:moveTo>
                <a:cubicBezTo>
                  <a:pt x="305712" y="1682782"/>
                  <a:pt x="349660" y="1686381"/>
                  <a:pt x="393224" y="1691972"/>
                </a:cubicBezTo>
                <a:cubicBezTo>
                  <a:pt x="383285" y="1761107"/>
                  <a:pt x="378479" y="1831743"/>
                  <a:pt x="378479" y="1903491"/>
                </a:cubicBezTo>
                <a:cubicBezTo>
                  <a:pt x="378479" y="2187947"/>
                  <a:pt x="454018" y="2454935"/>
                  <a:pt x="590367" y="2683463"/>
                </a:cubicBezTo>
                <a:cubicBezTo>
                  <a:pt x="269884" y="2459223"/>
                  <a:pt x="49324" y="2102418"/>
                  <a:pt x="8843" y="1692509"/>
                </a:cubicBezTo>
                <a:cubicBezTo>
                  <a:pt x="93426" y="1681463"/>
                  <a:pt x="177920" y="1677872"/>
                  <a:pt x="261512" y="1681084"/>
                </a:cubicBezTo>
                <a:close/>
                <a:moveTo>
                  <a:pt x="1377385" y="1587667"/>
                </a:moveTo>
                <a:lnTo>
                  <a:pt x="2004039" y="2041157"/>
                </a:lnTo>
                <a:cubicBezTo>
                  <a:pt x="1900325" y="2198920"/>
                  <a:pt x="1765025" y="2338183"/>
                  <a:pt x="1600256" y="2447836"/>
                </a:cubicBezTo>
                <a:cubicBezTo>
                  <a:pt x="1492338" y="2247701"/>
                  <a:pt x="1344592" y="2078527"/>
                  <a:pt x="1169099" y="1948429"/>
                </a:cubicBezTo>
                <a:close/>
                <a:moveTo>
                  <a:pt x="2732654" y="1228760"/>
                </a:moveTo>
                <a:cubicBezTo>
                  <a:pt x="2759348" y="1331346"/>
                  <a:pt x="2772308" y="1438948"/>
                  <a:pt x="2772308" y="1549577"/>
                </a:cubicBezTo>
                <a:cubicBezTo>
                  <a:pt x="2772308" y="1840243"/>
                  <a:pt x="2682844" y="2110013"/>
                  <a:pt x="2529583" y="2332602"/>
                </a:cubicBezTo>
                <a:lnTo>
                  <a:pt x="2092890" y="2016581"/>
                </a:lnTo>
                <a:cubicBezTo>
                  <a:pt x="2230825" y="1789240"/>
                  <a:pt x="2309592" y="1530003"/>
                  <a:pt x="2320039" y="1264175"/>
                </a:cubicBezTo>
                <a:lnTo>
                  <a:pt x="2389537" y="1266895"/>
                </a:lnTo>
                <a:cubicBezTo>
                  <a:pt x="2507402" y="1266895"/>
                  <a:pt x="2622268" y="1253926"/>
                  <a:pt x="2732654" y="1228760"/>
                </a:cubicBezTo>
                <a:close/>
                <a:moveTo>
                  <a:pt x="1664916" y="1089650"/>
                </a:moveTo>
                <a:cubicBezTo>
                  <a:pt x="1845595" y="1184363"/>
                  <a:pt x="2046890" y="1244270"/>
                  <a:pt x="2260099" y="1261471"/>
                </a:cubicBezTo>
                <a:cubicBezTo>
                  <a:pt x="2250158" y="1515636"/>
                  <a:pt x="2175203" y="1763501"/>
                  <a:pt x="2043969" y="1981178"/>
                </a:cubicBezTo>
                <a:lnTo>
                  <a:pt x="1413577" y="1524982"/>
                </a:lnTo>
                <a:close/>
                <a:moveTo>
                  <a:pt x="680960" y="1083685"/>
                </a:moveTo>
                <a:lnTo>
                  <a:pt x="1318747" y="1545232"/>
                </a:lnTo>
                <a:lnTo>
                  <a:pt x="1111155" y="1904792"/>
                </a:lnTo>
                <a:cubicBezTo>
                  <a:pt x="918428" y="1769631"/>
                  <a:pt x="696224" y="1679424"/>
                  <a:pt x="462059" y="1641518"/>
                </a:cubicBezTo>
                <a:cubicBezTo>
                  <a:pt x="496612" y="1438804"/>
                  <a:pt x="572568" y="1250029"/>
                  <a:pt x="680960" y="1083685"/>
                </a:cubicBezTo>
                <a:close/>
                <a:moveTo>
                  <a:pt x="242727" y="766549"/>
                </a:moveTo>
                <a:lnTo>
                  <a:pt x="632258" y="1048441"/>
                </a:lnTo>
                <a:cubicBezTo>
                  <a:pt x="518469" y="1222389"/>
                  <a:pt x="438796" y="1420030"/>
                  <a:pt x="402762" y="1632349"/>
                </a:cubicBezTo>
                <a:cubicBezTo>
                  <a:pt x="359225" y="1626292"/>
                  <a:pt x="315271" y="1622499"/>
                  <a:pt x="271067" y="1620532"/>
                </a:cubicBezTo>
                <a:cubicBezTo>
                  <a:pt x="225427" y="1618500"/>
                  <a:pt x="179520" y="1618416"/>
                  <a:pt x="133488" y="1620508"/>
                </a:cubicBezTo>
                <a:lnTo>
                  <a:pt x="5137" y="1632614"/>
                </a:lnTo>
                <a:cubicBezTo>
                  <a:pt x="826" y="1605249"/>
                  <a:pt x="0" y="1577510"/>
                  <a:pt x="0" y="1549577"/>
                </a:cubicBezTo>
                <a:cubicBezTo>
                  <a:pt x="0" y="1258910"/>
                  <a:pt x="89466" y="989139"/>
                  <a:pt x="242727" y="766549"/>
                </a:cubicBezTo>
                <a:close/>
                <a:moveTo>
                  <a:pt x="1127746" y="632595"/>
                </a:moveTo>
                <a:cubicBezTo>
                  <a:pt x="1254584" y="804561"/>
                  <a:pt x="1416250" y="948423"/>
                  <a:pt x="1601732" y="1055087"/>
                </a:cubicBezTo>
                <a:lnTo>
                  <a:pt x="1354938" y="1482547"/>
                </a:lnTo>
                <a:lnTo>
                  <a:pt x="721206" y="1023934"/>
                </a:lnTo>
                <a:cubicBezTo>
                  <a:pt x="830725" y="869583"/>
                  <a:pt x="968470" y="736352"/>
                  <a:pt x="1127746" y="632595"/>
                </a:cubicBezTo>
                <a:close/>
                <a:moveTo>
                  <a:pt x="2056151" y="412010"/>
                </a:moveTo>
                <a:cubicBezTo>
                  <a:pt x="2199973" y="661365"/>
                  <a:pt x="2266926" y="933808"/>
                  <a:pt x="2263622" y="1201511"/>
                </a:cubicBezTo>
                <a:cubicBezTo>
                  <a:pt x="2060023" y="1184945"/>
                  <a:pt x="1867741" y="1127838"/>
                  <a:pt x="1695314" y="1036999"/>
                </a:cubicBezTo>
                <a:close/>
                <a:moveTo>
                  <a:pt x="1982657" y="375337"/>
                </a:moveTo>
                <a:lnTo>
                  <a:pt x="1993863" y="375897"/>
                </a:lnTo>
                <a:lnTo>
                  <a:pt x="1633466" y="1000123"/>
                </a:lnTo>
                <a:cubicBezTo>
                  <a:pt x="1455017" y="901534"/>
                  <a:pt x="1300774" y="764825"/>
                  <a:pt x="1179049" y="601671"/>
                </a:cubicBezTo>
                <a:cubicBezTo>
                  <a:pt x="1411929" y="457216"/>
                  <a:pt x="1687631" y="375337"/>
                  <a:pt x="1982657" y="375337"/>
                </a:cubicBezTo>
                <a:close/>
                <a:moveTo>
                  <a:pt x="2095987" y="363057"/>
                </a:moveTo>
                <a:cubicBezTo>
                  <a:pt x="2395304" y="539294"/>
                  <a:pt x="2620948" y="826020"/>
                  <a:pt x="2717783" y="1167380"/>
                </a:cubicBezTo>
                <a:cubicBezTo>
                  <a:pt x="2612640" y="1194505"/>
                  <a:pt x="2502521" y="1206895"/>
                  <a:pt x="2389537" y="1206895"/>
                </a:cubicBezTo>
                <a:cubicBezTo>
                  <a:pt x="2367426" y="1206895"/>
                  <a:pt x="2345424" y="1206421"/>
                  <a:pt x="2323592" y="1204315"/>
                </a:cubicBezTo>
                <a:cubicBezTo>
                  <a:pt x="2327421" y="925237"/>
                  <a:pt x="2257794" y="641150"/>
                  <a:pt x="2107741" y="381251"/>
                </a:cubicBezTo>
                <a:close/>
                <a:moveTo>
                  <a:pt x="2029789" y="322492"/>
                </a:moveTo>
                <a:lnTo>
                  <a:pt x="2054623" y="337710"/>
                </a:lnTo>
                <a:lnTo>
                  <a:pt x="2029408" y="323152"/>
                </a:lnTo>
                <a:close/>
                <a:moveTo>
                  <a:pt x="912141" y="248224"/>
                </a:moveTo>
                <a:cubicBezTo>
                  <a:pt x="958447" y="368281"/>
                  <a:pt x="1018736" y="481253"/>
                  <a:pt x="1094337" y="582792"/>
                </a:cubicBezTo>
                <a:cubicBezTo>
                  <a:pt x="929178" y="690492"/>
                  <a:pt x="786304" y="828699"/>
                  <a:pt x="672648" y="988795"/>
                </a:cubicBezTo>
                <a:lnTo>
                  <a:pt x="285851" y="708881"/>
                </a:lnTo>
                <a:cubicBezTo>
                  <a:pt x="444368" y="500166"/>
                  <a:pt x="661017" y="338275"/>
                  <a:pt x="912141" y="248224"/>
                </a:cubicBezTo>
                <a:close/>
                <a:moveTo>
                  <a:pt x="921424" y="244149"/>
                </a:moveTo>
                <a:cubicBezTo>
                  <a:pt x="918244" y="245273"/>
                  <a:pt x="915069" y="246407"/>
                  <a:pt x="912141" y="248224"/>
                </a:cubicBezTo>
                <a:lnTo>
                  <a:pt x="911892" y="247682"/>
                </a:lnTo>
                <a:close/>
                <a:moveTo>
                  <a:pt x="1386154" y="163423"/>
                </a:moveTo>
                <a:cubicBezTo>
                  <a:pt x="1614231" y="163423"/>
                  <a:pt x="1829441" y="218507"/>
                  <a:pt x="2018673" y="317138"/>
                </a:cubicBezTo>
                <a:lnTo>
                  <a:pt x="1982657" y="315337"/>
                </a:lnTo>
                <a:cubicBezTo>
                  <a:pt x="1675242" y="315337"/>
                  <a:pt x="1388023" y="400945"/>
                  <a:pt x="1145621" y="551885"/>
                </a:cubicBezTo>
                <a:cubicBezTo>
                  <a:pt x="1072517" y="454117"/>
                  <a:pt x="1014123" y="345308"/>
                  <a:pt x="969283" y="229609"/>
                </a:cubicBezTo>
                <a:cubicBezTo>
                  <a:pt x="1100345" y="185848"/>
                  <a:pt x="1240631" y="163423"/>
                  <a:pt x="1386154" y="163423"/>
                </a:cubicBezTo>
                <a:close/>
                <a:moveTo>
                  <a:pt x="2202811" y="0"/>
                </a:moveTo>
                <a:cubicBezTo>
                  <a:pt x="2296878" y="0"/>
                  <a:pt x="2373135" y="76257"/>
                  <a:pt x="2373135" y="170324"/>
                </a:cubicBezTo>
                <a:lnTo>
                  <a:pt x="2371793" y="176970"/>
                </a:lnTo>
                <a:cubicBezTo>
                  <a:pt x="2815625" y="490103"/>
                  <a:pt x="3086467" y="1002141"/>
                  <a:pt x="3089552" y="1556712"/>
                </a:cubicBezTo>
                <a:cubicBezTo>
                  <a:pt x="3093041" y="2183714"/>
                  <a:pt x="2753654" y="2763878"/>
                  <a:pt x="2205423" y="3068085"/>
                </a:cubicBezTo>
                <a:cubicBezTo>
                  <a:pt x="1971426" y="3197927"/>
                  <a:pt x="1715508" y="3268558"/>
                  <a:pt x="1458156" y="3280032"/>
                </a:cubicBezTo>
                <a:lnTo>
                  <a:pt x="1458156" y="3717573"/>
                </a:lnTo>
                <a:cubicBezTo>
                  <a:pt x="1465957" y="3717019"/>
                  <a:pt x="1473725" y="3717281"/>
                  <a:pt x="1481481" y="3717568"/>
                </a:cubicBezTo>
                <a:cubicBezTo>
                  <a:pt x="1923607" y="3733970"/>
                  <a:pt x="2251415" y="3830277"/>
                  <a:pt x="2251415" y="3943768"/>
                </a:cubicBezTo>
                <a:cubicBezTo>
                  <a:pt x="1651480" y="3945353"/>
                  <a:pt x="1051545" y="3946939"/>
                  <a:pt x="451610" y="3948524"/>
                </a:cubicBezTo>
                <a:cubicBezTo>
                  <a:pt x="442274" y="3834573"/>
                  <a:pt x="764658" y="3736482"/>
                  <a:pt x="1206140" y="3718471"/>
                </a:cubicBezTo>
                <a:lnTo>
                  <a:pt x="1206140" y="3273841"/>
                </a:lnTo>
                <a:cubicBezTo>
                  <a:pt x="998502" y="3252747"/>
                  <a:pt x="794352" y="3193323"/>
                  <a:pt x="605303" y="3094648"/>
                </a:cubicBezTo>
                <a:cubicBezTo>
                  <a:pt x="588033" y="3102602"/>
                  <a:pt x="568822" y="3106055"/>
                  <a:pt x="548803" y="3106055"/>
                </a:cubicBezTo>
                <a:cubicBezTo>
                  <a:pt x="454736" y="3106055"/>
                  <a:pt x="378479" y="3029798"/>
                  <a:pt x="378479" y="2935731"/>
                </a:cubicBezTo>
                <a:cubicBezTo>
                  <a:pt x="378479" y="2841664"/>
                  <a:pt x="454736" y="2765407"/>
                  <a:pt x="548803" y="2765407"/>
                </a:cubicBezTo>
                <a:cubicBezTo>
                  <a:pt x="631450" y="2765407"/>
                  <a:pt x="700349" y="2824273"/>
                  <a:pt x="712524" y="2903026"/>
                </a:cubicBezTo>
                <a:cubicBezTo>
                  <a:pt x="1146122" y="3125175"/>
                  <a:pt x="1666433" y="3117589"/>
                  <a:pt x="2100302" y="2876433"/>
                </a:cubicBezTo>
                <a:cubicBezTo>
                  <a:pt x="2577849" y="2611000"/>
                  <a:pt x="2873628" y="2105370"/>
                  <a:pt x="2870976" y="1558985"/>
                </a:cubicBezTo>
                <a:cubicBezTo>
                  <a:pt x="2868571" y="1063676"/>
                  <a:pt x="2621309" y="607288"/>
                  <a:pt x="2216854" y="337813"/>
                </a:cubicBezTo>
                <a:cubicBezTo>
                  <a:pt x="2212348" y="340450"/>
                  <a:pt x="2207603" y="340648"/>
                  <a:pt x="2202811" y="340648"/>
                </a:cubicBezTo>
                <a:cubicBezTo>
                  <a:pt x="2108744" y="340648"/>
                  <a:pt x="2032487" y="264391"/>
                  <a:pt x="2032487" y="170324"/>
                </a:cubicBezTo>
                <a:cubicBezTo>
                  <a:pt x="2032487" y="76257"/>
                  <a:pt x="2108744" y="0"/>
                  <a:pt x="220281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nvGrpSpPr>
          <p:cNvPr id="13" name="Group 12">
            <a:extLst>
              <a:ext uri="{FF2B5EF4-FFF2-40B4-BE49-F238E27FC236}">
                <a16:creationId xmlns:a16="http://schemas.microsoft.com/office/drawing/2014/main" id="{397BC051-00FB-42CA-972A-4D6B8B7643DA}"/>
              </a:ext>
            </a:extLst>
          </p:cNvPr>
          <p:cNvGrpSpPr/>
          <p:nvPr/>
        </p:nvGrpSpPr>
        <p:grpSpPr>
          <a:xfrm>
            <a:off x="8352444" y="2980096"/>
            <a:ext cx="227627" cy="229149"/>
            <a:chOff x="2612260" y="1422267"/>
            <a:chExt cx="3975964" cy="4002557"/>
          </a:xfrm>
          <a:solidFill>
            <a:schemeClr val="tx1">
              <a:lumMod val="75000"/>
              <a:lumOff val="25000"/>
            </a:schemeClr>
          </a:solidFill>
        </p:grpSpPr>
        <p:sp>
          <p:nvSpPr>
            <p:cNvPr id="31" name="Rectangle 4">
              <a:extLst>
                <a:ext uri="{FF2B5EF4-FFF2-40B4-BE49-F238E27FC236}">
                  <a16:creationId xmlns:a16="http://schemas.microsoft.com/office/drawing/2014/main" id="{01011F4B-95D8-4F83-A805-F82AA8A527EE}"/>
                </a:ext>
              </a:extLst>
            </p:cNvPr>
            <p:cNvSpPr/>
            <p:nvPr/>
          </p:nvSpPr>
          <p:spPr>
            <a:xfrm>
              <a:off x="2612348"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32" name="Parallelogram 6">
              <a:extLst>
                <a:ext uri="{FF2B5EF4-FFF2-40B4-BE49-F238E27FC236}">
                  <a16:creationId xmlns:a16="http://schemas.microsoft.com/office/drawing/2014/main" id="{33C0832B-B28F-4158-AC30-D6F35CA52FA5}"/>
                </a:ext>
              </a:extLst>
            </p:cNvPr>
            <p:cNvSpPr/>
            <p:nvPr/>
          </p:nvSpPr>
          <p:spPr>
            <a:xfrm rot="626696">
              <a:off x="2769338"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33" name="Parallelogram 6">
              <a:extLst>
                <a:ext uri="{FF2B5EF4-FFF2-40B4-BE49-F238E27FC236}">
                  <a16:creationId xmlns:a16="http://schemas.microsoft.com/office/drawing/2014/main" id="{4572C210-53CC-411B-8363-8716A6738D80}"/>
                </a:ext>
              </a:extLst>
            </p:cNvPr>
            <p:cNvSpPr/>
            <p:nvPr/>
          </p:nvSpPr>
          <p:spPr>
            <a:xfrm rot="556271">
              <a:off x="2952738"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34" name="Parallelogram 6">
              <a:extLst>
                <a:ext uri="{FF2B5EF4-FFF2-40B4-BE49-F238E27FC236}">
                  <a16:creationId xmlns:a16="http://schemas.microsoft.com/office/drawing/2014/main" id="{EEEA0D00-0386-440F-BE3B-F1E26C490CAF}"/>
                </a:ext>
              </a:extLst>
            </p:cNvPr>
            <p:cNvSpPr/>
            <p:nvPr/>
          </p:nvSpPr>
          <p:spPr>
            <a:xfrm rot="556271">
              <a:off x="3148723"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35" name="Parallelogram 6">
              <a:extLst>
                <a:ext uri="{FF2B5EF4-FFF2-40B4-BE49-F238E27FC236}">
                  <a16:creationId xmlns:a16="http://schemas.microsoft.com/office/drawing/2014/main" id="{F66AC05B-58C5-4774-8DF2-A1770655E721}"/>
                </a:ext>
              </a:extLst>
            </p:cNvPr>
            <p:cNvSpPr/>
            <p:nvPr/>
          </p:nvSpPr>
          <p:spPr>
            <a:xfrm rot="556271">
              <a:off x="3377117"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36" name="Rectangle 4">
              <a:extLst>
                <a:ext uri="{FF2B5EF4-FFF2-40B4-BE49-F238E27FC236}">
                  <a16:creationId xmlns:a16="http://schemas.microsoft.com/office/drawing/2014/main" id="{65FF35F0-8C38-4A60-AF9C-CF2696B3C702}"/>
                </a:ext>
              </a:extLst>
            </p:cNvPr>
            <p:cNvSpPr/>
            <p:nvPr/>
          </p:nvSpPr>
          <p:spPr>
            <a:xfrm>
              <a:off x="3707740" y="2763590"/>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37" name="Parallelogram 6">
              <a:extLst>
                <a:ext uri="{FF2B5EF4-FFF2-40B4-BE49-F238E27FC236}">
                  <a16:creationId xmlns:a16="http://schemas.microsoft.com/office/drawing/2014/main" id="{A04DDB6E-328F-4B08-BFC9-6DD6FC2BACA3}"/>
                </a:ext>
              </a:extLst>
            </p:cNvPr>
            <p:cNvSpPr/>
            <p:nvPr/>
          </p:nvSpPr>
          <p:spPr>
            <a:xfrm rot="626696">
              <a:off x="3864730" y="1422267"/>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38" name="Parallelogram 6">
              <a:extLst>
                <a:ext uri="{FF2B5EF4-FFF2-40B4-BE49-F238E27FC236}">
                  <a16:creationId xmlns:a16="http://schemas.microsoft.com/office/drawing/2014/main" id="{A497A158-D6B6-4ACA-B063-049CD4194326}"/>
                </a:ext>
              </a:extLst>
            </p:cNvPr>
            <p:cNvSpPr/>
            <p:nvPr/>
          </p:nvSpPr>
          <p:spPr>
            <a:xfrm rot="556271">
              <a:off x="4048130" y="1506440"/>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39" name="Parallelogram 6">
              <a:extLst>
                <a:ext uri="{FF2B5EF4-FFF2-40B4-BE49-F238E27FC236}">
                  <a16:creationId xmlns:a16="http://schemas.microsoft.com/office/drawing/2014/main" id="{2606CDF8-AD9D-4AC7-B2FA-8187D2AC2C55}"/>
                </a:ext>
              </a:extLst>
            </p:cNvPr>
            <p:cNvSpPr/>
            <p:nvPr/>
          </p:nvSpPr>
          <p:spPr>
            <a:xfrm rot="556271">
              <a:off x="4244115" y="1500696"/>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40" name="Parallelogram 6">
              <a:extLst>
                <a:ext uri="{FF2B5EF4-FFF2-40B4-BE49-F238E27FC236}">
                  <a16:creationId xmlns:a16="http://schemas.microsoft.com/office/drawing/2014/main" id="{97021787-F97B-41AB-8544-CB00DC7FDD98}"/>
                </a:ext>
              </a:extLst>
            </p:cNvPr>
            <p:cNvSpPr/>
            <p:nvPr/>
          </p:nvSpPr>
          <p:spPr>
            <a:xfrm rot="556271">
              <a:off x="4472509" y="1462398"/>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41" name="Rectangle 4">
              <a:extLst>
                <a:ext uri="{FF2B5EF4-FFF2-40B4-BE49-F238E27FC236}">
                  <a16:creationId xmlns:a16="http://schemas.microsoft.com/office/drawing/2014/main" id="{38C7DC16-282D-452E-A5D8-34632055DB8A}"/>
                </a:ext>
              </a:extLst>
            </p:cNvPr>
            <p:cNvSpPr/>
            <p:nvPr/>
          </p:nvSpPr>
          <p:spPr>
            <a:xfrm>
              <a:off x="4745338" y="2808071"/>
              <a:ext cx="864096" cy="2616753"/>
            </a:xfrm>
            <a:custGeom>
              <a:avLst/>
              <a:gdLst>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20280"/>
                <a:gd name="connsiteX1" fmla="*/ 864096 w 864096"/>
                <a:gd name="connsiteY1" fmla="*/ 0 h 2520280"/>
                <a:gd name="connsiteX2" fmla="*/ 864096 w 864096"/>
                <a:gd name="connsiteY2" fmla="*/ 2520280 h 2520280"/>
                <a:gd name="connsiteX3" fmla="*/ 0 w 864096"/>
                <a:gd name="connsiteY3" fmla="*/ 2520280 h 2520280"/>
                <a:gd name="connsiteX4" fmla="*/ 0 w 864096"/>
                <a:gd name="connsiteY4" fmla="*/ 0 h 2520280"/>
                <a:gd name="connsiteX0" fmla="*/ 0 w 864096"/>
                <a:gd name="connsiteY0" fmla="*/ 0 h 2575313"/>
                <a:gd name="connsiteX1" fmla="*/ 864096 w 864096"/>
                <a:gd name="connsiteY1" fmla="*/ 0 h 2575313"/>
                <a:gd name="connsiteX2" fmla="*/ 864096 w 864096"/>
                <a:gd name="connsiteY2" fmla="*/ 2520280 h 2575313"/>
                <a:gd name="connsiteX3" fmla="*/ 0 w 864096"/>
                <a:gd name="connsiteY3" fmla="*/ 2520280 h 2575313"/>
                <a:gd name="connsiteX4" fmla="*/ 0 w 864096"/>
                <a:gd name="connsiteY4" fmla="*/ 0 h 2575313"/>
                <a:gd name="connsiteX0" fmla="*/ 0 w 864096"/>
                <a:gd name="connsiteY0" fmla="*/ 0 h 2616753"/>
                <a:gd name="connsiteX1" fmla="*/ 864096 w 864096"/>
                <a:gd name="connsiteY1" fmla="*/ 0 h 2616753"/>
                <a:gd name="connsiteX2" fmla="*/ 864096 w 864096"/>
                <a:gd name="connsiteY2" fmla="*/ 2520280 h 2616753"/>
                <a:gd name="connsiteX3" fmla="*/ 0 w 864096"/>
                <a:gd name="connsiteY3" fmla="*/ 2520280 h 2616753"/>
                <a:gd name="connsiteX4" fmla="*/ 0 w 864096"/>
                <a:gd name="connsiteY4" fmla="*/ 0 h 26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096" h="2616753">
                  <a:moveTo>
                    <a:pt x="0" y="0"/>
                  </a:moveTo>
                  <a:cubicBezTo>
                    <a:pt x="249932" y="171450"/>
                    <a:pt x="642739" y="161925"/>
                    <a:pt x="864096" y="0"/>
                  </a:cubicBezTo>
                  <a:lnTo>
                    <a:pt x="864096" y="2520280"/>
                  </a:lnTo>
                  <a:cubicBezTo>
                    <a:pt x="537964" y="2653630"/>
                    <a:pt x="307082" y="2644105"/>
                    <a:pt x="0" y="252028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42" name="Parallelogram 6">
              <a:extLst>
                <a:ext uri="{FF2B5EF4-FFF2-40B4-BE49-F238E27FC236}">
                  <a16:creationId xmlns:a16="http://schemas.microsoft.com/office/drawing/2014/main" id="{A848C1F7-39F9-4224-B192-2252169340AF}"/>
                </a:ext>
              </a:extLst>
            </p:cNvPr>
            <p:cNvSpPr/>
            <p:nvPr/>
          </p:nvSpPr>
          <p:spPr>
            <a:xfrm rot="626696">
              <a:off x="4902328" y="1466748"/>
              <a:ext cx="437147" cy="1310664"/>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2048"/>
                <a:gd name="connsiteY0" fmla="*/ 1261295 h 1313089"/>
                <a:gd name="connsiteX1" fmla="*/ 292162 w 432048"/>
                <a:gd name="connsiteY1" fmla="*/ 0 h 1313089"/>
                <a:gd name="connsiteX2" fmla="*/ 432048 w 432048"/>
                <a:gd name="connsiteY2" fmla="*/ 59653 h 1313089"/>
                <a:gd name="connsiteX3" fmla="*/ 153399 w 432048"/>
                <a:gd name="connsiteY3" fmla="*/ 1300491 h 1313089"/>
                <a:gd name="connsiteX4" fmla="*/ 0 w 432048"/>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13089"/>
                <a:gd name="connsiteX1" fmla="*/ 292162 w 437147"/>
                <a:gd name="connsiteY1" fmla="*/ 0 h 1313089"/>
                <a:gd name="connsiteX2" fmla="*/ 437147 w 437147"/>
                <a:gd name="connsiteY2" fmla="*/ 31060 h 1313089"/>
                <a:gd name="connsiteX3" fmla="*/ 153399 w 437147"/>
                <a:gd name="connsiteY3" fmla="*/ 1300491 h 1313089"/>
                <a:gd name="connsiteX4" fmla="*/ 0 w 437147"/>
                <a:gd name="connsiteY4" fmla="*/ 1261295 h 1313089"/>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300491"/>
                <a:gd name="connsiteX1" fmla="*/ 292162 w 437147"/>
                <a:gd name="connsiteY1" fmla="*/ 0 h 1300491"/>
                <a:gd name="connsiteX2" fmla="*/ 437147 w 437147"/>
                <a:gd name="connsiteY2" fmla="*/ 31060 h 1300491"/>
                <a:gd name="connsiteX3" fmla="*/ 153399 w 437147"/>
                <a:gd name="connsiteY3" fmla="*/ 1300491 h 1300491"/>
                <a:gd name="connsiteX4" fmla="*/ 0 w 437147"/>
                <a:gd name="connsiteY4" fmla="*/ 1261295 h 1300491"/>
                <a:gd name="connsiteX0" fmla="*/ 0 w 437147"/>
                <a:gd name="connsiteY0" fmla="*/ 1261295 h 1291340"/>
                <a:gd name="connsiteX1" fmla="*/ 292162 w 437147"/>
                <a:gd name="connsiteY1" fmla="*/ 0 h 1291340"/>
                <a:gd name="connsiteX2" fmla="*/ 437147 w 437147"/>
                <a:gd name="connsiteY2" fmla="*/ 31060 h 1291340"/>
                <a:gd name="connsiteX3" fmla="*/ 165538 w 437147"/>
                <a:gd name="connsiteY3" fmla="*/ 1291340 h 1291340"/>
                <a:gd name="connsiteX4" fmla="*/ 0 w 437147"/>
                <a:gd name="connsiteY4" fmla="*/ 1261295 h 1291340"/>
                <a:gd name="connsiteX0" fmla="*/ 0 w 437147"/>
                <a:gd name="connsiteY0" fmla="*/ 1261295 h 1293361"/>
                <a:gd name="connsiteX1" fmla="*/ 292162 w 437147"/>
                <a:gd name="connsiteY1" fmla="*/ 0 h 1293361"/>
                <a:gd name="connsiteX2" fmla="*/ 437147 w 437147"/>
                <a:gd name="connsiteY2" fmla="*/ 31060 h 1293361"/>
                <a:gd name="connsiteX3" fmla="*/ 165538 w 437147"/>
                <a:gd name="connsiteY3" fmla="*/ 1291340 h 1293361"/>
                <a:gd name="connsiteX4" fmla="*/ 0 w 437147"/>
                <a:gd name="connsiteY4" fmla="*/ 1261295 h 1293361"/>
                <a:gd name="connsiteX0" fmla="*/ 0 w 437147"/>
                <a:gd name="connsiteY0" fmla="*/ 1261295 h 1296060"/>
                <a:gd name="connsiteX1" fmla="*/ 292162 w 437147"/>
                <a:gd name="connsiteY1" fmla="*/ 0 h 1296060"/>
                <a:gd name="connsiteX2" fmla="*/ 437147 w 437147"/>
                <a:gd name="connsiteY2" fmla="*/ 31060 h 1296060"/>
                <a:gd name="connsiteX3" fmla="*/ 145480 w 437147"/>
                <a:gd name="connsiteY3" fmla="*/ 1295038 h 1296060"/>
                <a:gd name="connsiteX4" fmla="*/ 0 w 437147"/>
                <a:gd name="connsiteY4" fmla="*/ 1261295 h 1296060"/>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 name="connsiteX0" fmla="*/ 0 w 437147"/>
                <a:gd name="connsiteY0" fmla="*/ 1275899 h 1310664"/>
                <a:gd name="connsiteX1" fmla="*/ 296383 w 437147"/>
                <a:gd name="connsiteY1" fmla="*/ 0 h 1310664"/>
                <a:gd name="connsiteX2" fmla="*/ 437147 w 437147"/>
                <a:gd name="connsiteY2" fmla="*/ 45664 h 1310664"/>
                <a:gd name="connsiteX3" fmla="*/ 145480 w 437147"/>
                <a:gd name="connsiteY3" fmla="*/ 1309642 h 1310664"/>
                <a:gd name="connsiteX4" fmla="*/ 0 w 437147"/>
                <a:gd name="connsiteY4" fmla="*/ 1275899 h 131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47" h="1310664">
                  <a:moveTo>
                    <a:pt x="0" y="1275899"/>
                  </a:moveTo>
                  <a:lnTo>
                    <a:pt x="296383" y="0"/>
                  </a:lnTo>
                  <a:cubicBezTo>
                    <a:pt x="378291" y="23750"/>
                    <a:pt x="363777" y="30709"/>
                    <a:pt x="437147" y="45664"/>
                  </a:cubicBezTo>
                  <a:lnTo>
                    <a:pt x="145480" y="1309642"/>
                  </a:lnTo>
                  <a:cubicBezTo>
                    <a:pt x="54206" y="1310014"/>
                    <a:pt x="80638" y="1319000"/>
                    <a:pt x="0" y="12758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43" name="Parallelogram 6">
              <a:extLst>
                <a:ext uri="{FF2B5EF4-FFF2-40B4-BE49-F238E27FC236}">
                  <a16:creationId xmlns:a16="http://schemas.microsoft.com/office/drawing/2014/main" id="{BBFE69D4-532E-4B23-B350-06D377DD868F}"/>
                </a:ext>
              </a:extLst>
            </p:cNvPr>
            <p:cNvSpPr/>
            <p:nvPr/>
          </p:nvSpPr>
          <p:spPr>
            <a:xfrm rot="556271">
              <a:off x="5085728" y="1550921"/>
              <a:ext cx="435273" cy="1294737"/>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31371"/>
                <a:gd name="connsiteY0" fmla="*/ 1275173 h 1294737"/>
                <a:gd name="connsiteX1" fmla="*/ 286341 w 431371"/>
                <a:gd name="connsiteY1" fmla="*/ 0 h 1294737"/>
                <a:gd name="connsiteX2" fmla="*/ 431371 w 431371"/>
                <a:gd name="connsiteY2" fmla="*/ 10247 h 1294737"/>
                <a:gd name="connsiteX3" fmla="*/ 134338 w 431371"/>
                <a:gd name="connsiteY3" fmla="*/ 1294737 h 1294737"/>
                <a:gd name="connsiteX4" fmla="*/ 0 w 431371"/>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4178"/>
                <a:gd name="connsiteY0" fmla="*/ 1275173 h 1294737"/>
                <a:gd name="connsiteX1" fmla="*/ 286341 w 434178"/>
                <a:gd name="connsiteY1" fmla="*/ 0 h 1294737"/>
                <a:gd name="connsiteX2" fmla="*/ 434178 w 434178"/>
                <a:gd name="connsiteY2" fmla="*/ 6347 h 1294737"/>
                <a:gd name="connsiteX3" fmla="*/ 134338 w 434178"/>
                <a:gd name="connsiteY3" fmla="*/ 1294737 h 1294737"/>
                <a:gd name="connsiteX4" fmla="*/ 0 w 434178"/>
                <a:gd name="connsiteY4" fmla="*/ 1275173 h 1294737"/>
                <a:gd name="connsiteX0" fmla="*/ 0 w 435273"/>
                <a:gd name="connsiteY0" fmla="*/ 1268464 h 1294737"/>
                <a:gd name="connsiteX1" fmla="*/ 287436 w 435273"/>
                <a:gd name="connsiteY1" fmla="*/ 0 h 1294737"/>
                <a:gd name="connsiteX2" fmla="*/ 435273 w 435273"/>
                <a:gd name="connsiteY2" fmla="*/ 6347 h 1294737"/>
                <a:gd name="connsiteX3" fmla="*/ 135433 w 435273"/>
                <a:gd name="connsiteY3" fmla="*/ 1294737 h 1294737"/>
                <a:gd name="connsiteX4" fmla="*/ 0 w 435273"/>
                <a:gd name="connsiteY4" fmla="*/ 1268464 h 12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73" h="1294737">
                  <a:moveTo>
                    <a:pt x="0" y="1268464"/>
                  </a:moveTo>
                  <a:lnTo>
                    <a:pt x="287436" y="0"/>
                  </a:lnTo>
                  <a:cubicBezTo>
                    <a:pt x="365928" y="12272"/>
                    <a:pt x="384716" y="-3596"/>
                    <a:pt x="435273" y="6347"/>
                  </a:cubicBezTo>
                  <a:lnTo>
                    <a:pt x="135433" y="1294737"/>
                  </a:lnTo>
                  <a:cubicBezTo>
                    <a:pt x="75797" y="1292179"/>
                    <a:pt x="55237" y="1288593"/>
                    <a:pt x="0" y="1268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44" name="Parallelogram 6">
              <a:extLst>
                <a:ext uri="{FF2B5EF4-FFF2-40B4-BE49-F238E27FC236}">
                  <a16:creationId xmlns:a16="http://schemas.microsoft.com/office/drawing/2014/main" id="{D0BBF20B-E17B-49D5-88B8-5E573B4325F6}"/>
                </a:ext>
              </a:extLst>
            </p:cNvPr>
            <p:cNvSpPr/>
            <p:nvPr/>
          </p:nvSpPr>
          <p:spPr>
            <a:xfrm rot="556271">
              <a:off x="5281713" y="1545177"/>
              <a:ext cx="454515" cy="1334146"/>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18535 h 1325588"/>
                <a:gd name="connsiteX1" fmla="*/ 302089 w 443286"/>
                <a:gd name="connsiteY1" fmla="*/ 13237 h 1325588"/>
                <a:gd name="connsiteX2" fmla="*/ 443286 w 443286"/>
                <a:gd name="connsiteY2" fmla="*/ 0 h 1325588"/>
                <a:gd name="connsiteX3" fmla="*/ 138380 w 443286"/>
                <a:gd name="connsiteY3" fmla="*/ 1299552 h 1325588"/>
                <a:gd name="connsiteX4" fmla="*/ 0 w 443286"/>
                <a:gd name="connsiteY4" fmla="*/ 1318535 h 1325588"/>
                <a:gd name="connsiteX0" fmla="*/ 0 w 454515"/>
                <a:gd name="connsiteY0" fmla="*/ 1334146 h 1341199"/>
                <a:gd name="connsiteX1" fmla="*/ 302089 w 454515"/>
                <a:gd name="connsiteY1" fmla="*/ 28848 h 1341199"/>
                <a:gd name="connsiteX2" fmla="*/ 454515 w 454515"/>
                <a:gd name="connsiteY2" fmla="*/ 0 h 1341199"/>
                <a:gd name="connsiteX3" fmla="*/ 138380 w 454515"/>
                <a:gd name="connsiteY3" fmla="*/ 1315163 h 1341199"/>
                <a:gd name="connsiteX4" fmla="*/ 0 w 454515"/>
                <a:gd name="connsiteY4" fmla="*/ 1334146 h 1341199"/>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40024"/>
                <a:gd name="connsiteX1" fmla="*/ 302089 w 454515"/>
                <a:gd name="connsiteY1" fmla="*/ 28848 h 1340024"/>
                <a:gd name="connsiteX2" fmla="*/ 454515 w 454515"/>
                <a:gd name="connsiteY2" fmla="*/ 0 h 1340024"/>
                <a:gd name="connsiteX3" fmla="*/ 150704 w 454515"/>
                <a:gd name="connsiteY3" fmla="*/ 1306263 h 1340024"/>
                <a:gd name="connsiteX4" fmla="*/ 0 w 454515"/>
                <a:gd name="connsiteY4" fmla="*/ 1334146 h 1340024"/>
                <a:gd name="connsiteX0" fmla="*/ 0 w 454515"/>
                <a:gd name="connsiteY0" fmla="*/ 1334146 h 1334328"/>
                <a:gd name="connsiteX1" fmla="*/ 302089 w 454515"/>
                <a:gd name="connsiteY1" fmla="*/ 28848 h 1334328"/>
                <a:gd name="connsiteX2" fmla="*/ 454515 w 454515"/>
                <a:gd name="connsiteY2" fmla="*/ 0 h 1334328"/>
                <a:gd name="connsiteX3" fmla="*/ 150704 w 454515"/>
                <a:gd name="connsiteY3" fmla="*/ 1306263 h 1334328"/>
                <a:gd name="connsiteX4" fmla="*/ 0 w 454515"/>
                <a:gd name="connsiteY4" fmla="*/ 1334146 h 1334328"/>
                <a:gd name="connsiteX0" fmla="*/ 0 w 454515"/>
                <a:gd name="connsiteY0" fmla="*/ 1334146 h 1334146"/>
                <a:gd name="connsiteX1" fmla="*/ 302089 w 454515"/>
                <a:gd name="connsiteY1" fmla="*/ 28848 h 1334146"/>
                <a:gd name="connsiteX2" fmla="*/ 454515 w 454515"/>
                <a:gd name="connsiteY2" fmla="*/ 0 h 1334146"/>
                <a:gd name="connsiteX3" fmla="*/ 150704 w 454515"/>
                <a:gd name="connsiteY3" fmla="*/ 1306263 h 1334146"/>
                <a:gd name="connsiteX4" fmla="*/ 0 w 454515"/>
                <a:gd name="connsiteY4" fmla="*/ 1334146 h 1334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15" h="1334146">
                  <a:moveTo>
                    <a:pt x="0" y="1334146"/>
                  </a:moveTo>
                  <a:lnTo>
                    <a:pt x="302089" y="28848"/>
                  </a:lnTo>
                  <a:cubicBezTo>
                    <a:pt x="375038" y="28248"/>
                    <a:pt x="399987" y="7926"/>
                    <a:pt x="454515" y="0"/>
                  </a:cubicBezTo>
                  <a:lnTo>
                    <a:pt x="150704" y="1306263"/>
                  </a:lnTo>
                  <a:lnTo>
                    <a:pt x="0" y="13341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45" name="Parallelogram 6">
              <a:extLst>
                <a:ext uri="{FF2B5EF4-FFF2-40B4-BE49-F238E27FC236}">
                  <a16:creationId xmlns:a16="http://schemas.microsoft.com/office/drawing/2014/main" id="{CA27F221-40B3-4A2A-89FB-F3AAD145B6AC}"/>
                </a:ext>
              </a:extLst>
            </p:cNvPr>
            <p:cNvSpPr/>
            <p:nvPr/>
          </p:nvSpPr>
          <p:spPr>
            <a:xfrm rot="556271">
              <a:off x="5510107" y="1506879"/>
              <a:ext cx="445614" cy="1346469"/>
            </a:xfrm>
            <a:custGeom>
              <a:avLst/>
              <a:gdLst>
                <a:gd name="connsiteX0" fmla="*/ 0 w 432048"/>
                <a:gd name="connsiteY0" fmla="*/ 1201642 h 1201642"/>
                <a:gd name="connsiteX1" fmla="*/ 276191 w 432048"/>
                <a:gd name="connsiteY1" fmla="*/ 0 h 1201642"/>
                <a:gd name="connsiteX2" fmla="*/ 432048 w 432048"/>
                <a:gd name="connsiteY2" fmla="*/ 0 h 1201642"/>
                <a:gd name="connsiteX3" fmla="*/ 155857 w 432048"/>
                <a:gd name="connsiteY3" fmla="*/ 1201642 h 1201642"/>
                <a:gd name="connsiteX4" fmla="*/ 0 w 432048"/>
                <a:gd name="connsiteY4" fmla="*/ 1201642 h 1201642"/>
                <a:gd name="connsiteX0" fmla="*/ 0 w 432048"/>
                <a:gd name="connsiteY0" fmla="*/ 1201642 h 1220923"/>
                <a:gd name="connsiteX1" fmla="*/ 276191 w 432048"/>
                <a:gd name="connsiteY1" fmla="*/ 0 h 1220923"/>
                <a:gd name="connsiteX2" fmla="*/ 432048 w 432048"/>
                <a:gd name="connsiteY2" fmla="*/ 0 h 1220923"/>
                <a:gd name="connsiteX3" fmla="*/ 155857 w 432048"/>
                <a:gd name="connsiteY3" fmla="*/ 1201642 h 1220923"/>
                <a:gd name="connsiteX4" fmla="*/ 0 w 432048"/>
                <a:gd name="connsiteY4" fmla="*/ 1201642 h 1220923"/>
                <a:gd name="connsiteX0" fmla="*/ 0 w 432048"/>
                <a:gd name="connsiteY0" fmla="*/ 1201642 h 1253436"/>
                <a:gd name="connsiteX1" fmla="*/ 276191 w 432048"/>
                <a:gd name="connsiteY1" fmla="*/ 0 h 1253436"/>
                <a:gd name="connsiteX2" fmla="*/ 432048 w 432048"/>
                <a:gd name="connsiteY2" fmla="*/ 0 h 1253436"/>
                <a:gd name="connsiteX3" fmla="*/ 153399 w 432048"/>
                <a:gd name="connsiteY3" fmla="*/ 1240838 h 1253436"/>
                <a:gd name="connsiteX4" fmla="*/ 0 w 432048"/>
                <a:gd name="connsiteY4" fmla="*/ 1201642 h 1253436"/>
                <a:gd name="connsiteX0" fmla="*/ 0 w 432048"/>
                <a:gd name="connsiteY0" fmla="*/ 1231470 h 1283264"/>
                <a:gd name="connsiteX1" fmla="*/ 280378 w 432048"/>
                <a:gd name="connsiteY1" fmla="*/ 0 h 1283264"/>
                <a:gd name="connsiteX2" fmla="*/ 432048 w 432048"/>
                <a:gd name="connsiteY2" fmla="*/ 29828 h 1283264"/>
                <a:gd name="connsiteX3" fmla="*/ 153399 w 432048"/>
                <a:gd name="connsiteY3" fmla="*/ 1270666 h 1283264"/>
                <a:gd name="connsiteX4" fmla="*/ 0 w 432048"/>
                <a:gd name="connsiteY4" fmla="*/ 1231470 h 1283264"/>
                <a:gd name="connsiteX0" fmla="*/ 0 w 436845"/>
                <a:gd name="connsiteY0" fmla="*/ 1261206 h 1287767"/>
                <a:gd name="connsiteX1" fmla="*/ 285175 w 436845"/>
                <a:gd name="connsiteY1" fmla="*/ 0 h 1287767"/>
                <a:gd name="connsiteX2" fmla="*/ 436845 w 436845"/>
                <a:gd name="connsiteY2" fmla="*/ 29828 h 1287767"/>
                <a:gd name="connsiteX3" fmla="*/ 158196 w 436845"/>
                <a:gd name="connsiteY3" fmla="*/ 1270666 h 1287767"/>
                <a:gd name="connsiteX4" fmla="*/ 0 w 436845"/>
                <a:gd name="connsiteY4" fmla="*/ 1261206 h 1287767"/>
                <a:gd name="connsiteX0" fmla="*/ 0 w 436845"/>
                <a:gd name="connsiteY0" fmla="*/ 1261206 h 1262357"/>
                <a:gd name="connsiteX1" fmla="*/ 285175 w 436845"/>
                <a:gd name="connsiteY1" fmla="*/ 0 h 1262357"/>
                <a:gd name="connsiteX2" fmla="*/ 436845 w 436845"/>
                <a:gd name="connsiteY2" fmla="*/ 29828 h 1262357"/>
                <a:gd name="connsiteX3" fmla="*/ 180259 w 436845"/>
                <a:gd name="connsiteY3" fmla="*/ 1228460 h 1262357"/>
                <a:gd name="connsiteX4" fmla="*/ 0 w 436845"/>
                <a:gd name="connsiteY4" fmla="*/ 1261206 h 1262357"/>
                <a:gd name="connsiteX0" fmla="*/ 0 w 436845"/>
                <a:gd name="connsiteY0" fmla="*/ 1261206 h 1261206"/>
                <a:gd name="connsiteX1" fmla="*/ 285175 w 436845"/>
                <a:gd name="connsiteY1" fmla="*/ 0 h 1261206"/>
                <a:gd name="connsiteX2" fmla="*/ 436845 w 436845"/>
                <a:gd name="connsiteY2" fmla="*/ 29828 h 1261206"/>
                <a:gd name="connsiteX3" fmla="*/ 175655 w 436845"/>
                <a:gd name="connsiteY3" fmla="*/ 1200259 h 1261206"/>
                <a:gd name="connsiteX4" fmla="*/ 0 w 436845"/>
                <a:gd name="connsiteY4" fmla="*/ 1261206 h 1261206"/>
                <a:gd name="connsiteX0" fmla="*/ 0 w 436845"/>
                <a:gd name="connsiteY0" fmla="*/ 1261206 h 1261206"/>
                <a:gd name="connsiteX1" fmla="*/ 285175 w 436845"/>
                <a:gd name="connsiteY1" fmla="*/ 0 h 1261206"/>
                <a:gd name="connsiteX2" fmla="*/ 436845 w 436845"/>
                <a:gd name="connsiteY2" fmla="*/ 29828 h 1261206"/>
                <a:gd name="connsiteX3" fmla="*/ 130187 w 436845"/>
                <a:gd name="connsiteY3" fmla="*/ 1217332 h 1261206"/>
                <a:gd name="connsiteX4" fmla="*/ 0 w 436845"/>
                <a:gd name="connsiteY4" fmla="*/ 1261206 h 1261206"/>
                <a:gd name="connsiteX0" fmla="*/ 0 w 436845"/>
                <a:gd name="connsiteY0" fmla="*/ 1261206 h 1270847"/>
                <a:gd name="connsiteX1" fmla="*/ 285175 w 436845"/>
                <a:gd name="connsiteY1" fmla="*/ 0 h 1270847"/>
                <a:gd name="connsiteX2" fmla="*/ 436845 w 436845"/>
                <a:gd name="connsiteY2" fmla="*/ 29828 h 1270847"/>
                <a:gd name="connsiteX3" fmla="*/ 125391 w 436845"/>
                <a:gd name="connsiteY3" fmla="*/ 1247069 h 1270847"/>
                <a:gd name="connsiteX4" fmla="*/ 0 w 436845"/>
                <a:gd name="connsiteY4" fmla="*/ 1261206 h 1270847"/>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6845"/>
                <a:gd name="connsiteY0" fmla="*/ 1261206 h 1299312"/>
                <a:gd name="connsiteX1" fmla="*/ 285175 w 436845"/>
                <a:gd name="connsiteY1" fmla="*/ 0 h 1299312"/>
                <a:gd name="connsiteX2" fmla="*/ 436845 w 436845"/>
                <a:gd name="connsiteY2" fmla="*/ 29828 h 1299312"/>
                <a:gd name="connsiteX3" fmla="*/ 131530 w 436845"/>
                <a:gd name="connsiteY3" fmla="*/ 1284672 h 1299312"/>
                <a:gd name="connsiteX4" fmla="*/ 0 w 436845"/>
                <a:gd name="connsiteY4" fmla="*/ 1261206 h 1299312"/>
                <a:gd name="connsiteX0" fmla="*/ 0 w 430205"/>
                <a:gd name="connsiteY0" fmla="*/ 1261206 h 1299312"/>
                <a:gd name="connsiteX1" fmla="*/ 285175 w 430205"/>
                <a:gd name="connsiteY1" fmla="*/ 0 h 1299312"/>
                <a:gd name="connsiteX2" fmla="*/ 430205 w 430205"/>
                <a:gd name="connsiteY2" fmla="*/ 10247 h 1299312"/>
                <a:gd name="connsiteX3" fmla="*/ 131530 w 430205"/>
                <a:gd name="connsiteY3" fmla="*/ 1284672 h 1299312"/>
                <a:gd name="connsiteX4" fmla="*/ 0 w 430205"/>
                <a:gd name="connsiteY4" fmla="*/ 1261206 h 129931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84672"/>
                <a:gd name="connsiteX1" fmla="*/ 285175 w 430205"/>
                <a:gd name="connsiteY1" fmla="*/ 0 h 1284672"/>
                <a:gd name="connsiteX2" fmla="*/ 430205 w 430205"/>
                <a:gd name="connsiteY2" fmla="*/ 10247 h 1284672"/>
                <a:gd name="connsiteX3" fmla="*/ 131530 w 430205"/>
                <a:gd name="connsiteY3" fmla="*/ 1284672 h 1284672"/>
                <a:gd name="connsiteX4" fmla="*/ 0 w 430205"/>
                <a:gd name="connsiteY4" fmla="*/ 1261206 h 1284672"/>
                <a:gd name="connsiteX0" fmla="*/ 0 w 430205"/>
                <a:gd name="connsiteY0" fmla="*/ 1261206 h 1296380"/>
                <a:gd name="connsiteX1" fmla="*/ 285175 w 430205"/>
                <a:gd name="connsiteY1" fmla="*/ 0 h 1296380"/>
                <a:gd name="connsiteX2" fmla="*/ 430205 w 430205"/>
                <a:gd name="connsiteY2" fmla="*/ 10247 h 1296380"/>
                <a:gd name="connsiteX3" fmla="*/ 123108 w 430205"/>
                <a:gd name="connsiteY3" fmla="*/ 1296380 h 1296380"/>
                <a:gd name="connsiteX4" fmla="*/ 0 w 430205"/>
                <a:gd name="connsiteY4" fmla="*/ 1261206 h 1296380"/>
                <a:gd name="connsiteX0" fmla="*/ 0 w 431371"/>
                <a:gd name="connsiteY0" fmla="*/ 1275173 h 1296380"/>
                <a:gd name="connsiteX1" fmla="*/ 286341 w 431371"/>
                <a:gd name="connsiteY1" fmla="*/ 0 h 1296380"/>
                <a:gd name="connsiteX2" fmla="*/ 431371 w 431371"/>
                <a:gd name="connsiteY2" fmla="*/ 10247 h 1296380"/>
                <a:gd name="connsiteX3" fmla="*/ 124274 w 431371"/>
                <a:gd name="connsiteY3" fmla="*/ 1296380 h 1296380"/>
                <a:gd name="connsiteX4" fmla="*/ 0 w 431371"/>
                <a:gd name="connsiteY4" fmla="*/ 1275173 h 1296380"/>
                <a:gd name="connsiteX0" fmla="*/ 0 w 443286"/>
                <a:gd name="connsiteY0" fmla="*/ 1328782 h 1333215"/>
                <a:gd name="connsiteX1" fmla="*/ 298256 w 443286"/>
                <a:gd name="connsiteY1" fmla="*/ 0 h 1333215"/>
                <a:gd name="connsiteX2" fmla="*/ 443286 w 443286"/>
                <a:gd name="connsiteY2" fmla="*/ 10247 h 1333215"/>
                <a:gd name="connsiteX3" fmla="*/ 136189 w 443286"/>
                <a:gd name="connsiteY3" fmla="*/ 1296380 h 1333215"/>
                <a:gd name="connsiteX4" fmla="*/ 0 w 443286"/>
                <a:gd name="connsiteY4" fmla="*/ 1328782 h 1333215"/>
                <a:gd name="connsiteX0" fmla="*/ 0 w 443286"/>
                <a:gd name="connsiteY0" fmla="*/ 1328782 h 1334293"/>
                <a:gd name="connsiteX1" fmla="*/ 298256 w 443286"/>
                <a:gd name="connsiteY1" fmla="*/ 0 h 1334293"/>
                <a:gd name="connsiteX2" fmla="*/ 443286 w 443286"/>
                <a:gd name="connsiteY2" fmla="*/ 10247 h 1334293"/>
                <a:gd name="connsiteX3" fmla="*/ 138380 w 443286"/>
                <a:gd name="connsiteY3" fmla="*/ 1309799 h 1334293"/>
                <a:gd name="connsiteX4" fmla="*/ 0 w 443286"/>
                <a:gd name="connsiteY4" fmla="*/ 1328782 h 1334293"/>
                <a:gd name="connsiteX0" fmla="*/ 0 w 443286"/>
                <a:gd name="connsiteY0" fmla="*/ 1328782 h 1335835"/>
                <a:gd name="connsiteX1" fmla="*/ 298256 w 443286"/>
                <a:gd name="connsiteY1" fmla="*/ 0 h 1335835"/>
                <a:gd name="connsiteX2" fmla="*/ 443286 w 443286"/>
                <a:gd name="connsiteY2" fmla="*/ 10247 h 1335835"/>
                <a:gd name="connsiteX3" fmla="*/ 138380 w 443286"/>
                <a:gd name="connsiteY3" fmla="*/ 1309799 h 1335835"/>
                <a:gd name="connsiteX4" fmla="*/ 0 w 443286"/>
                <a:gd name="connsiteY4" fmla="*/ 1328782 h 1335835"/>
                <a:gd name="connsiteX0" fmla="*/ 0 w 443286"/>
                <a:gd name="connsiteY0" fmla="*/ 1328782 h 1331731"/>
                <a:gd name="connsiteX1" fmla="*/ 298256 w 443286"/>
                <a:gd name="connsiteY1" fmla="*/ 0 h 1331731"/>
                <a:gd name="connsiteX2" fmla="*/ 443286 w 443286"/>
                <a:gd name="connsiteY2" fmla="*/ 10247 h 1331731"/>
                <a:gd name="connsiteX3" fmla="*/ 152554 w 443286"/>
                <a:gd name="connsiteY3" fmla="*/ 1248933 h 1331731"/>
                <a:gd name="connsiteX4" fmla="*/ 0 w 443286"/>
                <a:gd name="connsiteY4" fmla="*/ 1328782 h 1331731"/>
                <a:gd name="connsiteX0" fmla="*/ 0 w 443286"/>
                <a:gd name="connsiteY0" fmla="*/ 1328782 h 1331456"/>
                <a:gd name="connsiteX1" fmla="*/ 298256 w 443286"/>
                <a:gd name="connsiteY1" fmla="*/ 0 h 1331456"/>
                <a:gd name="connsiteX2" fmla="*/ 443286 w 443286"/>
                <a:gd name="connsiteY2" fmla="*/ 10247 h 1331456"/>
                <a:gd name="connsiteX3" fmla="*/ 154266 w 443286"/>
                <a:gd name="connsiteY3" fmla="*/ 1238321 h 1331456"/>
                <a:gd name="connsiteX4" fmla="*/ 0 w 443286"/>
                <a:gd name="connsiteY4" fmla="*/ 1328782 h 1331456"/>
                <a:gd name="connsiteX0" fmla="*/ 0 w 447804"/>
                <a:gd name="connsiteY0" fmla="*/ 1343297 h 1345669"/>
                <a:gd name="connsiteX1" fmla="*/ 302774 w 447804"/>
                <a:gd name="connsiteY1" fmla="*/ 0 h 1345669"/>
                <a:gd name="connsiteX2" fmla="*/ 447804 w 447804"/>
                <a:gd name="connsiteY2" fmla="*/ 10247 h 1345669"/>
                <a:gd name="connsiteX3" fmla="*/ 158784 w 447804"/>
                <a:gd name="connsiteY3" fmla="*/ 1238321 h 1345669"/>
                <a:gd name="connsiteX4" fmla="*/ 0 w 447804"/>
                <a:gd name="connsiteY4" fmla="*/ 1343297 h 1345669"/>
                <a:gd name="connsiteX0" fmla="*/ 0 w 447804"/>
                <a:gd name="connsiteY0" fmla="*/ 1343297 h 1346222"/>
                <a:gd name="connsiteX1" fmla="*/ 302774 w 447804"/>
                <a:gd name="connsiteY1" fmla="*/ 0 h 1346222"/>
                <a:gd name="connsiteX2" fmla="*/ 447804 w 447804"/>
                <a:gd name="connsiteY2" fmla="*/ 10247 h 1346222"/>
                <a:gd name="connsiteX3" fmla="*/ 158784 w 447804"/>
                <a:gd name="connsiteY3" fmla="*/ 1238321 h 1346222"/>
                <a:gd name="connsiteX4" fmla="*/ 0 w 447804"/>
                <a:gd name="connsiteY4" fmla="*/ 1343297 h 1346222"/>
                <a:gd name="connsiteX0" fmla="*/ 0 w 447804"/>
                <a:gd name="connsiteY0" fmla="*/ 1333050 h 1335975"/>
                <a:gd name="connsiteX1" fmla="*/ 305444 w 447804"/>
                <a:gd name="connsiteY1" fmla="*/ 27203 h 1335975"/>
                <a:gd name="connsiteX2" fmla="*/ 447804 w 447804"/>
                <a:gd name="connsiteY2" fmla="*/ 0 h 1335975"/>
                <a:gd name="connsiteX3" fmla="*/ 158784 w 447804"/>
                <a:gd name="connsiteY3" fmla="*/ 1228074 h 1335975"/>
                <a:gd name="connsiteX4" fmla="*/ 0 w 447804"/>
                <a:gd name="connsiteY4" fmla="*/ 1333050 h 1335975"/>
                <a:gd name="connsiteX0" fmla="*/ 0 w 452940"/>
                <a:gd name="connsiteY0" fmla="*/ 1364886 h 1367811"/>
                <a:gd name="connsiteX1" fmla="*/ 305444 w 452940"/>
                <a:gd name="connsiteY1" fmla="*/ 5903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290929 w 452940"/>
                <a:gd name="connsiteY1" fmla="*/ 54519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7811"/>
                <a:gd name="connsiteX1" fmla="*/ 317768 w 452940"/>
                <a:gd name="connsiteY1" fmla="*/ 50138 h 1367811"/>
                <a:gd name="connsiteX2" fmla="*/ 452940 w 452940"/>
                <a:gd name="connsiteY2" fmla="*/ 0 h 1367811"/>
                <a:gd name="connsiteX3" fmla="*/ 158784 w 452940"/>
                <a:gd name="connsiteY3" fmla="*/ 1259910 h 1367811"/>
                <a:gd name="connsiteX4" fmla="*/ 0 w 452940"/>
                <a:gd name="connsiteY4" fmla="*/ 1364886 h 1367811"/>
                <a:gd name="connsiteX0" fmla="*/ 0 w 452940"/>
                <a:gd name="connsiteY0" fmla="*/ 1364886 h 1364886"/>
                <a:gd name="connsiteX1" fmla="*/ 317768 w 452940"/>
                <a:gd name="connsiteY1" fmla="*/ 50138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52940"/>
                <a:gd name="connsiteY0" fmla="*/ 1364886 h 1364886"/>
                <a:gd name="connsiteX1" fmla="*/ 305444 w 452940"/>
                <a:gd name="connsiteY1" fmla="*/ 59039 h 1364886"/>
                <a:gd name="connsiteX2" fmla="*/ 452940 w 452940"/>
                <a:gd name="connsiteY2" fmla="*/ 0 h 1364886"/>
                <a:gd name="connsiteX3" fmla="*/ 158784 w 452940"/>
                <a:gd name="connsiteY3" fmla="*/ 1259910 h 1364886"/>
                <a:gd name="connsiteX4" fmla="*/ 0 w 452940"/>
                <a:gd name="connsiteY4" fmla="*/ 1364886 h 1364886"/>
                <a:gd name="connsiteX0" fmla="*/ 0 w 445614"/>
                <a:gd name="connsiteY0" fmla="*/ 1346469 h 1346469"/>
                <a:gd name="connsiteX1" fmla="*/ 305444 w 445614"/>
                <a:gd name="connsiteY1" fmla="*/ 40622 h 1346469"/>
                <a:gd name="connsiteX2" fmla="*/ 445614 w 445614"/>
                <a:gd name="connsiteY2" fmla="*/ 0 h 1346469"/>
                <a:gd name="connsiteX3" fmla="*/ 158784 w 445614"/>
                <a:gd name="connsiteY3" fmla="*/ 1241493 h 1346469"/>
                <a:gd name="connsiteX4" fmla="*/ 0 w 445614"/>
                <a:gd name="connsiteY4" fmla="*/ 1346469 h 1346469"/>
                <a:gd name="connsiteX0" fmla="*/ 0 w 445614"/>
                <a:gd name="connsiteY0" fmla="*/ 1346469 h 1346469"/>
                <a:gd name="connsiteX1" fmla="*/ 305444 w 445614"/>
                <a:gd name="connsiteY1" fmla="*/ 40622 h 1346469"/>
                <a:gd name="connsiteX2" fmla="*/ 445614 w 445614"/>
                <a:gd name="connsiteY2" fmla="*/ 0 h 1346469"/>
                <a:gd name="connsiteX3" fmla="*/ 175011 w 445614"/>
                <a:gd name="connsiteY3" fmla="*/ 1235399 h 1346469"/>
                <a:gd name="connsiteX4" fmla="*/ 0 w 445614"/>
                <a:gd name="connsiteY4" fmla="*/ 1346469 h 1346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14" h="1346469">
                  <a:moveTo>
                    <a:pt x="0" y="1346469"/>
                  </a:moveTo>
                  <a:lnTo>
                    <a:pt x="305444" y="40622"/>
                  </a:lnTo>
                  <a:cubicBezTo>
                    <a:pt x="369491" y="27698"/>
                    <a:pt x="391086" y="7926"/>
                    <a:pt x="445614" y="0"/>
                  </a:cubicBezTo>
                  <a:lnTo>
                    <a:pt x="175011" y="1235399"/>
                  </a:lnTo>
                  <a:cubicBezTo>
                    <a:pt x="132012" y="1271457"/>
                    <a:pt x="74956" y="1318604"/>
                    <a:pt x="0" y="13464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46" name="Rectangle 7">
              <a:extLst>
                <a:ext uri="{FF2B5EF4-FFF2-40B4-BE49-F238E27FC236}">
                  <a16:creationId xmlns:a16="http://schemas.microsoft.com/office/drawing/2014/main" id="{BD637137-08BF-48A1-BEF8-F7020FB841C9}"/>
                </a:ext>
              </a:extLst>
            </p:cNvPr>
            <p:cNvSpPr/>
            <p:nvPr/>
          </p:nvSpPr>
          <p:spPr>
            <a:xfrm>
              <a:off x="5546983" y="1701466"/>
              <a:ext cx="1041241" cy="3655127"/>
            </a:xfrm>
            <a:custGeom>
              <a:avLst/>
              <a:gdLst>
                <a:gd name="connsiteX0" fmla="*/ 0 w 1468152"/>
                <a:gd name="connsiteY0" fmla="*/ 0 h 2491345"/>
                <a:gd name="connsiteX1" fmla="*/ 1468152 w 1468152"/>
                <a:gd name="connsiteY1" fmla="*/ 0 h 2491345"/>
                <a:gd name="connsiteX2" fmla="*/ 1468152 w 1468152"/>
                <a:gd name="connsiteY2" fmla="*/ 2491345 h 2491345"/>
                <a:gd name="connsiteX3" fmla="*/ 0 w 1468152"/>
                <a:gd name="connsiteY3" fmla="*/ 2491345 h 2491345"/>
                <a:gd name="connsiteX4" fmla="*/ 0 w 1468152"/>
                <a:gd name="connsiteY4" fmla="*/ 0 h 2491345"/>
                <a:gd name="connsiteX0" fmla="*/ 0 w 1468152"/>
                <a:gd name="connsiteY0" fmla="*/ 1163782 h 3655127"/>
                <a:gd name="connsiteX1" fmla="*/ 1266272 w 1468152"/>
                <a:gd name="connsiteY1" fmla="*/ 0 h 3655127"/>
                <a:gd name="connsiteX2" fmla="*/ 1468152 w 1468152"/>
                <a:gd name="connsiteY2" fmla="*/ 3655127 h 3655127"/>
                <a:gd name="connsiteX3" fmla="*/ 0 w 1468152"/>
                <a:gd name="connsiteY3" fmla="*/ 3655127 h 3655127"/>
                <a:gd name="connsiteX4" fmla="*/ 0 w 1468152"/>
                <a:gd name="connsiteY4" fmla="*/ 1163782 h 3655127"/>
                <a:gd name="connsiteX0" fmla="*/ 0 w 1266272"/>
                <a:gd name="connsiteY0" fmla="*/ 1163782 h 3655127"/>
                <a:gd name="connsiteX1" fmla="*/ 1266272 w 1266272"/>
                <a:gd name="connsiteY1" fmla="*/ 0 h 3655127"/>
                <a:gd name="connsiteX2" fmla="*/ 1218770 w 1266272"/>
                <a:gd name="connsiteY2" fmla="*/ 3073236 h 3655127"/>
                <a:gd name="connsiteX3" fmla="*/ 0 w 1266272"/>
                <a:gd name="connsiteY3" fmla="*/ 3655127 h 3655127"/>
                <a:gd name="connsiteX4" fmla="*/ 0 w 1266272"/>
                <a:gd name="connsiteY4" fmla="*/ 1163782 h 3655127"/>
                <a:gd name="connsiteX0" fmla="*/ 0 w 1266272"/>
                <a:gd name="connsiteY0" fmla="*/ 1163782 h 3655127"/>
                <a:gd name="connsiteX1" fmla="*/ 1266272 w 1266272"/>
                <a:gd name="connsiteY1" fmla="*/ 0 h 3655127"/>
                <a:gd name="connsiteX2" fmla="*/ 1206895 w 1266272"/>
                <a:gd name="connsiteY2" fmla="*/ 2420093 h 3655127"/>
                <a:gd name="connsiteX3" fmla="*/ 0 w 1266272"/>
                <a:gd name="connsiteY3" fmla="*/ 3655127 h 3655127"/>
                <a:gd name="connsiteX4" fmla="*/ 0 w 1266272"/>
                <a:gd name="connsiteY4"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 name="connsiteX0" fmla="*/ 19056 w 1285328"/>
                <a:gd name="connsiteY0" fmla="*/ 1163782 h 3655127"/>
                <a:gd name="connsiteX1" fmla="*/ 1285328 w 1285328"/>
                <a:gd name="connsiteY1" fmla="*/ 0 h 3655127"/>
                <a:gd name="connsiteX2" fmla="*/ 1225951 w 1285328"/>
                <a:gd name="connsiteY2" fmla="*/ 2420093 h 3655127"/>
                <a:gd name="connsiteX3" fmla="*/ 19056 w 1285328"/>
                <a:gd name="connsiteY3" fmla="*/ 3655127 h 3655127"/>
                <a:gd name="connsiteX4" fmla="*/ 81 w 1285328"/>
                <a:gd name="connsiteY4" fmla="*/ 1155781 h 3655127"/>
                <a:gd name="connsiteX5" fmla="*/ 19056 w 1285328"/>
                <a:gd name="connsiteY5" fmla="*/ 1163782 h 365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328" h="3655127">
                  <a:moveTo>
                    <a:pt x="19056" y="1163782"/>
                  </a:moveTo>
                  <a:cubicBezTo>
                    <a:pt x="429272" y="740229"/>
                    <a:pt x="863237" y="387927"/>
                    <a:pt x="1285328" y="0"/>
                  </a:cubicBezTo>
                  <a:lnTo>
                    <a:pt x="1225951" y="2420093"/>
                  </a:lnTo>
                  <a:cubicBezTo>
                    <a:pt x="823653" y="2831771"/>
                    <a:pt x="445104" y="3279075"/>
                    <a:pt x="19056" y="3655127"/>
                  </a:cubicBezTo>
                  <a:cubicBezTo>
                    <a:pt x="20648" y="2837846"/>
                    <a:pt x="-1511" y="1973062"/>
                    <a:pt x="81" y="1155781"/>
                  </a:cubicBezTo>
                  <a:lnTo>
                    <a:pt x="19056" y="116378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47" name="Rectangle 4">
              <a:extLst>
                <a:ext uri="{FF2B5EF4-FFF2-40B4-BE49-F238E27FC236}">
                  <a16:creationId xmlns:a16="http://schemas.microsoft.com/office/drawing/2014/main" id="{2554CA53-019F-413F-A7B2-58FD72C7B187}"/>
                </a:ext>
              </a:extLst>
            </p:cNvPr>
            <p:cNvSpPr/>
            <p:nvPr/>
          </p:nvSpPr>
          <p:spPr>
            <a:xfrm>
              <a:off x="2612260"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48" name="Rectangle 4">
              <a:extLst>
                <a:ext uri="{FF2B5EF4-FFF2-40B4-BE49-F238E27FC236}">
                  <a16:creationId xmlns:a16="http://schemas.microsoft.com/office/drawing/2014/main" id="{54C68A2D-2C11-4936-8B35-D0CB5FA4FA00}"/>
                </a:ext>
              </a:extLst>
            </p:cNvPr>
            <p:cNvSpPr/>
            <p:nvPr/>
          </p:nvSpPr>
          <p:spPr>
            <a:xfrm>
              <a:off x="3701334"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49" name="Rectangle 4">
              <a:extLst>
                <a:ext uri="{FF2B5EF4-FFF2-40B4-BE49-F238E27FC236}">
                  <a16:creationId xmlns:a16="http://schemas.microsoft.com/office/drawing/2014/main" id="{5BD436A2-921E-4649-9FAF-567D7544AFD0}"/>
                </a:ext>
              </a:extLst>
            </p:cNvPr>
            <p:cNvSpPr/>
            <p:nvPr/>
          </p:nvSpPr>
          <p:spPr>
            <a:xfrm>
              <a:off x="4751848" y="4609589"/>
              <a:ext cx="864096" cy="466294"/>
            </a:xfrm>
            <a:custGeom>
              <a:avLst/>
              <a:gdLst/>
              <a:ahLst/>
              <a:cxnLst/>
              <a:rect l="l" t="t" r="r" b="b"/>
              <a:pathLst>
                <a:path w="864096" h="466294">
                  <a:moveTo>
                    <a:pt x="0" y="0"/>
                  </a:moveTo>
                  <a:cubicBezTo>
                    <a:pt x="307082" y="123825"/>
                    <a:pt x="537964" y="133350"/>
                    <a:pt x="864096" y="0"/>
                  </a:cubicBezTo>
                  <a:lnTo>
                    <a:pt x="864096" y="369821"/>
                  </a:lnTo>
                  <a:cubicBezTo>
                    <a:pt x="537964" y="503171"/>
                    <a:pt x="307082" y="493646"/>
                    <a:pt x="0" y="3698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50" name="Rectangle 4">
              <a:extLst>
                <a:ext uri="{FF2B5EF4-FFF2-40B4-BE49-F238E27FC236}">
                  <a16:creationId xmlns:a16="http://schemas.microsoft.com/office/drawing/2014/main" id="{E0585EF9-9620-49D2-9502-F3C8ADECD5FF}"/>
                </a:ext>
              </a:extLst>
            </p:cNvPr>
            <p:cNvSpPr/>
            <p:nvPr/>
          </p:nvSpPr>
          <p:spPr>
            <a:xfrm>
              <a:off x="2612260"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51" name="Rectangle 4">
              <a:extLst>
                <a:ext uri="{FF2B5EF4-FFF2-40B4-BE49-F238E27FC236}">
                  <a16:creationId xmlns:a16="http://schemas.microsoft.com/office/drawing/2014/main" id="{0AE89FB4-54A1-4819-8058-4B19DA89E50E}"/>
                </a:ext>
              </a:extLst>
            </p:cNvPr>
            <p:cNvSpPr/>
            <p:nvPr/>
          </p:nvSpPr>
          <p:spPr>
            <a:xfrm>
              <a:off x="3701334"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52" name="Rectangle 4">
              <a:extLst>
                <a:ext uri="{FF2B5EF4-FFF2-40B4-BE49-F238E27FC236}">
                  <a16:creationId xmlns:a16="http://schemas.microsoft.com/office/drawing/2014/main" id="{631160CD-6F3A-43E0-BCB5-2258683ED296}"/>
                </a:ext>
              </a:extLst>
            </p:cNvPr>
            <p:cNvSpPr/>
            <p:nvPr/>
          </p:nvSpPr>
          <p:spPr>
            <a:xfrm>
              <a:off x="4751848" y="4509120"/>
              <a:ext cx="864096" cy="466294"/>
            </a:xfrm>
            <a:custGeom>
              <a:avLst/>
              <a:gdLst/>
              <a:ahLst/>
              <a:cxnLst/>
              <a:rect l="l" t="t" r="r" b="b"/>
              <a:pathLst>
                <a:path w="864096" h="466294">
                  <a:moveTo>
                    <a:pt x="864096" y="0"/>
                  </a:moveTo>
                  <a:lnTo>
                    <a:pt x="864096" y="369821"/>
                  </a:lnTo>
                  <a:cubicBezTo>
                    <a:pt x="537964" y="503171"/>
                    <a:pt x="307082" y="493646"/>
                    <a:pt x="0" y="369821"/>
                  </a:cubicBezTo>
                  <a:lnTo>
                    <a:pt x="0" y="231546"/>
                  </a:lnTo>
                  <a:cubicBezTo>
                    <a:pt x="304482" y="353580"/>
                    <a:pt x="534610" y="362265"/>
                    <a:pt x="858934" y="229654"/>
                  </a:cubicBezTo>
                  <a:lnTo>
                    <a:pt x="858934" y="1894"/>
                  </a:lnTo>
                  <a:cubicBezTo>
                    <a:pt x="860700" y="1386"/>
                    <a:pt x="862397" y="695"/>
                    <a:pt x="8640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grpSp>
      <p:grpSp>
        <p:nvGrpSpPr>
          <p:cNvPr id="14" name="Group 13">
            <a:extLst>
              <a:ext uri="{FF2B5EF4-FFF2-40B4-BE49-F238E27FC236}">
                <a16:creationId xmlns:a16="http://schemas.microsoft.com/office/drawing/2014/main" id="{7E613703-B38B-4B24-8038-5B6F71374A9C}"/>
              </a:ext>
            </a:extLst>
          </p:cNvPr>
          <p:cNvGrpSpPr/>
          <p:nvPr/>
        </p:nvGrpSpPr>
        <p:grpSpPr>
          <a:xfrm>
            <a:off x="7699261" y="3099895"/>
            <a:ext cx="226890" cy="226557"/>
            <a:chOff x="2611714" y="1452659"/>
            <a:chExt cx="3963104" cy="3957283"/>
          </a:xfrm>
          <a:solidFill>
            <a:schemeClr val="accent5"/>
          </a:solidFill>
        </p:grpSpPr>
        <p:sp>
          <p:nvSpPr>
            <p:cNvPr id="28" name="Round Same Side Corner Rectangle 4">
              <a:extLst>
                <a:ext uri="{FF2B5EF4-FFF2-40B4-BE49-F238E27FC236}">
                  <a16:creationId xmlns:a16="http://schemas.microsoft.com/office/drawing/2014/main" id="{866588ED-CA8C-4390-B2B2-7D87BB7F7F09}"/>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29" name="Round Same Side Corner Rectangle 6">
              <a:extLst>
                <a:ext uri="{FF2B5EF4-FFF2-40B4-BE49-F238E27FC236}">
                  <a16:creationId xmlns:a16="http://schemas.microsoft.com/office/drawing/2014/main" id="{6153F611-2939-4AFD-8260-0C840F010A03}"/>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30" name="Round Same Side Corner Rectangle 8">
              <a:extLst>
                <a:ext uri="{FF2B5EF4-FFF2-40B4-BE49-F238E27FC236}">
                  <a16:creationId xmlns:a16="http://schemas.microsoft.com/office/drawing/2014/main" id="{A09A84A6-02B5-49BD-83B2-C740B89CA548}"/>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grpSp>
      <p:sp>
        <p:nvSpPr>
          <p:cNvPr id="15" name="Rounded Rectangle 1">
            <a:extLst>
              <a:ext uri="{FF2B5EF4-FFF2-40B4-BE49-F238E27FC236}">
                <a16:creationId xmlns:a16="http://schemas.microsoft.com/office/drawing/2014/main" id="{AEA0A816-A44B-41A6-826F-535FDC98A314}"/>
              </a:ext>
            </a:extLst>
          </p:cNvPr>
          <p:cNvSpPr/>
          <p:nvPr/>
        </p:nvSpPr>
        <p:spPr>
          <a:xfrm>
            <a:off x="8685473" y="3550198"/>
            <a:ext cx="176285" cy="309411"/>
          </a:xfrm>
          <a:custGeom>
            <a:avLst/>
            <a:gdLst/>
            <a:ahLst/>
            <a:cxnLst/>
            <a:rect l="l" t="t" r="r" b="b"/>
            <a:pathLst>
              <a:path w="2242991" h="3936853">
                <a:moveTo>
                  <a:pt x="270736" y="2042698"/>
                </a:moveTo>
                <a:lnTo>
                  <a:pt x="272959" y="2042698"/>
                </a:lnTo>
                <a:cubicBezTo>
                  <a:pt x="295787" y="2113479"/>
                  <a:pt x="705194" y="2169600"/>
                  <a:pt x="1206736" y="2169600"/>
                </a:cubicBezTo>
                <a:cubicBezTo>
                  <a:pt x="1708278" y="2169600"/>
                  <a:pt x="2117686" y="2113479"/>
                  <a:pt x="2140514" y="2042698"/>
                </a:cubicBezTo>
                <a:lnTo>
                  <a:pt x="2142944" y="2042698"/>
                </a:lnTo>
                <a:lnTo>
                  <a:pt x="2142944" y="3638829"/>
                </a:lnTo>
                <a:cubicBezTo>
                  <a:pt x="2142944" y="3803424"/>
                  <a:pt x="2003239" y="3936853"/>
                  <a:pt x="1830903" y="3936853"/>
                </a:cubicBezTo>
                <a:lnTo>
                  <a:pt x="582777" y="3936853"/>
                </a:lnTo>
                <a:cubicBezTo>
                  <a:pt x="410441" y="3936853"/>
                  <a:pt x="270736" y="3803424"/>
                  <a:pt x="270736" y="3638829"/>
                </a:cubicBezTo>
                <a:close/>
                <a:moveTo>
                  <a:pt x="1389584" y="1902314"/>
                </a:moveTo>
                <a:lnTo>
                  <a:pt x="1175571" y="1942858"/>
                </a:lnTo>
                <a:cubicBezTo>
                  <a:pt x="1166297" y="1944615"/>
                  <a:pt x="1160203" y="1953556"/>
                  <a:pt x="1161960" y="1962830"/>
                </a:cubicBezTo>
                <a:lnTo>
                  <a:pt x="1169001" y="1999997"/>
                </a:lnTo>
                <a:cubicBezTo>
                  <a:pt x="1170758" y="2009271"/>
                  <a:pt x="1179700" y="2015364"/>
                  <a:pt x="1188974" y="2013607"/>
                </a:cubicBezTo>
                <a:lnTo>
                  <a:pt x="1402987" y="1973063"/>
                </a:lnTo>
                <a:cubicBezTo>
                  <a:pt x="1412261" y="1971306"/>
                  <a:pt x="1418354" y="1962364"/>
                  <a:pt x="1416598" y="1953091"/>
                </a:cubicBezTo>
                <a:lnTo>
                  <a:pt x="1409556" y="1915924"/>
                </a:lnTo>
                <a:cubicBezTo>
                  <a:pt x="1407799" y="1906649"/>
                  <a:pt x="1398858" y="1900557"/>
                  <a:pt x="1389584" y="1902314"/>
                </a:cubicBezTo>
                <a:close/>
                <a:moveTo>
                  <a:pt x="444399" y="1892921"/>
                </a:moveTo>
                <a:lnTo>
                  <a:pt x="487549" y="2053958"/>
                </a:lnTo>
                <a:cubicBezTo>
                  <a:pt x="352241" y="2031803"/>
                  <a:pt x="270944" y="2002112"/>
                  <a:pt x="270944" y="1969719"/>
                </a:cubicBezTo>
                <a:cubicBezTo>
                  <a:pt x="270944" y="1940931"/>
                  <a:pt x="335156" y="1914276"/>
                  <a:pt x="444399" y="1892921"/>
                </a:cubicBezTo>
                <a:close/>
                <a:moveTo>
                  <a:pt x="1960739" y="1891042"/>
                </a:moveTo>
                <a:cubicBezTo>
                  <a:pt x="2075269" y="1912860"/>
                  <a:pt x="2142944" y="1940165"/>
                  <a:pt x="2142944" y="1969719"/>
                </a:cubicBezTo>
                <a:cubicBezTo>
                  <a:pt x="2142944" y="2002898"/>
                  <a:pt x="2057653" y="2033243"/>
                  <a:pt x="1916514" y="2056095"/>
                </a:cubicBezTo>
                <a:close/>
                <a:moveTo>
                  <a:pt x="970450" y="1841793"/>
                </a:moveTo>
                <a:lnTo>
                  <a:pt x="1019288" y="2099589"/>
                </a:lnTo>
                <a:cubicBezTo>
                  <a:pt x="985266" y="2098910"/>
                  <a:pt x="951932" y="2097488"/>
                  <a:pt x="919381" y="2095721"/>
                </a:cubicBezTo>
                <a:lnTo>
                  <a:pt x="852855" y="1847439"/>
                </a:lnTo>
                <a:close/>
                <a:moveTo>
                  <a:pt x="1440720" y="1613218"/>
                </a:moveTo>
                <a:lnTo>
                  <a:pt x="1120594" y="1673865"/>
                </a:lnTo>
                <a:cubicBezTo>
                  <a:pt x="1111320" y="1675622"/>
                  <a:pt x="1105226" y="1684563"/>
                  <a:pt x="1106983" y="1693837"/>
                </a:cubicBezTo>
                <a:lnTo>
                  <a:pt x="1114025" y="1731004"/>
                </a:lnTo>
                <a:cubicBezTo>
                  <a:pt x="1115781" y="1740278"/>
                  <a:pt x="1124723" y="1746372"/>
                  <a:pt x="1133997" y="1744615"/>
                </a:cubicBezTo>
                <a:lnTo>
                  <a:pt x="1454123" y="1683968"/>
                </a:lnTo>
                <a:cubicBezTo>
                  <a:pt x="1463397" y="1682211"/>
                  <a:pt x="1469490" y="1673270"/>
                  <a:pt x="1467733" y="1663996"/>
                </a:cubicBezTo>
                <a:lnTo>
                  <a:pt x="1460692" y="1626829"/>
                </a:lnTo>
                <a:cubicBezTo>
                  <a:pt x="1458935" y="1617555"/>
                  <a:pt x="1449994" y="1611461"/>
                  <a:pt x="1440720" y="1613218"/>
                </a:cubicBezTo>
                <a:close/>
                <a:moveTo>
                  <a:pt x="1279927" y="1344224"/>
                </a:moveTo>
                <a:lnTo>
                  <a:pt x="1065915" y="1384768"/>
                </a:lnTo>
                <a:cubicBezTo>
                  <a:pt x="1056641" y="1386524"/>
                  <a:pt x="1050547" y="1395466"/>
                  <a:pt x="1052304" y="1404740"/>
                </a:cubicBezTo>
                <a:cubicBezTo>
                  <a:pt x="1054651" y="1417129"/>
                  <a:pt x="1056998" y="1429518"/>
                  <a:pt x="1059345" y="1441907"/>
                </a:cubicBezTo>
                <a:cubicBezTo>
                  <a:pt x="1061102" y="1451181"/>
                  <a:pt x="1070044" y="1457274"/>
                  <a:pt x="1079318" y="1455517"/>
                </a:cubicBezTo>
                <a:lnTo>
                  <a:pt x="1293331" y="1414973"/>
                </a:lnTo>
                <a:cubicBezTo>
                  <a:pt x="1302605" y="1413216"/>
                  <a:pt x="1308698" y="1404275"/>
                  <a:pt x="1306942" y="1395001"/>
                </a:cubicBezTo>
                <a:cubicBezTo>
                  <a:pt x="1304595" y="1382612"/>
                  <a:pt x="1302247" y="1370223"/>
                  <a:pt x="1299900" y="1357834"/>
                </a:cubicBezTo>
                <a:cubicBezTo>
                  <a:pt x="1298143" y="1348560"/>
                  <a:pt x="1289202" y="1342467"/>
                  <a:pt x="1279927" y="1344224"/>
                </a:cubicBezTo>
                <a:close/>
                <a:moveTo>
                  <a:pt x="690664" y="1301904"/>
                </a:moveTo>
                <a:cubicBezTo>
                  <a:pt x="760372" y="1572869"/>
                  <a:pt x="815409" y="1824276"/>
                  <a:pt x="885118" y="2095242"/>
                </a:cubicBezTo>
                <a:cubicBezTo>
                  <a:pt x="630661" y="2082292"/>
                  <a:pt x="645145" y="2074230"/>
                  <a:pt x="525159" y="2063725"/>
                </a:cubicBezTo>
                <a:lnTo>
                  <a:pt x="342930" y="1395078"/>
                </a:lnTo>
                <a:close/>
                <a:moveTo>
                  <a:pt x="1225246" y="1065177"/>
                </a:moveTo>
                <a:lnTo>
                  <a:pt x="1011234" y="1105721"/>
                </a:lnTo>
                <a:cubicBezTo>
                  <a:pt x="1001960" y="1107479"/>
                  <a:pt x="995865" y="1116420"/>
                  <a:pt x="997623" y="1125693"/>
                </a:cubicBezTo>
                <a:cubicBezTo>
                  <a:pt x="999970" y="1138082"/>
                  <a:pt x="1002317" y="1150472"/>
                  <a:pt x="1004664" y="1162861"/>
                </a:cubicBezTo>
                <a:cubicBezTo>
                  <a:pt x="1006420" y="1172135"/>
                  <a:pt x="1015363" y="1178228"/>
                  <a:pt x="1024637" y="1176471"/>
                </a:cubicBezTo>
                <a:lnTo>
                  <a:pt x="1238650" y="1135927"/>
                </a:lnTo>
                <a:cubicBezTo>
                  <a:pt x="1247924" y="1134170"/>
                  <a:pt x="1254017" y="1125228"/>
                  <a:pt x="1252261" y="1115954"/>
                </a:cubicBezTo>
                <a:cubicBezTo>
                  <a:pt x="1249914" y="1103566"/>
                  <a:pt x="1247565" y="1091176"/>
                  <a:pt x="1245218" y="1078787"/>
                </a:cubicBezTo>
                <a:cubicBezTo>
                  <a:pt x="1243462" y="1069513"/>
                  <a:pt x="1234521" y="1063420"/>
                  <a:pt x="1225246" y="1065177"/>
                </a:cubicBezTo>
                <a:close/>
                <a:moveTo>
                  <a:pt x="2066056" y="835837"/>
                </a:moveTo>
                <a:cubicBezTo>
                  <a:pt x="2099544" y="877912"/>
                  <a:pt x="2135736" y="897343"/>
                  <a:pt x="2205150" y="873107"/>
                </a:cubicBezTo>
                <a:cubicBezTo>
                  <a:pt x="2100716" y="1268203"/>
                  <a:pt x="1996281" y="1663300"/>
                  <a:pt x="1891847" y="2058396"/>
                </a:cubicBezTo>
                <a:cubicBezTo>
                  <a:pt x="1838942" y="2071603"/>
                  <a:pt x="1788418" y="2077665"/>
                  <a:pt x="1733131" y="2076583"/>
                </a:cubicBezTo>
                <a:cubicBezTo>
                  <a:pt x="1843312" y="1665383"/>
                  <a:pt x="1955875" y="1247037"/>
                  <a:pt x="2066056" y="835837"/>
                </a:cubicBezTo>
                <a:close/>
                <a:moveTo>
                  <a:pt x="1890153" y="788705"/>
                </a:moveTo>
                <a:cubicBezTo>
                  <a:pt x="1917655" y="828379"/>
                  <a:pt x="1966723" y="851293"/>
                  <a:pt x="2029245" y="825975"/>
                </a:cubicBezTo>
                <a:cubicBezTo>
                  <a:pt x="1917754" y="1242066"/>
                  <a:pt x="1803881" y="1667684"/>
                  <a:pt x="1692389" y="2083777"/>
                </a:cubicBezTo>
                <a:cubicBezTo>
                  <a:pt x="1629960" y="2091426"/>
                  <a:pt x="1591343" y="2089551"/>
                  <a:pt x="1540819" y="2092437"/>
                </a:cubicBezTo>
                <a:close/>
                <a:moveTo>
                  <a:pt x="1170565" y="786132"/>
                </a:moveTo>
                <a:lnTo>
                  <a:pt x="956553" y="826676"/>
                </a:lnTo>
                <a:cubicBezTo>
                  <a:pt x="947279" y="828432"/>
                  <a:pt x="941185" y="837374"/>
                  <a:pt x="942942" y="846648"/>
                </a:cubicBezTo>
                <a:cubicBezTo>
                  <a:pt x="945289" y="859037"/>
                  <a:pt x="947636" y="871426"/>
                  <a:pt x="949983" y="883815"/>
                </a:cubicBezTo>
                <a:cubicBezTo>
                  <a:pt x="951740" y="893089"/>
                  <a:pt x="960682" y="899182"/>
                  <a:pt x="969956" y="897425"/>
                </a:cubicBezTo>
                <a:lnTo>
                  <a:pt x="1183969" y="856881"/>
                </a:lnTo>
                <a:cubicBezTo>
                  <a:pt x="1193243" y="855124"/>
                  <a:pt x="1199336" y="846183"/>
                  <a:pt x="1197580" y="836909"/>
                </a:cubicBezTo>
                <a:cubicBezTo>
                  <a:pt x="1195233" y="824520"/>
                  <a:pt x="1192885" y="812131"/>
                  <a:pt x="1190538" y="799742"/>
                </a:cubicBezTo>
                <a:cubicBezTo>
                  <a:pt x="1188781" y="790468"/>
                  <a:pt x="1179840" y="784375"/>
                  <a:pt x="1170565" y="786132"/>
                </a:cubicBezTo>
                <a:close/>
                <a:moveTo>
                  <a:pt x="1115883" y="507085"/>
                </a:moveTo>
                <a:lnTo>
                  <a:pt x="901870" y="547629"/>
                </a:lnTo>
                <a:cubicBezTo>
                  <a:pt x="892596" y="549386"/>
                  <a:pt x="886502" y="558328"/>
                  <a:pt x="888259" y="567602"/>
                </a:cubicBezTo>
                <a:lnTo>
                  <a:pt x="895301" y="604769"/>
                </a:lnTo>
                <a:cubicBezTo>
                  <a:pt x="897058" y="614043"/>
                  <a:pt x="905999" y="620136"/>
                  <a:pt x="915274" y="618379"/>
                </a:cubicBezTo>
                <a:lnTo>
                  <a:pt x="1129286" y="577835"/>
                </a:lnTo>
                <a:cubicBezTo>
                  <a:pt x="1138561" y="576078"/>
                  <a:pt x="1144654" y="567137"/>
                  <a:pt x="1142897" y="557863"/>
                </a:cubicBezTo>
                <a:cubicBezTo>
                  <a:pt x="1140550" y="545474"/>
                  <a:pt x="1138203" y="533084"/>
                  <a:pt x="1135856" y="520695"/>
                </a:cubicBezTo>
                <a:cubicBezTo>
                  <a:pt x="1134099" y="511422"/>
                  <a:pt x="1125157" y="505328"/>
                  <a:pt x="1115883" y="507085"/>
                </a:cubicBezTo>
                <a:close/>
                <a:moveTo>
                  <a:pt x="318396" y="422974"/>
                </a:moveTo>
                <a:cubicBezTo>
                  <a:pt x="416597" y="414975"/>
                  <a:pt x="506821" y="469989"/>
                  <a:pt x="530549" y="558544"/>
                </a:cubicBezTo>
                <a:lnTo>
                  <a:pt x="533390" y="577437"/>
                </a:lnTo>
                <a:lnTo>
                  <a:pt x="534791" y="577067"/>
                </a:lnTo>
                <a:lnTo>
                  <a:pt x="692417" y="1271950"/>
                </a:lnTo>
                <a:lnTo>
                  <a:pt x="323192" y="1369475"/>
                </a:lnTo>
                <a:lnTo>
                  <a:pt x="126703" y="719122"/>
                </a:lnTo>
                <a:lnTo>
                  <a:pt x="85810" y="730151"/>
                </a:lnTo>
                <a:cubicBezTo>
                  <a:pt x="139796" y="929624"/>
                  <a:pt x="190998" y="1164806"/>
                  <a:pt x="244983" y="1364280"/>
                </a:cubicBezTo>
                <a:cubicBezTo>
                  <a:pt x="255997" y="1433643"/>
                  <a:pt x="213672" y="1413775"/>
                  <a:pt x="198016" y="1438522"/>
                </a:cubicBezTo>
                <a:cubicBezTo>
                  <a:pt x="132011" y="1193808"/>
                  <a:pt x="66006" y="949094"/>
                  <a:pt x="0" y="704380"/>
                </a:cubicBezTo>
                <a:lnTo>
                  <a:pt x="120869" y="671778"/>
                </a:lnTo>
                <a:cubicBezTo>
                  <a:pt x="120228" y="670806"/>
                  <a:pt x="119928" y="669729"/>
                  <a:pt x="119638" y="668647"/>
                </a:cubicBezTo>
                <a:cubicBezTo>
                  <a:pt x="92520" y="567440"/>
                  <a:pt x="162522" y="460749"/>
                  <a:pt x="275992" y="430345"/>
                </a:cubicBezTo>
                <a:cubicBezTo>
                  <a:pt x="290176" y="426544"/>
                  <a:pt x="304367" y="424117"/>
                  <a:pt x="318396" y="422974"/>
                </a:cubicBezTo>
                <a:close/>
                <a:moveTo>
                  <a:pt x="2083120" y="383534"/>
                </a:moveTo>
                <a:cubicBezTo>
                  <a:pt x="2132613" y="419334"/>
                  <a:pt x="2169341" y="429175"/>
                  <a:pt x="2240618" y="425735"/>
                </a:cubicBezTo>
                <a:lnTo>
                  <a:pt x="2220213" y="816886"/>
                </a:lnTo>
                <a:cubicBezTo>
                  <a:pt x="2165825" y="845495"/>
                  <a:pt x="2119009" y="826121"/>
                  <a:pt x="2059503" y="771302"/>
                </a:cubicBezTo>
                <a:cubicBezTo>
                  <a:pt x="1992871" y="794085"/>
                  <a:pt x="1937578" y="785040"/>
                  <a:pt x="1905218" y="732483"/>
                </a:cubicBezTo>
                <a:close/>
                <a:moveTo>
                  <a:pt x="1167316" y="217989"/>
                </a:moveTo>
                <a:lnTo>
                  <a:pt x="847190" y="278635"/>
                </a:lnTo>
                <a:cubicBezTo>
                  <a:pt x="837916" y="280392"/>
                  <a:pt x="831822" y="289333"/>
                  <a:pt x="833579" y="298608"/>
                </a:cubicBezTo>
                <a:lnTo>
                  <a:pt x="840621" y="335775"/>
                </a:lnTo>
                <a:cubicBezTo>
                  <a:pt x="842378" y="345049"/>
                  <a:pt x="851319" y="351142"/>
                  <a:pt x="860593" y="349384"/>
                </a:cubicBezTo>
                <a:lnTo>
                  <a:pt x="1180719" y="288738"/>
                </a:lnTo>
                <a:cubicBezTo>
                  <a:pt x="1189993" y="286981"/>
                  <a:pt x="1196086" y="278040"/>
                  <a:pt x="1194329" y="268766"/>
                </a:cubicBezTo>
                <a:lnTo>
                  <a:pt x="1187288" y="231598"/>
                </a:lnTo>
                <a:cubicBezTo>
                  <a:pt x="1185531" y="222325"/>
                  <a:pt x="1176590" y="216232"/>
                  <a:pt x="1167316" y="217989"/>
                </a:cubicBezTo>
                <a:close/>
                <a:moveTo>
                  <a:pt x="2221717" y="181287"/>
                </a:moveTo>
                <a:lnTo>
                  <a:pt x="2242991" y="393855"/>
                </a:lnTo>
                <a:cubicBezTo>
                  <a:pt x="2179464" y="397581"/>
                  <a:pt x="2151931" y="392798"/>
                  <a:pt x="2097005" y="354738"/>
                </a:cubicBezTo>
                <a:close/>
                <a:moveTo>
                  <a:pt x="1214939" y="1907"/>
                </a:moveTo>
                <a:cubicBezTo>
                  <a:pt x="1273551" y="-9197"/>
                  <a:pt x="1330067" y="29317"/>
                  <a:pt x="1341171" y="87928"/>
                </a:cubicBezTo>
                <a:lnTo>
                  <a:pt x="1629756" y="1628253"/>
                </a:lnTo>
                <a:lnTo>
                  <a:pt x="1505335" y="2092601"/>
                </a:lnTo>
                <a:cubicBezTo>
                  <a:pt x="1367343" y="2099602"/>
                  <a:pt x="1230768" y="2098335"/>
                  <a:pt x="1062674" y="2099588"/>
                </a:cubicBezTo>
                <a:lnTo>
                  <a:pt x="704425" y="208557"/>
                </a:lnTo>
                <a:cubicBezTo>
                  <a:pt x="693321" y="149946"/>
                  <a:pt x="731834" y="93430"/>
                  <a:pt x="790446" y="8232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6" name="Isosceles Triangle 4">
            <a:extLst>
              <a:ext uri="{FF2B5EF4-FFF2-40B4-BE49-F238E27FC236}">
                <a16:creationId xmlns:a16="http://schemas.microsoft.com/office/drawing/2014/main" id="{8A25C66F-AB4C-4625-AFBE-4B42CED083B7}"/>
              </a:ext>
            </a:extLst>
          </p:cNvPr>
          <p:cNvSpPr/>
          <p:nvPr/>
        </p:nvSpPr>
        <p:spPr>
          <a:xfrm>
            <a:off x="7531163" y="2666633"/>
            <a:ext cx="228298" cy="226391"/>
          </a:xfrm>
          <a:custGeom>
            <a:avLst/>
            <a:gdLst/>
            <a:ahLst/>
            <a:cxnLst/>
            <a:rect l="l" t="t" r="r" b="b"/>
            <a:pathLst>
              <a:path w="3987707" h="3954396">
                <a:moveTo>
                  <a:pt x="0" y="3714088"/>
                </a:moveTo>
                <a:lnTo>
                  <a:pt x="3972024" y="3714088"/>
                </a:lnTo>
                <a:lnTo>
                  <a:pt x="3972024" y="3954396"/>
                </a:lnTo>
                <a:lnTo>
                  <a:pt x="0" y="3954396"/>
                </a:lnTo>
                <a:close/>
                <a:moveTo>
                  <a:pt x="3443318" y="3230893"/>
                </a:moveTo>
                <a:lnTo>
                  <a:pt x="3443318" y="3518925"/>
                </a:lnTo>
                <a:lnTo>
                  <a:pt x="3731350" y="3518925"/>
                </a:lnTo>
                <a:lnTo>
                  <a:pt x="3731350" y="3230893"/>
                </a:lnTo>
                <a:close/>
                <a:moveTo>
                  <a:pt x="2956963" y="3230893"/>
                </a:moveTo>
                <a:lnTo>
                  <a:pt x="2956963" y="3518925"/>
                </a:lnTo>
                <a:lnTo>
                  <a:pt x="3244995" y="3518925"/>
                </a:lnTo>
                <a:lnTo>
                  <a:pt x="3244995" y="3230893"/>
                </a:lnTo>
                <a:close/>
                <a:moveTo>
                  <a:pt x="764148" y="3208865"/>
                </a:moveTo>
                <a:lnTo>
                  <a:pt x="764148" y="3496897"/>
                </a:lnTo>
                <a:lnTo>
                  <a:pt x="1052180" y="3496897"/>
                </a:lnTo>
                <a:lnTo>
                  <a:pt x="1052180" y="3208865"/>
                </a:lnTo>
                <a:close/>
                <a:moveTo>
                  <a:pt x="277793" y="3208865"/>
                </a:moveTo>
                <a:lnTo>
                  <a:pt x="277793" y="3496897"/>
                </a:lnTo>
                <a:lnTo>
                  <a:pt x="565825" y="3496897"/>
                </a:lnTo>
                <a:lnTo>
                  <a:pt x="565825" y="3208865"/>
                </a:lnTo>
                <a:close/>
                <a:moveTo>
                  <a:pt x="3434934" y="2803592"/>
                </a:moveTo>
                <a:lnTo>
                  <a:pt x="3434934" y="3091624"/>
                </a:lnTo>
                <a:lnTo>
                  <a:pt x="3722966" y="3091624"/>
                </a:lnTo>
                <a:lnTo>
                  <a:pt x="3722966" y="2803592"/>
                </a:lnTo>
                <a:close/>
                <a:moveTo>
                  <a:pt x="2948579" y="2803592"/>
                </a:moveTo>
                <a:lnTo>
                  <a:pt x="2948579" y="3091624"/>
                </a:lnTo>
                <a:lnTo>
                  <a:pt x="3236611" y="3091624"/>
                </a:lnTo>
                <a:lnTo>
                  <a:pt x="3236611" y="2803592"/>
                </a:lnTo>
                <a:close/>
                <a:moveTo>
                  <a:pt x="755764" y="2781564"/>
                </a:moveTo>
                <a:lnTo>
                  <a:pt x="755764" y="3069596"/>
                </a:lnTo>
                <a:lnTo>
                  <a:pt x="1043796" y="3069596"/>
                </a:lnTo>
                <a:lnTo>
                  <a:pt x="1043796" y="2781564"/>
                </a:lnTo>
                <a:close/>
                <a:moveTo>
                  <a:pt x="269409" y="2781564"/>
                </a:moveTo>
                <a:lnTo>
                  <a:pt x="269409" y="3069596"/>
                </a:lnTo>
                <a:lnTo>
                  <a:pt x="557441" y="3069596"/>
                </a:lnTo>
                <a:lnTo>
                  <a:pt x="557441" y="2781564"/>
                </a:lnTo>
                <a:close/>
                <a:moveTo>
                  <a:pt x="1967773" y="2776576"/>
                </a:moveTo>
                <a:cubicBezTo>
                  <a:pt x="1895109" y="2776576"/>
                  <a:pt x="1836204" y="2835481"/>
                  <a:pt x="1836204" y="2908145"/>
                </a:cubicBezTo>
                <a:lnTo>
                  <a:pt x="1836204" y="3521808"/>
                </a:lnTo>
                <a:lnTo>
                  <a:pt x="2196244" y="3521808"/>
                </a:lnTo>
                <a:lnTo>
                  <a:pt x="2196244" y="2908145"/>
                </a:lnTo>
                <a:cubicBezTo>
                  <a:pt x="2196244" y="2835481"/>
                  <a:pt x="2137339" y="2776576"/>
                  <a:pt x="2064675" y="2776576"/>
                </a:cubicBezTo>
                <a:close/>
                <a:moveTo>
                  <a:pt x="3425319" y="2363160"/>
                </a:moveTo>
                <a:lnTo>
                  <a:pt x="3425319" y="2651192"/>
                </a:lnTo>
                <a:lnTo>
                  <a:pt x="3713351" y="2651192"/>
                </a:lnTo>
                <a:lnTo>
                  <a:pt x="3713351" y="2363160"/>
                </a:lnTo>
                <a:close/>
                <a:moveTo>
                  <a:pt x="2938964" y="2363160"/>
                </a:moveTo>
                <a:lnTo>
                  <a:pt x="2938964" y="2651192"/>
                </a:lnTo>
                <a:lnTo>
                  <a:pt x="3226996" y="2651192"/>
                </a:lnTo>
                <a:lnTo>
                  <a:pt x="3226996" y="2363160"/>
                </a:lnTo>
                <a:close/>
                <a:moveTo>
                  <a:pt x="746149" y="2341132"/>
                </a:moveTo>
                <a:lnTo>
                  <a:pt x="746149" y="2629164"/>
                </a:lnTo>
                <a:lnTo>
                  <a:pt x="1034181" y="2629164"/>
                </a:lnTo>
                <a:lnTo>
                  <a:pt x="1034181" y="2341132"/>
                </a:lnTo>
                <a:close/>
                <a:moveTo>
                  <a:pt x="259794" y="2341132"/>
                </a:moveTo>
                <a:lnTo>
                  <a:pt x="259794" y="2629164"/>
                </a:lnTo>
                <a:lnTo>
                  <a:pt x="547826" y="2629164"/>
                </a:lnTo>
                <a:lnTo>
                  <a:pt x="547826" y="2341132"/>
                </a:lnTo>
                <a:close/>
                <a:moveTo>
                  <a:pt x="2120268" y="2332748"/>
                </a:moveTo>
                <a:lnTo>
                  <a:pt x="2120268" y="2620780"/>
                </a:lnTo>
                <a:lnTo>
                  <a:pt x="2408300" y="2620780"/>
                </a:lnTo>
                <a:lnTo>
                  <a:pt x="2408300" y="2332748"/>
                </a:lnTo>
                <a:close/>
                <a:moveTo>
                  <a:pt x="1633913" y="2332748"/>
                </a:moveTo>
                <a:lnTo>
                  <a:pt x="1633913" y="2620780"/>
                </a:lnTo>
                <a:lnTo>
                  <a:pt x="1921945" y="2620780"/>
                </a:lnTo>
                <a:lnTo>
                  <a:pt x="1921945" y="2332748"/>
                </a:lnTo>
                <a:close/>
                <a:moveTo>
                  <a:pt x="0" y="2180348"/>
                </a:moveTo>
                <a:lnTo>
                  <a:pt x="1368152" y="2180348"/>
                </a:lnTo>
                <a:lnTo>
                  <a:pt x="1368152" y="3644362"/>
                </a:lnTo>
                <a:lnTo>
                  <a:pt x="0" y="3644362"/>
                </a:lnTo>
                <a:close/>
                <a:moveTo>
                  <a:pt x="2630373" y="2177473"/>
                </a:moveTo>
                <a:lnTo>
                  <a:pt x="3987707" y="2177473"/>
                </a:lnTo>
                <a:lnTo>
                  <a:pt x="3987707" y="3641487"/>
                </a:lnTo>
                <a:lnTo>
                  <a:pt x="2630373" y="3641487"/>
                </a:lnTo>
                <a:close/>
                <a:moveTo>
                  <a:pt x="2110653" y="1892316"/>
                </a:moveTo>
                <a:lnTo>
                  <a:pt x="2110653" y="2180348"/>
                </a:lnTo>
                <a:lnTo>
                  <a:pt x="2398685" y="2180348"/>
                </a:lnTo>
                <a:lnTo>
                  <a:pt x="2398685" y="1892316"/>
                </a:lnTo>
                <a:close/>
                <a:moveTo>
                  <a:pt x="1624298" y="1892316"/>
                </a:moveTo>
                <a:lnTo>
                  <a:pt x="1624298" y="2180348"/>
                </a:lnTo>
                <a:lnTo>
                  <a:pt x="1912330" y="2180348"/>
                </a:lnTo>
                <a:lnTo>
                  <a:pt x="1912330" y="1892316"/>
                </a:lnTo>
                <a:close/>
                <a:moveTo>
                  <a:pt x="1485872" y="1700146"/>
                </a:moveTo>
                <a:lnTo>
                  <a:pt x="2546576" y="1700146"/>
                </a:lnTo>
                <a:lnTo>
                  <a:pt x="2546576" y="3644362"/>
                </a:lnTo>
                <a:lnTo>
                  <a:pt x="1485872" y="3644362"/>
                </a:lnTo>
                <a:close/>
                <a:moveTo>
                  <a:pt x="2630373" y="1700145"/>
                </a:moveTo>
                <a:lnTo>
                  <a:pt x="3987707" y="1700145"/>
                </a:lnTo>
                <a:lnTo>
                  <a:pt x="3987707" y="2106166"/>
                </a:lnTo>
                <a:lnTo>
                  <a:pt x="2630373" y="2106166"/>
                </a:lnTo>
                <a:close/>
                <a:moveTo>
                  <a:pt x="0" y="1700145"/>
                </a:moveTo>
                <a:lnTo>
                  <a:pt x="1368152" y="1700145"/>
                </a:lnTo>
                <a:lnTo>
                  <a:pt x="1368152" y="2106166"/>
                </a:lnTo>
                <a:lnTo>
                  <a:pt x="0" y="2106166"/>
                </a:lnTo>
                <a:close/>
                <a:moveTo>
                  <a:pt x="1980063" y="1146448"/>
                </a:moveTo>
                <a:lnTo>
                  <a:pt x="2036694" y="1146448"/>
                </a:lnTo>
                <a:lnTo>
                  <a:pt x="2036694" y="1344772"/>
                </a:lnTo>
                <a:lnTo>
                  <a:pt x="1838370" y="1344772"/>
                </a:lnTo>
                <a:lnTo>
                  <a:pt x="1838370" y="1286838"/>
                </a:lnTo>
                <a:lnTo>
                  <a:pt x="1980063" y="1286838"/>
                </a:lnTo>
                <a:close/>
                <a:moveTo>
                  <a:pt x="2016223" y="1083949"/>
                </a:moveTo>
                <a:cubicBezTo>
                  <a:pt x="1889971" y="1083949"/>
                  <a:pt x="1787623" y="1186297"/>
                  <a:pt x="1787623" y="1312549"/>
                </a:cubicBezTo>
                <a:cubicBezTo>
                  <a:pt x="1787623" y="1438801"/>
                  <a:pt x="1889971" y="1541149"/>
                  <a:pt x="2016223" y="1541149"/>
                </a:cubicBezTo>
                <a:cubicBezTo>
                  <a:pt x="2142475" y="1541149"/>
                  <a:pt x="2244823" y="1438801"/>
                  <a:pt x="2244823" y="1312549"/>
                </a:cubicBezTo>
                <a:cubicBezTo>
                  <a:pt x="2244823" y="1186297"/>
                  <a:pt x="2142475" y="1083949"/>
                  <a:pt x="2016223" y="1083949"/>
                </a:cubicBezTo>
                <a:close/>
                <a:moveTo>
                  <a:pt x="2016222" y="697169"/>
                </a:moveTo>
                <a:lnTo>
                  <a:pt x="2722296" y="1611569"/>
                </a:lnTo>
                <a:lnTo>
                  <a:pt x="1310147" y="1611569"/>
                </a:lnTo>
                <a:close/>
                <a:moveTo>
                  <a:pt x="2120268" y="0"/>
                </a:moveTo>
                <a:lnTo>
                  <a:pt x="2722296" y="0"/>
                </a:lnTo>
                <a:lnTo>
                  <a:pt x="2722296" y="328314"/>
                </a:lnTo>
                <a:lnTo>
                  <a:pt x="2120268" y="328314"/>
                </a:lnTo>
                <a:close/>
                <a:moveTo>
                  <a:pt x="1966643" y="0"/>
                </a:moveTo>
                <a:lnTo>
                  <a:pt x="2065805" y="0"/>
                </a:lnTo>
                <a:lnTo>
                  <a:pt x="2065805" y="656629"/>
                </a:lnTo>
                <a:lnTo>
                  <a:pt x="1966643" y="65662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26" name="Oval 3">
            <a:extLst>
              <a:ext uri="{FF2B5EF4-FFF2-40B4-BE49-F238E27FC236}">
                <a16:creationId xmlns:a16="http://schemas.microsoft.com/office/drawing/2014/main" id="{F7BBAED3-9E6F-4FA7-860C-86FEE09F33A7}"/>
              </a:ext>
            </a:extLst>
          </p:cNvPr>
          <p:cNvSpPr/>
          <p:nvPr/>
        </p:nvSpPr>
        <p:spPr>
          <a:xfrm rot="3600000">
            <a:off x="8246864" y="2719734"/>
            <a:ext cx="161125" cy="250953"/>
          </a:xfrm>
          <a:custGeom>
            <a:avLst/>
            <a:gdLst/>
            <a:ahLst/>
            <a:cxnLst/>
            <a:rect l="l" t="t" r="r" b="b"/>
            <a:pathLst>
              <a:path w="1836914" h="2861004">
                <a:moveTo>
                  <a:pt x="241839" y="2395457"/>
                </a:moveTo>
                <a:lnTo>
                  <a:pt x="1595075" y="2395457"/>
                </a:lnTo>
                <a:cubicBezTo>
                  <a:pt x="1428203" y="2681813"/>
                  <a:pt x="1186766" y="2861004"/>
                  <a:pt x="918457" y="2861004"/>
                </a:cubicBezTo>
                <a:cubicBezTo>
                  <a:pt x="650148" y="2861004"/>
                  <a:pt x="408711" y="2681813"/>
                  <a:pt x="241839" y="2395457"/>
                </a:cubicBezTo>
                <a:close/>
                <a:moveTo>
                  <a:pt x="899051" y="854553"/>
                </a:moveTo>
                <a:lnTo>
                  <a:pt x="892714" y="854681"/>
                </a:lnTo>
                <a:cubicBezTo>
                  <a:pt x="854708" y="855445"/>
                  <a:pt x="824517" y="886876"/>
                  <a:pt x="825282" y="924882"/>
                </a:cubicBezTo>
                <a:lnTo>
                  <a:pt x="825382" y="929867"/>
                </a:lnTo>
                <a:lnTo>
                  <a:pt x="704891" y="932291"/>
                </a:lnTo>
                <a:cubicBezTo>
                  <a:pt x="666885" y="933055"/>
                  <a:pt x="636694" y="964486"/>
                  <a:pt x="637459" y="1002492"/>
                </a:cubicBezTo>
                <a:lnTo>
                  <a:pt x="637586" y="1008829"/>
                </a:lnTo>
                <a:cubicBezTo>
                  <a:pt x="638351" y="1046835"/>
                  <a:pt x="669782" y="1077026"/>
                  <a:pt x="707788" y="1076262"/>
                </a:cubicBezTo>
                <a:lnTo>
                  <a:pt x="828278" y="1073838"/>
                </a:lnTo>
                <a:lnTo>
                  <a:pt x="831137" y="1215980"/>
                </a:lnTo>
                <a:lnTo>
                  <a:pt x="704892" y="1218520"/>
                </a:lnTo>
                <a:cubicBezTo>
                  <a:pt x="666885" y="1219284"/>
                  <a:pt x="636694" y="1250715"/>
                  <a:pt x="637459" y="1288721"/>
                </a:cubicBezTo>
                <a:lnTo>
                  <a:pt x="637586" y="1295058"/>
                </a:lnTo>
                <a:cubicBezTo>
                  <a:pt x="638351" y="1333064"/>
                  <a:pt x="669782" y="1363255"/>
                  <a:pt x="707788" y="1362491"/>
                </a:cubicBezTo>
                <a:lnTo>
                  <a:pt x="834033" y="1359951"/>
                </a:lnTo>
                <a:lnTo>
                  <a:pt x="836893" y="1502093"/>
                </a:lnTo>
                <a:lnTo>
                  <a:pt x="704891" y="1504749"/>
                </a:lnTo>
                <a:cubicBezTo>
                  <a:pt x="666885" y="1505513"/>
                  <a:pt x="636694" y="1536944"/>
                  <a:pt x="637459" y="1574950"/>
                </a:cubicBezTo>
                <a:lnTo>
                  <a:pt x="637586" y="1581287"/>
                </a:lnTo>
                <a:cubicBezTo>
                  <a:pt x="638351" y="1619293"/>
                  <a:pt x="669781" y="1649484"/>
                  <a:pt x="707787" y="1648720"/>
                </a:cubicBezTo>
                <a:lnTo>
                  <a:pt x="839789" y="1646064"/>
                </a:lnTo>
                <a:lnTo>
                  <a:pt x="842648" y="1788208"/>
                </a:lnTo>
                <a:lnTo>
                  <a:pt x="704892" y="1790979"/>
                </a:lnTo>
                <a:cubicBezTo>
                  <a:pt x="666886" y="1791743"/>
                  <a:pt x="636695" y="1823174"/>
                  <a:pt x="637459" y="1861180"/>
                </a:cubicBezTo>
                <a:lnTo>
                  <a:pt x="637587" y="1867517"/>
                </a:lnTo>
                <a:cubicBezTo>
                  <a:pt x="638351" y="1905523"/>
                  <a:pt x="669782" y="1935714"/>
                  <a:pt x="707788" y="1934949"/>
                </a:cubicBezTo>
                <a:lnTo>
                  <a:pt x="845544" y="1932178"/>
                </a:lnTo>
                <a:lnTo>
                  <a:pt x="845682" y="1939015"/>
                </a:lnTo>
                <a:cubicBezTo>
                  <a:pt x="846446" y="1977021"/>
                  <a:pt x="877877" y="2007212"/>
                  <a:pt x="915883" y="2006448"/>
                </a:cubicBezTo>
                <a:lnTo>
                  <a:pt x="922220" y="2006320"/>
                </a:lnTo>
                <a:cubicBezTo>
                  <a:pt x="960226" y="2005556"/>
                  <a:pt x="990417" y="1974125"/>
                  <a:pt x="989653" y="1936119"/>
                </a:cubicBezTo>
                <a:lnTo>
                  <a:pt x="989515" y="1929282"/>
                </a:lnTo>
                <a:lnTo>
                  <a:pt x="1110045" y="1926858"/>
                </a:lnTo>
                <a:cubicBezTo>
                  <a:pt x="1148051" y="1926093"/>
                  <a:pt x="1178242" y="1894663"/>
                  <a:pt x="1177477" y="1856656"/>
                </a:cubicBezTo>
                <a:lnTo>
                  <a:pt x="1177350" y="1850320"/>
                </a:lnTo>
                <a:cubicBezTo>
                  <a:pt x="1176585" y="1812313"/>
                  <a:pt x="1145155" y="1782122"/>
                  <a:pt x="1107149" y="1782887"/>
                </a:cubicBezTo>
                <a:lnTo>
                  <a:pt x="986619" y="1785311"/>
                </a:lnTo>
                <a:lnTo>
                  <a:pt x="983760" y="1643168"/>
                </a:lnTo>
                <a:lnTo>
                  <a:pt x="1110044" y="1640628"/>
                </a:lnTo>
                <a:cubicBezTo>
                  <a:pt x="1148051" y="1639863"/>
                  <a:pt x="1178242" y="1608433"/>
                  <a:pt x="1177477" y="1570426"/>
                </a:cubicBezTo>
                <a:lnTo>
                  <a:pt x="1177350" y="1564090"/>
                </a:lnTo>
                <a:cubicBezTo>
                  <a:pt x="1176585" y="1526083"/>
                  <a:pt x="1145154" y="1495892"/>
                  <a:pt x="1107148" y="1496657"/>
                </a:cubicBezTo>
                <a:lnTo>
                  <a:pt x="980864" y="1499197"/>
                </a:lnTo>
                <a:lnTo>
                  <a:pt x="978004" y="1357055"/>
                </a:lnTo>
                <a:lnTo>
                  <a:pt x="1110045" y="1354399"/>
                </a:lnTo>
                <a:cubicBezTo>
                  <a:pt x="1148051" y="1353634"/>
                  <a:pt x="1178242" y="1322204"/>
                  <a:pt x="1177477" y="1284198"/>
                </a:cubicBezTo>
                <a:lnTo>
                  <a:pt x="1177350" y="1277861"/>
                </a:lnTo>
                <a:cubicBezTo>
                  <a:pt x="1176585" y="1239854"/>
                  <a:pt x="1145155" y="1209663"/>
                  <a:pt x="1107148" y="1210428"/>
                </a:cubicBezTo>
                <a:lnTo>
                  <a:pt x="975108" y="1213084"/>
                </a:lnTo>
                <a:lnTo>
                  <a:pt x="972249" y="1070942"/>
                </a:lnTo>
                <a:lnTo>
                  <a:pt x="1110044" y="1068170"/>
                </a:lnTo>
                <a:cubicBezTo>
                  <a:pt x="1148051" y="1067405"/>
                  <a:pt x="1178242" y="1035975"/>
                  <a:pt x="1177477" y="997969"/>
                </a:cubicBezTo>
                <a:lnTo>
                  <a:pt x="1177350" y="991632"/>
                </a:lnTo>
                <a:cubicBezTo>
                  <a:pt x="1176585" y="953626"/>
                  <a:pt x="1145155" y="923435"/>
                  <a:pt x="1107149" y="924199"/>
                </a:cubicBezTo>
                <a:lnTo>
                  <a:pt x="969353" y="926971"/>
                </a:lnTo>
                <a:lnTo>
                  <a:pt x="969252" y="921986"/>
                </a:lnTo>
                <a:cubicBezTo>
                  <a:pt x="968488" y="883980"/>
                  <a:pt x="937057" y="853789"/>
                  <a:pt x="899051" y="854553"/>
                </a:cubicBezTo>
                <a:close/>
                <a:moveTo>
                  <a:pt x="129937" y="699713"/>
                </a:moveTo>
                <a:lnTo>
                  <a:pt x="1706977" y="699713"/>
                </a:lnTo>
                <a:cubicBezTo>
                  <a:pt x="1789890" y="913280"/>
                  <a:pt x="1836914" y="1163338"/>
                  <a:pt x="1836914" y="1430502"/>
                </a:cubicBezTo>
                <a:cubicBezTo>
                  <a:pt x="1836914" y="1684614"/>
                  <a:pt x="1794373" y="1923251"/>
                  <a:pt x="1719229" y="2129881"/>
                </a:cubicBezTo>
                <a:lnTo>
                  <a:pt x="117685" y="2129880"/>
                </a:lnTo>
                <a:cubicBezTo>
                  <a:pt x="42541" y="1923251"/>
                  <a:pt x="0" y="1684614"/>
                  <a:pt x="0" y="1430502"/>
                </a:cubicBezTo>
                <a:cubicBezTo>
                  <a:pt x="0" y="1163338"/>
                  <a:pt x="47023" y="913280"/>
                  <a:pt x="129937" y="699713"/>
                </a:cubicBezTo>
                <a:close/>
                <a:moveTo>
                  <a:pt x="918457" y="0"/>
                </a:moveTo>
                <a:cubicBezTo>
                  <a:pt x="1176886" y="0"/>
                  <a:pt x="1410387" y="166238"/>
                  <a:pt x="1576745" y="434136"/>
                </a:cubicBezTo>
                <a:lnTo>
                  <a:pt x="260168" y="434136"/>
                </a:lnTo>
                <a:cubicBezTo>
                  <a:pt x="303683" y="363180"/>
                  <a:pt x="352374" y="299618"/>
                  <a:pt x="404939" y="244308"/>
                </a:cubicBezTo>
                <a:cubicBezTo>
                  <a:pt x="551525" y="90065"/>
                  <a:pt x="728238" y="0"/>
                  <a:pt x="91845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27" name="Oval 6">
            <a:extLst>
              <a:ext uri="{FF2B5EF4-FFF2-40B4-BE49-F238E27FC236}">
                <a16:creationId xmlns:a16="http://schemas.microsoft.com/office/drawing/2014/main" id="{9D36B6FC-76D2-4AEE-B77E-066AE2CA64C7}"/>
              </a:ext>
            </a:extLst>
          </p:cNvPr>
          <p:cNvSpPr/>
          <p:nvPr/>
        </p:nvSpPr>
        <p:spPr>
          <a:xfrm>
            <a:off x="8010431" y="2541432"/>
            <a:ext cx="209719" cy="209702"/>
          </a:xfrm>
          <a:custGeom>
            <a:avLst/>
            <a:gdLst/>
            <a:ahLst/>
            <a:cxnLst/>
            <a:rect l="l" t="t" r="r" b="b"/>
            <a:pathLst>
              <a:path w="2390914" h="2390722">
                <a:moveTo>
                  <a:pt x="498915" y="1270956"/>
                </a:moveTo>
                <a:cubicBezTo>
                  <a:pt x="466867" y="1631494"/>
                  <a:pt x="545499" y="1983842"/>
                  <a:pt x="712031" y="2288058"/>
                </a:cubicBezTo>
                <a:cubicBezTo>
                  <a:pt x="464683" y="2178998"/>
                  <a:pt x="261507" y="1988348"/>
                  <a:pt x="138595" y="1749053"/>
                </a:cubicBezTo>
                <a:cubicBezTo>
                  <a:pt x="277769" y="1358624"/>
                  <a:pt x="362527" y="1299202"/>
                  <a:pt x="498915" y="1270956"/>
                </a:cubicBezTo>
                <a:close/>
                <a:moveTo>
                  <a:pt x="663719" y="1248057"/>
                </a:moveTo>
                <a:cubicBezTo>
                  <a:pt x="854605" y="1249746"/>
                  <a:pt x="1109835" y="1376281"/>
                  <a:pt x="1298578" y="1813332"/>
                </a:cubicBezTo>
                <a:cubicBezTo>
                  <a:pt x="1397857" y="2120821"/>
                  <a:pt x="1588764" y="2223823"/>
                  <a:pt x="1726654" y="2264196"/>
                </a:cubicBezTo>
                <a:cubicBezTo>
                  <a:pt x="1567365" y="2345838"/>
                  <a:pt x="1386653" y="2390722"/>
                  <a:pt x="1195457" y="2390722"/>
                </a:cubicBezTo>
                <a:cubicBezTo>
                  <a:pt x="1105105" y="2390722"/>
                  <a:pt x="1017093" y="2380699"/>
                  <a:pt x="932674" y="2360815"/>
                </a:cubicBezTo>
                <a:cubicBezTo>
                  <a:pt x="712904" y="2043420"/>
                  <a:pt x="606953" y="1651154"/>
                  <a:pt x="649805" y="1249566"/>
                </a:cubicBezTo>
                <a:lnTo>
                  <a:pt x="649860" y="1249198"/>
                </a:lnTo>
                <a:cubicBezTo>
                  <a:pt x="654424" y="1248049"/>
                  <a:pt x="659052" y="1248016"/>
                  <a:pt x="663719" y="1248057"/>
                </a:cubicBezTo>
                <a:close/>
                <a:moveTo>
                  <a:pt x="625086" y="746603"/>
                </a:moveTo>
                <a:cubicBezTo>
                  <a:pt x="575988" y="864735"/>
                  <a:pt x="539829" y="989276"/>
                  <a:pt x="517891" y="1118420"/>
                </a:cubicBezTo>
                <a:cubicBezTo>
                  <a:pt x="333267" y="1155048"/>
                  <a:pt x="104158" y="1288682"/>
                  <a:pt x="51134" y="1540967"/>
                </a:cubicBezTo>
                <a:cubicBezTo>
                  <a:pt x="17753" y="1431609"/>
                  <a:pt x="0" y="1315510"/>
                  <a:pt x="0" y="1195265"/>
                </a:cubicBezTo>
                <a:cubicBezTo>
                  <a:pt x="0" y="1097761"/>
                  <a:pt x="11673" y="1002983"/>
                  <a:pt x="35026" y="912575"/>
                </a:cubicBezTo>
                <a:cubicBezTo>
                  <a:pt x="217565" y="821038"/>
                  <a:pt x="417517" y="763810"/>
                  <a:pt x="625086" y="746603"/>
                </a:cubicBezTo>
                <a:close/>
                <a:moveTo>
                  <a:pt x="814533" y="740223"/>
                </a:moveTo>
                <a:cubicBezTo>
                  <a:pt x="857324" y="741439"/>
                  <a:pt x="900304" y="744323"/>
                  <a:pt x="943391" y="748921"/>
                </a:cubicBezTo>
                <a:cubicBezTo>
                  <a:pt x="1533041" y="811841"/>
                  <a:pt x="2035353" y="1184101"/>
                  <a:pt x="2272257" y="1711892"/>
                </a:cubicBezTo>
                <a:cubicBezTo>
                  <a:pt x="2187283" y="1890127"/>
                  <a:pt x="2059291" y="2043796"/>
                  <a:pt x="1900038" y="2157347"/>
                </a:cubicBezTo>
                <a:cubicBezTo>
                  <a:pt x="1701554" y="2156027"/>
                  <a:pt x="1460014" y="1852027"/>
                  <a:pt x="1333085" y="1537286"/>
                </a:cubicBezTo>
                <a:cubicBezTo>
                  <a:pt x="1100582" y="1188617"/>
                  <a:pt x="869651" y="1107095"/>
                  <a:pt x="672276" y="1104550"/>
                </a:cubicBezTo>
                <a:cubicBezTo>
                  <a:pt x="696894" y="977637"/>
                  <a:pt x="736528" y="855836"/>
                  <a:pt x="789292" y="741073"/>
                </a:cubicBezTo>
                <a:cubicBezTo>
                  <a:pt x="797710" y="739809"/>
                  <a:pt x="806118" y="739984"/>
                  <a:pt x="814533" y="740223"/>
                </a:cubicBezTo>
                <a:close/>
                <a:moveTo>
                  <a:pt x="1949984" y="342891"/>
                </a:moveTo>
                <a:cubicBezTo>
                  <a:pt x="1980284" y="344390"/>
                  <a:pt x="2009562" y="347173"/>
                  <a:pt x="2037299" y="352632"/>
                </a:cubicBezTo>
                <a:cubicBezTo>
                  <a:pt x="2256924" y="565872"/>
                  <a:pt x="2390914" y="864921"/>
                  <a:pt x="2390914" y="1195265"/>
                </a:cubicBezTo>
                <a:cubicBezTo>
                  <a:pt x="2390914" y="1308987"/>
                  <a:pt x="2375035" y="1419000"/>
                  <a:pt x="2344329" y="1522910"/>
                </a:cubicBezTo>
                <a:cubicBezTo>
                  <a:pt x="2066307" y="1015476"/>
                  <a:pt x="1553437" y="663959"/>
                  <a:pt x="959223" y="600552"/>
                </a:cubicBezTo>
                <a:lnTo>
                  <a:pt x="864631" y="596352"/>
                </a:lnTo>
                <a:cubicBezTo>
                  <a:pt x="907064" y="522568"/>
                  <a:pt x="955150" y="452387"/>
                  <a:pt x="1010214" y="387898"/>
                </a:cubicBezTo>
                <a:cubicBezTo>
                  <a:pt x="1122148" y="420510"/>
                  <a:pt x="1261495" y="433074"/>
                  <a:pt x="1437226" y="415578"/>
                </a:cubicBezTo>
                <a:cubicBezTo>
                  <a:pt x="1605555" y="362253"/>
                  <a:pt x="1791720" y="335061"/>
                  <a:pt x="1949984" y="342891"/>
                </a:cubicBezTo>
                <a:close/>
                <a:moveTo>
                  <a:pt x="645877" y="135832"/>
                </a:moveTo>
                <a:cubicBezTo>
                  <a:pt x="699247" y="208461"/>
                  <a:pt x="768689" y="278008"/>
                  <a:pt x="866491" y="329123"/>
                </a:cubicBezTo>
                <a:cubicBezTo>
                  <a:pt x="800430" y="410892"/>
                  <a:pt x="743691" y="499993"/>
                  <a:pt x="695084" y="593886"/>
                </a:cubicBezTo>
                <a:cubicBezTo>
                  <a:pt x="487669" y="600275"/>
                  <a:pt x="286081" y="644629"/>
                  <a:pt x="98288" y="720924"/>
                </a:cubicBezTo>
                <a:cubicBezTo>
                  <a:pt x="207511" y="467961"/>
                  <a:pt x="401699" y="260335"/>
                  <a:pt x="645877" y="135832"/>
                </a:cubicBezTo>
                <a:close/>
                <a:moveTo>
                  <a:pt x="1421192" y="21777"/>
                </a:moveTo>
                <a:cubicBezTo>
                  <a:pt x="1556568" y="47494"/>
                  <a:pt x="1683835" y="96073"/>
                  <a:pt x="1798675" y="163618"/>
                </a:cubicBezTo>
                <a:cubicBezTo>
                  <a:pt x="1745123" y="171055"/>
                  <a:pt x="1687959" y="186995"/>
                  <a:pt x="1626738" y="211372"/>
                </a:cubicBezTo>
                <a:cubicBezTo>
                  <a:pt x="1422699" y="270506"/>
                  <a:pt x="1257466" y="279678"/>
                  <a:pt x="1126105" y="257383"/>
                </a:cubicBezTo>
                <a:cubicBezTo>
                  <a:pt x="1214004" y="167486"/>
                  <a:pt x="1313290" y="88650"/>
                  <a:pt x="1421192" y="21777"/>
                </a:cubicBezTo>
                <a:close/>
                <a:moveTo>
                  <a:pt x="1192903" y="0"/>
                </a:moveTo>
                <a:cubicBezTo>
                  <a:pt x="1110779" y="62762"/>
                  <a:pt x="1034516" y="132486"/>
                  <a:pt x="966800" y="209999"/>
                </a:cubicBezTo>
                <a:cubicBezTo>
                  <a:pt x="885863" y="177026"/>
                  <a:pt x="825266" y="128646"/>
                  <a:pt x="781556" y="76616"/>
                </a:cubicBezTo>
                <a:cubicBezTo>
                  <a:pt x="909026" y="26315"/>
                  <a:pt x="1047935" y="247"/>
                  <a:pt x="119290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18" name="Rounded Rectangle 2">
            <a:extLst>
              <a:ext uri="{FF2B5EF4-FFF2-40B4-BE49-F238E27FC236}">
                <a16:creationId xmlns:a16="http://schemas.microsoft.com/office/drawing/2014/main" id="{B325B97A-294E-4D60-8147-CEA9BE681F27}"/>
              </a:ext>
            </a:extLst>
          </p:cNvPr>
          <p:cNvSpPr/>
          <p:nvPr/>
        </p:nvSpPr>
        <p:spPr>
          <a:xfrm>
            <a:off x="7316915" y="3309960"/>
            <a:ext cx="177403" cy="226473"/>
          </a:xfrm>
          <a:custGeom>
            <a:avLst/>
            <a:gdLst/>
            <a:ahLst/>
            <a:cxnLst/>
            <a:rect l="l" t="t" r="r" b="b"/>
            <a:pathLst>
              <a:path w="3098702" h="3955818">
                <a:moveTo>
                  <a:pt x="584057" y="3782388"/>
                </a:moveTo>
                <a:lnTo>
                  <a:pt x="2472989" y="3782388"/>
                </a:lnTo>
                <a:cubicBezTo>
                  <a:pt x="2499530" y="3782388"/>
                  <a:pt x="2521045" y="3803903"/>
                  <a:pt x="2521045" y="3830444"/>
                </a:cubicBezTo>
                <a:lnTo>
                  <a:pt x="2521045" y="3907762"/>
                </a:lnTo>
                <a:cubicBezTo>
                  <a:pt x="2521045" y="3934303"/>
                  <a:pt x="2499530" y="3955818"/>
                  <a:pt x="2472989" y="3955818"/>
                </a:cubicBezTo>
                <a:lnTo>
                  <a:pt x="584057" y="3955818"/>
                </a:lnTo>
                <a:cubicBezTo>
                  <a:pt x="557516" y="3955818"/>
                  <a:pt x="536001" y="3934303"/>
                  <a:pt x="536001" y="3907762"/>
                </a:cubicBezTo>
                <a:lnTo>
                  <a:pt x="536001" y="3830444"/>
                </a:lnTo>
                <a:cubicBezTo>
                  <a:pt x="536001" y="3803903"/>
                  <a:pt x="557516" y="3782388"/>
                  <a:pt x="584057" y="3782388"/>
                </a:cubicBezTo>
                <a:close/>
                <a:moveTo>
                  <a:pt x="1084610" y="2997223"/>
                </a:moveTo>
                <a:cubicBezTo>
                  <a:pt x="1045477" y="2997223"/>
                  <a:pt x="1013754" y="3028946"/>
                  <a:pt x="1013754" y="3068079"/>
                </a:cubicBezTo>
                <a:lnTo>
                  <a:pt x="1013754" y="3351492"/>
                </a:lnTo>
                <a:cubicBezTo>
                  <a:pt x="1013754" y="3390625"/>
                  <a:pt x="1045477" y="3422348"/>
                  <a:pt x="1084610" y="3422348"/>
                </a:cubicBezTo>
                <a:lnTo>
                  <a:pt x="2014092" y="3422348"/>
                </a:lnTo>
                <a:cubicBezTo>
                  <a:pt x="2053225" y="3422348"/>
                  <a:pt x="2084948" y="3390625"/>
                  <a:pt x="2084948" y="3351492"/>
                </a:cubicBezTo>
                <a:lnTo>
                  <a:pt x="2084948" y="3068079"/>
                </a:lnTo>
                <a:cubicBezTo>
                  <a:pt x="2084948" y="3028946"/>
                  <a:pt x="2053225" y="2997223"/>
                  <a:pt x="2014092" y="2997223"/>
                </a:cubicBezTo>
                <a:close/>
                <a:moveTo>
                  <a:pt x="656690" y="2906112"/>
                </a:moveTo>
                <a:lnTo>
                  <a:pt x="2442013" y="2906112"/>
                </a:lnTo>
                <a:lnTo>
                  <a:pt x="2442013" y="3712250"/>
                </a:lnTo>
                <a:lnTo>
                  <a:pt x="656690" y="3712250"/>
                </a:lnTo>
                <a:close/>
                <a:moveTo>
                  <a:pt x="575330" y="2669437"/>
                </a:moveTo>
                <a:lnTo>
                  <a:pt x="2464262" y="2669437"/>
                </a:lnTo>
                <a:cubicBezTo>
                  <a:pt x="2490803" y="2669437"/>
                  <a:pt x="2512318" y="2690952"/>
                  <a:pt x="2512318" y="2717493"/>
                </a:cubicBezTo>
                <a:lnTo>
                  <a:pt x="2512318" y="2794811"/>
                </a:lnTo>
                <a:cubicBezTo>
                  <a:pt x="2512318" y="2821352"/>
                  <a:pt x="2490803" y="2842867"/>
                  <a:pt x="2464262" y="2842867"/>
                </a:cubicBezTo>
                <a:lnTo>
                  <a:pt x="575330" y="2842867"/>
                </a:lnTo>
                <a:cubicBezTo>
                  <a:pt x="548789" y="2842867"/>
                  <a:pt x="527274" y="2821352"/>
                  <a:pt x="527274" y="2794811"/>
                </a:cubicBezTo>
                <a:lnTo>
                  <a:pt x="527274" y="2717493"/>
                </a:lnTo>
                <a:cubicBezTo>
                  <a:pt x="527274" y="2690952"/>
                  <a:pt x="548789" y="2669437"/>
                  <a:pt x="575330" y="2669437"/>
                </a:cubicBezTo>
                <a:close/>
                <a:moveTo>
                  <a:pt x="1349992" y="2168510"/>
                </a:moveTo>
                <a:lnTo>
                  <a:pt x="1707057" y="2168510"/>
                </a:lnTo>
                <a:lnTo>
                  <a:pt x="1707057" y="2370734"/>
                </a:lnTo>
                <a:cubicBezTo>
                  <a:pt x="1874747" y="2404729"/>
                  <a:pt x="1985722" y="2490502"/>
                  <a:pt x="1985722" y="2586734"/>
                </a:cubicBezTo>
                <a:lnTo>
                  <a:pt x="1071576" y="2594663"/>
                </a:lnTo>
                <a:cubicBezTo>
                  <a:pt x="1065230" y="2495535"/>
                  <a:pt x="1177348" y="2405698"/>
                  <a:pt x="1349992" y="2368429"/>
                </a:cubicBezTo>
                <a:close/>
                <a:moveTo>
                  <a:pt x="2631656" y="450715"/>
                </a:moveTo>
                <a:cubicBezTo>
                  <a:pt x="2599636" y="450919"/>
                  <a:pt x="2565613" y="455880"/>
                  <a:pt x="2530064" y="466051"/>
                </a:cubicBezTo>
                <a:cubicBezTo>
                  <a:pt x="2503375" y="834241"/>
                  <a:pt x="2405544" y="1178921"/>
                  <a:pt x="2250893" y="1444917"/>
                </a:cubicBezTo>
                <a:cubicBezTo>
                  <a:pt x="2218111" y="1501300"/>
                  <a:pt x="2183585" y="1552913"/>
                  <a:pt x="2146402" y="1598826"/>
                </a:cubicBezTo>
                <a:cubicBezTo>
                  <a:pt x="2293461" y="1638047"/>
                  <a:pt x="2493561" y="1550708"/>
                  <a:pt x="2660017" y="1363140"/>
                </a:cubicBezTo>
                <a:cubicBezTo>
                  <a:pt x="2786489" y="1220627"/>
                  <a:pt x="2874424" y="1040657"/>
                  <a:pt x="2899480" y="873043"/>
                </a:cubicBezTo>
                <a:cubicBezTo>
                  <a:pt x="2938482" y="612144"/>
                  <a:pt x="2819565" y="449517"/>
                  <a:pt x="2631656" y="450715"/>
                </a:cubicBezTo>
                <a:close/>
                <a:moveTo>
                  <a:pt x="467048" y="450715"/>
                </a:moveTo>
                <a:cubicBezTo>
                  <a:pt x="279139" y="449517"/>
                  <a:pt x="160221" y="612144"/>
                  <a:pt x="199222" y="873043"/>
                </a:cubicBezTo>
                <a:cubicBezTo>
                  <a:pt x="224279" y="1040657"/>
                  <a:pt x="312213" y="1220627"/>
                  <a:pt x="438685" y="1363140"/>
                </a:cubicBezTo>
                <a:cubicBezTo>
                  <a:pt x="605037" y="1550589"/>
                  <a:pt x="804990" y="1637937"/>
                  <a:pt x="952028" y="1598911"/>
                </a:cubicBezTo>
                <a:cubicBezTo>
                  <a:pt x="918104" y="1556765"/>
                  <a:pt x="886364" y="1509855"/>
                  <a:pt x="856054" y="1458932"/>
                </a:cubicBezTo>
                <a:cubicBezTo>
                  <a:pt x="696751" y="1191291"/>
                  <a:pt x="595828" y="840985"/>
                  <a:pt x="568527" y="466013"/>
                </a:cubicBezTo>
                <a:cubicBezTo>
                  <a:pt x="533017" y="455869"/>
                  <a:pt x="499033" y="450918"/>
                  <a:pt x="467048" y="450715"/>
                </a:cubicBezTo>
                <a:close/>
                <a:moveTo>
                  <a:pt x="2354966" y="348975"/>
                </a:moveTo>
                <a:lnTo>
                  <a:pt x="2153798" y="352632"/>
                </a:lnTo>
                <a:cubicBezTo>
                  <a:pt x="2173305" y="498936"/>
                  <a:pt x="2179729" y="531287"/>
                  <a:pt x="2185171" y="681814"/>
                </a:cubicBezTo>
                <a:cubicBezTo>
                  <a:pt x="2182853" y="813191"/>
                  <a:pt x="2159358" y="914444"/>
                  <a:pt x="2125875" y="1049479"/>
                </a:cubicBezTo>
                <a:cubicBezTo>
                  <a:pt x="2071222" y="1223496"/>
                  <a:pt x="2061228" y="1228079"/>
                  <a:pt x="2011151" y="1332869"/>
                </a:cubicBezTo>
                <a:cubicBezTo>
                  <a:pt x="1951069" y="1449268"/>
                  <a:pt x="1836673" y="1629725"/>
                  <a:pt x="1768261" y="1753641"/>
                </a:cubicBezTo>
                <a:cubicBezTo>
                  <a:pt x="1892204" y="1655451"/>
                  <a:pt x="2022124" y="1512091"/>
                  <a:pt x="2102591" y="1384075"/>
                </a:cubicBezTo>
                <a:cubicBezTo>
                  <a:pt x="2250115" y="1140235"/>
                  <a:pt x="2301557" y="994020"/>
                  <a:pt x="2350534" y="737869"/>
                </a:cubicBezTo>
                <a:cubicBezTo>
                  <a:pt x="2361833" y="563166"/>
                  <a:pt x="2370816" y="497718"/>
                  <a:pt x="2354966" y="348975"/>
                </a:cubicBezTo>
                <a:close/>
                <a:moveTo>
                  <a:pt x="2539333" y="238558"/>
                </a:moveTo>
                <a:lnTo>
                  <a:pt x="2536537" y="347892"/>
                </a:lnTo>
                <a:cubicBezTo>
                  <a:pt x="2608900" y="315742"/>
                  <a:pt x="2677562" y="299616"/>
                  <a:pt x="2740368" y="297718"/>
                </a:cubicBezTo>
                <a:cubicBezTo>
                  <a:pt x="2983613" y="290369"/>
                  <a:pt x="3139018" y="496461"/>
                  <a:pt x="3089515" y="830455"/>
                </a:cubicBezTo>
                <a:cubicBezTo>
                  <a:pt x="3058092" y="1042474"/>
                  <a:pt x="2946966" y="1270289"/>
                  <a:pt x="2786963" y="1450704"/>
                </a:cubicBezTo>
                <a:cubicBezTo>
                  <a:pt x="2540351" y="1728779"/>
                  <a:pt x="2235198" y="1832763"/>
                  <a:pt x="2047591" y="1711869"/>
                </a:cubicBezTo>
                <a:cubicBezTo>
                  <a:pt x="1960010" y="1801924"/>
                  <a:pt x="1864893" y="1865189"/>
                  <a:pt x="1766566" y="1901471"/>
                </a:cubicBezTo>
                <a:lnTo>
                  <a:pt x="1766566" y="2055268"/>
                </a:lnTo>
                <a:cubicBezTo>
                  <a:pt x="1766566" y="2085119"/>
                  <a:pt x="1742367" y="2109318"/>
                  <a:pt x="1712516" y="2109318"/>
                </a:cubicBezTo>
                <a:lnTo>
                  <a:pt x="1344530" y="2109318"/>
                </a:lnTo>
                <a:cubicBezTo>
                  <a:pt x="1314679" y="2109318"/>
                  <a:pt x="1290480" y="2085119"/>
                  <a:pt x="1290480" y="2055268"/>
                </a:cubicBezTo>
                <a:lnTo>
                  <a:pt x="1290480" y="1884230"/>
                </a:lnTo>
                <a:cubicBezTo>
                  <a:pt x="1206899" y="1846694"/>
                  <a:pt x="1126105" y="1789314"/>
                  <a:pt x="1051155" y="1711837"/>
                </a:cubicBezTo>
                <a:cubicBezTo>
                  <a:pt x="863555" y="1832780"/>
                  <a:pt x="558372" y="1728802"/>
                  <a:pt x="311739" y="1450704"/>
                </a:cubicBezTo>
                <a:cubicBezTo>
                  <a:pt x="151737" y="1270289"/>
                  <a:pt x="40611" y="1042474"/>
                  <a:pt x="9187" y="830455"/>
                </a:cubicBezTo>
                <a:cubicBezTo>
                  <a:pt x="-40316" y="496461"/>
                  <a:pt x="115089" y="290369"/>
                  <a:pt x="358334" y="297718"/>
                </a:cubicBezTo>
                <a:cubicBezTo>
                  <a:pt x="421167" y="299617"/>
                  <a:pt x="489861" y="315756"/>
                  <a:pt x="562257" y="347936"/>
                </a:cubicBezTo>
                <a:cubicBezTo>
                  <a:pt x="559920" y="314992"/>
                  <a:pt x="559351" y="281866"/>
                  <a:pt x="559351" y="248638"/>
                </a:cubicBezTo>
                <a:close/>
                <a:moveTo>
                  <a:pt x="517407" y="0"/>
                </a:moveTo>
                <a:lnTo>
                  <a:pt x="2581295" y="0"/>
                </a:lnTo>
                <a:cubicBezTo>
                  <a:pt x="2607836" y="0"/>
                  <a:pt x="2629351" y="21515"/>
                  <a:pt x="2629351" y="48056"/>
                </a:cubicBezTo>
                <a:lnTo>
                  <a:pt x="2629351" y="125374"/>
                </a:lnTo>
                <a:cubicBezTo>
                  <a:pt x="2629351" y="151915"/>
                  <a:pt x="2607836" y="173430"/>
                  <a:pt x="2581295" y="173430"/>
                </a:cubicBezTo>
                <a:lnTo>
                  <a:pt x="517407" y="173430"/>
                </a:lnTo>
                <a:cubicBezTo>
                  <a:pt x="490866" y="173430"/>
                  <a:pt x="469351" y="151915"/>
                  <a:pt x="469351" y="125374"/>
                </a:cubicBezTo>
                <a:lnTo>
                  <a:pt x="469351" y="48056"/>
                </a:lnTo>
                <a:cubicBezTo>
                  <a:pt x="469351" y="21515"/>
                  <a:pt x="490866" y="0"/>
                  <a:pt x="51740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9" name="Rounded Rectangle 2">
            <a:extLst>
              <a:ext uri="{FF2B5EF4-FFF2-40B4-BE49-F238E27FC236}">
                <a16:creationId xmlns:a16="http://schemas.microsoft.com/office/drawing/2014/main" id="{E0D47EAD-C3A3-4A41-AFEA-95086AEF59ED}"/>
              </a:ext>
            </a:extLst>
          </p:cNvPr>
          <p:cNvSpPr/>
          <p:nvPr/>
        </p:nvSpPr>
        <p:spPr>
          <a:xfrm>
            <a:off x="8093878" y="3602791"/>
            <a:ext cx="156655" cy="226738"/>
          </a:xfrm>
          <a:custGeom>
            <a:avLst/>
            <a:gdLst/>
            <a:ahLst/>
            <a:cxnLst/>
            <a:rect l="l" t="t" r="r" b="b"/>
            <a:pathLst>
              <a:path w="2736304" h="3960440">
                <a:moveTo>
                  <a:pt x="1535774" y="3045693"/>
                </a:moveTo>
                <a:cubicBezTo>
                  <a:pt x="1502632" y="3045693"/>
                  <a:pt x="1475766" y="3072559"/>
                  <a:pt x="1475766" y="3105701"/>
                </a:cubicBezTo>
                <a:lnTo>
                  <a:pt x="1475766" y="3345725"/>
                </a:lnTo>
                <a:cubicBezTo>
                  <a:pt x="1475766" y="3378867"/>
                  <a:pt x="1502632" y="3405733"/>
                  <a:pt x="1535774" y="3405733"/>
                </a:cubicBezTo>
                <a:lnTo>
                  <a:pt x="1775798" y="3405733"/>
                </a:lnTo>
                <a:cubicBezTo>
                  <a:pt x="1808940" y="3405733"/>
                  <a:pt x="1835806" y="3378867"/>
                  <a:pt x="1835806" y="3345725"/>
                </a:cubicBezTo>
                <a:lnTo>
                  <a:pt x="1835806" y="3105701"/>
                </a:lnTo>
                <a:cubicBezTo>
                  <a:pt x="1835806" y="3072559"/>
                  <a:pt x="1808940" y="3045693"/>
                  <a:pt x="1775798" y="3045693"/>
                </a:cubicBezTo>
                <a:close/>
                <a:moveTo>
                  <a:pt x="973636" y="3045693"/>
                </a:moveTo>
                <a:cubicBezTo>
                  <a:pt x="940494" y="3045693"/>
                  <a:pt x="913628" y="3072559"/>
                  <a:pt x="913628" y="3105701"/>
                </a:cubicBezTo>
                <a:lnTo>
                  <a:pt x="913628" y="3345725"/>
                </a:lnTo>
                <a:cubicBezTo>
                  <a:pt x="913628" y="3378867"/>
                  <a:pt x="940494" y="3405733"/>
                  <a:pt x="973636" y="3405733"/>
                </a:cubicBezTo>
                <a:lnTo>
                  <a:pt x="1213660" y="3405733"/>
                </a:lnTo>
                <a:cubicBezTo>
                  <a:pt x="1246802" y="3405733"/>
                  <a:pt x="1273668" y="3378867"/>
                  <a:pt x="1273668" y="3345725"/>
                </a:cubicBezTo>
                <a:lnTo>
                  <a:pt x="1273668" y="3105701"/>
                </a:lnTo>
                <a:cubicBezTo>
                  <a:pt x="1273668" y="3072559"/>
                  <a:pt x="1246802" y="3045693"/>
                  <a:pt x="1213660" y="3045693"/>
                </a:cubicBezTo>
                <a:close/>
                <a:moveTo>
                  <a:pt x="411498" y="3045693"/>
                </a:moveTo>
                <a:cubicBezTo>
                  <a:pt x="378356" y="3045693"/>
                  <a:pt x="351490" y="3072559"/>
                  <a:pt x="351490" y="3105701"/>
                </a:cubicBezTo>
                <a:lnTo>
                  <a:pt x="351490" y="3345725"/>
                </a:lnTo>
                <a:cubicBezTo>
                  <a:pt x="351490" y="3378867"/>
                  <a:pt x="378356" y="3405733"/>
                  <a:pt x="411498" y="3405733"/>
                </a:cubicBezTo>
                <a:lnTo>
                  <a:pt x="651522" y="3405733"/>
                </a:lnTo>
                <a:cubicBezTo>
                  <a:pt x="684664" y="3405733"/>
                  <a:pt x="711530" y="3378867"/>
                  <a:pt x="711530" y="3345725"/>
                </a:cubicBezTo>
                <a:lnTo>
                  <a:pt x="711530" y="3105701"/>
                </a:lnTo>
                <a:cubicBezTo>
                  <a:pt x="711530" y="3072559"/>
                  <a:pt x="684664" y="3045693"/>
                  <a:pt x="651522" y="3045693"/>
                </a:cubicBezTo>
                <a:close/>
                <a:moveTo>
                  <a:pt x="2091548" y="2450508"/>
                </a:moveTo>
                <a:cubicBezTo>
                  <a:pt x="2058410" y="2450508"/>
                  <a:pt x="2031547" y="2477371"/>
                  <a:pt x="2031547" y="2510509"/>
                </a:cubicBezTo>
                <a:lnTo>
                  <a:pt x="2031547" y="3345732"/>
                </a:lnTo>
                <a:cubicBezTo>
                  <a:pt x="2031547" y="3378870"/>
                  <a:pt x="2058410" y="3405733"/>
                  <a:pt x="2091548" y="3405733"/>
                </a:cubicBezTo>
                <a:lnTo>
                  <a:pt x="2331546" y="3405733"/>
                </a:lnTo>
                <a:cubicBezTo>
                  <a:pt x="2364684" y="3405733"/>
                  <a:pt x="2391547" y="3378870"/>
                  <a:pt x="2391547" y="3345732"/>
                </a:cubicBezTo>
                <a:lnTo>
                  <a:pt x="2391547" y="2510509"/>
                </a:lnTo>
                <a:cubicBezTo>
                  <a:pt x="2391547" y="2477371"/>
                  <a:pt x="2364684" y="2450508"/>
                  <a:pt x="2331546" y="2450508"/>
                </a:cubicBezTo>
                <a:close/>
                <a:moveTo>
                  <a:pt x="1535774" y="2450508"/>
                </a:moveTo>
                <a:cubicBezTo>
                  <a:pt x="1502632" y="2450508"/>
                  <a:pt x="1475766" y="2477374"/>
                  <a:pt x="1475766" y="2510516"/>
                </a:cubicBezTo>
                <a:lnTo>
                  <a:pt x="1475766" y="2750540"/>
                </a:lnTo>
                <a:cubicBezTo>
                  <a:pt x="1475766" y="2783682"/>
                  <a:pt x="1502632" y="2810548"/>
                  <a:pt x="1535774" y="2810548"/>
                </a:cubicBezTo>
                <a:lnTo>
                  <a:pt x="1775798" y="2810548"/>
                </a:lnTo>
                <a:cubicBezTo>
                  <a:pt x="1808940" y="2810548"/>
                  <a:pt x="1835806" y="2783682"/>
                  <a:pt x="1835806" y="2750540"/>
                </a:cubicBezTo>
                <a:lnTo>
                  <a:pt x="1835806" y="2510516"/>
                </a:lnTo>
                <a:cubicBezTo>
                  <a:pt x="1835806" y="2477374"/>
                  <a:pt x="1808940" y="2450508"/>
                  <a:pt x="1775798" y="2450508"/>
                </a:cubicBezTo>
                <a:close/>
                <a:moveTo>
                  <a:pt x="973636" y="2450508"/>
                </a:moveTo>
                <a:cubicBezTo>
                  <a:pt x="940494" y="2450508"/>
                  <a:pt x="913628" y="2477374"/>
                  <a:pt x="913628" y="2510516"/>
                </a:cubicBezTo>
                <a:lnTo>
                  <a:pt x="913628" y="2750540"/>
                </a:lnTo>
                <a:cubicBezTo>
                  <a:pt x="913628" y="2783682"/>
                  <a:pt x="940494" y="2810548"/>
                  <a:pt x="973636" y="2810548"/>
                </a:cubicBezTo>
                <a:lnTo>
                  <a:pt x="1213660" y="2810548"/>
                </a:lnTo>
                <a:cubicBezTo>
                  <a:pt x="1246802" y="2810548"/>
                  <a:pt x="1273668" y="2783682"/>
                  <a:pt x="1273668" y="2750540"/>
                </a:cubicBezTo>
                <a:lnTo>
                  <a:pt x="1273668" y="2510516"/>
                </a:lnTo>
                <a:cubicBezTo>
                  <a:pt x="1273668" y="2477374"/>
                  <a:pt x="1246802" y="2450508"/>
                  <a:pt x="1213660" y="2450508"/>
                </a:cubicBezTo>
                <a:close/>
                <a:moveTo>
                  <a:pt x="411498" y="2450508"/>
                </a:moveTo>
                <a:cubicBezTo>
                  <a:pt x="378356" y="2450508"/>
                  <a:pt x="351490" y="2477374"/>
                  <a:pt x="351490" y="2510516"/>
                </a:cubicBezTo>
                <a:lnTo>
                  <a:pt x="351490" y="2750540"/>
                </a:lnTo>
                <a:cubicBezTo>
                  <a:pt x="351490" y="2783682"/>
                  <a:pt x="378356" y="2810548"/>
                  <a:pt x="411498" y="2810548"/>
                </a:cubicBezTo>
                <a:lnTo>
                  <a:pt x="651522" y="2810548"/>
                </a:lnTo>
                <a:cubicBezTo>
                  <a:pt x="684664" y="2810548"/>
                  <a:pt x="711530" y="2783682"/>
                  <a:pt x="711530" y="2750540"/>
                </a:cubicBezTo>
                <a:lnTo>
                  <a:pt x="711530" y="2510516"/>
                </a:lnTo>
                <a:cubicBezTo>
                  <a:pt x="711530" y="2477374"/>
                  <a:pt x="684664" y="2450508"/>
                  <a:pt x="651522" y="2450508"/>
                </a:cubicBezTo>
                <a:close/>
                <a:moveTo>
                  <a:pt x="2091555" y="1855324"/>
                </a:moveTo>
                <a:cubicBezTo>
                  <a:pt x="2058413" y="1855324"/>
                  <a:pt x="2031547" y="1882190"/>
                  <a:pt x="2031547" y="1915332"/>
                </a:cubicBezTo>
                <a:lnTo>
                  <a:pt x="2031547" y="2155356"/>
                </a:lnTo>
                <a:cubicBezTo>
                  <a:pt x="2031547" y="2188498"/>
                  <a:pt x="2058413" y="2215364"/>
                  <a:pt x="2091555" y="2215364"/>
                </a:cubicBezTo>
                <a:lnTo>
                  <a:pt x="2331579" y="2215364"/>
                </a:lnTo>
                <a:cubicBezTo>
                  <a:pt x="2364721" y="2215364"/>
                  <a:pt x="2391587" y="2188498"/>
                  <a:pt x="2391587" y="2155356"/>
                </a:cubicBezTo>
                <a:lnTo>
                  <a:pt x="2391587" y="1915332"/>
                </a:lnTo>
                <a:cubicBezTo>
                  <a:pt x="2391587" y="1882190"/>
                  <a:pt x="2364721" y="1855324"/>
                  <a:pt x="2331579" y="1855324"/>
                </a:cubicBezTo>
                <a:close/>
                <a:moveTo>
                  <a:pt x="1529417" y="1855324"/>
                </a:moveTo>
                <a:cubicBezTo>
                  <a:pt x="1496275" y="1855324"/>
                  <a:pt x="1469409" y="1882190"/>
                  <a:pt x="1469409" y="1915332"/>
                </a:cubicBezTo>
                <a:lnTo>
                  <a:pt x="1469409" y="2155356"/>
                </a:lnTo>
                <a:cubicBezTo>
                  <a:pt x="1469409" y="2188498"/>
                  <a:pt x="1496275" y="2215364"/>
                  <a:pt x="1529417" y="2215364"/>
                </a:cubicBezTo>
                <a:lnTo>
                  <a:pt x="1769441" y="2215364"/>
                </a:lnTo>
                <a:cubicBezTo>
                  <a:pt x="1802583" y="2215364"/>
                  <a:pt x="1829449" y="2188498"/>
                  <a:pt x="1829449" y="2155356"/>
                </a:cubicBezTo>
                <a:lnTo>
                  <a:pt x="1829449" y="1915332"/>
                </a:lnTo>
                <a:cubicBezTo>
                  <a:pt x="1829449" y="1882190"/>
                  <a:pt x="1802583" y="1855324"/>
                  <a:pt x="1769441" y="1855324"/>
                </a:cubicBezTo>
                <a:close/>
                <a:moveTo>
                  <a:pt x="967279" y="1855324"/>
                </a:moveTo>
                <a:cubicBezTo>
                  <a:pt x="934137" y="1855324"/>
                  <a:pt x="907271" y="1882190"/>
                  <a:pt x="907271" y="1915332"/>
                </a:cubicBezTo>
                <a:lnTo>
                  <a:pt x="907271" y="2155356"/>
                </a:lnTo>
                <a:cubicBezTo>
                  <a:pt x="907271" y="2188498"/>
                  <a:pt x="934137" y="2215364"/>
                  <a:pt x="967279" y="2215364"/>
                </a:cubicBezTo>
                <a:lnTo>
                  <a:pt x="1207303" y="2215364"/>
                </a:lnTo>
                <a:cubicBezTo>
                  <a:pt x="1240445" y="2215364"/>
                  <a:pt x="1267311" y="2188498"/>
                  <a:pt x="1267311" y="2155356"/>
                </a:cubicBezTo>
                <a:lnTo>
                  <a:pt x="1267311" y="1915332"/>
                </a:lnTo>
                <a:cubicBezTo>
                  <a:pt x="1267311" y="1882190"/>
                  <a:pt x="1240445" y="1855324"/>
                  <a:pt x="1207303" y="1855324"/>
                </a:cubicBezTo>
                <a:close/>
                <a:moveTo>
                  <a:pt x="405141" y="1855324"/>
                </a:moveTo>
                <a:cubicBezTo>
                  <a:pt x="371999" y="1855324"/>
                  <a:pt x="345133" y="1882190"/>
                  <a:pt x="345133" y="1915332"/>
                </a:cubicBezTo>
                <a:lnTo>
                  <a:pt x="345133" y="2155356"/>
                </a:lnTo>
                <a:cubicBezTo>
                  <a:pt x="345133" y="2188498"/>
                  <a:pt x="371999" y="2215364"/>
                  <a:pt x="405141" y="2215364"/>
                </a:cubicBezTo>
                <a:lnTo>
                  <a:pt x="645165" y="2215364"/>
                </a:lnTo>
                <a:cubicBezTo>
                  <a:pt x="678307" y="2215364"/>
                  <a:pt x="705173" y="2188498"/>
                  <a:pt x="705173" y="2155356"/>
                </a:cubicBezTo>
                <a:lnTo>
                  <a:pt x="705173" y="1915332"/>
                </a:lnTo>
                <a:cubicBezTo>
                  <a:pt x="705173" y="1882190"/>
                  <a:pt x="678307" y="1855324"/>
                  <a:pt x="645165" y="1855324"/>
                </a:cubicBezTo>
                <a:close/>
                <a:moveTo>
                  <a:pt x="2091555" y="1260140"/>
                </a:moveTo>
                <a:cubicBezTo>
                  <a:pt x="2058413" y="1260140"/>
                  <a:pt x="2031547" y="1287006"/>
                  <a:pt x="2031547" y="1320148"/>
                </a:cubicBezTo>
                <a:lnTo>
                  <a:pt x="2031547" y="1560172"/>
                </a:lnTo>
                <a:cubicBezTo>
                  <a:pt x="2031547" y="1593314"/>
                  <a:pt x="2058413" y="1620180"/>
                  <a:pt x="2091555" y="1620180"/>
                </a:cubicBezTo>
                <a:lnTo>
                  <a:pt x="2331579" y="1620180"/>
                </a:lnTo>
                <a:cubicBezTo>
                  <a:pt x="2364721" y="1620180"/>
                  <a:pt x="2391587" y="1593314"/>
                  <a:pt x="2391587" y="1560172"/>
                </a:cubicBezTo>
                <a:lnTo>
                  <a:pt x="2391587" y="1320148"/>
                </a:lnTo>
                <a:cubicBezTo>
                  <a:pt x="2391587" y="1287006"/>
                  <a:pt x="2364721" y="1260140"/>
                  <a:pt x="2331579" y="1260140"/>
                </a:cubicBezTo>
                <a:close/>
                <a:moveTo>
                  <a:pt x="1529417" y="1260140"/>
                </a:moveTo>
                <a:cubicBezTo>
                  <a:pt x="1496275" y="1260140"/>
                  <a:pt x="1469409" y="1287006"/>
                  <a:pt x="1469409" y="1320148"/>
                </a:cubicBezTo>
                <a:lnTo>
                  <a:pt x="1469409" y="1560172"/>
                </a:lnTo>
                <a:cubicBezTo>
                  <a:pt x="1469409" y="1593314"/>
                  <a:pt x="1496275" y="1620180"/>
                  <a:pt x="1529417" y="1620180"/>
                </a:cubicBezTo>
                <a:lnTo>
                  <a:pt x="1769441" y="1620180"/>
                </a:lnTo>
                <a:cubicBezTo>
                  <a:pt x="1802583" y="1620180"/>
                  <a:pt x="1829449" y="1593314"/>
                  <a:pt x="1829449" y="1560172"/>
                </a:cubicBezTo>
                <a:lnTo>
                  <a:pt x="1829449" y="1320148"/>
                </a:lnTo>
                <a:cubicBezTo>
                  <a:pt x="1829449" y="1287006"/>
                  <a:pt x="1802583" y="1260140"/>
                  <a:pt x="1769441" y="1260140"/>
                </a:cubicBezTo>
                <a:close/>
                <a:moveTo>
                  <a:pt x="967279" y="1260140"/>
                </a:moveTo>
                <a:cubicBezTo>
                  <a:pt x="934137" y="1260140"/>
                  <a:pt x="907271" y="1287006"/>
                  <a:pt x="907271" y="1320148"/>
                </a:cubicBezTo>
                <a:lnTo>
                  <a:pt x="907271" y="1560172"/>
                </a:lnTo>
                <a:cubicBezTo>
                  <a:pt x="907271" y="1593314"/>
                  <a:pt x="934137" y="1620180"/>
                  <a:pt x="967279" y="1620180"/>
                </a:cubicBezTo>
                <a:lnTo>
                  <a:pt x="1207303" y="1620180"/>
                </a:lnTo>
                <a:cubicBezTo>
                  <a:pt x="1240445" y="1620180"/>
                  <a:pt x="1267311" y="1593314"/>
                  <a:pt x="1267311" y="1560172"/>
                </a:cubicBezTo>
                <a:lnTo>
                  <a:pt x="1267311" y="1320148"/>
                </a:lnTo>
                <a:cubicBezTo>
                  <a:pt x="1267311" y="1287006"/>
                  <a:pt x="1240445" y="1260140"/>
                  <a:pt x="1207303" y="1260140"/>
                </a:cubicBezTo>
                <a:close/>
                <a:moveTo>
                  <a:pt x="405141" y="1260140"/>
                </a:moveTo>
                <a:cubicBezTo>
                  <a:pt x="371999" y="1260140"/>
                  <a:pt x="345133" y="1287006"/>
                  <a:pt x="345133" y="1320148"/>
                </a:cubicBezTo>
                <a:lnTo>
                  <a:pt x="345133" y="1560172"/>
                </a:lnTo>
                <a:cubicBezTo>
                  <a:pt x="345133" y="1593314"/>
                  <a:pt x="371999" y="1620180"/>
                  <a:pt x="405141" y="1620180"/>
                </a:cubicBezTo>
                <a:lnTo>
                  <a:pt x="645165" y="1620180"/>
                </a:lnTo>
                <a:cubicBezTo>
                  <a:pt x="678307" y="1620180"/>
                  <a:pt x="705173" y="1593314"/>
                  <a:pt x="705173" y="1560172"/>
                </a:cubicBezTo>
                <a:lnTo>
                  <a:pt x="705173" y="1320148"/>
                </a:lnTo>
                <a:cubicBezTo>
                  <a:pt x="705173" y="1287006"/>
                  <a:pt x="678307" y="1260140"/>
                  <a:pt x="645165" y="1260140"/>
                </a:cubicBezTo>
                <a:close/>
                <a:moveTo>
                  <a:pt x="444129" y="277258"/>
                </a:moveTo>
                <a:cubicBezTo>
                  <a:pt x="318150" y="277258"/>
                  <a:pt x="216024" y="379384"/>
                  <a:pt x="216024" y="505363"/>
                </a:cubicBezTo>
                <a:lnTo>
                  <a:pt x="216024" y="744003"/>
                </a:lnTo>
                <a:cubicBezTo>
                  <a:pt x="216024" y="869982"/>
                  <a:pt x="318150" y="972108"/>
                  <a:pt x="444129" y="972108"/>
                </a:cubicBezTo>
                <a:lnTo>
                  <a:pt x="2292175" y="972108"/>
                </a:lnTo>
                <a:cubicBezTo>
                  <a:pt x="2418154" y="972108"/>
                  <a:pt x="2520280" y="869982"/>
                  <a:pt x="2520280" y="744003"/>
                </a:cubicBezTo>
                <a:lnTo>
                  <a:pt x="2520280" y="505363"/>
                </a:lnTo>
                <a:cubicBezTo>
                  <a:pt x="2520280" y="379384"/>
                  <a:pt x="2418154" y="277258"/>
                  <a:pt x="2292175" y="277258"/>
                </a:cubicBezTo>
                <a:close/>
                <a:moveTo>
                  <a:pt x="456060" y="0"/>
                </a:moveTo>
                <a:lnTo>
                  <a:pt x="2280244" y="0"/>
                </a:lnTo>
                <a:cubicBezTo>
                  <a:pt x="2532119" y="0"/>
                  <a:pt x="2736304" y="204185"/>
                  <a:pt x="2736304" y="456060"/>
                </a:cubicBezTo>
                <a:lnTo>
                  <a:pt x="2736304" y="3504380"/>
                </a:lnTo>
                <a:cubicBezTo>
                  <a:pt x="2736304" y="3756255"/>
                  <a:pt x="2532119" y="3960440"/>
                  <a:pt x="2280244" y="3960440"/>
                </a:cubicBezTo>
                <a:lnTo>
                  <a:pt x="456060" y="3960440"/>
                </a:lnTo>
                <a:cubicBezTo>
                  <a:pt x="204185" y="3960440"/>
                  <a:pt x="0" y="3756255"/>
                  <a:pt x="0" y="3504380"/>
                </a:cubicBezTo>
                <a:lnTo>
                  <a:pt x="0" y="456060"/>
                </a:lnTo>
                <a:cubicBezTo>
                  <a:pt x="0" y="204185"/>
                  <a:pt x="204185" y="0"/>
                  <a:pt x="45606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20" name="Rounded Rectangle 1">
            <a:extLst>
              <a:ext uri="{FF2B5EF4-FFF2-40B4-BE49-F238E27FC236}">
                <a16:creationId xmlns:a16="http://schemas.microsoft.com/office/drawing/2014/main" id="{41FB7083-F44E-43D2-BAE6-F45F54291CB8}"/>
              </a:ext>
            </a:extLst>
          </p:cNvPr>
          <p:cNvSpPr/>
          <p:nvPr/>
        </p:nvSpPr>
        <p:spPr>
          <a:xfrm>
            <a:off x="8984013" y="3086412"/>
            <a:ext cx="184265" cy="218183"/>
          </a:xfrm>
          <a:custGeom>
            <a:avLst/>
            <a:gdLst/>
            <a:ahLst/>
            <a:cxnLst/>
            <a:rect l="l" t="t" r="r" b="b"/>
            <a:pathLst>
              <a:path w="3330520" h="3943576">
                <a:moveTo>
                  <a:pt x="91343" y="3355066"/>
                </a:moveTo>
                <a:lnTo>
                  <a:pt x="476428" y="3355066"/>
                </a:lnTo>
                <a:cubicBezTo>
                  <a:pt x="526871" y="3355066"/>
                  <a:pt x="567771" y="3405814"/>
                  <a:pt x="567771" y="3468422"/>
                </a:cubicBezTo>
                <a:cubicBezTo>
                  <a:pt x="567771" y="3531030"/>
                  <a:pt x="526871" y="3581777"/>
                  <a:pt x="476428" y="3581777"/>
                </a:cubicBezTo>
                <a:lnTo>
                  <a:pt x="91343" y="3581777"/>
                </a:lnTo>
                <a:cubicBezTo>
                  <a:pt x="40900" y="3581777"/>
                  <a:pt x="0" y="3531030"/>
                  <a:pt x="0" y="3468422"/>
                </a:cubicBezTo>
                <a:cubicBezTo>
                  <a:pt x="0" y="3405814"/>
                  <a:pt x="40900" y="3355066"/>
                  <a:pt x="91343" y="3355066"/>
                </a:cubicBezTo>
                <a:close/>
                <a:moveTo>
                  <a:pt x="91343" y="2927098"/>
                </a:moveTo>
                <a:lnTo>
                  <a:pt x="476428" y="2927098"/>
                </a:lnTo>
                <a:cubicBezTo>
                  <a:pt x="526871" y="2927098"/>
                  <a:pt x="567771" y="2977846"/>
                  <a:pt x="567771" y="3040454"/>
                </a:cubicBezTo>
                <a:cubicBezTo>
                  <a:pt x="567771" y="3103062"/>
                  <a:pt x="526871" y="3153809"/>
                  <a:pt x="476428" y="3153809"/>
                </a:cubicBezTo>
                <a:lnTo>
                  <a:pt x="91343" y="3153809"/>
                </a:lnTo>
                <a:cubicBezTo>
                  <a:pt x="40900" y="3153809"/>
                  <a:pt x="0" y="3103062"/>
                  <a:pt x="0" y="3040454"/>
                </a:cubicBezTo>
                <a:cubicBezTo>
                  <a:pt x="0" y="2977846"/>
                  <a:pt x="40900" y="2927098"/>
                  <a:pt x="91343" y="2927098"/>
                </a:cubicBezTo>
                <a:close/>
                <a:moveTo>
                  <a:pt x="91343" y="2499128"/>
                </a:moveTo>
                <a:lnTo>
                  <a:pt x="476428" y="2499128"/>
                </a:lnTo>
                <a:cubicBezTo>
                  <a:pt x="526871" y="2499128"/>
                  <a:pt x="567771" y="2549876"/>
                  <a:pt x="567771" y="2612484"/>
                </a:cubicBezTo>
                <a:cubicBezTo>
                  <a:pt x="567771" y="2675092"/>
                  <a:pt x="526871" y="2725839"/>
                  <a:pt x="476428" y="2725839"/>
                </a:cubicBezTo>
                <a:lnTo>
                  <a:pt x="91343" y="2725839"/>
                </a:lnTo>
                <a:cubicBezTo>
                  <a:pt x="40900" y="2725839"/>
                  <a:pt x="0" y="2675092"/>
                  <a:pt x="0" y="2612484"/>
                </a:cubicBezTo>
                <a:cubicBezTo>
                  <a:pt x="0" y="2549876"/>
                  <a:pt x="40900" y="2499128"/>
                  <a:pt x="91343" y="2499128"/>
                </a:cubicBezTo>
                <a:close/>
                <a:moveTo>
                  <a:pt x="91343" y="2071158"/>
                </a:moveTo>
                <a:lnTo>
                  <a:pt x="476428" y="2071158"/>
                </a:lnTo>
                <a:cubicBezTo>
                  <a:pt x="526871" y="2071158"/>
                  <a:pt x="567771" y="2121906"/>
                  <a:pt x="567771" y="2184514"/>
                </a:cubicBezTo>
                <a:cubicBezTo>
                  <a:pt x="567771" y="2247122"/>
                  <a:pt x="526871" y="2297869"/>
                  <a:pt x="476428" y="2297869"/>
                </a:cubicBezTo>
                <a:lnTo>
                  <a:pt x="91343" y="2297869"/>
                </a:lnTo>
                <a:cubicBezTo>
                  <a:pt x="40900" y="2297869"/>
                  <a:pt x="0" y="2247122"/>
                  <a:pt x="0" y="2184514"/>
                </a:cubicBezTo>
                <a:cubicBezTo>
                  <a:pt x="0" y="2121906"/>
                  <a:pt x="40900" y="2071158"/>
                  <a:pt x="91343" y="2071158"/>
                </a:cubicBezTo>
                <a:close/>
                <a:moveTo>
                  <a:pt x="2956837" y="1826561"/>
                </a:moveTo>
                <a:cubicBezTo>
                  <a:pt x="3052271" y="1826561"/>
                  <a:pt x="3129635" y="1903925"/>
                  <a:pt x="3129635" y="1999359"/>
                </a:cubicBezTo>
                <a:cubicBezTo>
                  <a:pt x="3129635" y="2094793"/>
                  <a:pt x="3052271" y="2172157"/>
                  <a:pt x="2956837" y="2172157"/>
                </a:cubicBezTo>
                <a:cubicBezTo>
                  <a:pt x="2861403" y="2172157"/>
                  <a:pt x="2784039" y="2094793"/>
                  <a:pt x="2784039" y="1999359"/>
                </a:cubicBezTo>
                <a:cubicBezTo>
                  <a:pt x="2784039" y="1903925"/>
                  <a:pt x="2861403" y="1826561"/>
                  <a:pt x="2956837" y="1826561"/>
                </a:cubicBezTo>
                <a:close/>
                <a:moveTo>
                  <a:pt x="2740566" y="1654736"/>
                </a:moveTo>
                <a:cubicBezTo>
                  <a:pt x="2653631" y="1654736"/>
                  <a:pt x="2583156" y="1725211"/>
                  <a:pt x="2583156" y="1812146"/>
                </a:cubicBezTo>
                <a:lnTo>
                  <a:pt x="2583156" y="2186573"/>
                </a:lnTo>
                <a:cubicBezTo>
                  <a:pt x="2583156" y="2273508"/>
                  <a:pt x="2653631" y="2343983"/>
                  <a:pt x="2740566" y="2343983"/>
                </a:cubicBezTo>
                <a:lnTo>
                  <a:pt x="3330519" y="2343983"/>
                </a:lnTo>
                <a:lnTo>
                  <a:pt x="3330519" y="1654736"/>
                </a:lnTo>
                <a:close/>
                <a:moveTo>
                  <a:pt x="91343" y="1643188"/>
                </a:moveTo>
                <a:lnTo>
                  <a:pt x="476428" y="1643188"/>
                </a:lnTo>
                <a:cubicBezTo>
                  <a:pt x="526871" y="1643188"/>
                  <a:pt x="567771" y="1693936"/>
                  <a:pt x="567771" y="1756544"/>
                </a:cubicBezTo>
                <a:cubicBezTo>
                  <a:pt x="567771" y="1819152"/>
                  <a:pt x="526871" y="1869899"/>
                  <a:pt x="476428" y="1869899"/>
                </a:cubicBezTo>
                <a:lnTo>
                  <a:pt x="91343" y="1869899"/>
                </a:lnTo>
                <a:cubicBezTo>
                  <a:pt x="40900" y="1869899"/>
                  <a:pt x="0" y="1819152"/>
                  <a:pt x="0" y="1756544"/>
                </a:cubicBezTo>
                <a:cubicBezTo>
                  <a:pt x="0" y="1693936"/>
                  <a:pt x="40900" y="1643188"/>
                  <a:pt x="91343" y="1643188"/>
                </a:cubicBezTo>
                <a:close/>
                <a:moveTo>
                  <a:pt x="91343" y="1215218"/>
                </a:moveTo>
                <a:lnTo>
                  <a:pt x="476428" y="1215218"/>
                </a:lnTo>
                <a:cubicBezTo>
                  <a:pt x="526871" y="1215218"/>
                  <a:pt x="567771" y="1265966"/>
                  <a:pt x="567771" y="1328574"/>
                </a:cubicBezTo>
                <a:cubicBezTo>
                  <a:pt x="567771" y="1391182"/>
                  <a:pt x="526871" y="1441929"/>
                  <a:pt x="476428" y="1441929"/>
                </a:cubicBezTo>
                <a:lnTo>
                  <a:pt x="91343" y="1441929"/>
                </a:lnTo>
                <a:cubicBezTo>
                  <a:pt x="40900" y="1441929"/>
                  <a:pt x="0" y="1391182"/>
                  <a:pt x="0" y="1328574"/>
                </a:cubicBezTo>
                <a:cubicBezTo>
                  <a:pt x="0" y="1265966"/>
                  <a:pt x="40900" y="1215218"/>
                  <a:pt x="91343" y="1215218"/>
                </a:cubicBezTo>
                <a:close/>
                <a:moveTo>
                  <a:pt x="91343" y="787248"/>
                </a:moveTo>
                <a:lnTo>
                  <a:pt x="476428" y="787248"/>
                </a:lnTo>
                <a:cubicBezTo>
                  <a:pt x="526871" y="787248"/>
                  <a:pt x="567771" y="837996"/>
                  <a:pt x="567771" y="900604"/>
                </a:cubicBezTo>
                <a:cubicBezTo>
                  <a:pt x="567771" y="963212"/>
                  <a:pt x="526871" y="1013959"/>
                  <a:pt x="476428" y="1013959"/>
                </a:cubicBezTo>
                <a:lnTo>
                  <a:pt x="91343" y="1013959"/>
                </a:lnTo>
                <a:cubicBezTo>
                  <a:pt x="40900" y="1013959"/>
                  <a:pt x="0" y="963212"/>
                  <a:pt x="0" y="900604"/>
                </a:cubicBezTo>
                <a:cubicBezTo>
                  <a:pt x="0" y="837996"/>
                  <a:pt x="40900" y="787248"/>
                  <a:pt x="91343" y="787248"/>
                </a:cubicBezTo>
                <a:close/>
                <a:moveTo>
                  <a:pt x="91343" y="359278"/>
                </a:moveTo>
                <a:lnTo>
                  <a:pt x="476428" y="359278"/>
                </a:lnTo>
                <a:cubicBezTo>
                  <a:pt x="526871" y="359278"/>
                  <a:pt x="567771" y="410026"/>
                  <a:pt x="567771" y="472634"/>
                </a:cubicBezTo>
                <a:cubicBezTo>
                  <a:pt x="567771" y="535241"/>
                  <a:pt x="526871" y="585989"/>
                  <a:pt x="476428" y="585989"/>
                </a:cubicBezTo>
                <a:lnTo>
                  <a:pt x="91343" y="585989"/>
                </a:lnTo>
                <a:cubicBezTo>
                  <a:pt x="40900" y="585989"/>
                  <a:pt x="0" y="535241"/>
                  <a:pt x="0" y="472634"/>
                </a:cubicBezTo>
                <a:cubicBezTo>
                  <a:pt x="0" y="410026"/>
                  <a:pt x="40900" y="359278"/>
                  <a:pt x="91343" y="359278"/>
                </a:cubicBezTo>
                <a:close/>
                <a:moveTo>
                  <a:pt x="750244" y="0"/>
                </a:moveTo>
                <a:lnTo>
                  <a:pt x="2814452" y="0"/>
                </a:lnTo>
                <a:cubicBezTo>
                  <a:pt x="3099468" y="0"/>
                  <a:pt x="3330520" y="231052"/>
                  <a:pt x="3330520" y="516068"/>
                </a:cubicBezTo>
                <a:lnTo>
                  <a:pt x="3330520" y="3427508"/>
                </a:lnTo>
                <a:cubicBezTo>
                  <a:pt x="3330520" y="3712524"/>
                  <a:pt x="3099468" y="3943576"/>
                  <a:pt x="2814452" y="3943576"/>
                </a:cubicBezTo>
                <a:lnTo>
                  <a:pt x="750244" y="3943576"/>
                </a:lnTo>
                <a:cubicBezTo>
                  <a:pt x="577386" y="3943576"/>
                  <a:pt x="424378" y="3858590"/>
                  <a:pt x="331698" y="3727422"/>
                </a:cubicBezTo>
                <a:lnTo>
                  <a:pt x="579614" y="3727422"/>
                </a:lnTo>
                <a:cubicBezTo>
                  <a:pt x="660851" y="3727422"/>
                  <a:pt x="726722" y="3628530"/>
                  <a:pt x="726722" y="3506525"/>
                </a:cubicBezTo>
                <a:cubicBezTo>
                  <a:pt x="726722" y="3399298"/>
                  <a:pt x="675843" y="3309924"/>
                  <a:pt x="608330" y="3289974"/>
                </a:cubicBezTo>
                <a:cubicBezTo>
                  <a:pt x="675843" y="3270025"/>
                  <a:pt x="726722" y="3180650"/>
                  <a:pt x="726722" y="3073424"/>
                </a:cubicBezTo>
                <a:cubicBezTo>
                  <a:pt x="726722" y="2966194"/>
                  <a:pt x="675840" y="2876817"/>
                  <a:pt x="608324" y="2856872"/>
                </a:cubicBezTo>
                <a:cubicBezTo>
                  <a:pt x="675840" y="2836927"/>
                  <a:pt x="726722" y="2747551"/>
                  <a:pt x="726722" y="2640321"/>
                </a:cubicBezTo>
                <a:cubicBezTo>
                  <a:pt x="726722" y="2533091"/>
                  <a:pt x="675839" y="2443714"/>
                  <a:pt x="608323" y="2423769"/>
                </a:cubicBezTo>
                <a:cubicBezTo>
                  <a:pt x="675839" y="2403824"/>
                  <a:pt x="726722" y="2314448"/>
                  <a:pt x="726722" y="2207218"/>
                </a:cubicBezTo>
                <a:cubicBezTo>
                  <a:pt x="726722" y="2099988"/>
                  <a:pt x="675840" y="2010611"/>
                  <a:pt x="608324" y="1990666"/>
                </a:cubicBezTo>
                <a:cubicBezTo>
                  <a:pt x="675840" y="1970721"/>
                  <a:pt x="726722" y="1881345"/>
                  <a:pt x="726722" y="1774115"/>
                </a:cubicBezTo>
                <a:cubicBezTo>
                  <a:pt x="726722" y="1666885"/>
                  <a:pt x="675840" y="1577508"/>
                  <a:pt x="608323" y="1557563"/>
                </a:cubicBezTo>
                <a:cubicBezTo>
                  <a:pt x="675840" y="1537618"/>
                  <a:pt x="726722" y="1448242"/>
                  <a:pt x="726722" y="1341012"/>
                </a:cubicBezTo>
                <a:cubicBezTo>
                  <a:pt x="726722" y="1233782"/>
                  <a:pt x="675840" y="1144405"/>
                  <a:pt x="608324" y="1124460"/>
                </a:cubicBezTo>
                <a:cubicBezTo>
                  <a:pt x="675840" y="1104515"/>
                  <a:pt x="726722" y="1015139"/>
                  <a:pt x="726722" y="907909"/>
                </a:cubicBezTo>
                <a:cubicBezTo>
                  <a:pt x="726722" y="800679"/>
                  <a:pt x="675840" y="711302"/>
                  <a:pt x="608324" y="691357"/>
                </a:cubicBezTo>
                <a:cubicBezTo>
                  <a:pt x="675840" y="671412"/>
                  <a:pt x="726722" y="582035"/>
                  <a:pt x="726722" y="474806"/>
                </a:cubicBezTo>
                <a:cubicBezTo>
                  <a:pt x="726722" y="352801"/>
                  <a:pt x="660851" y="253908"/>
                  <a:pt x="579614" y="253908"/>
                </a:cubicBezTo>
                <a:lnTo>
                  <a:pt x="307995" y="253908"/>
                </a:lnTo>
                <a:cubicBezTo>
                  <a:pt x="396188" y="101469"/>
                  <a:pt x="561367" y="0"/>
                  <a:pt x="7502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21" name="Rectangle 1">
            <a:extLst>
              <a:ext uri="{FF2B5EF4-FFF2-40B4-BE49-F238E27FC236}">
                <a16:creationId xmlns:a16="http://schemas.microsoft.com/office/drawing/2014/main" id="{BDB4269E-BCFD-4B49-BFE7-43886C62B58E}"/>
              </a:ext>
            </a:extLst>
          </p:cNvPr>
          <p:cNvSpPr/>
          <p:nvPr/>
        </p:nvSpPr>
        <p:spPr>
          <a:xfrm>
            <a:off x="8065590" y="3257925"/>
            <a:ext cx="219117" cy="216324"/>
          </a:xfrm>
          <a:custGeom>
            <a:avLst/>
            <a:gdLst/>
            <a:ahLst/>
            <a:cxnLst/>
            <a:rect l="l" t="t" r="r" b="b"/>
            <a:pathLst>
              <a:path w="3960440" h="3909959">
                <a:moveTo>
                  <a:pt x="3295100" y="2837905"/>
                </a:moveTo>
                <a:lnTo>
                  <a:pt x="3295100" y="3909959"/>
                </a:lnTo>
                <a:lnTo>
                  <a:pt x="2850926" y="3593378"/>
                </a:lnTo>
                <a:lnTo>
                  <a:pt x="2406751" y="3909959"/>
                </a:lnTo>
                <a:lnTo>
                  <a:pt x="2406750" y="2867478"/>
                </a:lnTo>
                <a:cubicBezTo>
                  <a:pt x="2425156" y="2874741"/>
                  <a:pt x="2445217" y="2878300"/>
                  <a:pt x="2466110" y="2878300"/>
                </a:cubicBezTo>
                <a:lnTo>
                  <a:pt x="2602491" y="2878300"/>
                </a:lnTo>
                <a:lnTo>
                  <a:pt x="2698867" y="2974676"/>
                </a:lnTo>
                <a:cubicBezTo>
                  <a:pt x="2769162" y="3044972"/>
                  <a:pt x="2883135" y="3044972"/>
                  <a:pt x="2953431" y="2974676"/>
                </a:cubicBezTo>
                <a:lnTo>
                  <a:pt x="3049807" y="2878300"/>
                </a:lnTo>
                <a:lnTo>
                  <a:pt x="3186103" y="2878300"/>
                </a:lnTo>
                <a:cubicBezTo>
                  <a:pt x="3227882" y="2878300"/>
                  <a:pt x="3266337" y="2864066"/>
                  <a:pt x="3295100" y="2837905"/>
                </a:cubicBezTo>
                <a:close/>
                <a:moveTo>
                  <a:pt x="670210" y="2051110"/>
                </a:moveTo>
                <a:lnTo>
                  <a:pt x="1930210" y="2051110"/>
                </a:lnTo>
                <a:lnTo>
                  <a:pt x="1930210" y="2231110"/>
                </a:lnTo>
                <a:lnTo>
                  <a:pt x="670210" y="2231110"/>
                </a:lnTo>
                <a:close/>
                <a:moveTo>
                  <a:pt x="2814369" y="1865836"/>
                </a:moveTo>
                <a:cubicBezTo>
                  <a:pt x="2615546" y="1865836"/>
                  <a:pt x="2454370" y="2027012"/>
                  <a:pt x="2454370" y="2225835"/>
                </a:cubicBezTo>
                <a:cubicBezTo>
                  <a:pt x="2454369" y="2424659"/>
                  <a:pt x="2615546" y="2585836"/>
                  <a:pt x="2814370" y="2585835"/>
                </a:cubicBezTo>
                <a:cubicBezTo>
                  <a:pt x="3013193" y="2585835"/>
                  <a:pt x="3174369" y="2424659"/>
                  <a:pt x="3174369" y="2225836"/>
                </a:cubicBezTo>
                <a:cubicBezTo>
                  <a:pt x="3174370" y="2027012"/>
                  <a:pt x="3013193" y="1865835"/>
                  <a:pt x="2814369" y="1865836"/>
                </a:cubicBezTo>
                <a:close/>
                <a:moveTo>
                  <a:pt x="669337" y="1674311"/>
                </a:moveTo>
                <a:lnTo>
                  <a:pt x="1929337" y="1674311"/>
                </a:lnTo>
                <a:lnTo>
                  <a:pt x="1929337" y="1854311"/>
                </a:lnTo>
                <a:lnTo>
                  <a:pt x="669337" y="1854311"/>
                </a:lnTo>
                <a:close/>
                <a:moveTo>
                  <a:pt x="2814327" y="1536678"/>
                </a:moveTo>
                <a:cubicBezTo>
                  <a:pt x="2860394" y="1536678"/>
                  <a:pt x="2906461" y="1554252"/>
                  <a:pt x="2941609" y="1589400"/>
                </a:cubicBezTo>
                <a:lnTo>
                  <a:pt x="3037985" y="1685776"/>
                </a:lnTo>
                <a:lnTo>
                  <a:pt x="3174366" y="1685775"/>
                </a:lnTo>
                <a:cubicBezTo>
                  <a:pt x="3273778" y="1685776"/>
                  <a:pt x="3354369" y="1766367"/>
                  <a:pt x="3354370" y="1865780"/>
                </a:cubicBezTo>
                <a:lnTo>
                  <a:pt x="3354369" y="2002160"/>
                </a:lnTo>
                <a:lnTo>
                  <a:pt x="3450805" y="2098596"/>
                </a:lnTo>
                <a:cubicBezTo>
                  <a:pt x="3521101" y="2168892"/>
                  <a:pt x="3521101" y="2282865"/>
                  <a:pt x="3450805" y="2353160"/>
                </a:cubicBezTo>
                <a:lnTo>
                  <a:pt x="3354370" y="2449596"/>
                </a:lnTo>
                <a:lnTo>
                  <a:pt x="3354370" y="2585892"/>
                </a:lnTo>
                <a:cubicBezTo>
                  <a:pt x="3354369" y="2685305"/>
                  <a:pt x="3273778" y="2765896"/>
                  <a:pt x="3174366" y="2765896"/>
                </a:cubicBezTo>
                <a:lnTo>
                  <a:pt x="3038070" y="2765896"/>
                </a:lnTo>
                <a:lnTo>
                  <a:pt x="2941694" y="2862272"/>
                </a:lnTo>
                <a:cubicBezTo>
                  <a:pt x="2871399" y="2932567"/>
                  <a:pt x="2757426" y="2932567"/>
                  <a:pt x="2687130" y="2862272"/>
                </a:cubicBezTo>
                <a:lnTo>
                  <a:pt x="2590754" y="2765896"/>
                </a:lnTo>
                <a:lnTo>
                  <a:pt x="2454373" y="2765896"/>
                </a:lnTo>
                <a:cubicBezTo>
                  <a:pt x="2354961" y="2765896"/>
                  <a:pt x="2274370" y="2685305"/>
                  <a:pt x="2274369" y="2585892"/>
                </a:cubicBezTo>
                <a:lnTo>
                  <a:pt x="2274369" y="2449511"/>
                </a:lnTo>
                <a:lnTo>
                  <a:pt x="2177934" y="2353075"/>
                </a:lnTo>
                <a:cubicBezTo>
                  <a:pt x="2107638" y="2282780"/>
                  <a:pt x="2107638" y="2168807"/>
                  <a:pt x="2177934" y="2098511"/>
                </a:cubicBezTo>
                <a:lnTo>
                  <a:pt x="2274370" y="2002075"/>
                </a:lnTo>
                <a:lnTo>
                  <a:pt x="2274369" y="1865780"/>
                </a:lnTo>
                <a:cubicBezTo>
                  <a:pt x="2274370" y="1766367"/>
                  <a:pt x="2354961" y="1685776"/>
                  <a:pt x="2454374" y="1685775"/>
                </a:cubicBezTo>
                <a:lnTo>
                  <a:pt x="2590669" y="1685776"/>
                </a:lnTo>
                <a:lnTo>
                  <a:pt x="2687045" y="1589400"/>
                </a:lnTo>
                <a:cubicBezTo>
                  <a:pt x="2722193" y="1554252"/>
                  <a:pt x="2768261" y="1536678"/>
                  <a:pt x="2814327" y="1536678"/>
                </a:cubicBezTo>
                <a:close/>
                <a:moveTo>
                  <a:pt x="669337" y="1341911"/>
                </a:moveTo>
                <a:lnTo>
                  <a:pt x="3189337" y="1341911"/>
                </a:lnTo>
                <a:lnTo>
                  <a:pt x="3189337" y="1521911"/>
                </a:lnTo>
                <a:lnTo>
                  <a:pt x="669337" y="1521911"/>
                </a:lnTo>
                <a:close/>
                <a:moveTo>
                  <a:pt x="669337" y="1009511"/>
                </a:moveTo>
                <a:lnTo>
                  <a:pt x="3189337" y="1009511"/>
                </a:lnTo>
                <a:lnTo>
                  <a:pt x="3189337" y="1189511"/>
                </a:lnTo>
                <a:lnTo>
                  <a:pt x="669337" y="1189511"/>
                </a:lnTo>
                <a:close/>
                <a:moveTo>
                  <a:pt x="669337" y="677111"/>
                </a:moveTo>
                <a:lnTo>
                  <a:pt x="2109337" y="677111"/>
                </a:lnTo>
                <a:lnTo>
                  <a:pt x="2109337" y="857111"/>
                </a:lnTo>
                <a:lnTo>
                  <a:pt x="669337" y="857111"/>
                </a:lnTo>
                <a:close/>
                <a:moveTo>
                  <a:pt x="0" y="0"/>
                </a:moveTo>
                <a:lnTo>
                  <a:pt x="3960440" y="0"/>
                </a:lnTo>
                <a:lnTo>
                  <a:pt x="3960440" y="3096344"/>
                </a:lnTo>
                <a:lnTo>
                  <a:pt x="3344410" y="3096344"/>
                </a:lnTo>
                <a:lnTo>
                  <a:pt x="3344410" y="2779031"/>
                </a:lnTo>
                <a:cubicBezTo>
                  <a:pt x="3354240" y="2766166"/>
                  <a:pt x="3362022" y="2751735"/>
                  <a:pt x="3367569" y="2736172"/>
                </a:cubicBezTo>
                <a:lnTo>
                  <a:pt x="3600220" y="2736172"/>
                </a:lnTo>
                <a:lnTo>
                  <a:pt x="3600220" y="360172"/>
                </a:lnTo>
                <a:lnTo>
                  <a:pt x="360220" y="360172"/>
                </a:lnTo>
                <a:lnTo>
                  <a:pt x="360220" y="2736172"/>
                </a:lnTo>
                <a:lnTo>
                  <a:pt x="2227785" y="2736172"/>
                </a:lnTo>
                <a:cubicBezTo>
                  <a:pt x="2248644" y="2792911"/>
                  <a:pt x="2296020" y="2836452"/>
                  <a:pt x="2354889" y="2852679"/>
                </a:cubicBezTo>
                <a:lnTo>
                  <a:pt x="2354889" y="3096344"/>
                </a:lnTo>
                <a:lnTo>
                  <a:pt x="0" y="30963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22" name="Trapezoid 10">
            <a:extLst>
              <a:ext uri="{FF2B5EF4-FFF2-40B4-BE49-F238E27FC236}">
                <a16:creationId xmlns:a16="http://schemas.microsoft.com/office/drawing/2014/main" id="{0AA3DCB6-5C20-4CD0-BA16-23DF88070C5F}"/>
              </a:ext>
            </a:extLst>
          </p:cNvPr>
          <p:cNvSpPr/>
          <p:nvPr/>
        </p:nvSpPr>
        <p:spPr>
          <a:xfrm>
            <a:off x="9168279" y="3308729"/>
            <a:ext cx="216347" cy="216094"/>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23" name="Frame 1">
            <a:extLst>
              <a:ext uri="{FF2B5EF4-FFF2-40B4-BE49-F238E27FC236}">
                <a16:creationId xmlns:a16="http://schemas.microsoft.com/office/drawing/2014/main" id="{BC6DDD66-2231-47C8-B14B-692211A924AC}"/>
              </a:ext>
            </a:extLst>
          </p:cNvPr>
          <p:cNvSpPr/>
          <p:nvPr/>
        </p:nvSpPr>
        <p:spPr>
          <a:xfrm>
            <a:off x="8400880" y="3364636"/>
            <a:ext cx="179191" cy="251466"/>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24" name="Rounded Rectangle 13">
            <a:extLst>
              <a:ext uri="{FF2B5EF4-FFF2-40B4-BE49-F238E27FC236}">
                <a16:creationId xmlns:a16="http://schemas.microsoft.com/office/drawing/2014/main" id="{6550A958-9DC4-4B74-BE57-B29C7B3A8AA2}"/>
              </a:ext>
            </a:extLst>
          </p:cNvPr>
          <p:cNvSpPr/>
          <p:nvPr/>
        </p:nvSpPr>
        <p:spPr>
          <a:xfrm>
            <a:off x="7363042" y="3010877"/>
            <a:ext cx="215134" cy="218108"/>
          </a:xfrm>
          <a:custGeom>
            <a:avLst/>
            <a:gdLst/>
            <a:ahLst/>
            <a:cxnLst/>
            <a:rect l="l" t="t" r="r" b="b"/>
            <a:pathLst>
              <a:path w="3888432" h="3942206">
                <a:moveTo>
                  <a:pt x="1453000" y="1601409"/>
                </a:moveTo>
                <a:cubicBezTo>
                  <a:pt x="1680098" y="1620345"/>
                  <a:pt x="1856954" y="1803084"/>
                  <a:pt x="1869413" y="2027696"/>
                </a:cubicBezTo>
                <a:lnTo>
                  <a:pt x="1872208" y="2027696"/>
                </a:lnTo>
                <a:lnTo>
                  <a:pt x="1870771" y="2041950"/>
                </a:lnTo>
                <a:cubicBezTo>
                  <a:pt x="1872125" y="2046931"/>
                  <a:pt x="1872208" y="2051970"/>
                  <a:pt x="1872208" y="2057028"/>
                </a:cubicBezTo>
                <a:lnTo>
                  <a:pt x="1869251" y="2057028"/>
                </a:lnTo>
                <a:cubicBezTo>
                  <a:pt x="1864239" y="2147995"/>
                  <a:pt x="1832360" y="2231721"/>
                  <a:pt x="1781132" y="2300327"/>
                </a:cubicBezTo>
                <a:cubicBezTo>
                  <a:pt x="1950316" y="2429200"/>
                  <a:pt x="2035534" y="2648956"/>
                  <a:pt x="1981509" y="2865351"/>
                </a:cubicBezTo>
                <a:lnTo>
                  <a:pt x="1982520" y="2865600"/>
                </a:lnTo>
                <a:lnTo>
                  <a:pt x="1980566" y="2871182"/>
                </a:lnTo>
                <a:cubicBezTo>
                  <a:pt x="1980626" y="2873091"/>
                  <a:pt x="1980159" y="2874868"/>
                  <a:pt x="1979683" y="2876643"/>
                </a:cubicBezTo>
                <a:lnTo>
                  <a:pt x="1978743" y="2876391"/>
                </a:lnTo>
                <a:cubicBezTo>
                  <a:pt x="1906261" y="3151032"/>
                  <a:pt x="1635868" y="3325676"/>
                  <a:pt x="1354542" y="3278315"/>
                </a:cubicBezTo>
                <a:cubicBezTo>
                  <a:pt x="1069459" y="3230321"/>
                  <a:pt x="869630" y="2970597"/>
                  <a:pt x="896310" y="2682736"/>
                </a:cubicBezTo>
                <a:lnTo>
                  <a:pt x="1167265" y="2707851"/>
                </a:lnTo>
                <a:cubicBezTo>
                  <a:pt x="1153731" y="2853876"/>
                  <a:pt x="1255101" y="2985630"/>
                  <a:pt x="1399718" y="3009977"/>
                </a:cubicBezTo>
                <a:cubicBezTo>
                  <a:pt x="1542430" y="3034002"/>
                  <a:pt x="1679594" y="2945407"/>
                  <a:pt x="1716364" y="2806087"/>
                </a:cubicBezTo>
                <a:lnTo>
                  <a:pt x="1712955" y="2805174"/>
                </a:lnTo>
                <a:cubicBezTo>
                  <a:pt x="1747358" y="2676781"/>
                  <a:pt x="1683513" y="2544996"/>
                  <a:pt x="1566965" y="2489087"/>
                </a:cubicBezTo>
                <a:lnTo>
                  <a:pt x="1264746" y="2489087"/>
                </a:lnTo>
                <a:lnTo>
                  <a:pt x="1264746" y="2260487"/>
                </a:lnTo>
                <a:lnTo>
                  <a:pt x="1415008" y="2260487"/>
                </a:lnTo>
                <a:lnTo>
                  <a:pt x="1415008" y="2256296"/>
                </a:lnTo>
                <a:cubicBezTo>
                  <a:pt x="1536452" y="2256296"/>
                  <a:pt x="1635778" y="2161595"/>
                  <a:pt x="1642171" y="2041950"/>
                </a:cubicBezTo>
                <a:cubicBezTo>
                  <a:pt x="1635763" y="1929831"/>
                  <a:pt x="1547414" y="1838675"/>
                  <a:pt x="1434004" y="1829219"/>
                </a:cubicBezTo>
                <a:cubicBezTo>
                  <a:pt x="1315527" y="1819340"/>
                  <a:pt x="1209255" y="1901922"/>
                  <a:pt x="1189565" y="2019168"/>
                </a:cubicBezTo>
                <a:lnTo>
                  <a:pt x="964122" y="1981307"/>
                </a:lnTo>
                <a:cubicBezTo>
                  <a:pt x="1003502" y="1746815"/>
                  <a:pt x="1216047" y="1581651"/>
                  <a:pt x="1453000" y="1601409"/>
                </a:cubicBezTo>
                <a:close/>
                <a:moveTo>
                  <a:pt x="2506326" y="1599809"/>
                </a:moveTo>
                <a:lnTo>
                  <a:pt x="2808312" y="1599809"/>
                </a:lnTo>
                <a:lnTo>
                  <a:pt x="2808312" y="3286048"/>
                </a:lnTo>
                <a:lnTo>
                  <a:pt x="2506326" y="3286048"/>
                </a:lnTo>
                <a:lnTo>
                  <a:pt x="2506326" y="2027562"/>
                </a:lnTo>
                <a:cubicBezTo>
                  <a:pt x="2437265" y="2054915"/>
                  <a:pt x="2361553" y="2063151"/>
                  <a:pt x="2286403" y="2052407"/>
                </a:cubicBezTo>
                <a:lnTo>
                  <a:pt x="2327809" y="1762799"/>
                </a:lnTo>
                <a:cubicBezTo>
                  <a:pt x="2374863" y="1769526"/>
                  <a:pt x="2422529" y="1755590"/>
                  <a:pt x="2458548" y="1724574"/>
                </a:cubicBezTo>
                <a:cubicBezTo>
                  <a:pt x="2481217" y="1705053"/>
                  <a:pt x="2497881" y="1679966"/>
                  <a:pt x="2506326" y="1651907"/>
                </a:cubicBezTo>
                <a:close/>
                <a:moveTo>
                  <a:pt x="780856" y="1311430"/>
                </a:moveTo>
                <a:cubicBezTo>
                  <a:pt x="568646" y="1311430"/>
                  <a:pt x="396615" y="1483461"/>
                  <a:pt x="396615" y="1695671"/>
                </a:cubicBezTo>
                <a:lnTo>
                  <a:pt x="396615" y="3232587"/>
                </a:lnTo>
                <a:cubicBezTo>
                  <a:pt x="396615" y="3444797"/>
                  <a:pt x="568646" y="3616828"/>
                  <a:pt x="780856" y="3616828"/>
                </a:cubicBezTo>
                <a:lnTo>
                  <a:pt x="3084614" y="3616828"/>
                </a:lnTo>
                <a:cubicBezTo>
                  <a:pt x="3296824" y="3616828"/>
                  <a:pt x="3468855" y="3444797"/>
                  <a:pt x="3468855" y="3232587"/>
                </a:cubicBezTo>
                <a:lnTo>
                  <a:pt x="3468855" y="1695671"/>
                </a:lnTo>
                <a:cubicBezTo>
                  <a:pt x="3468855" y="1483461"/>
                  <a:pt x="3296824" y="1311430"/>
                  <a:pt x="3084614" y="1311430"/>
                </a:cubicBezTo>
                <a:close/>
                <a:moveTo>
                  <a:pt x="1409449" y="666804"/>
                </a:moveTo>
                <a:cubicBezTo>
                  <a:pt x="1353794" y="703063"/>
                  <a:pt x="1319153" y="766374"/>
                  <a:pt x="1319153" y="837776"/>
                </a:cubicBezTo>
                <a:cubicBezTo>
                  <a:pt x="1319153" y="957083"/>
                  <a:pt x="1415870" y="1053800"/>
                  <a:pt x="1535177" y="1053800"/>
                </a:cubicBezTo>
                <a:cubicBezTo>
                  <a:pt x="1654484" y="1053800"/>
                  <a:pt x="1751201" y="957083"/>
                  <a:pt x="1751201" y="837776"/>
                </a:cubicBezTo>
                <a:cubicBezTo>
                  <a:pt x="1751201" y="766374"/>
                  <a:pt x="1716560" y="703063"/>
                  <a:pt x="1660905" y="666804"/>
                </a:cubicBezTo>
                <a:lnTo>
                  <a:pt x="1660905" y="785396"/>
                </a:lnTo>
                <a:cubicBezTo>
                  <a:pt x="1660905" y="854094"/>
                  <a:pt x="1605215" y="909784"/>
                  <a:pt x="1536517" y="909784"/>
                </a:cubicBezTo>
                <a:lnTo>
                  <a:pt x="1533837" y="909784"/>
                </a:lnTo>
                <a:cubicBezTo>
                  <a:pt x="1465139" y="909784"/>
                  <a:pt x="1409449" y="854094"/>
                  <a:pt x="1409449" y="785396"/>
                </a:cubicBezTo>
                <a:close/>
                <a:moveTo>
                  <a:pt x="2472344" y="664338"/>
                </a:moveTo>
                <a:lnTo>
                  <a:pt x="2472344" y="785396"/>
                </a:lnTo>
                <a:cubicBezTo>
                  <a:pt x="2472344" y="854094"/>
                  <a:pt x="2416654" y="909784"/>
                  <a:pt x="2347956" y="909784"/>
                </a:cubicBezTo>
                <a:lnTo>
                  <a:pt x="2345276" y="909784"/>
                </a:lnTo>
                <a:cubicBezTo>
                  <a:pt x="2276578" y="909784"/>
                  <a:pt x="2220888" y="854094"/>
                  <a:pt x="2220888" y="785396"/>
                </a:cubicBezTo>
                <a:lnTo>
                  <a:pt x="2220888" y="669270"/>
                </a:lnTo>
                <a:cubicBezTo>
                  <a:pt x="2167348" y="705921"/>
                  <a:pt x="2134250" y="767983"/>
                  <a:pt x="2134250" y="837776"/>
                </a:cubicBezTo>
                <a:cubicBezTo>
                  <a:pt x="2134250" y="957083"/>
                  <a:pt x="2230967" y="1053800"/>
                  <a:pt x="2350274" y="1053800"/>
                </a:cubicBezTo>
                <a:cubicBezTo>
                  <a:pt x="2469581" y="1053800"/>
                  <a:pt x="2566298" y="957083"/>
                  <a:pt x="2566298" y="837776"/>
                </a:cubicBezTo>
                <a:cubicBezTo>
                  <a:pt x="2566298" y="764763"/>
                  <a:pt x="2530076" y="700210"/>
                  <a:pt x="2472344" y="664338"/>
                </a:cubicBezTo>
                <a:close/>
                <a:moveTo>
                  <a:pt x="598010" y="664338"/>
                </a:moveTo>
                <a:cubicBezTo>
                  <a:pt x="540278" y="700210"/>
                  <a:pt x="504056" y="764763"/>
                  <a:pt x="504056" y="837776"/>
                </a:cubicBezTo>
                <a:cubicBezTo>
                  <a:pt x="504056" y="957083"/>
                  <a:pt x="600773" y="1053800"/>
                  <a:pt x="720080" y="1053800"/>
                </a:cubicBezTo>
                <a:cubicBezTo>
                  <a:pt x="839387" y="1053800"/>
                  <a:pt x="936104" y="957083"/>
                  <a:pt x="936104" y="837776"/>
                </a:cubicBezTo>
                <a:cubicBezTo>
                  <a:pt x="936104" y="767983"/>
                  <a:pt x="903007" y="705921"/>
                  <a:pt x="849466" y="669270"/>
                </a:cubicBezTo>
                <a:lnTo>
                  <a:pt x="849466" y="785396"/>
                </a:lnTo>
                <a:cubicBezTo>
                  <a:pt x="849466" y="854094"/>
                  <a:pt x="793776" y="909784"/>
                  <a:pt x="725078" y="909784"/>
                </a:cubicBezTo>
                <a:lnTo>
                  <a:pt x="722398" y="909784"/>
                </a:lnTo>
                <a:cubicBezTo>
                  <a:pt x="653700" y="909784"/>
                  <a:pt x="598010" y="854094"/>
                  <a:pt x="598010" y="785396"/>
                </a:cubicBezTo>
                <a:close/>
                <a:moveTo>
                  <a:pt x="3283783" y="661871"/>
                </a:moveTo>
                <a:lnTo>
                  <a:pt x="3283783" y="785396"/>
                </a:lnTo>
                <a:cubicBezTo>
                  <a:pt x="3283783" y="854094"/>
                  <a:pt x="3228093" y="909784"/>
                  <a:pt x="3159395" y="909784"/>
                </a:cubicBezTo>
                <a:lnTo>
                  <a:pt x="3156715" y="909784"/>
                </a:lnTo>
                <a:cubicBezTo>
                  <a:pt x="3088017" y="909784"/>
                  <a:pt x="3032327" y="854094"/>
                  <a:pt x="3032327" y="785396"/>
                </a:cubicBezTo>
                <a:lnTo>
                  <a:pt x="3032327" y="671736"/>
                </a:lnTo>
                <a:cubicBezTo>
                  <a:pt x="2980939" y="708781"/>
                  <a:pt x="2949347" y="769589"/>
                  <a:pt x="2949347" y="837776"/>
                </a:cubicBezTo>
                <a:cubicBezTo>
                  <a:pt x="2949347" y="957083"/>
                  <a:pt x="3046064" y="1053800"/>
                  <a:pt x="3165371" y="1053800"/>
                </a:cubicBezTo>
                <a:cubicBezTo>
                  <a:pt x="3284678" y="1053800"/>
                  <a:pt x="3381395" y="957083"/>
                  <a:pt x="3381395" y="837776"/>
                </a:cubicBezTo>
                <a:cubicBezTo>
                  <a:pt x="3381395" y="763152"/>
                  <a:pt x="3343557" y="697365"/>
                  <a:pt x="3283783" y="661871"/>
                </a:cubicBezTo>
                <a:close/>
                <a:moveTo>
                  <a:pt x="722398" y="0"/>
                </a:moveTo>
                <a:lnTo>
                  <a:pt x="725078" y="0"/>
                </a:lnTo>
                <a:cubicBezTo>
                  <a:pt x="793776" y="0"/>
                  <a:pt x="849466" y="55690"/>
                  <a:pt x="849466" y="124388"/>
                </a:cubicBezTo>
                <a:lnTo>
                  <a:pt x="849466" y="405728"/>
                </a:lnTo>
                <a:lnTo>
                  <a:pt x="1409449" y="405728"/>
                </a:lnTo>
                <a:lnTo>
                  <a:pt x="1409449" y="124388"/>
                </a:lnTo>
                <a:cubicBezTo>
                  <a:pt x="1409449" y="55690"/>
                  <a:pt x="1465139" y="0"/>
                  <a:pt x="1533837" y="0"/>
                </a:cubicBezTo>
                <a:lnTo>
                  <a:pt x="1536517" y="0"/>
                </a:lnTo>
                <a:cubicBezTo>
                  <a:pt x="1605215" y="0"/>
                  <a:pt x="1660905" y="55690"/>
                  <a:pt x="1660905" y="124388"/>
                </a:cubicBezTo>
                <a:lnTo>
                  <a:pt x="1660905" y="405728"/>
                </a:lnTo>
                <a:lnTo>
                  <a:pt x="2220888" y="405728"/>
                </a:lnTo>
                <a:lnTo>
                  <a:pt x="2220888" y="124388"/>
                </a:lnTo>
                <a:cubicBezTo>
                  <a:pt x="2220888" y="55690"/>
                  <a:pt x="2276578" y="0"/>
                  <a:pt x="2345276" y="0"/>
                </a:cubicBezTo>
                <a:lnTo>
                  <a:pt x="2347956" y="0"/>
                </a:lnTo>
                <a:cubicBezTo>
                  <a:pt x="2416654" y="0"/>
                  <a:pt x="2472344" y="55690"/>
                  <a:pt x="2472344" y="124388"/>
                </a:cubicBezTo>
                <a:lnTo>
                  <a:pt x="2472344" y="405728"/>
                </a:lnTo>
                <a:lnTo>
                  <a:pt x="3032327" y="405728"/>
                </a:lnTo>
                <a:lnTo>
                  <a:pt x="3032327" y="124388"/>
                </a:lnTo>
                <a:cubicBezTo>
                  <a:pt x="3032327" y="55690"/>
                  <a:pt x="3088017" y="0"/>
                  <a:pt x="3156715" y="0"/>
                </a:cubicBezTo>
                <a:lnTo>
                  <a:pt x="3159395" y="0"/>
                </a:lnTo>
                <a:cubicBezTo>
                  <a:pt x="3228093" y="0"/>
                  <a:pt x="3283783" y="55690"/>
                  <a:pt x="3283783" y="124388"/>
                </a:cubicBezTo>
                <a:lnTo>
                  <a:pt x="3283783" y="406407"/>
                </a:lnTo>
                <a:cubicBezTo>
                  <a:pt x="3618342" y="409380"/>
                  <a:pt x="3888432" y="681706"/>
                  <a:pt x="3888432" y="1017114"/>
                </a:cubicBezTo>
                <a:lnTo>
                  <a:pt x="3888432" y="3330820"/>
                </a:lnTo>
                <a:cubicBezTo>
                  <a:pt x="3888432" y="3668479"/>
                  <a:pt x="3614705" y="3942206"/>
                  <a:pt x="3277046" y="3942206"/>
                </a:cubicBezTo>
                <a:lnTo>
                  <a:pt x="611386" y="3942206"/>
                </a:lnTo>
                <a:cubicBezTo>
                  <a:pt x="273727" y="3942206"/>
                  <a:pt x="0" y="3668479"/>
                  <a:pt x="0" y="3330820"/>
                </a:cubicBezTo>
                <a:lnTo>
                  <a:pt x="0" y="1017114"/>
                </a:lnTo>
                <a:cubicBezTo>
                  <a:pt x="0" y="683934"/>
                  <a:pt x="266514" y="413001"/>
                  <a:pt x="598010" y="407076"/>
                </a:cubicBezTo>
                <a:lnTo>
                  <a:pt x="598010" y="124388"/>
                </a:lnTo>
                <a:cubicBezTo>
                  <a:pt x="598010" y="55690"/>
                  <a:pt x="653700" y="0"/>
                  <a:pt x="722398"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25" name="Rounded Rectangle 1">
            <a:extLst>
              <a:ext uri="{FF2B5EF4-FFF2-40B4-BE49-F238E27FC236}">
                <a16:creationId xmlns:a16="http://schemas.microsoft.com/office/drawing/2014/main" id="{F0DEFBA3-B7B4-4970-892F-347DB899B861}"/>
              </a:ext>
            </a:extLst>
          </p:cNvPr>
          <p:cNvSpPr>
            <a:spLocks noChangeAspect="1"/>
          </p:cNvSpPr>
          <p:nvPr/>
        </p:nvSpPr>
        <p:spPr>
          <a:xfrm>
            <a:off x="7371439" y="3659853"/>
            <a:ext cx="215851" cy="215422"/>
          </a:xfrm>
          <a:custGeom>
            <a:avLst/>
            <a:gdLst/>
            <a:ahLst/>
            <a:cxnLst/>
            <a:rect l="l" t="t" r="r" b="b"/>
            <a:pathLst>
              <a:path w="3946887" h="3939047">
                <a:moveTo>
                  <a:pt x="765977" y="3064022"/>
                </a:moveTo>
                <a:cubicBezTo>
                  <a:pt x="958863" y="3071779"/>
                  <a:pt x="1109901" y="3151746"/>
                  <a:pt x="1109901" y="3249107"/>
                </a:cubicBezTo>
                <a:cubicBezTo>
                  <a:pt x="1109901" y="3346468"/>
                  <a:pt x="958863" y="3426435"/>
                  <a:pt x="765977" y="3434193"/>
                </a:cubicBezTo>
                <a:close/>
                <a:moveTo>
                  <a:pt x="765977" y="2547318"/>
                </a:moveTo>
                <a:cubicBezTo>
                  <a:pt x="948057" y="2560455"/>
                  <a:pt x="1083688" y="2624394"/>
                  <a:pt x="1083688" y="2700781"/>
                </a:cubicBezTo>
                <a:cubicBezTo>
                  <a:pt x="1083688" y="2773409"/>
                  <a:pt x="961075" y="2834785"/>
                  <a:pt x="792450" y="2852143"/>
                </a:cubicBezTo>
                <a:lnTo>
                  <a:pt x="765977" y="2849480"/>
                </a:lnTo>
                <a:close/>
                <a:moveTo>
                  <a:pt x="587140" y="2354975"/>
                </a:moveTo>
                <a:cubicBezTo>
                  <a:pt x="567386" y="2354975"/>
                  <a:pt x="551372" y="2370989"/>
                  <a:pt x="551372" y="2390743"/>
                </a:cubicBezTo>
                <a:lnTo>
                  <a:pt x="551372" y="3615351"/>
                </a:lnTo>
                <a:cubicBezTo>
                  <a:pt x="551372" y="3635105"/>
                  <a:pt x="567386" y="3651119"/>
                  <a:pt x="587140" y="3651119"/>
                </a:cubicBezTo>
                <a:lnTo>
                  <a:pt x="730209" y="3651119"/>
                </a:lnTo>
                <a:cubicBezTo>
                  <a:pt x="730484" y="3651119"/>
                  <a:pt x="730758" y="3651116"/>
                  <a:pt x="731024" y="3650782"/>
                </a:cubicBezTo>
                <a:lnTo>
                  <a:pt x="731024" y="3651119"/>
                </a:lnTo>
                <a:cubicBezTo>
                  <a:pt x="1059118" y="3651119"/>
                  <a:pt x="1325090" y="3471132"/>
                  <a:pt x="1325090" y="3249107"/>
                </a:cubicBezTo>
                <a:cubicBezTo>
                  <a:pt x="1325090" y="3123031"/>
                  <a:pt x="1239327" y="3010509"/>
                  <a:pt x="1104336" y="2938568"/>
                </a:cubicBezTo>
                <a:cubicBezTo>
                  <a:pt x="1206410" y="2877282"/>
                  <a:pt x="1268790" y="2793272"/>
                  <a:pt x="1268790" y="2700781"/>
                </a:cubicBezTo>
                <a:cubicBezTo>
                  <a:pt x="1268790" y="2522535"/>
                  <a:pt x="1037112" y="2375788"/>
                  <a:pt x="739368" y="2358769"/>
                </a:cubicBezTo>
                <a:lnTo>
                  <a:pt x="730209" y="2354975"/>
                </a:lnTo>
                <a:close/>
                <a:moveTo>
                  <a:pt x="3054709" y="2342142"/>
                </a:moveTo>
                <a:cubicBezTo>
                  <a:pt x="2996915" y="2341915"/>
                  <a:pt x="2938323" y="2354512"/>
                  <a:pt x="2881391" y="2381065"/>
                </a:cubicBezTo>
                <a:cubicBezTo>
                  <a:pt x="2695596" y="2467721"/>
                  <a:pt x="2566335" y="2685988"/>
                  <a:pt x="2550788" y="2939311"/>
                </a:cubicBezTo>
                <a:cubicBezTo>
                  <a:pt x="2536401" y="3173738"/>
                  <a:pt x="2621911" y="3399792"/>
                  <a:pt x="2774223" y="3529981"/>
                </a:cubicBezTo>
                <a:cubicBezTo>
                  <a:pt x="2983215" y="3708617"/>
                  <a:pt x="3262581" y="3662373"/>
                  <a:pt x="3429565" y="3421501"/>
                </a:cubicBezTo>
                <a:lnTo>
                  <a:pt x="3299977" y="3272997"/>
                </a:lnTo>
                <a:cubicBezTo>
                  <a:pt x="3194437" y="3469070"/>
                  <a:pt x="3000760" y="3505824"/>
                  <a:pt x="2864358" y="3355666"/>
                </a:cubicBezTo>
                <a:cubicBezTo>
                  <a:pt x="2779650" y="3262415"/>
                  <a:pt x="2732995" y="3113000"/>
                  <a:pt x="2740355" y="2958543"/>
                </a:cubicBezTo>
                <a:cubicBezTo>
                  <a:pt x="2748625" y="2784989"/>
                  <a:pt x="2823614" y="2633282"/>
                  <a:pt x="2933868" y="2567053"/>
                </a:cubicBezTo>
                <a:cubicBezTo>
                  <a:pt x="3083885" y="2476938"/>
                  <a:pt x="3256243" y="2568598"/>
                  <a:pt x="3331338" y="2778426"/>
                </a:cubicBezTo>
                <a:lnTo>
                  <a:pt x="3486911" y="2659887"/>
                </a:lnTo>
                <a:cubicBezTo>
                  <a:pt x="3394283" y="2458928"/>
                  <a:pt x="3228089" y="2342825"/>
                  <a:pt x="3054709" y="2342142"/>
                </a:cubicBezTo>
                <a:close/>
                <a:moveTo>
                  <a:pt x="2386893" y="2067047"/>
                </a:moveTo>
                <a:lnTo>
                  <a:pt x="3634881" y="2067047"/>
                </a:lnTo>
                <a:cubicBezTo>
                  <a:pt x="3807197" y="2067047"/>
                  <a:pt x="3946887" y="2206737"/>
                  <a:pt x="3946887" y="2379053"/>
                </a:cubicBezTo>
                <a:lnTo>
                  <a:pt x="3946887" y="3627041"/>
                </a:lnTo>
                <a:cubicBezTo>
                  <a:pt x="3946887" y="3799357"/>
                  <a:pt x="3807197" y="3939047"/>
                  <a:pt x="3634881" y="3939047"/>
                </a:cubicBezTo>
                <a:lnTo>
                  <a:pt x="2386893" y="3939047"/>
                </a:lnTo>
                <a:cubicBezTo>
                  <a:pt x="2214577" y="3939047"/>
                  <a:pt x="2074887" y="3799357"/>
                  <a:pt x="2074887" y="3627041"/>
                </a:cubicBezTo>
                <a:lnTo>
                  <a:pt x="2074887" y="2379053"/>
                </a:lnTo>
                <a:cubicBezTo>
                  <a:pt x="2074887" y="2206737"/>
                  <a:pt x="2214577" y="2067047"/>
                  <a:pt x="2386893" y="2067047"/>
                </a:cubicBezTo>
                <a:close/>
                <a:moveTo>
                  <a:pt x="312006" y="2067047"/>
                </a:moveTo>
                <a:lnTo>
                  <a:pt x="1559994" y="2067047"/>
                </a:lnTo>
                <a:cubicBezTo>
                  <a:pt x="1732310" y="2067047"/>
                  <a:pt x="1872000" y="2206737"/>
                  <a:pt x="1872000" y="2379053"/>
                </a:cubicBezTo>
                <a:lnTo>
                  <a:pt x="1872000" y="3627041"/>
                </a:lnTo>
                <a:cubicBezTo>
                  <a:pt x="1872000" y="3799357"/>
                  <a:pt x="1732310" y="3939047"/>
                  <a:pt x="1559994" y="3939047"/>
                </a:cubicBezTo>
                <a:lnTo>
                  <a:pt x="312006" y="3939047"/>
                </a:lnTo>
                <a:cubicBezTo>
                  <a:pt x="139690" y="3939047"/>
                  <a:pt x="0" y="3799357"/>
                  <a:pt x="0" y="3627041"/>
                </a:cubicBezTo>
                <a:lnTo>
                  <a:pt x="0" y="2379053"/>
                </a:lnTo>
                <a:cubicBezTo>
                  <a:pt x="0" y="2206737"/>
                  <a:pt x="139690" y="2067047"/>
                  <a:pt x="312006" y="2067047"/>
                </a:cubicBezTo>
                <a:close/>
                <a:moveTo>
                  <a:pt x="1969011" y="695819"/>
                </a:moveTo>
                <a:lnTo>
                  <a:pt x="2066437" y="949620"/>
                </a:lnTo>
                <a:lnTo>
                  <a:pt x="1885833" y="949621"/>
                </a:lnTo>
                <a:close/>
                <a:moveTo>
                  <a:pt x="1966820" y="271442"/>
                </a:moveTo>
                <a:cubicBezTo>
                  <a:pt x="1952800" y="270971"/>
                  <a:pt x="1938455" y="273240"/>
                  <a:pt x="1924533" y="278585"/>
                </a:cubicBezTo>
                <a:cubicBezTo>
                  <a:pt x="1893526" y="290487"/>
                  <a:pt x="1871161" y="315130"/>
                  <a:pt x="1862446" y="344708"/>
                </a:cubicBezTo>
                <a:lnTo>
                  <a:pt x="1849015" y="368389"/>
                </a:lnTo>
                <a:lnTo>
                  <a:pt x="1511911" y="1396996"/>
                </a:lnTo>
                <a:cubicBezTo>
                  <a:pt x="1493532" y="1453075"/>
                  <a:pt x="1524094" y="1513434"/>
                  <a:pt x="1580173" y="1531813"/>
                </a:cubicBezTo>
                <a:lnTo>
                  <a:pt x="1582352" y="1532527"/>
                </a:lnTo>
                <a:cubicBezTo>
                  <a:pt x="1638431" y="1550906"/>
                  <a:pt x="1698790" y="1520344"/>
                  <a:pt x="1717169" y="1464265"/>
                </a:cubicBezTo>
                <a:lnTo>
                  <a:pt x="1815044" y="1165621"/>
                </a:lnTo>
                <a:lnTo>
                  <a:pt x="2145535" y="1165621"/>
                </a:lnTo>
                <a:lnTo>
                  <a:pt x="2149077" y="1164905"/>
                </a:lnTo>
                <a:lnTo>
                  <a:pt x="2249448" y="1426381"/>
                </a:lnTo>
                <a:cubicBezTo>
                  <a:pt x="2270823" y="1482067"/>
                  <a:pt x="2333293" y="1509880"/>
                  <a:pt x="2388978" y="1488505"/>
                </a:cubicBezTo>
                <a:cubicBezTo>
                  <a:pt x="2444663" y="1467129"/>
                  <a:pt x="2472476" y="1404659"/>
                  <a:pt x="2451101" y="1348974"/>
                </a:cubicBezTo>
                <a:lnTo>
                  <a:pt x="2064063" y="340707"/>
                </a:lnTo>
                <a:cubicBezTo>
                  <a:pt x="2048031" y="298943"/>
                  <a:pt x="2008885" y="272857"/>
                  <a:pt x="1966820" y="271442"/>
                </a:cubicBezTo>
                <a:close/>
                <a:moveTo>
                  <a:pt x="1356594" y="0"/>
                </a:moveTo>
                <a:lnTo>
                  <a:pt x="2604582" y="0"/>
                </a:lnTo>
                <a:cubicBezTo>
                  <a:pt x="2776898" y="0"/>
                  <a:pt x="2916588" y="139690"/>
                  <a:pt x="2916588" y="312006"/>
                </a:cubicBezTo>
                <a:lnTo>
                  <a:pt x="2916588" y="1559994"/>
                </a:lnTo>
                <a:cubicBezTo>
                  <a:pt x="2916588" y="1732310"/>
                  <a:pt x="2776898" y="1872000"/>
                  <a:pt x="2604582" y="1872000"/>
                </a:cubicBezTo>
                <a:lnTo>
                  <a:pt x="1356594" y="1872000"/>
                </a:lnTo>
                <a:cubicBezTo>
                  <a:pt x="1184278" y="1872000"/>
                  <a:pt x="1044588" y="1732310"/>
                  <a:pt x="1044588" y="1559994"/>
                </a:cubicBezTo>
                <a:lnTo>
                  <a:pt x="1044588" y="312006"/>
                </a:lnTo>
                <a:cubicBezTo>
                  <a:pt x="1044588" y="139690"/>
                  <a:pt x="1184278" y="0"/>
                  <a:pt x="13565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nvGrpSpPr>
          <p:cNvPr id="55" name="Group 54">
            <a:extLst>
              <a:ext uri="{FF2B5EF4-FFF2-40B4-BE49-F238E27FC236}">
                <a16:creationId xmlns:a16="http://schemas.microsoft.com/office/drawing/2014/main" id="{93A4BCAA-DD46-4825-9849-36E315FEF3A7}"/>
              </a:ext>
            </a:extLst>
          </p:cNvPr>
          <p:cNvGrpSpPr/>
          <p:nvPr/>
        </p:nvGrpSpPr>
        <p:grpSpPr>
          <a:xfrm>
            <a:off x="7212900" y="1714656"/>
            <a:ext cx="1595065" cy="895194"/>
            <a:chOff x="3678275" y="2640353"/>
            <a:chExt cx="2036434" cy="1142902"/>
          </a:xfrm>
          <a:effectLst>
            <a:outerShdw blurRad="63500" sx="102000" sy="102000" algn="ctr" rotWithShape="0">
              <a:prstClr val="black">
                <a:alpha val="40000"/>
              </a:prstClr>
            </a:outerShdw>
          </a:effectLst>
        </p:grpSpPr>
        <p:sp>
          <p:nvSpPr>
            <p:cNvPr id="56" name="Rectangle 5">
              <a:extLst>
                <a:ext uri="{FF2B5EF4-FFF2-40B4-BE49-F238E27FC236}">
                  <a16:creationId xmlns:a16="http://schemas.microsoft.com/office/drawing/2014/main" id="{6CEE093D-A65E-461B-8600-5527EF57097A}"/>
                </a:ext>
              </a:extLst>
            </p:cNvPr>
            <p:cNvSpPr/>
            <p:nvPr/>
          </p:nvSpPr>
          <p:spPr>
            <a:xfrm>
              <a:off x="4263073" y="2941228"/>
              <a:ext cx="871793" cy="689370"/>
            </a:xfrm>
            <a:custGeom>
              <a:avLst/>
              <a:gdLst>
                <a:gd name="connsiteX0" fmla="*/ 0 w 648072"/>
                <a:gd name="connsiteY0" fmla="*/ 0 h 432048"/>
                <a:gd name="connsiteX1" fmla="*/ 648072 w 648072"/>
                <a:gd name="connsiteY1" fmla="*/ 0 h 432048"/>
                <a:gd name="connsiteX2" fmla="*/ 648072 w 648072"/>
                <a:gd name="connsiteY2" fmla="*/ 432048 h 432048"/>
                <a:gd name="connsiteX3" fmla="*/ 0 w 648072"/>
                <a:gd name="connsiteY3" fmla="*/ 432048 h 432048"/>
                <a:gd name="connsiteX4" fmla="*/ 0 w 648072"/>
                <a:gd name="connsiteY4" fmla="*/ 0 h 432048"/>
                <a:gd name="connsiteX0" fmla="*/ 0 w 648072"/>
                <a:gd name="connsiteY0" fmla="*/ 0 h 486234"/>
                <a:gd name="connsiteX1" fmla="*/ 648072 w 648072"/>
                <a:gd name="connsiteY1" fmla="*/ 0 h 486234"/>
                <a:gd name="connsiteX2" fmla="*/ 648072 w 648072"/>
                <a:gd name="connsiteY2" fmla="*/ 432048 h 486234"/>
                <a:gd name="connsiteX3" fmla="*/ 0 w 648072"/>
                <a:gd name="connsiteY3" fmla="*/ 432048 h 486234"/>
                <a:gd name="connsiteX4" fmla="*/ 0 w 648072"/>
                <a:gd name="connsiteY4" fmla="*/ 0 h 486234"/>
                <a:gd name="connsiteX0" fmla="*/ 0 w 648072"/>
                <a:gd name="connsiteY0" fmla="*/ 0 h 512462"/>
                <a:gd name="connsiteX1" fmla="*/ 648072 w 648072"/>
                <a:gd name="connsiteY1" fmla="*/ 0 h 512462"/>
                <a:gd name="connsiteX2" fmla="*/ 648072 w 648072"/>
                <a:gd name="connsiteY2" fmla="*/ 432048 h 512462"/>
                <a:gd name="connsiteX3" fmla="*/ 0 w 648072"/>
                <a:gd name="connsiteY3" fmla="*/ 432048 h 512462"/>
                <a:gd name="connsiteX4" fmla="*/ 0 w 648072"/>
                <a:gd name="connsiteY4" fmla="*/ 0 h 512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72" h="512462">
                  <a:moveTo>
                    <a:pt x="0" y="0"/>
                  </a:moveTo>
                  <a:lnTo>
                    <a:pt x="648072" y="0"/>
                  </a:lnTo>
                  <a:lnTo>
                    <a:pt x="648072" y="432048"/>
                  </a:lnTo>
                  <a:cubicBezTo>
                    <a:pt x="381248" y="553968"/>
                    <a:pt x="195704" y="523488"/>
                    <a:pt x="0" y="432048"/>
                  </a:cubicBez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57" name="Rectangle 5">
              <a:extLst>
                <a:ext uri="{FF2B5EF4-FFF2-40B4-BE49-F238E27FC236}">
                  <a16:creationId xmlns:a16="http://schemas.microsoft.com/office/drawing/2014/main" id="{68D52376-3F71-4ED5-BC56-58F0AF4986E5}"/>
                </a:ext>
              </a:extLst>
            </p:cNvPr>
            <p:cNvSpPr/>
            <p:nvPr/>
          </p:nvSpPr>
          <p:spPr>
            <a:xfrm>
              <a:off x="4263073" y="3073801"/>
              <a:ext cx="871793" cy="328016"/>
            </a:xfrm>
            <a:custGeom>
              <a:avLst/>
              <a:gdLst/>
              <a:ahLst/>
              <a:cxnLst/>
              <a:rect l="l" t="t" r="r" b="b"/>
              <a:pathLst>
                <a:path w="648072" h="243840">
                  <a:moveTo>
                    <a:pt x="0" y="0"/>
                  </a:moveTo>
                  <a:lnTo>
                    <a:pt x="648072" y="0"/>
                  </a:lnTo>
                  <a:lnTo>
                    <a:pt x="648072" y="146327"/>
                  </a:lnTo>
                  <a:lnTo>
                    <a:pt x="359596" y="243840"/>
                  </a:lnTo>
                  <a:lnTo>
                    <a:pt x="0" y="128585"/>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58" name="Freeform 54">
              <a:extLst>
                <a:ext uri="{FF2B5EF4-FFF2-40B4-BE49-F238E27FC236}">
                  <a16:creationId xmlns:a16="http://schemas.microsoft.com/office/drawing/2014/main" id="{C279EAEB-014B-49DA-B278-A87670AEB643}"/>
                </a:ext>
              </a:extLst>
            </p:cNvPr>
            <p:cNvSpPr/>
            <p:nvPr/>
          </p:nvSpPr>
          <p:spPr>
            <a:xfrm>
              <a:off x="3678275" y="2640353"/>
              <a:ext cx="2036434" cy="656032"/>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cxnSp>
          <p:nvCxnSpPr>
            <p:cNvPr id="59" name="Straight Connector 58">
              <a:extLst>
                <a:ext uri="{FF2B5EF4-FFF2-40B4-BE49-F238E27FC236}">
                  <a16:creationId xmlns:a16="http://schemas.microsoft.com/office/drawing/2014/main" id="{1304DCBF-FA55-4021-B8D3-DC7CB867990B}"/>
                </a:ext>
              </a:extLst>
            </p:cNvPr>
            <p:cNvCxnSpPr/>
            <p:nvPr/>
          </p:nvCxnSpPr>
          <p:spPr>
            <a:xfrm>
              <a:off x="4730660" y="2900226"/>
              <a:ext cx="532079" cy="206205"/>
            </a:xfrm>
            <a:prstGeom prst="line">
              <a:avLst/>
            </a:prstGeom>
            <a:solidFill>
              <a:schemeClr val="accent1"/>
            </a:solidFill>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FD356ED-D9FB-4088-989D-5CEDDE5B8C7C}"/>
                </a:ext>
              </a:extLst>
            </p:cNvPr>
            <p:cNvCxnSpPr/>
            <p:nvPr/>
          </p:nvCxnSpPr>
          <p:spPr>
            <a:xfrm>
              <a:off x="5262740" y="3106431"/>
              <a:ext cx="0" cy="338993"/>
            </a:xfrm>
            <a:prstGeom prst="line">
              <a:avLst/>
            </a:prstGeom>
            <a:solidFill>
              <a:schemeClr val="accent1"/>
            </a:solidFill>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1" name="Isosceles Triangle 60">
              <a:extLst>
                <a:ext uri="{FF2B5EF4-FFF2-40B4-BE49-F238E27FC236}">
                  <a16:creationId xmlns:a16="http://schemas.microsoft.com/office/drawing/2014/main" id="{4EE289BC-9EAB-4859-B965-5F1FFB2D2384}"/>
                </a:ext>
              </a:extLst>
            </p:cNvPr>
            <p:cNvSpPr/>
            <p:nvPr/>
          </p:nvSpPr>
          <p:spPr>
            <a:xfrm>
              <a:off x="5165874" y="3395834"/>
              <a:ext cx="193732" cy="38742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grpSp>
        <p:nvGrpSpPr>
          <p:cNvPr id="62" name="그룹 5">
            <a:extLst>
              <a:ext uri="{FF2B5EF4-FFF2-40B4-BE49-F238E27FC236}">
                <a16:creationId xmlns:a16="http://schemas.microsoft.com/office/drawing/2014/main" id="{11059373-5CD3-4BE9-852D-B18C94957BA1}"/>
              </a:ext>
            </a:extLst>
          </p:cNvPr>
          <p:cNvGrpSpPr/>
          <p:nvPr/>
        </p:nvGrpSpPr>
        <p:grpSpPr>
          <a:xfrm>
            <a:off x="979169" y="1713046"/>
            <a:ext cx="4608000" cy="896804"/>
            <a:chOff x="1593768" y="2050016"/>
            <a:chExt cx="4608000" cy="896804"/>
          </a:xfrm>
        </p:grpSpPr>
        <p:sp>
          <p:nvSpPr>
            <p:cNvPr id="63" name="TextBox 62">
              <a:extLst>
                <a:ext uri="{FF2B5EF4-FFF2-40B4-BE49-F238E27FC236}">
                  <a16:creationId xmlns:a16="http://schemas.microsoft.com/office/drawing/2014/main" id="{5FEEDBFA-D5A1-478F-9C13-FA9D87CCE326}"/>
                </a:ext>
              </a:extLst>
            </p:cNvPr>
            <p:cNvSpPr txBox="1"/>
            <p:nvPr/>
          </p:nvSpPr>
          <p:spPr>
            <a:xfrm>
              <a:off x="1593768" y="2300489"/>
              <a:ext cx="4608000"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a:t>
              </a:r>
              <a:endParaRPr lang="en-US" altLang="ko-KR" sz="1200" dirty="0">
                <a:solidFill>
                  <a:schemeClr val="tx1">
                    <a:lumMod val="75000"/>
                    <a:lumOff val="25000"/>
                  </a:schemeClr>
                </a:solidFill>
                <a:latin typeface="Arial" pitchFamily="34" charset="0"/>
                <a:cs typeface="B Nazanin" pitchFamily="2" charset="-78"/>
              </a:endParaRPr>
            </a:p>
          </p:txBody>
        </p:sp>
        <p:sp>
          <p:nvSpPr>
            <p:cNvPr id="64" name="TextBox 63">
              <a:extLst>
                <a:ext uri="{FF2B5EF4-FFF2-40B4-BE49-F238E27FC236}">
                  <a16:creationId xmlns:a16="http://schemas.microsoft.com/office/drawing/2014/main" id="{A5F57278-DD6F-4463-87E4-95DBA5835B10}"/>
                </a:ext>
              </a:extLst>
            </p:cNvPr>
            <p:cNvSpPr txBox="1"/>
            <p:nvPr/>
          </p:nvSpPr>
          <p:spPr>
            <a:xfrm>
              <a:off x="1593768" y="2050016"/>
              <a:ext cx="4608000"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grpSp>
      <p:grpSp>
        <p:nvGrpSpPr>
          <p:cNvPr id="65" name="그룹 2">
            <a:extLst>
              <a:ext uri="{FF2B5EF4-FFF2-40B4-BE49-F238E27FC236}">
                <a16:creationId xmlns:a16="http://schemas.microsoft.com/office/drawing/2014/main" id="{244E8D63-CA86-4410-8409-40AD9B22C325}"/>
              </a:ext>
            </a:extLst>
          </p:cNvPr>
          <p:cNvGrpSpPr/>
          <p:nvPr/>
        </p:nvGrpSpPr>
        <p:grpSpPr>
          <a:xfrm>
            <a:off x="979169" y="2785830"/>
            <a:ext cx="4608000" cy="896804"/>
            <a:chOff x="1593768" y="2986120"/>
            <a:chExt cx="4608000" cy="896804"/>
          </a:xfrm>
        </p:grpSpPr>
        <p:sp>
          <p:nvSpPr>
            <p:cNvPr id="66" name="TextBox 65">
              <a:extLst>
                <a:ext uri="{FF2B5EF4-FFF2-40B4-BE49-F238E27FC236}">
                  <a16:creationId xmlns:a16="http://schemas.microsoft.com/office/drawing/2014/main" id="{331684C2-A18C-42CD-B073-42AD4205033D}"/>
                </a:ext>
              </a:extLst>
            </p:cNvPr>
            <p:cNvSpPr txBox="1"/>
            <p:nvPr/>
          </p:nvSpPr>
          <p:spPr>
            <a:xfrm>
              <a:off x="1593768" y="3236593"/>
              <a:ext cx="4608000"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a:t>
              </a:r>
              <a:endParaRPr lang="en-US" altLang="ko-KR" sz="1200" dirty="0">
                <a:solidFill>
                  <a:schemeClr val="tx1">
                    <a:lumMod val="75000"/>
                    <a:lumOff val="25000"/>
                  </a:schemeClr>
                </a:solidFill>
                <a:latin typeface="Arial" pitchFamily="34" charset="0"/>
                <a:cs typeface="B Nazanin" pitchFamily="2" charset="-78"/>
              </a:endParaRPr>
            </a:p>
          </p:txBody>
        </p:sp>
        <p:sp>
          <p:nvSpPr>
            <p:cNvPr id="67" name="TextBox 66">
              <a:extLst>
                <a:ext uri="{FF2B5EF4-FFF2-40B4-BE49-F238E27FC236}">
                  <a16:creationId xmlns:a16="http://schemas.microsoft.com/office/drawing/2014/main" id="{661DE2D8-3C60-49CF-BAA2-0C624A3D4A04}"/>
                </a:ext>
              </a:extLst>
            </p:cNvPr>
            <p:cNvSpPr txBox="1"/>
            <p:nvPr/>
          </p:nvSpPr>
          <p:spPr>
            <a:xfrm>
              <a:off x="1593768" y="2986120"/>
              <a:ext cx="4608000"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grpSp>
      <p:sp>
        <p:nvSpPr>
          <p:cNvPr id="68" name="TextBox 67">
            <a:extLst>
              <a:ext uri="{FF2B5EF4-FFF2-40B4-BE49-F238E27FC236}">
                <a16:creationId xmlns:a16="http://schemas.microsoft.com/office/drawing/2014/main" id="{02DDF7B6-4C6E-4E98-8CF6-B199C8D8ABCD}"/>
              </a:ext>
            </a:extLst>
          </p:cNvPr>
          <p:cNvSpPr txBox="1"/>
          <p:nvPr/>
        </p:nvSpPr>
        <p:spPr>
          <a:xfrm>
            <a:off x="5977071" y="1768128"/>
            <a:ext cx="823886" cy="461665"/>
          </a:xfrm>
          <a:prstGeom prst="rect">
            <a:avLst/>
          </a:prstGeom>
          <a:noFill/>
        </p:spPr>
        <p:txBody>
          <a:bodyPr wrap="square" rtlCol="0" anchor="ctr">
            <a:spAutoFit/>
          </a:bodyPr>
          <a:lstStyle/>
          <a:p>
            <a:pPr algn="ctr"/>
            <a:r>
              <a:rPr lang="en-US" altLang="ko-KR" sz="2400" b="1" dirty="0">
                <a:solidFill>
                  <a:schemeClr val="accent2"/>
                </a:solidFill>
                <a:latin typeface="Arial" pitchFamily="34" charset="0"/>
                <a:cs typeface="B Nazanin" pitchFamily="2" charset="-78"/>
              </a:rPr>
              <a:t>60%</a:t>
            </a:r>
            <a:endParaRPr lang="ko-KR" altLang="en-US" sz="2400" b="1" dirty="0">
              <a:solidFill>
                <a:schemeClr val="accent2"/>
              </a:solidFill>
              <a:latin typeface="Arial" pitchFamily="34" charset="0"/>
              <a:cs typeface="B Nazanin" pitchFamily="2" charset="-78"/>
            </a:endParaRPr>
          </a:p>
        </p:txBody>
      </p:sp>
      <p:sp>
        <p:nvSpPr>
          <p:cNvPr id="69" name="TextBox 68">
            <a:extLst>
              <a:ext uri="{FF2B5EF4-FFF2-40B4-BE49-F238E27FC236}">
                <a16:creationId xmlns:a16="http://schemas.microsoft.com/office/drawing/2014/main" id="{A00708FA-5AED-442D-95FC-2A5140FB2080}"/>
              </a:ext>
            </a:extLst>
          </p:cNvPr>
          <p:cNvSpPr txBox="1"/>
          <p:nvPr/>
        </p:nvSpPr>
        <p:spPr>
          <a:xfrm>
            <a:off x="5977071" y="2922513"/>
            <a:ext cx="823886" cy="461665"/>
          </a:xfrm>
          <a:prstGeom prst="rect">
            <a:avLst/>
          </a:prstGeom>
          <a:noFill/>
        </p:spPr>
        <p:txBody>
          <a:bodyPr wrap="square" rtlCol="0" anchor="ctr">
            <a:spAutoFit/>
          </a:bodyPr>
          <a:lstStyle/>
          <a:p>
            <a:pPr algn="ctr"/>
            <a:r>
              <a:rPr lang="en-US" altLang="ko-KR" sz="2400" b="1" dirty="0">
                <a:solidFill>
                  <a:schemeClr val="accent1"/>
                </a:solidFill>
                <a:latin typeface="Arial" pitchFamily="34" charset="0"/>
                <a:cs typeface="B Nazanin" pitchFamily="2" charset="-78"/>
              </a:rPr>
              <a:t>50%</a:t>
            </a:r>
            <a:endParaRPr lang="ko-KR" altLang="en-US" sz="2400" b="1" dirty="0">
              <a:solidFill>
                <a:schemeClr val="accent1"/>
              </a:solidFill>
              <a:latin typeface="Arial" pitchFamily="34" charset="0"/>
              <a:cs typeface="B Nazanin" pitchFamily="2" charset="-78"/>
            </a:endParaRPr>
          </a:p>
        </p:txBody>
      </p:sp>
      <p:sp>
        <p:nvSpPr>
          <p:cNvPr id="70" name="Oval 69">
            <a:extLst>
              <a:ext uri="{FF2B5EF4-FFF2-40B4-BE49-F238E27FC236}">
                <a16:creationId xmlns:a16="http://schemas.microsoft.com/office/drawing/2014/main" id="{27C3E568-9A00-4EB7-8322-F867B1448A19}"/>
              </a:ext>
            </a:extLst>
          </p:cNvPr>
          <p:cNvSpPr/>
          <p:nvPr/>
        </p:nvSpPr>
        <p:spPr>
          <a:xfrm>
            <a:off x="4567490" y="4443178"/>
            <a:ext cx="1103254" cy="11032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71" name="Oval 70">
            <a:extLst>
              <a:ext uri="{FF2B5EF4-FFF2-40B4-BE49-F238E27FC236}">
                <a16:creationId xmlns:a16="http://schemas.microsoft.com/office/drawing/2014/main" id="{100A7D26-2FFB-43F5-9D00-F90058D54FE4}"/>
              </a:ext>
            </a:extLst>
          </p:cNvPr>
          <p:cNvSpPr/>
          <p:nvPr/>
        </p:nvSpPr>
        <p:spPr>
          <a:xfrm>
            <a:off x="1860098" y="4443178"/>
            <a:ext cx="1103254" cy="11032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72" name="TextBox 71">
            <a:extLst>
              <a:ext uri="{FF2B5EF4-FFF2-40B4-BE49-F238E27FC236}">
                <a16:creationId xmlns:a16="http://schemas.microsoft.com/office/drawing/2014/main" id="{4EB7B8DA-ED61-4C7B-BC8F-417BD54C877F}"/>
              </a:ext>
            </a:extLst>
          </p:cNvPr>
          <p:cNvSpPr txBox="1"/>
          <p:nvPr/>
        </p:nvSpPr>
        <p:spPr>
          <a:xfrm>
            <a:off x="1943673" y="4763973"/>
            <a:ext cx="936104" cy="461665"/>
          </a:xfrm>
          <a:prstGeom prst="rect">
            <a:avLst/>
          </a:prstGeom>
          <a:noFill/>
        </p:spPr>
        <p:txBody>
          <a:bodyPr wrap="square" rtlCol="0" anchor="ctr">
            <a:spAutoFit/>
          </a:bodyPr>
          <a:lstStyle/>
          <a:p>
            <a:pPr algn="ctr"/>
            <a:r>
              <a:rPr lang="en-US" altLang="ko-KR" sz="2400" b="1" dirty="0">
                <a:solidFill>
                  <a:schemeClr val="bg1"/>
                </a:solidFill>
                <a:latin typeface="Arial" pitchFamily="34" charset="0"/>
                <a:cs typeface="B Nazanin" pitchFamily="2" charset="-78"/>
              </a:rPr>
              <a:t>60%</a:t>
            </a:r>
            <a:endParaRPr lang="ko-KR" altLang="en-US" sz="2400" b="1" dirty="0">
              <a:solidFill>
                <a:schemeClr val="bg1"/>
              </a:solidFill>
              <a:latin typeface="Arial" pitchFamily="34" charset="0"/>
              <a:cs typeface="B Nazanin" pitchFamily="2" charset="-78"/>
            </a:endParaRPr>
          </a:p>
        </p:txBody>
      </p:sp>
      <p:sp>
        <p:nvSpPr>
          <p:cNvPr id="73" name="TextBox 72">
            <a:extLst>
              <a:ext uri="{FF2B5EF4-FFF2-40B4-BE49-F238E27FC236}">
                <a16:creationId xmlns:a16="http://schemas.microsoft.com/office/drawing/2014/main" id="{3E2079BF-8C19-4A11-A1CD-8BB8FCB86033}"/>
              </a:ext>
            </a:extLst>
          </p:cNvPr>
          <p:cNvSpPr txBox="1"/>
          <p:nvPr/>
        </p:nvSpPr>
        <p:spPr>
          <a:xfrm>
            <a:off x="4651065" y="4763973"/>
            <a:ext cx="936104" cy="461665"/>
          </a:xfrm>
          <a:prstGeom prst="rect">
            <a:avLst/>
          </a:prstGeom>
          <a:noFill/>
        </p:spPr>
        <p:txBody>
          <a:bodyPr wrap="square" rtlCol="0" anchor="ctr">
            <a:spAutoFit/>
          </a:bodyPr>
          <a:lstStyle/>
          <a:p>
            <a:pPr algn="ctr"/>
            <a:r>
              <a:rPr lang="en-US" altLang="ko-KR" sz="2400" b="1" dirty="0">
                <a:solidFill>
                  <a:schemeClr val="bg1"/>
                </a:solidFill>
                <a:latin typeface="Arial" pitchFamily="34" charset="0"/>
                <a:cs typeface="B Nazanin" pitchFamily="2" charset="-78"/>
              </a:rPr>
              <a:t>50%</a:t>
            </a:r>
            <a:endParaRPr lang="ko-KR" altLang="en-US" sz="2400" b="1" dirty="0">
              <a:solidFill>
                <a:schemeClr val="bg1"/>
              </a:solidFill>
              <a:latin typeface="Arial" pitchFamily="34" charset="0"/>
              <a:cs typeface="B Nazanin" pitchFamily="2" charset="-78"/>
            </a:endParaRPr>
          </a:p>
        </p:txBody>
      </p:sp>
      <p:grpSp>
        <p:nvGrpSpPr>
          <p:cNvPr id="74" name="Graphic 14">
            <a:extLst>
              <a:ext uri="{FF2B5EF4-FFF2-40B4-BE49-F238E27FC236}">
                <a16:creationId xmlns:a16="http://schemas.microsoft.com/office/drawing/2014/main" id="{15DDA8FA-C87D-4C43-81F0-A8F5C8073A26}"/>
              </a:ext>
            </a:extLst>
          </p:cNvPr>
          <p:cNvGrpSpPr/>
          <p:nvPr/>
        </p:nvGrpSpPr>
        <p:grpSpPr>
          <a:xfrm>
            <a:off x="8408989" y="4136258"/>
            <a:ext cx="2770135" cy="2178759"/>
            <a:chOff x="2444748" y="555045"/>
            <a:chExt cx="7282048" cy="5727454"/>
          </a:xfrm>
        </p:grpSpPr>
        <p:sp>
          <p:nvSpPr>
            <p:cNvPr id="75" name="Freeform: Shape 74">
              <a:extLst>
                <a:ext uri="{FF2B5EF4-FFF2-40B4-BE49-F238E27FC236}">
                  <a16:creationId xmlns:a16="http://schemas.microsoft.com/office/drawing/2014/main" id="{EA1216DB-C9D7-453C-8790-7EB62F240FCE}"/>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76" name="Freeform: Shape 75">
              <a:extLst>
                <a:ext uri="{FF2B5EF4-FFF2-40B4-BE49-F238E27FC236}">
                  <a16:creationId xmlns:a16="http://schemas.microsoft.com/office/drawing/2014/main" id="{0F3F33FE-6D94-4411-A3BD-BE7FB6EABA2E}"/>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77" name="Freeform: Shape 76">
              <a:extLst>
                <a:ext uri="{FF2B5EF4-FFF2-40B4-BE49-F238E27FC236}">
                  <a16:creationId xmlns:a16="http://schemas.microsoft.com/office/drawing/2014/main" id="{733F642A-CDB2-4697-81AF-78F5118CA584}"/>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78" name="Freeform: Shape 77">
              <a:extLst>
                <a:ext uri="{FF2B5EF4-FFF2-40B4-BE49-F238E27FC236}">
                  <a16:creationId xmlns:a16="http://schemas.microsoft.com/office/drawing/2014/main" id="{F0C96483-F14D-4447-86E7-62D8D2648181}"/>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79" name="Freeform: Shape 78">
              <a:extLst>
                <a:ext uri="{FF2B5EF4-FFF2-40B4-BE49-F238E27FC236}">
                  <a16:creationId xmlns:a16="http://schemas.microsoft.com/office/drawing/2014/main" id="{83CD42A4-6DBB-4D30-B86A-AE4DC5996E15}"/>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80" name="Freeform: Shape 79">
              <a:extLst>
                <a:ext uri="{FF2B5EF4-FFF2-40B4-BE49-F238E27FC236}">
                  <a16:creationId xmlns:a16="http://schemas.microsoft.com/office/drawing/2014/main" id="{8ECA736B-848B-4898-8953-26C3E9626659}"/>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81" name="Freeform: Shape 80">
              <a:extLst>
                <a:ext uri="{FF2B5EF4-FFF2-40B4-BE49-F238E27FC236}">
                  <a16:creationId xmlns:a16="http://schemas.microsoft.com/office/drawing/2014/main" id="{10E54273-D8F0-4C64-9899-C78C35C490DC}"/>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82" name="Freeform: Shape 81">
              <a:extLst>
                <a:ext uri="{FF2B5EF4-FFF2-40B4-BE49-F238E27FC236}">
                  <a16:creationId xmlns:a16="http://schemas.microsoft.com/office/drawing/2014/main" id="{A3014205-3705-4293-BB44-01C5C4DE28C0}"/>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latin typeface="Arial" pitchFamily="34" charset="0"/>
                <a:cs typeface="B Nazanin" pitchFamily="2" charset="-78"/>
              </a:endParaRPr>
            </a:p>
          </p:txBody>
        </p:sp>
      </p:grpSp>
      <p:grpSp>
        <p:nvGrpSpPr>
          <p:cNvPr id="84" name="Group 83">
            <a:extLst>
              <a:ext uri="{FF2B5EF4-FFF2-40B4-BE49-F238E27FC236}">
                <a16:creationId xmlns:a16="http://schemas.microsoft.com/office/drawing/2014/main" id="{569B3510-C717-4BA3-89CD-4D3F0DFED596}"/>
              </a:ext>
            </a:extLst>
          </p:cNvPr>
          <p:cNvGrpSpPr/>
          <p:nvPr/>
        </p:nvGrpSpPr>
        <p:grpSpPr>
          <a:xfrm>
            <a:off x="8704567" y="4905800"/>
            <a:ext cx="2175867" cy="579042"/>
            <a:chOff x="3960971" y="2767117"/>
            <a:chExt cx="4267200" cy="1321489"/>
          </a:xfrm>
          <a:solidFill>
            <a:schemeClr val="accent3"/>
          </a:solidFill>
        </p:grpSpPr>
        <p:sp>
          <p:nvSpPr>
            <p:cNvPr id="85" name="Freeform: Shape 84">
              <a:extLst>
                <a:ext uri="{FF2B5EF4-FFF2-40B4-BE49-F238E27FC236}">
                  <a16:creationId xmlns:a16="http://schemas.microsoft.com/office/drawing/2014/main" id="{7F1B8B7D-2872-4322-9195-77708F4D17CE}"/>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grpFill/>
            <a:ln w="9525" cap="flat">
              <a:noFill/>
              <a:prstDash val="solid"/>
              <a:miter/>
            </a:ln>
          </p:spPr>
          <p:txBody>
            <a:bodyPr rtlCol="0" anchor="ctr"/>
            <a:lstStyle/>
            <a:p>
              <a:endParaRPr lang="en-US" sz="1200" dirty="0">
                <a:latin typeface="Arial" pitchFamily="34" charset="0"/>
                <a:cs typeface="B Nazanin" pitchFamily="2" charset="-78"/>
              </a:endParaRPr>
            </a:p>
          </p:txBody>
        </p:sp>
        <p:sp>
          <p:nvSpPr>
            <p:cNvPr id="86" name="Freeform: Shape 85">
              <a:extLst>
                <a:ext uri="{FF2B5EF4-FFF2-40B4-BE49-F238E27FC236}">
                  <a16:creationId xmlns:a16="http://schemas.microsoft.com/office/drawing/2014/main" id="{3BB1CFAC-02A3-4688-B37D-69EF25D2B9E2}"/>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3">
                <a:lumMod val="50000"/>
              </a:schemeClr>
            </a:solidFill>
            <a:ln w="9525" cap="flat">
              <a:noFill/>
              <a:prstDash val="solid"/>
              <a:miter/>
            </a:ln>
          </p:spPr>
          <p:txBody>
            <a:bodyPr rtlCol="0" anchor="ctr"/>
            <a:lstStyle/>
            <a:p>
              <a:endParaRPr lang="en-US" sz="1200" dirty="0">
                <a:latin typeface="Arial" pitchFamily="34" charset="0"/>
                <a:cs typeface="B Nazanin" pitchFamily="2" charset="-78"/>
              </a:endParaRPr>
            </a:p>
          </p:txBody>
        </p:sp>
        <p:sp>
          <p:nvSpPr>
            <p:cNvPr id="87" name="Freeform: Shape 86">
              <a:extLst>
                <a:ext uri="{FF2B5EF4-FFF2-40B4-BE49-F238E27FC236}">
                  <a16:creationId xmlns:a16="http://schemas.microsoft.com/office/drawing/2014/main" id="{3F52A1B5-D9FE-4DF8-B117-FFDCD7FDB2B0}"/>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grpFill/>
            <a:ln w="9525" cap="flat">
              <a:noFill/>
              <a:prstDash val="solid"/>
              <a:miter/>
            </a:ln>
          </p:spPr>
          <p:txBody>
            <a:bodyPr rtlCol="0" anchor="ctr"/>
            <a:lstStyle/>
            <a:p>
              <a:endParaRPr lang="en-US" sz="1200" dirty="0">
                <a:latin typeface="Arial" pitchFamily="34" charset="0"/>
                <a:cs typeface="B Nazanin" pitchFamily="2" charset="-78"/>
              </a:endParaRPr>
            </a:p>
          </p:txBody>
        </p:sp>
        <p:sp>
          <p:nvSpPr>
            <p:cNvPr id="88" name="Freeform: Shape 87">
              <a:extLst>
                <a:ext uri="{FF2B5EF4-FFF2-40B4-BE49-F238E27FC236}">
                  <a16:creationId xmlns:a16="http://schemas.microsoft.com/office/drawing/2014/main" id="{543827F1-1DEE-4839-A7EB-706BF37C2F5F}"/>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grpFill/>
            <a:ln w="9525" cap="flat">
              <a:noFill/>
              <a:prstDash val="solid"/>
              <a:miter/>
            </a:ln>
          </p:spPr>
          <p:txBody>
            <a:bodyPr rtlCol="0" anchor="ctr"/>
            <a:lstStyle/>
            <a:p>
              <a:endParaRPr lang="en-US" sz="1200" dirty="0">
                <a:latin typeface="Arial" pitchFamily="34" charset="0"/>
                <a:cs typeface="B Nazanin" pitchFamily="2" charset="-78"/>
              </a:endParaRPr>
            </a:p>
          </p:txBody>
        </p:sp>
      </p:grpSp>
    </p:spTree>
    <p:extLst>
      <p:ext uri="{BB962C8B-B14F-4D97-AF65-F5344CB8AC3E}">
        <p14:creationId xmlns:p14="http://schemas.microsoft.com/office/powerpoint/2010/main" val="1547012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graphicFrame>
        <p:nvGraphicFramePr>
          <p:cNvPr id="3" name="Table 2">
            <a:extLst>
              <a:ext uri="{FF2B5EF4-FFF2-40B4-BE49-F238E27FC236}">
                <a16:creationId xmlns:a16="http://schemas.microsoft.com/office/drawing/2014/main" id="{6385251D-D20B-474E-B674-04031C245812}"/>
              </a:ext>
            </a:extLst>
          </p:cNvPr>
          <p:cNvGraphicFramePr>
            <a:graphicFrameLocks noGrp="1"/>
          </p:cNvGraphicFramePr>
          <p:nvPr>
            <p:extLst>
              <p:ext uri="{D42A27DB-BD31-4B8C-83A1-F6EECF244321}">
                <p14:modId xmlns:p14="http://schemas.microsoft.com/office/powerpoint/2010/main" val="3195503117"/>
              </p:ext>
            </p:extLst>
          </p:nvPr>
        </p:nvGraphicFramePr>
        <p:xfrm>
          <a:off x="892628" y="1551469"/>
          <a:ext cx="10378352" cy="4576522"/>
        </p:xfrm>
        <a:graphic>
          <a:graphicData uri="http://schemas.openxmlformats.org/drawingml/2006/table">
            <a:tbl>
              <a:tblPr firstRow="1" bandRow="1">
                <a:tableStyleId>{5C22544A-7EE6-4342-B048-85BDC9FD1C3A}</a:tableStyleId>
              </a:tblPr>
              <a:tblGrid>
                <a:gridCol w="1930857">
                  <a:extLst>
                    <a:ext uri="{9D8B030D-6E8A-4147-A177-3AD203B41FA5}">
                      <a16:colId xmlns:a16="http://schemas.microsoft.com/office/drawing/2014/main" val="20000"/>
                    </a:ext>
                  </a:extLst>
                </a:gridCol>
                <a:gridCol w="1689499">
                  <a:extLst>
                    <a:ext uri="{9D8B030D-6E8A-4147-A177-3AD203B41FA5}">
                      <a16:colId xmlns:a16="http://schemas.microsoft.com/office/drawing/2014/main" val="20001"/>
                    </a:ext>
                  </a:extLst>
                </a:gridCol>
                <a:gridCol w="1689499">
                  <a:extLst>
                    <a:ext uri="{9D8B030D-6E8A-4147-A177-3AD203B41FA5}">
                      <a16:colId xmlns:a16="http://schemas.microsoft.com/office/drawing/2014/main" val="20002"/>
                    </a:ext>
                  </a:extLst>
                </a:gridCol>
                <a:gridCol w="1689499">
                  <a:extLst>
                    <a:ext uri="{9D8B030D-6E8A-4147-A177-3AD203B41FA5}">
                      <a16:colId xmlns:a16="http://schemas.microsoft.com/office/drawing/2014/main" val="20003"/>
                    </a:ext>
                  </a:extLst>
                </a:gridCol>
                <a:gridCol w="1689499">
                  <a:extLst>
                    <a:ext uri="{9D8B030D-6E8A-4147-A177-3AD203B41FA5}">
                      <a16:colId xmlns:a16="http://schemas.microsoft.com/office/drawing/2014/main" val="20004"/>
                    </a:ext>
                  </a:extLst>
                </a:gridCol>
                <a:gridCol w="1689499">
                  <a:extLst>
                    <a:ext uri="{9D8B030D-6E8A-4147-A177-3AD203B41FA5}">
                      <a16:colId xmlns:a16="http://schemas.microsoft.com/office/drawing/2014/main" val="20005"/>
                    </a:ext>
                  </a:extLst>
                </a:gridCol>
              </a:tblGrid>
              <a:tr h="1371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kern="1200" dirty="0">
                        <a:solidFill>
                          <a:schemeClr val="bg1"/>
                        </a:solidFill>
                        <a:latin typeface="Arial" pitchFamily="34" charset="0"/>
                        <a:cs typeface="B Nazanin" pitchFamily="2" charset="-78"/>
                      </a:endParaRPr>
                    </a:p>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kern="1200" dirty="0">
                          <a:solidFill>
                            <a:schemeClr val="bg1"/>
                          </a:solidFill>
                          <a:latin typeface="Arial" pitchFamily="34" charset="0"/>
                          <a:cs typeface="B Nazanin" pitchFamily="2" charset="-78"/>
                        </a:rPr>
                        <a:t>محتوا در اینجا</a:t>
                      </a:r>
                    </a:p>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dirty="0">
                          <a:solidFill>
                            <a:schemeClr val="bg1"/>
                          </a:solidFill>
                          <a:latin typeface="Arial" pitchFamily="34" charset="0"/>
                          <a:cs typeface="B Nazanin" pitchFamily="2" charset="-78"/>
                        </a:rPr>
                        <a:t>متن را اینجا بنویسید</a:t>
                      </a:r>
                    </a:p>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kern="1200" dirty="0">
                          <a:solidFill>
                            <a:schemeClr val="bg1"/>
                          </a:solidFill>
                          <a:latin typeface="Arial" pitchFamily="34" charset="0"/>
                          <a:cs typeface="B Nazanin" pitchFamily="2" charset="-78"/>
                        </a:rPr>
                        <a:t>محتوا در اینجا</a:t>
                      </a:r>
                    </a:p>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dirty="0">
                          <a:solidFill>
                            <a:schemeClr val="bg1"/>
                          </a:solidFill>
                          <a:latin typeface="Arial" pitchFamily="34" charset="0"/>
                          <a:cs typeface="B Nazanin" pitchFamily="2" charset="-78"/>
                        </a:rPr>
                        <a:t>متن را اینجا بنویسید</a:t>
                      </a:r>
                      <a:endParaRPr lang="en-JM" altLang="ko-KR" sz="1200" kern="1200" dirty="0">
                        <a:solidFill>
                          <a:schemeClr val="bg1"/>
                        </a:solidFill>
                        <a:latin typeface="Arial" pitchFamily="34" charset="0"/>
                        <a:cs typeface="B Nazanin" pitchFamily="2" charset="-7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bg1"/>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kern="1200" dirty="0">
                          <a:solidFill>
                            <a:schemeClr val="bg1"/>
                          </a:solidFill>
                          <a:latin typeface="Arial" pitchFamily="34" charset="0"/>
                          <a:cs typeface="B Nazanin" pitchFamily="2" charset="-78"/>
                        </a:rPr>
                        <a:t>محتوا در اینجا</a:t>
                      </a:r>
                    </a:p>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dirty="0">
                          <a:solidFill>
                            <a:schemeClr val="bg1"/>
                          </a:solidFill>
                          <a:latin typeface="Arial" pitchFamily="34" charset="0"/>
                          <a:cs typeface="B Nazanin" pitchFamily="2" charset="-78"/>
                        </a:rPr>
                        <a:t>متن را اینجا بنویسید</a:t>
                      </a:r>
                    </a:p>
                    <a:p>
                      <a:pPr marL="0" marR="0" indent="0" algn="r" defTabSz="914400" rtl="1" eaLnBrk="1" fontAlgn="auto" latinLnBrk="0" hangingPunct="1">
                        <a:lnSpc>
                          <a:spcPct val="100000"/>
                        </a:lnSpc>
                        <a:spcBef>
                          <a:spcPts val="0"/>
                        </a:spcBef>
                        <a:spcAft>
                          <a:spcPts val="0"/>
                        </a:spcAft>
                        <a:buClrTx/>
                        <a:buSzTx/>
                        <a:buFontTx/>
                        <a:buNone/>
                        <a:tabLst/>
                        <a:defRPr/>
                      </a:pPr>
                      <a:r>
                        <a:rPr lang="fa-IR" altLang="ko-KR" sz="1200" dirty="0">
                          <a:solidFill>
                            <a:schemeClr val="bg1"/>
                          </a:solidFill>
                          <a:latin typeface="Arial" pitchFamily="34" charset="0"/>
                          <a:cs typeface="B Nazanin" pitchFamily="2" charset="-78"/>
                        </a:rPr>
                        <a:t>متن را اینجا بنویسید</a:t>
                      </a:r>
                      <a:endParaRPr lang="en-JM" altLang="ko-KR" sz="1200" dirty="0">
                        <a:solidFill>
                          <a:schemeClr val="bg1"/>
                        </a:solidFill>
                        <a:latin typeface="Arial" pitchFamily="34" charset="0"/>
                        <a:cs typeface="B Nazanin" pitchFamily="2" charset="-7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bg1"/>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kern="1200" dirty="0">
                          <a:solidFill>
                            <a:schemeClr val="bg1"/>
                          </a:solidFill>
                          <a:latin typeface="Arial" pitchFamily="34" charset="0"/>
                          <a:cs typeface="B Nazanin" pitchFamily="2" charset="-78"/>
                        </a:rPr>
                        <a:t>محتوا در اینجا</a:t>
                      </a:r>
                    </a:p>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kern="1200" dirty="0">
                          <a:solidFill>
                            <a:schemeClr val="bg1"/>
                          </a:solidFill>
                          <a:latin typeface="Arial" pitchFamily="34" charset="0"/>
                          <a:cs typeface="B Nazanin" pitchFamily="2" charset="-78"/>
                        </a:rPr>
                        <a:t>محتوا در اینجا</a:t>
                      </a:r>
                    </a:p>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dirty="0">
                          <a:solidFill>
                            <a:schemeClr val="bg1"/>
                          </a:solidFill>
                          <a:latin typeface="Arial" pitchFamily="34" charset="0"/>
                          <a:cs typeface="B Nazanin" pitchFamily="2" charset="-78"/>
                        </a:rPr>
                        <a:t>متن را اینجا بنویسید</a:t>
                      </a:r>
                      <a:endParaRPr lang="en-JM" altLang="ko-KR" sz="1200" dirty="0">
                        <a:solidFill>
                          <a:schemeClr val="bg1"/>
                        </a:solidFill>
                        <a:latin typeface="Arial" pitchFamily="34" charset="0"/>
                        <a:cs typeface="B Nazanin" pitchFamily="2" charset="-7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bg1"/>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kern="1200" dirty="0">
                          <a:solidFill>
                            <a:schemeClr val="bg1"/>
                          </a:solidFill>
                          <a:latin typeface="Arial" pitchFamily="34" charset="0"/>
                          <a:cs typeface="B Nazanin" pitchFamily="2" charset="-78"/>
                        </a:rPr>
                        <a:t>محتوا در اینجا</a:t>
                      </a:r>
                    </a:p>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dirty="0">
                          <a:solidFill>
                            <a:schemeClr val="bg1"/>
                          </a:solidFill>
                          <a:latin typeface="Arial" pitchFamily="34" charset="0"/>
                          <a:cs typeface="B Nazanin" pitchFamily="2" charset="-78"/>
                        </a:rPr>
                        <a:t>متن را اینجا بنویسید</a:t>
                      </a:r>
                      <a:endParaRPr lang="en-JM" altLang="ko-KR" sz="1200" dirty="0">
                        <a:solidFill>
                          <a:schemeClr val="bg1"/>
                        </a:solidFill>
                        <a:latin typeface="Arial" pitchFamily="34" charset="0"/>
                        <a:cs typeface="B Nazanin" pitchFamily="2" charset="-7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bg1"/>
                        </a:solidFill>
                        <a:latin typeface="Arial" pitchFamily="34" charset="0"/>
                        <a:cs typeface="B Nazanin" pitchFamily="2" charset="-7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bg1"/>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kern="1200" dirty="0">
                          <a:solidFill>
                            <a:schemeClr val="bg1"/>
                          </a:solidFill>
                          <a:latin typeface="Arial" pitchFamily="34" charset="0"/>
                          <a:cs typeface="B Nazanin" pitchFamily="2" charset="-78"/>
                        </a:rPr>
                        <a:t>محتوا در اینجا</a:t>
                      </a:r>
                      <a:r>
                        <a:rPr lang="en-JM" altLang="ko-KR" sz="1200" dirty="0">
                          <a:solidFill>
                            <a:schemeClr val="bg1"/>
                          </a:solidFill>
                          <a:latin typeface="Arial" pitchFamily="34" charset="0"/>
                          <a:cs typeface="B Nazanin" pitchFamily="2" charset="-78"/>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bg1"/>
                        </a:solidFill>
                        <a:latin typeface="Arial" pitchFamily="34" charset="0"/>
                        <a:cs typeface="B Nazanin" pitchFamily="2" charset="-7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bg1"/>
                        </a:solidFill>
                        <a:latin typeface="Arial" pitchFamily="34" charset="0"/>
                        <a:cs typeface="B Nazanin" pitchFamily="2" charset="-7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bg1"/>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kern="1200" dirty="0">
                          <a:solidFill>
                            <a:schemeClr val="bg1"/>
                          </a:solidFill>
                          <a:latin typeface="Arial" pitchFamily="34" charset="0"/>
                          <a:cs typeface="B Nazanin" pitchFamily="2" charset="-78"/>
                        </a:rPr>
                        <a:t>محتوا در اینجا</a:t>
                      </a:r>
                    </a:p>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dirty="0">
                          <a:solidFill>
                            <a:schemeClr val="bg1"/>
                          </a:solidFill>
                          <a:latin typeface="Arial" pitchFamily="34" charset="0"/>
                          <a:cs typeface="B Nazanin" pitchFamily="2" charset="-78"/>
                        </a:rPr>
                        <a:t>متن را اینجا بنویسید</a:t>
                      </a:r>
                      <a:endParaRPr lang="en-JM" altLang="ko-KR" sz="1200" kern="1200" dirty="0">
                        <a:solidFill>
                          <a:schemeClr val="bg1"/>
                        </a:solidFill>
                        <a:latin typeface="Arial" pitchFamily="34" charset="0"/>
                        <a:cs typeface="B Nazanin" pitchFamily="2" charset="-7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bg1"/>
                        </a:solidFill>
                        <a:latin typeface="Arial" pitchFamily="34" charset="0"/>
                        <a:cs typeface="B Nazanin" pitchFamily="2" charset="-7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bg1"/>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65667">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fa-IR" altLang="ko-KR" sz="1200" kern="1200" dirty="0">
                          <a:solidFill>
                            <a:schemeClr val="tx1">
                              <a:lumMod val="75000"/>
                              <a:lumOff val="25000"/>
                            </a:schemeClr>
                          </a:solidFill>
                          <a:latin typeface="Arial" pitchFamily="34" charset="0"/>
                          <a:cs typeface="B Nazanin" pitchFamily="2" charset="-78"/>
                        </a:rPr>
                        <a:t>محتوا در اینجا</a:t>
                      </a:r>
                      <a:endParaRPr lang="en-JM" altLang="ko-KR" sz="1200" kern="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متن را اینجا بنویسید</a:t>
                      </a:r>
                      <a:endParaRPr lang="en-JM" altLang="ko-KR" sz="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fa-IR" altLang="ko-KR" sz="1200" kern="1200" dirty="0">
                          <a:solidFill>
                            <a:schemeClr val="tx1">
                              <a:lumMod val="75000"/>
                              <a:lumOff val="25000"/>
                            </a:schemeClr>
                          </a:solidFill>
                          <a:latin typeface="Arial" pitchFamily="34" charset="0"/>
                          <a:cs typeface="B Nazanin" pitchFamily="2" charset="-78"/>
                        </a:rPr>
                        <a:t>محتوا در اینجا</a:t>
                      </a:r>
                      <a:endParaRPr lang="en-JM" altLang="ko-KR" sz="1200" kern="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متن را اینجا بنویسید</a:t>
                      </a:r>
                      <a:endParaRPr lang="en-JM" altLang="ko-KR" sz="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kern="1200" dirty="0">
                          <a:solidFill>
                            <a:schemeClr val="tx1">
                              <a:lumMod val="75000"/>
                              <a:lumOff val="25000"/>
                            </a:schemeClr>
                          </a:solidFill>
                          <a:latin typeface="Arial" pitchFamily="34" charset="0"/>
                          <a:cs typeface="B Nazanin" pitchFamily="2" charset="-78"/>
                        </a:rPr>
                        <a:t>محتوا در اینجا</a:t>
                      </a:r>
                      <a:endParaRPr lang="en-JM" altLang="ko-KR" sz="1200" kern="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متن را اینجا بنویسید</a:t>
                      </a:r>
                      <a:endParaRPr lang="en-JM" sz="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36566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dirty="0">
                          <a:solidFill>
                            <a:schemeClr val="tx1"/>
                          </a:solidFill>
                          <a:latin typeface="Arial" pitchFamily="34" charset="0"/>
                          <a:cs typeface="B Nazanin" pitchFamily="2" charset="-78"/>
                        </a:rPr>
                        <a:t>متن را اینجا بنویسید</a:t>
                      </a:r>
                      <a:endParaRPr lang="en-JM" altLang="ko-KR" sz="1200" kern="1200" dirty="0">
                        <a:solidFill>
                          <a:schemeClr val="tx1"/>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fa-IR" altLang="ko-KR" sz="1200" kern="1200" dirty="0">
                          <a:solidFill>
                            <a:schemeClr val="tx1">
                              <a:lumMod val="75000"/>
                              <a:lumOff val="25000"/>
                            </a:schemeClr>
                          </a:solidFill>
                          <a:latin typeface="Arial" pitchFamily="34" charset="0"/>
                          <a:cs typeface="B Nazanin" pitchFamily="2" charset="-78"/>
                        </a:rPr>
                        <a:t>محتوا در اینجا</a:t>
                      </a:r>
                      <a:endParaRPr lang="en-JM" altLang="ko-KR" sz="1200" kern="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متن را اینجا بنویسید</a:t>
                      </a:r>
                      <a:endParaRPr lang="en-JM" altLang="ko-KR" sz="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kern="1200" dirty="0">
                          <a:solidFill>
                            <a:schemeClr val="tx1">
                              <a:lumMod val="75000"/>
                              <a:lumOff val="25000"/>
                            </a:schemeClr>
                          </a:solidFill>
                          <a:latin typeface="Arial" pitchFamily="34" charset="0"/>
                          <a:cs typeface="B Nazanin" pitchFamily="2" charset="-78"/>
                        </a:rPr>
                        <a:t>محتوا در اینجا</a:t>
                      </a:r>
                      <a:endParaRPr lang="en-JM" altLang="ko-KR" sz="1200" kern="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متن را اینجا بنویسید</a:t>
                      </a:r>
                      <a:endParaRPr lang="en-JM" sz="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kern="1200" dirty="0">
                          <a:solidFill>
                            <a:schemeClr val="tx1">
                              <a:lumMod val="75000"/>
                              <a:lumOff val="25000"/>
                            </a:schemeClr>
                          </a:solidFill>
                          <a:latin typeface="Arial" pitchFamily="34" charset="0"/>
                          <a:cs typeface="B Nazanin" pitchFamily="2" charset="-78"/>
                        </a:rPr>
                        <a:t>محتوا در اینجا</a:t>
                      </a:r>
                      <a:endParaRPr lang="en-JM" altLang="ko-KR" sz="1200" kern="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2"/>
                  </a:ext>
                </a:extLst>
              </a:tr>
              <a:tr h="365667">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fa-IR" altLang="ko-KR" sz="1200" kern="1200" dirty="0">
                          <a:solidFill>
                            <a:schemeClr val="tx1">
                              <a:lumMod val="75000"/>
                              <a:lumOff val="25000"/>
                            </a:schemeClr>
                          </a:solidFill>
                          <a:latin typeface="Arial" pitchFamily="34" charset="0"/>
                          <a:cs typeface="B Nazanin" pitchFamily="2" charset="-78"/>
                        </a:rPr>
                        <a:t>محتوا در اینجا</a:t>
                      </a:r>
                      <a:endParaRPr lang="en-JM" altLang="ko-KR" sz="1200" kern="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متن را اینجا بنویسید</a:t>
                      </a:r>
                      <a:endParaRPr lang="en-JM" altLang="ko-KR" sz="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kern="1200" dirty="0">
                          <a:solidFill>
                            <a:schemeClr val="tx1">
                              <a:lumMod val="75000"/>
                              <a:lumOff val="25000"/>
                            </a:schemeClr>
                          </a:solidFill>
                          <a:latin typeface="Arial" pitchFamily="34" charset="0"/>
                          <a:cs typeface="B Nazanin" pitchFamily="2" charset="-78"/>
                        </a:rPr>
                        <a:t>محتوا در اینجا</a:t>
                      </a:r>
                      <a:endParaRPr lang="en-JM" altLang="ko-KR" sz="1200" kern="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متن را اینجا بنویسید</a:t>
                      </a:r>
                      <a:endParaRPr lang="en-JM" altLang="ko-KR" sz="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متن را اینجا بنویسید</a:t>
                      </a:r>
                      <a:endParaRPr lang="en-JM" altLang="ko-KR" sz="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متن را اینجا بنویسید</a:t>
                      </a:r>
                      <a:endParaRPr lang="en-JM" sz="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365667">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متن را اینجا بنویسید</a:t>
                      </a:r>
                      <a:endParaRPr lang="en-JM" altLang="ko-KR" sz="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fa-IR" altLang="ko-KR" sz="1200" kern="1200" dirty="0">
                          <a:solidFill>
                            <a:schemeClr val="tx1">
                              <a:lumMod val="75000"/>
                              <a:lumOff val="25000"/>
                            </a:schemeClr>
                          </a:solidFill>
                          <a:latin typeface="Arial" pitchFamily="34" charset="0"/>
                          <a:cs typeface="B Nazanin" pitchFamily="2" charset="-78"/>
                        </a:rPr>
                        <a:t>محتوا در اینجا</a:t>
                      </a:r>
                      <a:endParaRPr lang="en-JM" altLang="ko-KR" sz="1200" kern="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fa-IR" altLang="ko-KR" sz="1200" kern="1200" dirty="0">
                          <a:solidFill>
                            <a:schemeClr val="tx1">
                              <a:lumMod val="75000"/>
                              <a:lumOff val="25000"/>
                            </a:schemeClr>
                          </a:solidFill>
                          <a:latin typeface="Arial" pitchFamily="34" charset="0"/>
                          <a:cs typeface="B Nazanin" pitchFamily="2" charset="-78"/>
                        </a:rPr>
                        <a:t>محتوا در اینجا</a:t>
                      </a:r>
                      <a:endParaRPr lang="en-JM" altLang="ko-KR" sz="1200" kern="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fa-IR" altLang="ko-KR" sz="1200" kern="1200" dirty="0">
                          <a:solidFill>
                            <a:schemeClr val="tx1">
                              <a:lumMod val="75000"/>
                              <a:lumOff val="25000"/>
                            </a:schemeClr>
                          </a:solidFill>
                          <a:latin typeface="Arial" pitchFamily="34" charset="0"/>
                          <a:cs typeface="B Nazanin" pitchFamily="2" charset="-78"/>
                        </a:rPr>
                        <a:t>محتوا در اینجا</a:t>
                      </a:r>
                      <a:endParaRPr lang="en-JM" altLang="ko-KR" sz="1200" kern="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kern="1200" dirty="0">
                          <a:solidFill>
                            <a:schemeClr val="tx1">
                              <a:lumMod val="75000"/>
                              <a:lumOff val="25000"/>
                            </a:schemeClr>
                          </a:solidFill>
                          <a:latin typeface="Arial" pitchFamily="34" charset="0"/>
                          <a:cs typeface="B Nazanin" pitchFamily="2" charset="-78"/>
                        </a:rPr>
                        <a:t>محتوا در اینجا</a:t>
                      </a:r>
                      <a:endParaRPr lang="en-JM" altLang="ko-KR" sz="1200" kern="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4"/>
                  </a:ext>
                </a:extLst>
              </a:tr>
              <a:tr h="365667">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fa-IR" altLang="ko-KR" sz="1200" kern="1200" dirty="0">
                          <a:solidFill>
                            <a:schemeClr val="tx1">
                              <a:lumMod val="75000"/>
                              <a:lumOff val="25000"/>
                            </a:schemeClr>
                          </a:solidFill>
                          <a:latin typeface="Arial" pitchFamily="34" charset="0"/>
                          <a:cs typeface="B Nazanin" pitchFamily="2" charset="-78"/>
                        </a:rPr>
                        <a:t>محتوا در اینجا</a:t>
                      </a:r>
                      <a:endParaRPr lang="en-JM" altLang="ko-KR" sz="1200" kern="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متن را اینجا بنویسید</a:t>
                      </a:r>
                      <a:endParaRPr lang="en-JM" altLang="ko-KR" sz="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متن را اینجا بنویسید</a:t>
                      </a:r>
                      <a:endParaRPr lang="en-JM" altLang="ko-KR" sz="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متن را اینجا بنویسید</a:t>
                      </a:r>
                      <a:endParaRPr lang="en-JM" sz="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65667">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متن را اینجا بنویسید</a:t>
                      </a:r>
                      <a:endParaRPr lang="en-JM" altLang="ko-KR" sz="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fa-IR" altLang="ko-KR" sz="1200" kern="1200" dirty="0">
                          <a:solidFill>
                            <a:schemeClr val="tx1">
                              <a:lumMod val="75000"/>
                              <a:lumOff val="25000"/>
                            </a:schemeClr>
                          </a:solidFill>
                          <a:latin typeface="Arial" pitchFamily="34" charset="0"/>
                          <a:cs typeface="B Nazanin" pitchFamily="2" charset="-78"/>
                        </a:rPr>
                        <a:t>محتوا در اینجا</a:t>
                      </a:r>
                      <a:endParaRPr lang="en-JM" altLang="ko-KR" sz="1200" kern="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kern="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sz="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altLang="ko-KR" sz="1200" kern="1200" dirty="0">
                          <a:solidFill>
                            <a:schemeClr val="tx1">
                              <a:lumMod val="75000"/>
                              <a:lumOff val="25000"/>
                            </a:schemeClr>
                          </a:solidFill>
                          <a:latin typeface="Arial" pitchFamily="34" charset="0"/>
                          <a:cs typeface="B Nazanin" pitchFamily="2" charset="-78"/>
                        </a:rPr>
                        <a:t>محتوا در اینجا</a:t>
                      </a:r>
                      <a:endParaRPr lang="en-JM" altLang="ko-KR" sz="1200" kern="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6"/>
                  </a:ext>
                </a:extLst>
              </a:tr>
              <a:tr h="380214">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fa-IR" altLang="ko-KR" sz="1200" kern="1200" dirty="0">
                          <a:solidFill>
                            <a:schemeClr val="tx1">
                              <a:lumMod val="75000"/>
                              <a:lumOff val="25000"/>
                            </a:schemeClr>
                          </a:solidFill>
                          <a:latin typeface="Arial" pitchFamily="34" charset="0"/>
                          <a:cs typeface="B Nazanin" pitchFamily="2" charset="-78"/>
                        </a:rPr>
                        <a:t>محتوا در اینجا</a:t>
                      </a:r>
                      <a:endParaRPr lang="en-JM" altLang="ko-KR" sz="1200" kern="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JM" altLang="ko-KR" sz="1200" kern="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75000"/>
                            <a:lumOff val="25000"/>
                          </a:schemeClr>
                        </a:solidFill>
                        <a:latin typeface="Arial" pitchFamily="34" charset="0"/>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kern="1200" dirty="0">
                        <a:solidFill>
                          <a:schemeClr val="tx1">
                            <a:lumMod val="75000"/>
                            <a:lumOff val="25000"/>
                          </a:schemeClr>
                        </a:solidFill>
                        <a:latin typeface="Arial" pitchFamily="34" charset="0"/>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sz="1200" dirty="0">
                        <a:solidFill>
                          <a:schemeClr val="tx1">
                            <a:lumMod val="75000"/>
                            <a:lumOff val="25000"/>
                          </a:schemeClr>
                        </a:solidFill>
                        <a:latin typeface="Arial" pitchFamily="34" charset="0"/>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ko-KR" altLang="en-US" sz="2700" dirty="0">
                        <a:solidFill>
                          <a:schemeClr val="tx1">
                            <a:lumMod val="75000"/>
                            <a:lumOff val="25000"/>
                          </a:schemeClr>
                        </a:solidFill>
                        <a:latin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08000">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fa-IR" altLang="ko-KR" sz="1200" dirty="0">
                          <a:solidFill>
                            <a:schemeClr val="tx1">
                              <a:lumMod val="75000"/>
                              <a:lumOff val="25000"/>
                            </a:schemeClr>
                          </a:solidFill>
                          <a:latin typeface="Arial" pitchFamily="34" charset="0"/>
                          <a:cs typeface="B Nazanin" pitchFamily="2" charset="-78"/>
                        </a:rPr>
                        <a:t>متن را اینجا بنویسید</a:t>
                      </a:r>
                      <a:endParaRPr lang="en-JM" altLang="ko-KR" sz="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JM" altLang="ko-KR" sz="1200" kern="1200" dirty="0">
                        <a:solidFill>
                          <a:schemeClr val="tx1">
                            <a:lumMod val="75000"/>
                            <a:lumOff val="25000"/>
                          </a:schemeClr>
                        </a:solidFill>
                        <a:latin typeface="Arial" pitchFamily="34" charset="0"/>
                        <a:cs typeface="B Nazanin" pitchFamily="2" charset="-7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75000"/>
                            <a:lumOff val="25000"/>
                          </a:schemeClr>
                        </a:solidFill>
                        <a:latin typeface="Arial" pitchFamily="34" charset="0"/>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kern="1200" dirty="0">
                        <a:solidFill>
                          <a:schemeClr val="tx1">
                            <a:lumMod val="75000"/>
                            <a:lumOff val="25000"/>
                          </a:schemeClr>
                        </a:solidFill>
                        <a:latin typeface="Arial" pitchFamily="34" charset="0"/>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sz="1200" dirty="0">
                        <a:solidFill>
                          <a:schemeClr val="tx1">
                            <a:lumMod val="75000"/>
                            <a:lumOff val="25000"/>
                          </a:schemeClr>
                        </a:solidFill>
                        <a:latin typeface="Arial" pitchFamily="34" charset="0"/>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ko-KR" altLang="en-US" sz="2700" dirty="0">
                        <a:solidFill>
                          <a:schemeClr val="tx1">
                            <a:lumMod val="75000"/>
                            <a:lumOff val="25000"/>
                          </a:schemeClr>
                        </a:solidFill>
                        <a:latin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37534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2E47C49-1B6F-4F15-A110-E5832381D6E7}"/>
              </a:ext>
            </a:extLst>
          </p:cNvPr>
          <p:cNvSpPr txBox="1"/>
          <p:nvPr/>
        </p:nvSpPr>
        <p:spPr>
          <a:xfrm flipH="1">
            <a:off x="8305516" y="731341"/>
            <a:ext cx="3282331" cy="1754326"/>
          </a:xfrm>
          <a:prstGeom prst="rect">
            <a:avLst/>
          </a:prstGeom>
          <a:noFill/>
        </p:spPr>
        <p:txBody>
          <a:bodyPr wrap="square" rtlCol="0">
            <a:spAutoFit/>
          </a:bodyPr>
          <a:lstStyle/>
          <a:p>
            <a:pPr algn="r"/>
            <a:r>
              <a:rPr lang="fa-IR" altLang="ko-KR" sz="3600" b="1" dirty="0">
                <a:solidFill>
                  <a:schemeClr val="accent5"/>
                </a:solidFill>
                <a:latin typeface="Arial" pitchFamily="34" charset="0"/>
                <a:cs typeface="B Nazanin" pitchFamily="2" charset="-78"/>
              </a:rPr>
              <a:t>نمونه کارها</a:t>
            </a:r>
          </a:p>
          <a:p>
            <a:pPr algn="r"/>
            <a:r>
              <a:rPr lang="fa-IR" altLang="ko-KR" sz="3600" b="1" dirty="0">
                <a:latin typeface="Arial" pitchFamily="34" charset="0"/>
                <a:cs typeface="B Nazanin" pitchFamily="2" charset="-78"/>
              </a:rPr>
              <a:t>ارائه طراحی شده است</a:t>
            </a:r>
            <a:endParaRPr lang="en-US" altLang="ko-KR" sz="3600" b="1" dirty="0">
              <a:latin typeface="Arial" pitchFamily="34" charset="0"/>
              <a:cs typeface="B Nazanin" pitchFamily="2" charset="-78"/>
            </a:endParaRPr>
          </a:p>
        </p:txBody>
      </p:sp>
      <p:sp>
        <p:nvSpPr>
          <p:cNvPr id="13" name="TextBox 12">
            <a:extLst>
              <a:ext uri="{FF2B5EF4-FFF2-40B4-BE49-F238E27FC236}">
                <a16:creationId xmlns:a16="http://schemas.microsoft.com/office/drawing/2014/main" id="{AB2D3978-C53B-4B2C-B33D-E052C598B4D9}"/>
              </a:ext>
            </a:extLst>
          </p:cNvPr>
          <p:cNvSpPr txBox="1"/>
          <p:nvPr/>
        </p:nvSpPr>
        <p:spPr>
          <a:xfrm>
            <a:off x="7429217" y="3675660"/>
            <a:ext cx="4146799" cy="1938992"/>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a:t>
            </a:r>
          </a:p>
          <a:p>
            <a:pPr algn="r"/>
            <a:endParaRPr lang="fa-IR" altLang="ko-KR" sz="1200" dirty="0">
              <a:solidFill>
                <a:schemeClr val="tx1">
                  <a:lumMod val="75000"/>
                  <a:lumOff val="25000"/>
                </a:schemeClr>
              </a:solidFill>
              <a:latin typeface="Arial" pitchFamily="34" charset="0"/>
              <a:cs typeface="B Nazanin" pitchFamily="2" charset="-78"/>
            </a:endParaRPr>
          </a:p>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 آسان برای تغییر رنگ، عکس و متن.</a:t>
            </a:r>
            <a:endParaRPr lang="ko-KR" altLang="en-US" sz="1200" dirty="0">
              <a:solidFill>
                <a:schemeClr val="tx1">
                  <a:lumMod val="75000"/>
                  <a:lumOff val="25000"/>
                </a:schemeClr>
              </a:solidFill>
              <a:latin typeface="Arial" pitchFamily="34" charset="0"/>
              <a:cs typeface="B Nazanin" pitchFamily="2" charset="-78"/>
            </a:endParaRPr>
          </a:p>
        </p:txBody>
      </p:sp>
      <p:grpSp>
        <p:nvGrpSpPr>
          <p:cNvPr id="14" name="Group 18">
            <a:extLst>
              <a:ext uri="{FF2B5EF4-FFF2-40B4-BE49-F238E27FC236}">
                <a16:creationId xmlns:a16="http://schemas.microsoft.com/office/drawing/2014/main" id="{6C025F60-A8C7-4035-ADD2-49CFE4A7B8F4}"/>
              </a:ext>
            </a:extLst>
          </p:cNvPr>
          <p:cNvGrpSpPr/>
          <p:nvPr/>
        </p:nvGrpSpPr>
        <p:grpSpPr>
          <a:xfrm>
            <a:off x="3629223" y="2294407"/>
            <a:ext cx="1080120" cy="116632"/>
            <a:chOff x="4031940" y="0"/>
            <a:chExt cx="1080120" cy="116632"/>
          </a:xfrm>
        </p:grpSpPr>
        <p:sp>
          <p:nvSpPr>
            <p:cNvPr id="15" name="Rectangle 19">
              <a:extLst>
                <a:ext uri="{FF2B5EF4-FFF2-40B4-BE49-F238E27FC236}">
                  <a16:creationId xmlns:a16="http://schemas.microsoft.com/office/drawing/2014/main" id="{D4D20C4D-9D29-4A79-95AA-65078E592E82}"/>
                </a:ext>
              </a:extLst>
            </p:cNvPr>
            <p:cNvSpPr/>
            <p:nvPr userDrawn="1"/>
          </p:nvSpPr>
          <p:spPr>
            <a:xfrm>
              <a:off x="4031940" y="0"/>
              <a:ext cx="108012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B Nazanin" pitchFamily="2" charset="-78"/>
              </a:endParaRPr>
            </a:p>
          </p:txBody>
        </p:sp>
        <p:sp>
          <p:nvSpPr>
            <p:cNvPr id="16" name="Rectangle 20">
              <a:extLst>
                <a:ext uri="{FF2B5EF4-FFF2-40B4-BE49-F238E27FC236}">
                  <a16:creationId xmlns:a16="http://schemas.microsoft.com/office/drawing/2014/main" id="{4BFE09BC-3072-490B-A268-03AAE70B7323}"/>
                </a:ext>
              </a:extLst>
            </p:cNvPr>
            <p:cNvSpPr/>
            <p:nvPr userDrawn="1"/>
          </p:nvSpPr>
          <p:spPr>
            <a:xfrm>
              <a:off x="4572000" y="0"/>
              <a:ext cx="540000" cy="116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B Nazanin" pitchFamily="2" charset="-78"/>
              </a:endParaRPr>
            </a:p>
          </p:txBody>
        </p:sp>
      </p:grpSp>
      <p:sp>
        <p:nvSpPr>
          <p:cNvPr id="17" name="TextBox 16">
            <a:extLst>
              <a:ext uri="{FF2B5EF4-FFF2-40B4-BE49-F238E27FC236}">
                <a16:creationId xmlns:a16="http://schemas.microsoft.com/office/drawing/2014/main" id="{C42F4C69-1CA8-4AD1-9B6E-5A5451CAC34E}"/>
              </a:ext>
            </a:extLst>
          </p:cNvPr>
          <p:cNvSpPr txBox="1"/>
          <p:nvPr/>
        </p:nvSpPr>
        <p:spPr>
          <a:xfrm>
            <a:off x="8675418" y="2827361"/>
            <a:ext cx="2900597" cy="523220"/>
          </a:xfrm>
          <a:prstGeom prst="rect">
            <a:avLst/>
          </a:prstGeom>
          <a:noFill/>
        </p:spPr>
        <p:txBody>
          <a:bodyPr wrap="square" rtlCol="0">
            <a:spAutoFit/>
          </a:bodyPr>
          <a:lstStyle/>
          <a:p>
            <a:pPr algn="r"/>
            <a:r>
              <a:rPr lang="fa-IR" altLang="ko-KR" sz="1400" b="1" dirty="0">
                <a:solidFill>
                  <a:schemeClr val="accent5"/>
                </a:solidFill>
                <a:latin typeface="Arial" pitchFamily="34" charset="0"/>
                <a:cs typeface="B Nazanin" pitchFamily="2" charset="-78"/>
              </a:rPr>
              <a:t>ارائه پاورپوینت مدرنی را دریافت کنید که به زیبایی طراحی شده است.</a:t>
            </a:r>
            <a:endParaRPr lang="ko-KR" altLang="en-US" sz="1400" b="1" dirty="0">
              <a:solidFill>
                <a:schemeClr val="accent5"/>
              </a:solidFill>
              <a:latin typeface="Arial" pitchFamily="34" charset="0"/>
              <a:cs typeface="B Nazanin" pitchFamily="2" charset="-78"/>
            </a:endParaRPr>
          </a:p>
        </p:txBody>
      </p:sp>
      <p:sp>
        <p:nvSpPr>
          <p:cNvPr id="21" name="Rectangle 20">
            <a:extLst>
              <a:ext uri="{FF2B5EF4-FFF2-40B4-BE49-F238E27FC236}">
                <a16:creationId xmlns:a16="http://schemas.microsoft.com/office/drawing/2014/main" id="{1BDE6DA5-CC1D-4AA1-8A29-E2A9D7556F18}"/>
              </a:ext>
            </a:extLst>
          </p:cNvPr>
          <p:cNvSpPr/>
          <p:nvPr/>
        </p:nvSpPr>
        <p:spPr>
          <a:xfrm>
            <a:off x="397585" y="0"/>
            <a:ext cx="2520000" cy="15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Arial" pitchFamily="34" charset="0"/>
              <a:cs typeface="B Nazanin" pitchFamily="2" charset="-78"/>
            </a:endParaRPr>
          </a:p>
        </p:txBody>
      </p:sp>
      <p:sp>
        <p:nvSpPr>
          <p:cNvPr id="23" name="Rectangle 22">
            <a:extLst>
              <a:ext uri="{FF2B5EF4-FFF2-40B4-BE49-F238E27FC236}">
                <a16:creationId xmlns:a16="http://schemas.microsoft.com/office/drawing/2014/main" id="{F1D8D9BA-FF74-4D0B-8EA1-326AB1553EF9}"/>
              </a:ext>
            </a:extLst>
          </p:cNvPr>
          <p:cNvSpPr/>
          <p:nvPr/>
        </p:nvSpPr>
        <p:spPr>
          <a:xfrm>
            <a:off x="4175449" y="5957999"/>
            <a:ext cx="2520000" cy="896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solidFill>
                <a:schemeClr val="accent3"/>
              </a:solidFill>
              <a:latin typeface="Arial" pitchFamily="34" charset="0"/>
              <a:cs typeface="B Nazanin" pitchFamily="2" charset="-78"/>
            </a:endParaRPr>
          </a:p>
        </p:txBody>
      </p:sp>
      <p:sp>
        <p:nvSpPr>
          <p:cNvPr id="3" name="Picture Placeholder 2">
            <a:extLst>
              <a:ext uri="{FF2B5EF4-FFF2-40B4-BE49-F238E27FC236}">
                <a16:creationId xmlns:a16="http://schemas.microsoft.com/office/drawing/2014/main" id="{DF3D26C3-A393-4D23-BBFC-A35B062F6CCF}"/>
              </a:ext>
            </a:extLst>
          </p:cNvPr>
          <p:cNvSpPr>
            <a:spLocks noGrp="1"/>
          </p:cNvSpPr>
          <p:nvPr>
            <p:ph type="pic" idx="15"/>
          </p:nvPr>
        </p:nvSpPr>
        <p:spPr/>
        <p:txBody>
          <a:bodyPr/>
          <a:lstStyle/>
          <a:p>
            <a:endParaRPr lang="en-US" dirty="0">
              <a:cs typeface="B Nazanin" pitchFamily="2" charset="-78"/>
            </a:endParaRPr>
          </a:p>
        </p:txBody>
      </p:sp>
      <p:sp>
        <p:nvSpPr>
          <p:cNvPr id="5" name="Picture Placeholder 4">
            <a:extLst>
              <a:ext uri="{FF2B5EF4-FFF2-40B4-BE49-F238E27FC236}">
                <a16:creationId xmlns:a16="http://schemas.microsoft.com/office/drawing/2014/main" id="{620AB552-3E2D-4D13-859A-B630AA275A49}"/>
              </a:ext>
            </a:extLst>
          </p:cNvPr>
          <p:cNvSpPr>
            <a:spLocks noGrp="1"/>
          </p:cNvSpPr>
          <p:nvPr>
            <p:ph type="pic" idx="12"/>
          </p:nvPr>
        </p:nvSpPr>
        <p:spPr/>
        <p:txBody>
          <a:bodyPr/>
          <a:lstStyle/>
          <a:p>
            <a:endParaRPr lang="en-US" dirty="0">
              <a:cs typeface="B Nazanin" pitchFamily="2" charset="-78"/>
            </a:endParaRPr>
          </a:p>
        </p:txBody>
      </p:sp>
      <p:sp>
        <p:nvSpPr>
          <p:cNvPr id="7" name="Picture Placeholder 6">
            <a:extLst>
              <a:ext uri="{FF2B5EF4-FFF2-40B4-BE49-F238E27FC236}">
                <a16:creationId xmlns:a16="http://schemas.microsoft.com/office/drawing/2014/main" id="{0CDFC8AC-A091-4B80-B75C-EC15274C8798}"/>
              </a:ext>
            </a:extLst>
          </p:cNvPr>
          <p:cNvSpPr>
            <a:spLocks noGrp="1"/>
          </p:cNvSpPr>
          <p:nvPr>
            <p:ph type="pic" idx="14"/>
          </p:nvPr>
        </p:nvSpPr>
        <p:spPr/>
        <p:txBody>
          <a:bodyPr/>
          <a:lstStyle/>
          <a:p>
            <a:endParaRPr lang="en-US" dirty="0">
              <a:cs typeface="B Nazanin" pitchFamily="2" charset="-78"/>
            </a:endParaRPr>
          </a:p>
        </p:txBody>
      </p:sp>
      <p:sp>
        <p:nvSpPr>
          <p:cNvPr id="9" name="Picture Placeholder 8">
            <a:extLst>
              <a:ext uri="{FF2B5EF4-FFF2-40B4-BE49-F238E27FC236}">
                <a16:creationId xmlns:a16="http://schemas.microsoft.com/office/drawing/2014/main" id="{FB5A961D-84C2-46E2-98D0-2D48E5B07A41}"/>
              </a:ext>
            </a:extLst>
          </p:cNvPr>
          <p:cNvSpPr>
            <a:spLocks noGrp="1"/>
          </p:cNvSpPr>
          <p:nvPr>
            <p:ph type="pic" idx="13"/>
          </p:nvPr>
        </p:nvSpPr>
        <p:spPr/>
        <p:txBody>
          <a:bodyPr/>
          <a:lstStyle/>
          <a:p>
            <a:endParaRPr lang="en-US" dirty="0">
              <a:cs typeface="B Nazanin" pitchFamily="2" charset="-78"/>
            </a:endParaRPr>
          </a:p>
        </p:txBody>
      </p:sp>
    </p:spTree>
    <p:extLst>
      <p:ext uri="{BB962C8B-B14F-4D97-AF65-F5344CB8AC3E}">
        <p14:creationId xmlns:p14="http://schemas.microsoft.com/office/powerpoint/2010/main" val="21119976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75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7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75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10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125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0-#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50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P spid="21"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grpSp>
        <p:nvGrpSpPr>
          <p:cNvPr id="3" name="Group 2">
            <a:extLst>
              <a:ext uri="{FF2B5EF4-FFF2-40B4-BE49-F238E27FC236}">
                <a16:creationId xmlns:a16="http://schemas.microsoft.com/office/drawing/2014/main" id="{128DFA77-60FF-4E7A-A556-293ECE71A86C}"/>
              </a:ext>
            </a:extLst>
          </p:cNvPr>
          <p:cNvGrpSpPr/>
          <p:nvPr/>
        </p:nvGrpSpPr>
        <p:grpSpPr>
          <a:xfrm>
            <a:off x="918470" y="3775089"/>
            <a:ext cx="10334953" cy="2229130"/>
            <a:chOff x="641074" y="3933059"/>
            <a:chExt cx="7838416" cy="2014553"/>
          </a:xfrm>
        </p:grpSpPr>
        <p:sp>
          <p:nvSpPr>
            <p:cNvPr id="4" name="L-Shape 3">
              <a:extLst>
                <a:ext uri="{FF2B5EF4-FFF2-40B4-BE49-F238E27FC236}">
                  <a16:creationId xmlns:a16="http://schemas.microsoft.com/office/drawing/2014/main" id="{1EF733B9-3EA2-4997-8496-87175677A3A2}"/>
                </a:ext>
              </a:extLst>
            </p:cNvPr>
            <p:cNvSpPr/>
            <p:nvPr/>
          </p:nvSpPr>
          <p:spPr>
            <a:xfrm rot="10800000" flipH="1">
              <a:off x="6977784" y="3935711"/>
              <a:ext cx="1501706" cy="715762"/>
            </a:xfrm>
            <a:prstGeom prst="corner">
              <a:avLst>
                <a:gd name="adj1" fmla="val 19327"/>
                <a:gd name="adj2" fmla="val 1958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5" name="L-Shape 4">
              <a:extLst>
                <a:ext uri="{FF2B5EF4-FFF2-40B4-BE49-F238E27FC236}">
                  <a16:creationId xmlns:a16="http://schemas.microsoft.com/office/drawing/2014/main" id="{9A8360FB-90F4-436F-979C-B34ACADD06DC}"/>
                </a:ext>
              </a:extLst>
            </p:cNvPr>
            <p:cNvSpPr/>
            <p:nvPr/>
          </p:nvSpPr>
          <p:spPr>
            <a:xfrm rot="10800000" flipH="1">
              <a:off x="5393608" y="4259746"/>
              <a:ext cx="1501706" cy="715762"/>
            </a:xfrm>
            <a:prstGeom prst="corner">
              <a:avLst>
                <a:gd name="adj1" fmla="val 19327"/>
                <a:gd name="adj2" fmla="val 1958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6" name="L-Shape 5">
              <a:extLst>
                <a:ext uri="{FF2B5EF4-FFF2-40B4-BE49-F238E27FC236}">
                  <a16:creationId xmlns:a16="http://schemas.microsoft.com/office/drawing/2014/main" id="{38971DEF-401F-4810-A57B-AEB88D2BACDC}"/>
                </a:ext>
              </a:extLst>
            </p:cNvPr>
            <p:cNvSpPr/>
            <p:nvPr/>
          </p:nvSpPr>
          <p:spPr>
            <a:xfrm rot="10800000" flipH="1">
              <a:off x="3809430" y="4583781"/>
              <a:ext cx="1501706" cy="715762"/>
            </a:xfrm>
            <a:prstGeom prst="corner">
              <a:avLst>
                <a:gd name="adj1" fmla="val 19327"/>
                <a:gd name="adj2" fmla="val 195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7" name="L-Shape 6">
              <a:extLst>
                <a:ext uri="{FF2B5EF4-FFF2-40B4-BE49-F238E27FC236}">
                  <a16:creationId xmlns:a16="http://schemas.microsoft.com/office/drawing/2014/main" id="{4703A50E-BF2B-4745-BFF3-3B941F01C7C4}"/>
                </a:ext>
              </a:extLst>
            </p:cNvPr>
            <p:cNvSpPr/>
            <p:nvPr/>
          </p:nvSpPr>
          <p:spPr>
            <a:xfrm rot="10800000" flipH="1">
              <a:off x="2225251" y="4907816"/>
              <a:ext cx="1501706" cy="715762"/>
            </a:xfrm>
            <a:prstGeom prst="corner">
              <a:avLst>
                <a:gd name="adj1" fmla="val 19327"/>
                <a:gd name="adj2" fmla="val 1958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8" name="L-Shape 7">
              <a:extLst>
                <a:ext uri="{FF2B5EF4-FFF2-40B4-BE49-F238E27FC236}">
                  <a16:creationId xmlns:a16="http://schemas.microsoft.com/office/drawing/2014/main" id="{3C4C1202-8B62-4A38-B189-B2ACA803625B}"/>
                </a:ext>
              </a:extLst>
            </p:cNvPr>
            <p:cNvSpPr/>
            <p:nvPr/>
          </p:nvSpPr>
          <p:spPr>
            <a:xfrm rot="10800000" flipH="1">
              <a:off x="641074" y="5231850"/>
              <a:ext cx="1501706" cy="715762"/>
            </a:xfrm>
            <a:prstGeom prst="corner">
              <a:avLst>
                <a:gd name="adj1" fmla="val 19327"/>
                <a:gd name="adj2" fmla="val 195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9" name="Rectangle 6">
              <a:extLst>
                <a:ext uri="{FF2B5EF4-FFF2-40B4-BE49-F238E27FC236}">
                  <a16:creationId xmlns:a16="http://schemas.microsoft.com/office/drawing/2014/main" id="{58EE5134-83BD-46AE-9364-BB06404BF9A1}"/>
                </a:ext>
              </a:extLst>
            </p:cNvPr>
            <p:cNvSpPr/>
            <p:nvPr/>
          </p:nvSpPr>
          <p:spPr>
            <a:xfrm>
              <a:off x="1890754" y="4905173"/>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0" name="Rectangle 6">
              <a:extLst>
                <a:ext uri="{FF2B5EF4-FFF2-40B4-BE49-F238E27FC236}">
                  <a16:creationId xmlns:a16="http://schemas.microsoft.com/office/drawing/2014/main" id="{7E1DCD05-E6C6-4C8E-B828-C614A3BEB43F}"/>
                </a:ext>
              </a:extLst>
            </p:cNvPr>
            <p:cNvSpPr/>
            <p:nvPr/>
          </p:nvSpPr>
          <p:spPr>
            <a:xfrm>
              <a:off x="3474931" y="4581137"/>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1" name="Rectangle 6">
              <a:extLst>
                <a:ext uri="{FF2B5EF4-FFF2-40B4-BE49-F238E27FC236}">
                  <a16:creationId xmlns:a16="http://schemas.microsoft.com/office/drawing/2014/main" id="{E80D821A-A957-4BA1-8B4B-2431B5BDFE8E}"/>
                </a:ext>
              </a:extLst>
            </p:cNvPr>
            <p:cNvSpPr/>
            <p:nvPr/>
          </p:nvSpPr>
          <p:spPr>
            <a:xfrm>
              <a:off x="5059109" y="4257101"/>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2" name="Rectangle 6">
              <a:extLst>
                <a:ext uri="{FF2B5EF4-FFF2-40B4-BE49-F238E27FC236}">
                  <a16:creationId xmlns:a16="http://schemas.microsoft.com/office/drawing/2014/main" id="{3EDC79EF-F42D-45E0-AB57-8A977FBE2493}"/>
                </a:ext>
              </a:extLst>
            </p:cNvPr>
            <p:cNvSpPr/>
            <p:nvPr/>
          </p:nvSpPr>
          <p:spPr>
            <a:xfrm>
              <a:off x="6643280" y="3933059"/>
              <a:ext cx="218430" cy="260276"/>
            </a:xfrm>
            <a:custGeom>
              <a:avLst/>
              <a:gdLst/>
              <a:ahLst/>
              <a:cxnLst/>
              <a:rect l="l" t="t" r="r" b="b"/>
              <a:pathLst>
                <a:path w="648072" h="648072">
                  <a:moveTo>
                    <a:pt x="629716" y="0"/>
                  </a:moveTo>
                  <a:lnTo>
                    <a:pt x="648072" y="0"/>
                  </a:lnTo>
                  <a:lnTo>
                    <a:pt x="648072" y="648072"/>
                  </a:lnTo>
                  <a:lnTo>
                    <a:pt x="0" y="648072"/>
                  </a:lnTo>
                  <a:lnTo>
                    <a:pt x="0" y="633586"/>
                  </a:lnTo>
                  <a:cubicBezTo>
                    <a:pt x="347978" y="633586"/>
                    <a:pt x="630070" y="351494"/>
                    <a:pt x="630070" y="3516"/>
                  </a:cubicBezTo>
                  <a:cubicBezTo>
                    <a:pt x="630070" y="2343"/>
                    <a:pt x="630067" y="1170"/>
                    <a:pt x="6297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grpSp>
        <p:nvGrpSpPr>
          <p:cNvPr id="23" name="Group 22">
            <a:extLst>
              <a:ext uri="{FF2B5EF4-FFF2-40B4-BE49-F238E27FC236}">
                <a16:creationId xmlns:a16="http://schemas.microsoft.com/office/drawing/2014/main" id="{EF4A46AB-A5D5-4A5F-82FB-66558B04D34D}"/>
              </a:ext>
            </a:extLst>
          </p:cNvPr>
          <p:cNvGrpSpPr/>
          <p:nvPr/>
        </p:nvGrpSpPr>
        <p:grpSpPr>
          <a:xfrm>
            <a:off x="1141103" y="5451106"/>
            <a:ext cx="1700412" cy="560537"/>
            <a:chOff x="1122997" y="5523530"/>
            <a:chExt cx="1700412" cy="560537"/>
          </a:xfrm>
        </p:grpSpPr>
        <p:sp>
          <p:nvSpPr>
            <p:cNvPr id="13" name="TextBox 12">
              <a:extLst>
                <a:ext uri="{FF2B5EF4-FFF2-40B4-BE49-F238E27FC236}">
                  <a16:creationId xmlns:a16="http://schemas.microsoft.com/office/drawing/2014/main" id="{FA6D0BF2-1840-4CAC-8B6A-3170E1BFE294}"/>
                </a:ext>
              </a:extLst>
            </p:cNvPr>
            <p:cNvSpPr txBox="1"/>
            <p:nvPr/>
          </p:nvSpPr>
          <p:spPr>
            <a:xfrm>
              <a:off x="1122997" y="5523530"/>
              <a:ext cx="1700412" cy="307777"/>
            </a:xfrm>
            <a:prstGeom prst="rect">
              <a:avLst/>
            </a:prstGeom>
            <a:noFill/>
          </p:spPr>
          <p:txBody>
            <a:bodyPr wrap="square" rtlCol="0" anchor="ctr">
              <a:spAutoFit/>
            </a:bodyPr>
            <a:lstStyle/>
            <a:p>
              <a:pPr algn="r" rtl="1"/>
              <a:r>
                <a:rPr lang="fa-IR" altLang="ko-KR" sz="1400" dirty="0">
                  <a:solidFill>
                    <a:schemeClr val="accent1"/>
                  </a:solidFill>
                  <a:latin typeface="Arial" pitchFamily="34" charset="0"/>
                  <a:cs typeface="B Nazanin" pitchFamily="2" charset="-78"/>
                </a:rPr>
                <a:t>05 مطالب</a:t>
              </a:r>
              <a:endParaRPr lang="en-US" altLang="ko-KR" sz="1400" dirty="0">
                <a:solidFill>
                  <a:schemeClr val="accent1"/>
                </a:solidFill>
                <a:latin typeface="Arial" pitchFamily="34" charset="0"/>
                <a:cs typeface="B Nazanin" pitchFamily="2" charset="-78"/>
              </a:endParaRPr>
            </a:p>
          </p:txBody>
        </p:sp>
        <p:sp>
          <p:nvSpPr>
            <p:cNvPr id="14" name="TextBox 13">
              <a:extLst>
                <a:ext uri="{FF2B5EF4-FFF2-40B4-BE49-F238E27FC236}">
                  <a16:creationId xmlns:a16="http://schemas.microsoft.com/office/drawing/2014/main" id="{081899A0-B376-435B-9469-72E48FB2AB90}"/>
                </a:ext>
              </a:extLst>
            </p:cNvPr>
            <p:cNvSpPr txBox="1"/>
            <p:nvPr/>
          </p:nvSpPr>
          <p:spPr>
            <a:xfrm>
              <a:off x="1124135" y="5807068"/>
              <a:ext cx="1697761" cy="276999"/>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متن را در اینجا اضافه کنید</a:t>
              </a:r>
              <a:endParaRPr lang="ko-KR" altLang="en-US" sz="1200" dirty="0">
                <a:solidFill>
                  <a:schemeClr val="tx1">
                    <a:lumMod val="75000"/>
                    <a:lumOff val="25000"/>
                  </a:schemeClr>
                </a:solidFill>
                <a:latin typeface="Arial" pitchFamily="34" charset="0"/>
                <a:cs typeface="B Nazanin" pitchFamily="2" charset="-78"/>
              </a:endParaRPr>
            </a:p>
          </p:txBody>
        </p:sp>
      </p:grpSp>
      <p:grpSp>
        <p:nvGrpSpPr>
          <p:cNvPr id="24" name="Group 23">
            <a:extLst>
              <a:ext uri="{FF2B5EF4-FFF2-40B4-BE49-F238E27FC236}">
                <a16:creationId xmlns:a16="http://schemas.microsoft.com/office/drawing/2014/main" id="{821C38F8-2C28-4B40-AB21-710A256649B1}"/>
              </a:ext>
            </a:extLst>
          </p:cNvPr>
          <p:cNvGrpSpPr/>
          <p:nvPr/>
        </p:nvGrpSpPr>
        <p:grpSpPr>
          <a:xfrm>
            <a:off x="3233446" y="5089663"/>
            <a:ext cx="1700412" cy="560537"/>
            <a:chOff x="1122997" y="5523530"/>
            <a:chExt cx="1700412" cy="560537"/>
          </a:xfrm>
        </p:grpSpPr>
        <p:sp>
          <p:nvSpPr>
            <p:cNvPr id="25" name="TextBox 24">
              <a:extLst>
                <a:ext uri="{FF2B5EF4-FFF2-40B4-BE49-F238E27FC236}">
                  <a16:creationId xmlns:a16="http://schemas.microsoft.com/office/drawing/2014/main" id="{45C08B3A-B6E5-4825-89A7-72FD71505F09}"/>
                </a:ext>
              </a:extLst>
            </p:cNvPr>
            <p:cNvSpPr txBox="1"/>
            <p:nvPr/>
          </p:nvSpPr>
          <p:spPr>
            <a:xfrm>
              <a:off x="1122997" y="5523530"/>
              <a:ext cx="1700412" cy="307777"/>
            </a:xfrm>
            <a:prstGeom prst="rect">
              <a:avLst/>
            </a:prstGeom>
            <a:noFill/>
          </p:spPr>
          <p:txBody>
            <a:bodyPr wrap="square" rtlCol="0" anchor="ctr">
              <a:spAutoFit/>
            </a:bodyPr>
            <a:lstStyle/>
            <a:p>
              <a:pPr algn="r"/>
              <a:r>
                <a:rPr lang="fa-IR" altLang="ko-KR" sz="1400" dirty="0">
                  <a:solidFill>
                    <a:schemeClr val="accent2"/>
                  </a:solidFill>
                  <a:latin typeface="Arial" pitchFamily="34" charset="0"/>
                  <a:cs typeface="B Nazanin" pitchFamily="2" charset="-78"/>
                </a:rPr>
                <a:t> 04 مطالب</a:t>
              </a:r>
              <a:endParaRPr lang="en-US" altLang="ko-KR" sz="1400" dirty="0">
                <a:solidFill>
                  <a:schemeClr val="accent2"/>
                </a:solidFill>
                <a:latin typeface="Arial" pitchFamily="34" charset="0"/>
                <a:cs typeface="B Nazanin" pitchFamily="2" charset="-78"/>
              </a:endParaRPr>
            </a:p>
          </p:txBody>
        </p:sp>
        <p:sp>
          <p:nvSpPr>
            <p:cNvPr id="26" name="TextBox 25">
              <a:extLst>
                <a:ext uri="{FF2B5EF4-FFF2-40B4-BE49-F238E27FC236}">
                  <a16:creationId xmlns:a16="http://schemas.microsoft.com/office/drawing/2014/main" id="{B1280A3C-8C39-4419-8AC0-0F971D9478EE}"/>
                </a:ext>
              </a:extLst>
            </p:cNvPr>
            <p:cNvSpPr txBox="1"/>
            <p:nvPr/>
          </p:nvSpPr>
          <p:spPr>
            <a:xfrm>
              <a:off x="1124135" y="5807068"/>
              <a:ext cx="1697761" cy="276999"/>
            </a:xfrm>
            <a:prstGeom prst="rect">
              <a:avLst/>
            </a:prstGeom>
            <a:noFill/>
          </p:spPr>
          <p:txBody>
            <a:bodyPr wrap="square" rtlCol="0">
              <a:spAutoFit/>
            </a:bodyPr>
            <a:lstStyle/>
            <a:p>
              <a:pPr algn="r" rtl="1"/>
              <a:r>
                <a:rPr lang="fa-IR" altLang="ko-KR" sz="1200" dirty="0">
                  <a:solidFill>
                    <a:schemeClr val="tx1">
                      <a:lumMod val="75000"/>
                      <a:lumOff val="25000"/>
                    </a:schemeClr>
                  </a:solidFill>
                  <a:latin typeface="Arial" pitchFamily="34" charset="0"/>
                  <a:cs typeface="B Nazanin" pitchFamily="2" charset="-78"/>
                </a:rPr>
                <a:t>متن را در اینجا اضافه کنید</a:t>
              </a:r>
              <a:endParaRPr lang="ko-KR" altLang="en-US" sz="1200" dirty="0">
                <a:solidFill>
                  <a:schemeClr val="tx1">
                    <a:lumMod val="75000"/>
                    <a:lumOff val="25000"/>
                  </a:schemeClr>
                </a:solidFill>
                <a:latin typeface="Arial" pitchFamily="34" charset="0"/>
                <a:cs typeface="B Nazanin" pitchFamily="2" charset="-78"/>
              </a:endParaRPr>
            </a:p>
          </p:txBody>
        </p:sp>
      </p:grpSp>
      <p:grpSp>
        <p:nvGrpSpPr>
          <p:cNvPr id="27" name="Group 26">
            <a:extLst>
              <a:ext uri="{FF2B5EF4-FFF2-40B4-BE49-F238E27FC236}">
                <a16:creationId xmlns:a16="http://schemas.microsoft.com/office/drawing/2014/main" id="{86312CBE-A02F-4167-846B-ED23D82CF0BC}"/>
              </a:ext>
            </a:extLst>
          </p:cNvPr>
          <p:cNvGrpSpPr/>
          <p:nvPr/>
        </p:nvGrpSpPr>
        <p:grpSpPr>
          <a:xfrm>
            <a:off x="5325789" y="4728218"/>
            <a:ext cx="1700412" cy="560537"/>
            <a:chOff x="1122997" y="5523530"/>
            <a:chExt cx="1700412" cy="560537"/>
          </a:xfrm>
        </p:grpSpPr>
        <p:sp>
          <p:nvSpPr>
            <p:cNvPr id="28" name="TextBox 27">
              <a:extLst>
                <a:ext uri="{FF2B5EF4-FFF2-40B4-BE49-F238E27FC236}">
                  <a16:creationId xmlns:a16="http://schemas.microsoft.com/office/drawing/2014/main" id="{A1D79216-3864-4B30-B36C-62B399823AFC}"/>
                </a:ext>
              </a:extLst>
            </p:cNvPr>
            <p:cNvSpPr txBox="1"/>
            <p:nvPr/>
          </p:nvSpPr>
          <p:spPr>
            <a:xfrm>
              <a:off x="1122997" y="5523530"/>
              <a:ext cx="1700412" cy="307777"/>
            </a:xfrm>
            <a:prstGeom prst="rect">
              <a:avLst/>
            </a:prstGeom>
            <a:noFill/>
          </p:spPr>
          <p:txBody>
            <a:bodyPr wrap="square" rtlCol="0" anchor="ctr">
              <a:spAutoFit/>
            </a:bodyPr>
            <a:lstStyle/>
            <a:p>
              <a:pPr algn="r" rtl="1"/>
              <a:r>
                <a:rPr lang="fa-IR" altLang="ko-KR" sz="1400" dirty="0">
                  <a:solidFill>
                    <a:schemeClr val="accent3"/>
                  </a:solidFill>
                  <a:latin typeface="Arial" pitchFamily="34" charset="0"/>
                  <a:cs typeface="B Nazanin" pitchFamily="2" charset="-78"/>
                </a:rPr>
                <a:t>03 مطالب</a:t>
              </a:r>
              <a:endParaRPr lang="en-US" altLang="ko-KR" sz="1400" dirty="0">
                <a:solidFill>
                  <a:schemeClr val="accent3"/>
                </a:solidFill>
                <a:latin typeface="Arial" pitchFamily="34" charset="0"/>
                <a:cs typeface="B Nazanin" pitchFamily="2" charset="-78"/>
              </a:endParaRPr>
            </a:p>
          </p:txBody>
        </p:sp>
        <p:sp>
          <p:nvSpPr>
            <p:cNvPr id="29" name="TextBox 28">
              <a:extLst>
                <a:ext uri="{FF2B5EF4-FFF2-40B4-BE49-F238E27FC236}">
                  <a16:creationId xmlns:a16="http://schemas.microsoft.com/office/drawing/2014/main" id="{44DDC808-6AE5-4918-8FB7-34179B36BE0B}"/>
                </a:ext>
              </a:extLst>
            </p:cNvPr>
            <p:cNvSpPr txBox="1"/>
            <p:nvPr/>
          </p:nvSpPr>
          <p:spPr>
            <a:xfrm>
              <a:off x="1124135" y="5807068"/>
              <a:ext cx="1697761" cy="276999"/>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متن را در اینجا اضافه کنید</a:t>
              </a:r>
              <a:endParaRPr lang="ko-KR" altLang="en-US" sz="1200" dirty="0">
                <a:solidFill>
                  <a:schemeClr val="tx1">
                    <a:lumMod val="75000"/>
                    <a:lumOff val="25000"/>
                  </a:schemeClr>
                </a:solidFill>
                <a:latin typeface="Arial" pitchFamily="34" charset="0"/>
                <a:cs typeface="B Nazanin" pitchFamily="2" charset="-78"/>
              </a:endParaRPr>
            </a:p>
          </p:txBody>
        </p:sp>
      </p:grpSp>
      <p:grpSp>
        <p:nvGrpSpPr>
          <p:cNvPr id="30" name="Group 29">
            <a:extLst>
              <a:ext uri="{FF2B5EF4-FFF2-40B4-BE49-F238E27FC236}">
                <a16:creationId xmlns:a16="http://schemas.microsoft.com/office/drawing/2014/main" id="{EF962AE5-63BD-4FFE-8F9F-83CD4AAAF5EB}"/>
              </a:ext>
            </a:extLst>
          </p:cNvPr>
          <p:cNvGrpSpPr/>
          <p:nvPr/>
        </p:nvGrpSpPr>
        <p:grpSpPr>
          <a:xfrm>
            <a:off x="7418132" y="4366773"/>
            <a:ext cx="1700412" cy="560537"/>
            <a:chOff x="1122997" y="5523530"/>
            <a:chExt cx="1700412" cy="560537"/>
          </a:xfrm>
        </p:grpSpPr>
        <p:sp>
          <p:nvSpPr>
            <p:cNvPr id="31" name="TextBox 30">
              <a:extLst>
                <a:ext uri="{FF2B5EF4-FFF2-40B4-BE49-F238E27FC236}">
                  <a16:creationId xmlns:a16="http://schemas.microsoft.com/office/drawing/2014/main" id="{C97D38DE-7B52-4CEF-847E-F16B270CE2B6}"/>
                </a:ext>
              </a:extLst>
            </p:cNvPr>
            <p:cNvSpPr txBox="1"/>
            <p:nvPr/>
          </p:nvSpPr>
          <p:spPr>
            <a:xfrm>
              <a:off x="1122997" y="5523530"/>
              <a:ext cx="1700412" cy="307777"/>
            </a:xfrm>
            <a:prstGeom prst="rect">
              <a:avLst/>
            </a:prstGeom>
            <a:noFill/>
          </p:spPr>
          <p:txBody>
            <a:bodyPr wrap="square" rtlCol="0" anchor="ctr">
              <a:spAutoFit/>
            </a:bodyPr>
            <a:lstStyle/>
            <a:p>
              <a:pPr algn="r" rtl="1"/>
              <a:r>
                <a:rPr lang="fa-IR" altLang="ko-KR" sz="1400" dirty="0">
                  <a:solidFill>
                    <a:schemeClr val="accent4"/>
                  </a:solidFill>
                  <a:latin typeface="Arial" pitchFamily="34" charset="0"/>
                  <a:cs typeface="B Nazanin" pitchFamily="2" charset="-78"/>
                </a:rPr>
                <a:t>02 مطالب</a:t>
              </a:r>
              <a:endParaRPr lang="en-US" altLang="ko-KR" sz="1400" dirty="0">
                <a:solidFill>
                  <a:schemeClr val="accent4"/>
                </a:solidFill>
                <a:latin typeface="Arial" pitchFamily="34" charset="0"/>
                <a:cs typeface="B Nazanin" pitchFamily="2" charset="-78"/>
              </a:endParaRPr>
            </a:p>
          </p:txBody>
        </p:sp>
        <p:sp>
          <p:nvSpPr>
            <p:cNvPr id="32" name="TextBox 31">
              <a:extLst>
                <a:ext uri="{FF2B5EF4-FFF2-40B4-BE49-F238E27FC236}">
                  <a16:creationId xmlns:a16="http://schemas.microsoft.com/office/drawing/2014/main" id="{8C50FAC3-6D74-40EE-A697-67CC937B0280}"/>
                </a:ext>
              </a:extLst>
            </p:cNvPr>
            <p:cNvSpPr txBox="1"/>
            <p:nvPr/>
          </p:nvSpPr>
          <p:spPr>
            <a:xfrm>
              <a:off x="1124135" y="5807068"/>
              <a:ext cx="1697761" cy="276999"/>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متن را در اینجا اضافه کنید</a:t>
              </a:r>
              <a:endParaRPr lang="ko-KR" altLang="en-US" sz="1200" dirty="0">
                <a:solidFill>
                  <a:schemeClr val="tx1">
                    <a:lumMod val="75000"/>
                    <a:lumOff val="25000"/>
                  </a:schemeClr>
                </a:solidFill>
                <a:latin typeface="Arial" pitchFamily="34" charset="0"/>
                <a:cs typeface="B Nazanin" pitchFamily="2" charset="-78"/>
              </a:endParaRPr>
            </a:p>
          </p:txBody>
        </p:sp>
      </p:grpSp>
      <p:grpSp>
        <p:nvGrpSpPr>
          <p:cNvPr id="33" name="Group 32">
            <a:extLst>
              <a:ext uri="{FF2B5EF4-FFF2-40B4-BE49-F238E27FC236}">
                <a16:creationId xmlns:a16="http://schemas.microsoft.com/office/drawing/2014/main" id="{5C814424-AE42-4BA5-BF40-57314BC14A9D}"/>
              </a:ext>
            </a:extLst>
          </p:cNvPr>
          <p:cNvGrpSpPr/>
          <p:nvPr/>
        </p:nvGrpSpPr>
        <p:grpSpPr>
          <a:xfrm>
            <a:off x="9510475" y="4005328"/>
            <a:ext cx="1700412" cy="560537"/>
            <a:chOff x="1122997" y="5523530"/>
            <a:chExt cx="1700412" cy="560537"/>
          </a:xfrm>
        </p:grpSpPr>
        <p:sp>
          <p:nvSpPr>
            <p:cNvPr id="34" name="TextBox 33">
              <a:extLst>
                <a:ext uri="{FF2B5EF4-FFF2-40B4-BE49-F238E27FC236}">
                  <a16:creationId xmlns:a16="http://schemas.microsoft.com/office/drawing/2014/main" id="{F764D3CC-5F26-40C9-A7C8-8B028439B0C0}"/>
                </a:ext>
              </a:extLst>
            </p:cNvPr>
            <p:cNvSpPr txBox="1"/>
            <p:nvPr/>
          </p:nvSpPr>
          <p:spPr>
            <a:xfrm>
              <a:off x="1122997" y="5523530"/>
              <a:ext cx="1700412" cy="307777"/>
            </a:xfrm>
            <a:prstGeom prst="rect">
              <a:avLst/>
            </a:prstGeom>
            <a:noFill/>
          </p:spPr>
          <p:txBody>
            <a:bodyPr wrap="square" rtlCol="0" anchor="ctr">
              <a:spAutoFit/>
            </a:bodyPr>
            <a:lstStyle/>
            <a:p>
              <a:pPr algn="r"/>
              <a:r>
                <a:rPr lang="fa-IR" altLang="ko-KR" sz="1400" dirty="0">
                  <a:solidFill>
                    <a:schemeClr val="accent5"/>
                  </a:solidFill>
                  <a:latin typeface="Arial" pitchFamily="34" charset="0"/>
                  <a:cs typeface="B Nazanin" pitchFamily="2" charset="-78"/>
                </a:rPr>
                <a:t>01 مطالب</a:t>
              </a:r>
              <a:endParaRPr lang="en-US" altLang="ko-KR" sz="1400" dirty="0">
                <a:solidFill>
                  <a:schemeClr val="accent5"/>
                </a:solidFill>
                <a:latin typeface="Arial" pitchFamily="34" charset="0"/>
                <a:cs typeface="B Nazanin" pitchFamily="2" charset="-78"/>
              </a:endParaRPr>
            </a:p>
          </p:txBody>
        </p:sp>
        <p:sp>
          <p:nvSpPr>
            <p:cNvPr id="35" name="TextBox 34">
              <a:extLst>
                <a:ext uri="{FF2B5EF4-FFF2-40B4-BE49-F238E27FC236}">
                  <a16:creationId xmlns:a16="http://schemas.microsoft.com/office/drawing/2014/main" id="{3BE0F692-9786-420B-AFD2-FD36DD1CB767}"/>
                </a:ext>
              </a:extLst>
            </p:cNvPr>
            <p:cNvSpPr txBox="1"/>
            <p:nvPr/>
          </p:nvSpPr>
          <p:spPr>
            <a:xfrm>
              <a:off x="1124135" y="5807068"/>
              <a:ext cx="1697761" cy="276999"/>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متن را در اینجا اضافه کنید</a:t>
              </a:r>
              <a:endParaRPr lang="ko-KR" altLang="en-US" sz="1200" dirty="0">
                <a:solidFill>
                  <a:schemeClr val="tx1">
                    <a:lumMod val="75000"/>
                    <a:lumOff val="25000"/>
                  </a:schemeClr>
                </a:solidFill>
                <a:latin typeface="Arial" pitchFamily="34" charset="0"/>
                <a:cs typeface="B Nazanin" pitchFamily="2" charset="-78"/>
              </a:endParaRPr>
            </a:p>
          </p:txBody>
        </p:sp>
      </p:grpSp>
      <p:cxnSp>
        <p:nvCxnSpPr>
          <p:cNvPr id="36" name="Straight Connector 35">
            <a:extLst>
              <a:ext uri="{FF2B5EF4-FFF2-40B4-BE49-F238E27FC236}">
                <a16:creationId xmlns:a16="http://schemas.microsoft.com/office/drawing/2014/main" id="{C932C103-B890-4F2C-86A9-B6B62BA776E2}"/>
              </a:ext>
            </a:extLst>
          </p:cNvPr>
          <p:cNvCxnSpPr/>
          <p:nvPr/>
        </p:nvCxnSpPr>
        <p:spPr>
          <a:xfrm flipV="1">
            <a:off x="936783" y="3436763"/>
            <a:ext cx="11363" cy="1800000"/>
          </a:xfrm>
          <a:prstGeom prst="line">
            <a:avLst/>
          </a:prstGeom>
          <a:ln w="2540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1CF3071-206C-4354-89C6-F5F1F29C595F}"/>
              </a:ext>
            </a:extLst>
          </p:cNvPr>
          <p:cNvCxnSpPr/>
          <p:nvPr/>
        </p:nvCxnSpPr>
        <p:spPr>
          <a:xfrm flipV="1">
            <a:off x="3023206" y="3072497"/>
            <a:ext cx="11363" cy="1800000"/>
          </a:xfrm>
          <a:prstGeom prst="line">
            <a:avLst/>
          </a:prstGeom>
          <a:ln w="2540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9922FDB-A98F-41C3-996A-DA2280ACDC79}"/>
              </a:ext>
            </a:extLst>
          </p:cNvPr>
          <p:cNvCxnSpPr/>
          <p:nvPr/>
        </p:nvCxnSpPr>
        <p:spPr>
          <a:xfrm flipV="1">
            <a:off x="5109629" y="2708229"/>
            <a:ext cx="11363" cy="1800000"/>
          </a:xfrm>
          <a:prstGeom prst="line">
            <a:avLst/>
          </a:prstGeom>
          <a:ln w="2540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C03F100-5464-48E7-9AE2-1E081DF1D31C}"/>
              </a:ext>
            </a:extLst>
          </p:cNvPr>
          <p:cNvCxnSpPr/>
          <p:nvPr/>
        </p:nvCxnSpPr>
        <p:spPr>
          <a:xfrm flipV="1">
            <a:off x="7196052" y="2343961"/>
            <a:ext cx="11363" cy="1800000"/>
          </a:xfrm>
          <a:prstGeom prst="line">
            <a:avLst/>
          </a:prstGeom>
          <a:ln w="25400">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85B193A-D271-495E-BD29-D8DD7D08FE32}"/>
              </a:ext>
            </a:extLst>
          </p:cNvPr>
          <p:cNvGrpSpPr/>
          <p:nvPr/>
        </p:nvGrpSpPr>
        <p:grpSpPr>
          <a:xfrm>
            <a:off x="1098477" y="3702307"/>
            <a:ext cx="1832281" cy="1096075"/>
            <a:chOff x="4965552" y="1736224"/>
            <a:chExt cx="1374974" cy="1096075"/>
          </a:xfrm>
        </p:grpSpPr>
        <p:sp>
          <p:nvSpPr>
            <p:cNvPr id="41" name="TextBox 40">
              <a:extLst>
                <a:ext uri="{FF2B5EF4-FFF2-40B4-BE49-F238E27FC236}">
                  <a16:creationId xmlns:a16="http://schemas.microsoft.com/office/drawing/2014/main" id="{8D20D9C7-41EA-4365-AB7C-4771E2705051}"/>
                </a:ext>
              </a:extLst>
            </p:cNvPr>
            <p:cNvSpPr txBox="1"/>
            <p:nvPr/>
          </p:nvSpPr>
          <p:spPr>
            <a:xfrm>
              <a:off x="4965552" y="2001302"/>
              <a:ext cx="1374974" cy="830997"/>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latin typeface="Arial" pitchFamily="34" charset="0"/>
                <a:cs typeface="B Nazanin" pitchFamily="2" charset="-78"/>
              </a:endParaRPr>
            </a:p>
          </p:txBody>
        </p:sp>
        <p:sp>
          <p:nvSpPr>
            <p:cNvPr id="42" name="TextBox 41">
              <a:extLst>
                <a:ext uri="{FF2B5EF4-FFF2-40B4-BE49-F238E27FC236}">
                  <a16:creationId xmlns:a16="http://schemas.microsoft.com/office/drawing/2014/main" id="{C43CF45B-B35F-471A-AA2D-C350AD1B7856}"/>
                </a:ext>
              </a:extLst>
            </p:cNvPr>
            <p:cNvSpPr txBox="1"/>
            <p:nvPr/>
          </p:nvSpPr>
          <p:spPr>
            <a:xfrm>
              <a:off x="4965552" y="1736224"/>
              <a:ext cx="1374974" cy="307777"/>
            </a:xfrm>
            <a:prstGeom prst="rect">
              <a:avLst/>
            </a:prstGeom>
            <a:noFill/>
          </p:spPr>
          <p:txBody>
            <a:bodyPr wrap="square" rtlCol="0">
              <a:spAutoFit/>
            </a:bodyPr>
            <a:lstStyle/>
            <a:p>
              <a:pPr algn="r"/>
              <a:r>
                <a:rPr lang="fa-IR" altLang="ko-KR" sz="1400" b="1" dirty="0">
                  <a:solidFill>
                    <a:schemeClr val="tx1">
                      <a:lumMod val="75000"/>
                      <a:lumOff val="25000"/>
                    </a:schemeClr>
                  </a:solidFill>
                  <a:latin typeface="Arial" pitchFamily="34" charset="0"/>
                  <a:cs typeface="B Nazanin" pitchFamily="2" charset="-78"/>
                </a:rPr>
                <a:t>عنوان مطالب</a:t>
              </a:r>
              <a:endParaRPr lang="ko-KR" altLang="en-US" sz="1400" b="1" dirty="0">
                <a:solidFill>
                  <a:schemeClr val="tx1">
                    <a:lumMod val="75000"/>
                    <a:lumOff val="25000"/>
                  </a:schemeClr>
                </a:solidFill>
                <a:latin typeface="Arial" pitchFamily="34" charset="0"/>
                <a:cs typeface="B Nazanin" pitchFamily="2" charset="-78"/>
              </a:endParaRPr>
            </a:p>
          </p:txBody>
        </p:sp>
      </p:grpSp>
      <p:grpSp>
        <p:nvGrpSpPr>
          <p:cNvPr id="43" name="Group 42">
            <a:extLst>
              <a:ext uri="{FF2B5EF4-FFF2-40B4-BE49-F238E27FC236}">
                <a16:creationId xmlns:a16="http://schemas.microsoft.com/office/drawing/2014/main" id="{567AAA4B-D683-4CA3-AB68-1D2AF646718D}"/>
              </a:ext>
            </a:extLst>
          </p:cNvPr>
          <p:cNvGrpSpPr/>
          <p:nvPr/>
        </p:nvGrpSpPr>
        <p:grpSpPr>
          <a:xfrm>
            <a:off x="3201477" y="3345498"/>
            <a:ext cx="1832281" cy="1096075"/>
            <a:chOff x="4965552" y="1736224"/>
            <a:chExt cx="1374974" cy="1096075"/>
          </a:xfrm>
        </p:grpSpPr>
        <p:sp>
          <p:nvSpPr>
            <p:cNvPr id="44" name="TextBox 43">
              <a:extLst>
                <a:ext uri="{FF2B5EF4-FFF2-40B4-BE49-F238E27FC236}">
                  <a16:creationId xmlns:a16="http://schemas.microsoft.com/office/drawing/2014/main" id="{E84301E7-5049-4596-A271-A5D05F0A9169}"/>
                </a:ext>
              </a:extLst>
            </p:cNvPr>
            <p:cNvSpPr txBox="1"/>
            <p:nvPr/>
          </p:nvSpPr>
          <p:spPr>
            <a:xfrm>
              <a:off x="4965552" y="2001302"/>
              <a:ext cx="1374974" cy="830997"/>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latin typeface="Arial" pitchFamily="34" charset="0"/>
                <a:cs typeface="B Nazanin" pitchFamily="2" charset="-78"/>
              </a:endParaRPr>
            </a:p>
          </p:txBody>
        </p:sp>
        <p:sp>
          <p:nvSpPr>
            <p:cNvPr id="45" name="TextBox 44">
              <a:extLst>
                <a:ext uri="{FF2B5EF4-FFF2-40B4-BE49-F238E27FC236}">
                  <a16:creationId xmlns:a16="http://schemas.microsoft.com/office/drawing/2014/main" id="{DB9A167B-C0FE-450C-B6AD-B8A9125725FB}"/>
                </a:ext>
              </a:extLst>
            </p:cNvPr>
            <p:cNvSpPr txBox="1"/>
            <p:nvPr/>
          </p:nvSpPr>
          <p:spPr>
            <a:xfrm>
              <a:off x="4965552" y="1736224"/>
              <a:ext cx="1374974" cy="307777"/>
            </a:xfrm>
            <a:prstGeom prst="rect">
              <a:avLst/>
            </a:prstGeom>
            <a:noFill/>
          </p:spPr>
          <p:txBody>
            <a:bodyPr wrap="square" rtlCol="0">
              <a:spAutoFit/>
            </a:bodyPr>
            <a:lstStyle/>
            <a:p>
              <a:pPr algn="r"/>
              <a:r>
                <a:rPr lang="fa-IR" altLang="ko-KR" sz="1400" b="1" dirty="0">
                  <a:solidFill>
                    <a:schemeClr val="tx1">
                      <a:lumMod val="75000"/>
                      <a:lumOff val="25000"/>
                    </a:schemeClr>
                  </a:solidFill>
                  <a:latin typeface="Arial" pitchFamily="34" charset="0"/>
                  <a:cs typeface="B Nazanin" pitchFamily="2" charset="-78"/>
                </a:rPr>
                <a:t>عنوان مطالب</a:t>
              </a:r>
              <a:endParaRPr lang="ko-KR" altLang="en-US" sz="1400" b="1" dirty="0">
                <a:solidFill>
                  <a:schemeClr val="tx1">
                    <a:lumMod val="75000"/>
                    <a:lumOff val="25000"/>
                  </a:schemeClr>
                </a:solidFill>
                <a:latin typeface="Arial" pitchFamily="34" charset="0"/>
                <a:cs typeface="B Nazanin" pitchFamily="2" charset="-78"/>
              </a:endParaRPr>
            </a:p>
          </p:txBody>
        </p:sp>
      </p:grpSp>
      <p:grpSp>
        <p:nvGrpSpPr>
          <p:cNvPr id="46" name="Group 45">
            <a:extLst>
              <a:ext uri="{FF2B5EF4-FFF2-40B4-BE49-F238E27FC236}">
                <a16:creationId xmlns:a16="http://schemas.microsoft.com/office/drawing/2014/main" id="{17F52736-4083-482E-BC12-4A1515FFEAB3}"/>
              </a:ext>
            </a:extLst>
          </p:cNvPr>
          <p:cNvGrpSpPr/>
          <p:nvPr/>
        </p:nvGrpSpPr>
        <p:grpSpPr>
          <a:xfrm>
            <a:off x="5304477" y="2988690"/>
            <a:ext cx="1832281" cy="1096075"/>
            <a:chOff x="4965552" y="1736224"/>
            <a:chExt cx="1374974" cy="1096075"/>
          </a:xfrm>
        </p:grpSpPr>
        <p:sp>
          <p:nvSpPr>
            <p:cNvPr id="47" name="TextBox 46">
              <a:extLst>
                <a:ext uri="{FF2B5EF4-FFF2-40B4-BE49-F238E27FC236}">
                  <a16:creationId xmlns:a16="http://schemas.microsoft.com/office/drawing/2014/main" id="{702A4922-88C8-4799-BEF4-ACD6275CC56C}"/>
                </a:ext>
              </a:extLst>
            </p:cNvPr>
            <p:cNvSpPr txBox="1"/>
            <p:nvPr/>
          </p:nvSpPr>
          <p:spPr>
            <a:xfrm>
              <a:off x="4965552" y="2001302"/>
              <a:ext cx="1374974" cy="830997"/>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latin typeface="Arial" pitchFamily="34" charset="0"/>
                <a:cs typeface="B Nazanin" pitchFamily="2" charset="-78"/>
              </a:endParaRPr>
            </a:p>
          </p:txBody>
        </p:sp>
        <p:sp>
          <p:nvSpPr>
            <p:cNvPr id="48" name="TextBox 47">
              <a:extLst>
                <a:ext uri="{FF2B5EF4-FFF2-40B4-BE49-F238E27FC236}">
                  <a16:creationId xmlns:a16="http://schemas.microsoft.com/office/drawing/2014/main" id="{CBE5F56A-5BE4-4F40-8177-C63422435D3D}"/>
                </a:ext>
              </a:extLst>
            </p:cNvPr>
            <p:cNvSpPr txBox="1"/>
            <p:nvPr/>
          </p:nvSpPr>
          <p:spPr>
            <a:xfrm>
              <a:off x="4965552" y="1736224"/>
              <a:ext cx="1374974" cy="307777"/>
            </a:xfrm>
            <a:prstGeom prst="rect">
              <a:avLst/>
            </a:prstGeom>
            <a:noFill/>
          </p:spPr>
          <p:txBody>
            <a:bodyPr wrap="square" rtlCol="0">
              <a:spAutoFit/>
            </a:bodyPr>
            <a:lstStyle/>
            <a:p>
              <a:pPr algn="r"/>
              <a:r>
                <a:rPr lang="fa-IR" altLang="ko-KR" sz="1400" b="1" dirty="0">
                  <a:solidFill>
                    <a:schemeClr val="tx1">
                      <a:lumMod val="75000"/>
                      <a:lumOff val="25000"/>
                    </a:schemeClr>
                  </a:solidFill>
                  <a:latin typeface="Arial" pitchFamily="34" charset="0"/>
                  <a:cs typeface="B Nazanin" pitchFamily="2" charset="-78"/>
                </a:rPr>
                <a:t>عنوان مطالب</a:t>
              </a:r>
              <a:endParaRPr lang="ko-KR" altLang="en-US" sz="1400" b="1" dirty="0">
                <a:solidFill>
                  <a:schemeClr val="tx1">
                    <a:lumMod val="75000"/>
                    <a:lumOff val="25000"/>
                  </a:schemeClr>
                </a:solidFill>
                <a:latin typeface="Arial" pitchFamily="34" charset="0"/>
                <a:cs typeface="B Nazanin" pitchFamily="2" charset="-78"/>
              </a:endParaRPr>
            </a:p>
          </p:txBody>
        </p:sp>
      </p:grpSp>
      <p:grpSp>
        <p:nvGrpSpPr>
          <p:cNvPr id="49" name="Group 48">
            <a:extLst>
              <a:ext uri="{FF2B5EF4-FFF2-40B4-BE49-F238E27FC236}">
                <a16:creationId xmlns:a16="http://schemas.microsoft.com/office/drawing/2014/main" id="{974BC496-A8E1-447F-8B53-3B9510D9CC03}"/>
              </a:ext>
            </a:extLst>
          </p:cNvPr>
          <p:cNvGrpSpPr/>
          <p:nvPr/>
        </p:nvGrpSpPr>
        <p:grpSpPr>
          <a:xfrm>
            <a:off x="7407477" y="2631882"/>
            <a:ext cx="1832281" cy="1096075"/>
            <a:chOff x="4965552" y="1736224"/>
            <a:chExt cx="1374974" cy="1096075"/>
          </a:xfrm>
        </p:grpSpPr>
        <p:sp>
          <p:nvSpPr>
            <p:cNvPr id="50" name="TextBox 49">
              <a:extLst>
                <a:ext uri="{FF2B5EF4-FFF2-40B4-BE49-F238E27FC236}">
                  <a16:creationId xmlns:a16="http://schemas.microsoft.com/office/drawing/2014/main" id="{A1AC8BB9-B790-4358-9234-8D2130B25CAA}"/>
                </a:ext>
              </a:extLst>
            </p:cNvPr>
            <p:cNvSpPr txBox="1"/>
            <p:nvPr/>
          </p:nvSpPr>
          <p:spPr>
            <a:xfrm>
              <a:off x="4965552" y="2001302"/>
              <a:ext cx="1374974" cy="830997"/>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latin typeface="Arial" pitchFamily="34" charset="0"/>
                <a:cs typeface="B Nazanin" pitchFamily="2" charset="-78"/>
              </a:endParaRPr>
            </a:p>
          </p:txBody>
        </p:sp>
        <p:sp>
          <p:nvSpPr>
            <p:cNvPr id="51" name="TextBox 50">
              <a:extLst>
                <a:ext uri="{FF2B5EF4-FFF2-40B4-BE49-F238E27FC236}">
                  <a16:creationId xmlns:a16="http://schemas.microsoft.com/office/drawing/2014/main" id="{5BE89DA8-1F45-4963-8E6B-D7FABB4877E9}"/>
                </a:ext>
              </a:extLst>
            </p:cNvPr>
            <p:cNvSpPr txBox="1"/>
            <p:nvPr/>
          </p:nvSpPr>
          <p:spPr>
            <a:xfrm>
              <a:off x="4965552" y="1736224"/>
              <a:ext cx="1374974" cy="307777"/>
            </a:xfrm>
            <a:prstGeom prst="rect">
              <a:avLst/>
            </a:prstGeom>
            <a:noFill/>
          </p:spPr>
          <p:txBody>
            <a:bodyPr wrap="square" rtlCol="0">
              <a:spAutoFit/>
            </a:bodyPr>
            <a:lstStyle/>
            <a:p>
              <a:pPr algn="r"/>
              <a:r>
                <a:rPr lang="fa-IR" altLang="ko-KR" sz="1400" b="1" dirty="0">
                  <a:solidFill>
                    <a:schemeClr val="tx1">
                      <a:lumMod val="75000"/>
                      <a:lumOff val="25000"/>
                    </a:schemeClr>
                  </a:solidFill>
                  <a:latin typeface="Arial" pitchFamily="34" charset="0"/>
                  <a:cs typeface="B Nazanin" pitchFamily="2" charset="-78"/>
                </a:rPr>
                <a:t>عنوان مطالب</a:t>
              </a:r>
              <a:endParaRPr lang="ko-KR" altLang="en-US" sz="1400" b="1" dirty="0">
                <a:solidFill>
                  <a:schemeClr val="tx1">
                    <a:lumMod val="75000"/>
                    <a:lumOff val="25000"/>
                  </a:schemeClr>
                </a:solidFill>
                <a:latin typeface="Arial" pitchFamily="34" charset="0"/>
                <a:cs typeface="B Nazanin" pitchFamily="2" charset="-78"/>
              </a:endParaRPr>
            </a:p>
          </p:txBody>
        </p:sp>
      </p:grpSp>
      <p:cxnSp>
        <p:nvCxnSpPr>
          <p:cNvPr id="52" name="Straight Connector 51">
            <a:extLst>
              <a:ext uri="{FF2B5EF4-FFF2-40B4-BE49-F238E27FC236}">
                <a16:creationId xmlns:a16="http://schemas.microsoft.com/office/drawing/2014/main" id="{CB39EE62-E3AE-4FBB-8077-1710DF430DA5}"/>
              </a:ext>
            </a:extLst>
          </p:cNvPr>
          <p:cNvCxnSpPr/>
          <p:nvPr/>
        </p:nvCxnSpPr>
        <p:spPr>
          <a:xfrm flipV="1">
            <a:off x="9282476" y="1979693"/>
            <a:ext cx="11363" cy="1800000"/>
          </a:xfrm>
          <a:prstGeom prst="line">
            <a:avLst/>
          </a:prstGeom>
          <a:ln w="25400">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8BA8383-0A97-4E63-B46A-D78E9C5912F2}"/>
              </a:ext>
            </a:extLst>
          </p:cNvPr>
          <p:cNvGrpSpPr/>
          <p:nvPr/>
        </p:nvGrpSpPr>
        <p:grpSpPr>
          <a:xfrm>
            <a:off x="9510475" y="2275074"/>
            <a:ext cx="1832281" cy="1096075"/>
            <a:chOff x="4965552" y="1736224"/>
            <a:chExt cx="1374974" cy="1096075"/>
          </a:xfrm>
        </p:grpSpPr>
        <p:sp>
          <p:nvSpPr>
            <p:cNvPr id="54" name="TextBox 53">
              <a:extLst>
                <a:ext uri="{FF2B5EF4-FFF2-40B4-BE49-F238E27FC236}">
                  <a16:creationId xmlns:a16="http://schemas.microsoft.com/office/drawing/2014/main" id="{0B809859-5C50-4D9C-BF61-3D8696EBDD0B}"/>
                </a:ext>
              </a:extLst>
            </p:cNvPr>
            <p:cNvSpPr txBox="1"/>
            <p:nvPr/>
          </p:nvSpPr>
          <p:spPr>
            <a:xfrm>
              <a:off x="4965552" y="2001302"/>
              <a:ext cx="1374974" cy="830997"/>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latin typeface="Arial" pitchFamily="34" charset="0"/>
                <a:cs typeface="B Nazanin" pitchFamily="2" charset="-78"/>
              </a:endParaRPr>
            </a:p>
          </p:txBody>
        </p:sp>
        <p:sp>
          <p:nvSpPr>
            <p:cNvPr id="55" name="TextBox 54">
              <a:extLst>
                <a:ext uri="{FF2B5EF4-FFF2-40B4-BE49-F238E27FC236}">
                  <a16:creationId xmlns:a16="http://schemas.microsoft.com/office/drawing/2014/main" id="{7273D9DD-6BE3-4F6C-9528-D5F5251F85DB}"/>
                </a:ext>
              </a:extLst>
            </p:cNvPr>
            <p:cNvSpPr txBox="1"/>
            <p:nvPr/>
          </p:nvSpPr>
          <p:spPr>
            <a:xfrm>
              <a:off x="4965552" y="1736224"/>
              <a:ext cx="1374974" cy="307777"/>
            </a:xfrm>
            <a:prstGeom prst="rect">
              <a:avLst/>
            </a:prstGeom>
            <a:noFill/>
          </p:spPr>
          <p:txBody>
            <a:bodyPr wrap="square" rtlCol="0">
              <a:spAutoFit/>
            </a:bodyPr>
            <a:lstStyle/>
            <a:p>
              <a:pPr algn="r"/>
              <a:r>
                <a:rPr lang="fa-IR" altLang="ko-KR" sz="1400" b="1" dirty="0">
                  <a:solidFill>
                    <a:schemeClr val="tx1">
                      <a:lumMod val="75000"/>
                      <a:lumOff val="25000"/>
                    </a:schemeClr>
                  </a:solidFill>
                  <a:latin typeface="Arial" pitchFamily="34" charset="0"/>
                  <a:cs typeface="B Nazanin" pitchFamily="2" charset="-78"/>
                </a:rPr>
                <a:t>عنوان مطالب</a:t>
              </a:r>
              <a:endParaRPr lang="ko-KR" altLang="en-US" sz="1400" b="1" dirty="0">
                <a:solidFill>
                  <a:schemeClr val="tx1">
                    <a:lumMod val="75000"/>
                    <a:lumOff val="25000"/>
                  </a:schemeClr>
                </a:solidFill>
                <a:latin typeface="Arial" pitchFamily="34" charset="0"/>
                <a:cs typeface="B Nazanin" pitchFamily="2" charset="-78"/>
              </a:endParaRPr>
            </a:p>
          </p:txBody>
        </p:sp>
      </p:grpSp>
    </p:spTree>
    <p:extLst>
      <p:ext uri="{BB962C8B-B14F-4D97-AF65-F5344CB8AC3E}">
        <p14:creationId xmlns:p14="http://schemas.microsoft.com/office/powerpoint/2010/main" val="2682271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grpSp>
        <p:nvGrpSpPr>
          <p:cNvPr id="3" name="그룹 12">
            <a:extLst>
              <a:ext uri="{FF2B5EF4-FFF2-40B4-BE49-F238E27FC236}">
                <a16:creationId xmlns:a16="http://schemas.microsoft.com/office/drawing/2014/main" id="{F9100D22-6F2D-4BBF-9C17-554A67E0CC25}"/>
              </a:ext>
            </a:extLst>
          </p:cNvPr>
          <p:cNvGrpSpPr/>
          <p:nvPr/>
        </p:nvGrpSpPr>
        <p:grpSpPr>
          <a:xfrm>
            <a:off x="3938137" y="2062160"/>
            <a:ext cx="4289312" cy="1262873"/>
            <a:chOff x="4054872" y="2062159"/>
            <a:chExt cx="4289312" cy="1262873"/>
          </a:xfrm>
        </p:grpSpPr>
        <p:sp>
          <p:nvSpPr>
            <p:cNvPr id="4" name="Rectangle 44">
              <a:extLst>
                <a:ext uri="{FF2B5EF4-FFF2-40B4-BE49-F238E27FC236}">
                  <a16:creationId xmlns:a16="http://schemas.microsoft.com/office/drawing/2014/main" id="{2F5CDD95-A6F5-423A-A99F-F02C31F5DC46}"/>
                </a:ext>
              </a:extLst>
            </p:cNvPr>
            <p:cNvSpPr/>
            <p:nvPr/>
          </p:nvSpPr>
          <p:spPr>
            <a:xfrm>
              <a:off x="5317238" y="3133113"/>
              <a:ext cx="785533" cy="191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5" name="Rectangle 4">
              <a:extLst>
                <a:ext uri="{FF2B5EF4-FFF2-40B4-BE49-F238E27FC236}">
                  <a16:creationId xmlns:a16="http://schemas.microsoft.com/office/drawing/2014/main" id="{DA542ADC-AD48-44A8-AD43-D1362927C678}"/>
                </a:ext>
              </a:extLst>
            </p:cNvPr>
            <p:cNvSpPr/>
            <p:nvPr/>
          </p:nvSpPr>
          <p:spPr>
            <a:xfrm>
              <a:off x="5317238" y="2231199"/>
              <a:ext cx="2747277" cy="1927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6" name="Isosceles Triangle 5">
              <a:extLst>
                <a:ext uri="{FF2B5EF4-FFF2-40B4-BE49-F238E27FC236}">
                  <a16:creationId xmlns:a16="http://schemas.microsoft.com/office/drawing/2014/main" id="{E7161380-3D67-4D1B-81A7-16F22900EFF0}"/>
                </a:ext>
              </a:extLst>
            </p:cNvPr>
            <p:cNvSpPr/>
            <p:nvPr/>
          </p:nvSpPr>
          <p:spPr>
            <a:xfrm rot="5400000">
              <a:off x="7894041" y="2157089"/>
              <a:ext cx="545074" cy="35521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7" name="Block Arc 2">
              <a:extLst>
                <a:ext uri="{FF2B5EF4-FFF2-40B4-BE49-F238E27FC236}">
                  <a16:creationId xmlns:a16="http://schemas.microsoft.com/office/drawing/2014/main" id="{C7493750-D971-4D80-A215-1DCE9898D37C}"/>
                </a:ext>
              </a:extLst>
            </p:cNvPr>
            <p:cNvSpPr/>
            <p:nvPr/>
          </p:nvSpPr>
          <p:spPr>
            <a:xfrm rot="16200000">
              <a:off x="4139139" y="2146933"/>
              <a:ext cx="1093832" cy="1262365"/>
            </a:xfrm>
            <a:custGeom>
              <a:avLst/>
              <a:gdLst>
                <a:gd name="connsiteX0" fmla="*/ 990372 w 1011518"/>
                <a:gd name="connsiteY0" fmla="*/ 485411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14" fmla="*/ 990372 w 1011518"/>
                <a:gd name="connsiteY14" fmla="*/ 485411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485411 h 1167369"/>
                <a:gd name="connsiteX10" fmla="*/ 1856 w 1011518"/>
                <a:gd name="connsiteY10" fmla="*/ 485411 h 1167369"/>
                <a:gd name="connsiteX11" fmla="*/ 494398 w 1011518"/>
                <a:gd name="connsiteY11" fmla="*/ 94 h 1167369"/>
                <a:gd name="connsiteX12" fmla="*/ 1007742 w 1011518"/>
                <a:gd name="connsiteY12"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1381 w 1011518"/>
                <a:gd name="connsiteY3" fmla="*/ 491507 h 1167369"/>
                <a:gd name="connsiteX4" fmla="*/ 497779 w 1011518"/>
                <a:gd name="connsiteY4" fmla="*/ 176552 h 1167369"/>
                <a:gd name="connsiteX5" fmla="*/ 177148 w 1011518"/>
                <a:gd name="connsiteY5" fmla="*/ 497438 h 1167369"/>
                <a:gd name="connsiteX6" fmla="*/ 177148 w 1011518"/>
                <a:gd name="connsiteY6" fmla="*/ 1167369 h 1167369"/>
                <a:gd name="connsiteX7" fmla="*/ 0 w 1011518"/>
                <a:gd name="connsiteY7" fmla="*/ 1167369 h 1167369"/>
                <a:gd name="connsiteX8" fmla="*/ 0 w 1011518"/>
                <a:gd name="connsiteY8" fmla="*/ 485411 h 1167369"/>
                <a:gd name="connsiteX9" fmla="*/ 1856 w 1011518"/>
                <a:gd name="connsiteY9" fmla="*/ 485411 h 1167369"/>
                <a:gd name="connsiteX10" fmla="*/ 494398 w 1011518"/>
                <a:gd name="connsiteY10" fmla="*/ 94 h 1167369"/>
                <a:gd name="connsiteX11" fmla="*/ 1007742 w 1011518"/>
                <a:gd name="connsiteY11" fmla="*/ 484745 h 116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18" h="1167369">
                  <a:moveTo>
                    <a:pt x="1007742" y="484745"/>
                  </a:moveTo>
                  <a:cubicBezTo>
                    <a:pt x="1009001" y="712286"/>
                    <a:pt x="1010259" y="939828"/>
                    <a:pt x="1011518" y="1167369"/>
                  </a:cubicBezTo>
                  <a:lnTo>
                    <a:pt x="834370" y="1167369"/>
                  </a:lnTo>
                  <a:cubicBezTo>
                    <a:pt x="833374" y="942082"/>
                    <a:pt x="832377" y="716794"/>
                    <a:pt x="831381" y="491507"/>
                  </a:cubicBezTo>
                  <a:cubicBezTo>
                    <a:pt x="824543" y="313175"/>
                    <a:pt x="676210" y="173132"/>
                    <a:pt x="497779" y="176552"/>
                  </a:cubicBezTo>
                  <a:cubicBezTo>
                    <a:pt x="321564" y="179929"/>
                    <a:pt x="180042" y="322001"/>
                    <a:pt x="177148" y="497438"/>
                  </a:cubicBezTo>
                  <a:lnTo>
                    <a:pt x="177148" y="1167369"/>
                  </a:lnTo>
                  <a:lnTo>
                    <a:pt x="0" y="1167369"/>
                  </a:lnTo>
                  <a:lnTo>
                    <a:pt x="0" y="485411"/>
                  </a:lnTo>
                  <a:lnTo>
                    <a:pt x="1856" y="485411"/>
                  </a:lnTo>
                  <a:cubicBezTo>
                    <a:pt x="10052" y="219336"/>
                    <a:pt x="226090" y="5235"/>
                    <a:pt x="494398" y="94"/>
                  </a:cubicBezTo>
                  <a:cubicBezTo>
                    <a:pt x="768966" y="-5168"/>
                    <a:pt x="997220" y="210329"/>
                    <a:pt x="1007742" y="4847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grpSp>
      <p:grpSp>
        <p:nvGrpSpPr>
          <p:cNvPr id="8" name="그룹 13">
            <a:extLst>
              <a:ext uri="{FF2B5EF4-FFF2-40B4-BE49-F238E27FC236}">
                <a16:creationId xmlns:a16="http://schemas.microsoft.com/office/drawing/2014/main" id="{757BF4CE-A7B4-4C30-B5A2-CEF1AF6F82F8}"/>
              </a:ext>
            </a:extLst>
          </p:cNvPr>
          <p:cNvGrpSpPr/>
          <p:nvPr/>
        </p:nvGrpSpPr>
        <p:grpSpPr>
          <a:xfrm>
            <a:off x="5630822" y="2962342"/>
            <a:ext cx="2075574" cy="1257774"/>
            <a:chOff x="5747557" y="2962342"/>
            <a:chExt cx="2075574" cy="1257774"/>
          </a:xfrm>
        </p:grpSpPr>
        <p:sp>
          <p:nvSpPr>
            <p:cNvPr id="9" name="Rectangle 44">
              <a:extLst>
                <a:ext uri="{FF2B5EF4-FFF2-40B4-BE49-F238E27FC236}">
                  <a16:creationId xmlns:a16="http://schemas.microsoft.com/office/drawing/2014/main" id="{8AEF3A5F-ED00-46D2-9374-11595279C1DC}"/>
                </a:ext>
              </a:extLst>
            </p:cNvPr>
            <p:cNvSpPr/>
            <p:nvPr/>
          </p:nvSpPr>
          <p:spPr>
            <a:xfrm>
              <a:off x="5778874" y="4028197"/>
              <a:ext cx="784800" cy="191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0" name="Isosceles Triangle 9">
              <a:extLst>
                <a:ext uri="{FF2B5EF4-FFF2-40B4-BE49-F238E27FC236}">
                  <a16:creationId xmlns:a16="http://schemas.microsoft.com/office/drawing/2014/main" id="{F19534FF-1EBB-46EF-93F4-0D85B38FEF67}"/>
                </a:ext>
              </a:extLst>
            </p:cNvPr>
            <p:cNvSpPr/>
            <p:nvPr/>
          </p:nvSpPr>
          <p:spPr>
            <a:xfrm rot="16200000">
              <a:off x="5652627" y="3057272"/>
              <a:ext cx="545074" cy="35521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1" name="Rectangle 44">
              <a:extLst>
                <a:ext uri="{FF2B5EF4-FFF2-40B4-BE49-F238E27FC236}">
                  <a16:creationId xmlns:a16="http://schemas.microsoft.com/office/drawing/2014/main" id="{BCBB4509-4980-4D60-A85C-1C57D33719E0}"/>
                </a:ext>
              </a:extLst>
            </p:cNvPr>
            <p:cNvSpPr/>
            <p:nvPr/>
          </p:nvSpPr>
          <p:spPr>
            <a:xfrm>
              <a:off x="6095999" y="3126283"/>
              <a:ext cx="467675" cy="191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2" name="Block Arc 2">
              <a:extLst>
                <a:ext uri="{FF2B5EF4-FFF2-40B4-BE49-F238E27FC236}">
                  <a16:creationId xmlns:a16="http://schemas.microsoft.com/office/drawing/2014/main" id="{ED8164D0-B083-44B8-AA73-51D95E291918}"/>
                </a:ext>
              </a:extLst>
            </p:cNvPr>
            <p:cNvSpPr/>
            <p:nvPr/>
          </p:nvSpPr>
          <p:spPr>
            <a:xfrm rot="5400000">
              <a:off x="6645033" y="3041261"/>
              <a:ext cx="1093832" cy="1262365"/>
            </a:xfrm>
            <a:custGeom>
              <a:avLst/>
              <a:gdLst>
                <a:gd name="connsiteX0" fmla="*/ 990372 w 1011518"/>
                <a:gd name="connsiteY0" fmla="*/ 485411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14" fmla="*/ 990372 w 1011518"/>
                <a:gd name="connsiteY14" fmla="*/ 485411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485411 h 1167369"/>
                <a:gd name="connsiteX10" fmla="*/ 1856 w 1011518"/>
                <a:gd name="connsiteY10" fmla="*/ 485411 h 1167369"/>
                <a:gd name="connsiteX11" fmla="*/ 494398 w 1011518"/>
                <a:gd name="connsiteY11" fmla="*/ 94 h 1167369"/>
                <a:gd name="connsiteX12" fmla="*/ 1007742 w 1011518"/>
                <a:gd name="connsiteY12"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1381 w 1011518"/>
                <a:gd name="connsiteY3" fmla="*/ 491507 h 1167369"/>
                <a:gd name="connsiteX4" fmla="*/ 497779 w 1011518"/>
                <a:gd name="connsiteY4" fmla="*/ 176552 h 1167369"/>
                <a:gd name="connsiteX5" fmla="*/ 177148 w 1011518"/>
                <a:gd name="connsiteY5" fmla="*/ 497438 h 1167369"/>
                <a:gd name="connsiteX6" fmla="*/ 177148 w 1011518"/>
                <a:gd name="connsiteY6" fmla="*/ 1167369 h 1167369"/>
                <a:gd name="connsiteX7" fmla="*/ 0 w 1011518"/>
                <a:gd name="connsiteY7" fmla="*/ 1167369 h 1167369"/>
                <a:gd name="connsiteX8" fmla="*/ 0 w 1011518"/>
                <a:gd name="connsiteY8" fmla="*/ 485411 h 1167369"/>
                <a:gd name="connsiteX9" fmla="*/ 1856 w 1011518"/>
                <a:gd name="connsiteY9" fmla="*/ 485411 h 1167369"/>
                <a:gd name="connsiteX10" fmla="*/ 494398 w 1011518"/>
                <a:gd name="connsiteY10" fmla="*/ 94 h 1167369"/>
                <a:gd name="connsiteX11" fmla="*/ 1007742 w 1011518"/>
                <a:gd name="connsiteY11" fmla="*/ 484745 h 116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18" h="1167369">
                  <a:moveTo>
                    <a:pt x="1007742" y="484745"/>
                  </a:moveTo>
                  <a:cubicBezTo>
                    <a:pt x="1009001" y="712286"/>
                    <a:pt x="1010259" y="939828"/>
                    <a:pt x="1011518" y="1167369"/>
                  </a:cubicBezTo>
                  <a:lnTo>
                    <a:pt x="834370" y="1167369"/>
                  </a:lnTo>
                  <a:cubicBezTo>
                    <a:pt x="833374" y="942082"/>
                    <a:pt x="832377" y="716794"/>
                    <a:pt x="831381" y="491507"/>
                  </a:cubicBezTo>
                  <a:cubicBezTo>
                    <a:pt x="824543" y="313175"/>
                    <a:pt x="676210" y="173132"/>
                    <a:pt x="497779" y="176552"/>
                  </a:cubicBezTo>
                  <a:cubicBezTo>
                    <a:pt x="321564" y="179929"/>
                    <a:pt x="180042" y="322001"/>
                    <a:pt x="177148" y="497438"/>
                  </a:cubicBezTo>
                  <a:lnTo>
                    <a:pt x="177148" y="1167369"/>
                  </a:lnTo>
                  <a:lnTo>
                    <a:pt x="0" y="1167369"/>
                  </a:lnTo>
                  <a:lnTo>
                    <a:pt x="0" y="485411"/>
                  </a:lnTo>
                  <a:lnTo>
                    <a:pt x="1856" y="485411"/>
                  </a:lnTo>
                  <a:cubicBezTo>
                    <a:pt x="10052" y="219336"/>
                    <a:pt x="226090" y="5235"/>
                    <a:pt x="494398" y="94"/>
                  </a:cubicBezTo>
                  <a:cubicBezTo>
                    <a:pt x="768966" y="-5168"/>
                    <a:pt x="997220" y="210329"/>
                    <a:pt x="1007742" y="4847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grpSp>
        <p:nvGrpSpPr>
          <p:cNvPr id="13" name="Group 12">
            <a:extLst>
              <a:ext uri="{FF2B5EF4-FFF2-40B4-BE49-F238E27FC236}">
                <a16:creationId xmlns:a16="http://schemas.microsoft.com/office/drawing/2014/main" id="{D310F15E-0743-4456-BD4A-E1F7BCBB262B}"/>
              </a:ext>
            </a:extLst>
          </p:cNvPr>
          <p:cNvGrpSpPr/>
          <p:nvPr/>
        </p:nvGrpSpPr>
        <p:grpSpPr>
          <a:xfrm>
            <a:off x="1418863" y="2276791"/>
            <a:ext cx="2395361" cy="676301"/>
            <a:chOff x="186703" y="2121142"/>
            <a:chExt cx="2395361" cy="676301"/>
          </a:xfrm>
        </p:grpSpPr>
        <p:sp>
          <p:nvSpPr>
            <p:cNvPr id="14" name="TextBox 13">
              <a:extLst>
                <a:ext uri="{FF2B5EF4-FFF2-40B4-BE49-F238E27FC236}">
                  <a16:creationId xmlns:a16="http://schemas.microsoft.com/office/drawing/2014/main" id="{8F5C169A-CAAD-4B83-8A2E-EC43F8645CDE}"/>
                </a:ext>
              </a:extLst>
            </p:cNvPr>
            <p:cNvSpPr txBox="1"/>
            <p:nvPr/>
          </p:nvSpPr>
          <p:spPr>
            <a:xfrm>
              <a:off x="186703" y="2121142"/>
              <a:ext cx="2395361" cy="307777"/>
            </a:xfrm>
            <a:prstGeom prst="rect">
              <a:avLst/>
            </a:prstGeom>
            <a:noFill/>
          </p:spPr>
          <p:txBody>
            <a:bodyPr wrap="square" rtlCol="0" anchor="ctr">
              <a:spAutoFit/>
            </a:bodyPr>
            <a:lstStyle/>
            <a:p>
              <a:pPr algn="r"/>
              <a:r>
                <a:rPr lang="fa-IR" altLang="ko-KR" sz="1400" b="1" dirty="0">
                  <a:solidFill>
                    <a:schemeClr val="tx1">
                      <a:lumMod val="75000"/>
                      <a:lumOff val="25000"/>
                    </a:schemeClr>
                  </a:solidFill>
                  <a:latin typeface="Arial" pitchFamily="34" charset="0"/>
                  <a:cs typeface="B Nazanin" pitchFamily="2" charset="-78"/>
                </a:rPr>
                <a:t>محتوا در اینجا</a:t>
              </a:r>
              <a:endParaRPr lang="ko-KR" altLang="en-US" sz="1400" b="1" dirty="0">
                <a:solidFill>
                  <a:schemeClr val="tx1">
                    <a:lumMod val="75000"/>
                    <a:lumOff val="25000"/>
                  </a:schemeClr>
                </a:solidFill>
                <a:latin typeface="Arial" pitchFamily="34" charset="0"/>
                <a:cs typeface="B Nazanin" pitchFamily="2" charset="-78"/>
              </a:endParaRPr>
            </a:p>
          </p:txBody>
        </p:sp>
        <p:sp>
          <p:nvSpPr>
            <p:cNvPr id="15" name="TextBox 14">
              <a:extLst>
                <a:ext uri="{FF2B5EF4-FFF2-40B4-BE49-F238E27FC236}">
                  <a16:creationId xmlns:a16="http://schemas.microsoft.com/office/drawing/2014/main" id="{424E9521-AD72-4C28-B645-517D48D4133F}"/>
                </a:ext>
              </a:extLst>
            </p:cNvPr>
            <p:cNvSpPr txBox="1"/>
            <p:nvPr/>
          </p:nvSpPr>
          <p:spPr>
            <a:xfrm>
              <a:off x="186703" y="2335778"/>
              <a:ext cx="2395361" cy="461665"/>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a:t>
              </a:r>
              <a:endParaRPr lang="ko-KR" altLang="en-US" sz="1200" dirty="0">
                <a:solidFill>
                  <a:schemeClr val="tx1">
                    <a:lumMod val="75000"/>
                    <a:lumOff val="25000"/>
                  </a:schemeClr>
                </a:solidFill>
                <a:latin typeface="Arial" pitchFamily="34" charset="0"/>
                <a:cs typeface="B Nazanin" pitchFamily="2" charset="-78"/>
              </a:endParaRPr>
            </a:p>
          </p:txBody>
        </p:sp>
      </p:grpSp>
      <p:grpSp>
        <p:nvGrpSpPr>
          <p:cNvPr id="16" name="Group 15">
            <a:extLst>
              <a:ext uri="{FF2B5EF4-FFF2-40B4-BE49-F238E27FC236}">
                <a16:creationId xmlns:a16="http://schemas.microsoft.com/office/drawing/2014/main" id="{4FE73605-9440-4C3F-9927-4ADB1BB4C9C3}"/>
              </a:ext>
            </a:extLst>
          </p:cNvPr>
          <p:cNvGrpSpPr/>
          <p:nvPr/>
        </p:nvGrpSpPr>
        <p:grpSpPr>
          <a:xfrm>
            <a:off x="7834756" y="3237796"/>
            <a:ext cx="2084225" cy="676301"/>
            <a:chOff x="5546540" y="3082146"/>
            <a:chExt cx="2084225" cy="676301"/>
          </a:xfrm>
        </p:grpSpPr>
        <p:sp>
          <p:nvSpPr>
            <p:cNvPr id="17" name="TextBox 16">
              <a:extLst>
                <a:ext uri="{FF2B5EF4-FFF2-40B4-BE49-F238E27FC236}">
                  <a16:creationId xmlns:a16="http://schemas.microsoft.com/office/drawing/2014/main" id="{F6974B36-3D99-4C63-A38F-FB00ADCC25D8}"/>
                </a:ext>
              </a:extLst>
            </p:cNvPr>
            <p:cNvSpPr txBox="1"/>
            <p:nvPr/>
          </p:nvSpPr>
          <p:spPr>
            <a:xfrm>
              <a:off x="5546540" y="3082146"/>
              <a:ext cx="2084225" cy="307777"/>
            </a:xfrm>
            <a:prstGeom prst="rect">
              <a:avLst/>
            </a:prstGeom>
            <a:noFill/>
          </p:spPr>
          <p:txBody>
            <a:bodyPr wrap="square" rtlCol="0" anchor="ctr">
              <a:spAutoFit/>
            </a:bodyPr>
            <a:lstStyle/>
            <a:p>
              <a:pPr algn="r"/>
              <a:r>
                <a:rPr lang="fa-IR" altLang="ko-KR" sz="14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sp>
          <p:nvSpPr>
            <p:cNvPr id="18" name="TextBox 17">
              <a:extLst>
                <a:ext uri="{FF2B5EF4-FFF2-40B4-BE49-F238E27FC236}">
                  <a16:creationId xmlns:a16="http://schemas.microsoft.com/office/drawing/2014/main" id="{7AFA2F3A-D401-4D31-AA0F-548413EB0F95}"/>
                </a:ext>
              </a:extLst>
            </p:cNvPr>
            <p:cNvSpPr txBox="1"/>
            <p:nvPr/>
          </p:nvSpPr>
          <p:spPr>
            <a:xfrm>
              <a:off x="5546540" y="3296782"/>
              <a:ext cx="2084225" cy="461665"/>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a:t>
              </a:r>
              <a:endParaRPr lang="ko-KR" altLang="en-US" sz="1200" dirty="0">
                <a:solidFill>
                  <a:schemeClr val="tx1">
                    <a:lumMod val="75000"/>
                    <a:lumOff val="25000"/>
                  </a:schemeClr>
                </a:solidFill>
                <a:latin typeface="Arial" pitchFamily="34" charset="0"/>
                <a:cs typeface="B Nazanin" pitchFamily="2" charset="-78"/>
              </a:endParaRPr>
            </a:p>
          </p:txBody>
        </p:sp>
      </p:grpSp>
      <p:grpSp>
        <p:nvGrpSpPr>
          <p:cNvPr id="19" name="Group 18">
            <a:extLst>
              <a:ext uri="{FF2B5EF4-FFF2-40B4-BE49-F238E27FC236}">
                <a16:creationId xmlns:a16="http://schemas.microsoft.com/office/drawing/2014/main" id="{2AAB91EE-9BAA-4746-B3C5-601584BCD56D}"/>
              </a:ext>
            </a:extLst>
          </p:cNvPr>
          <p:cNvGrpSpPr/>
          <p:nvPr/>
        </p:nvGrpSpPr>
        <p:grpSpPr>
          <a:xfrm>
            <a:off x="7834756" y="5043327"/>
            <a:ext cx="2084225" cy="676301"/>
            <a:chOff x="5561445" y="4887679"/>
            <a:chExt cx="2084225" cy="676301"/>
          </a:xfrm>
        </p:grpSpPr>
        <p:sp>
          <p:nvSpPr>
            <p:cNvPr id="20" name="TextBox 19">
              <a:extLst>
                <a:ext uri="{FF2B5EF4-FFF2-40B4-BE49-F238E27FC236}">
                  <a16:creationId xmlns:a16="http://schemas.microsoft.com/office/drawing/2014/main" id="{428D605A-9FF8-4740-8D14-7114442DAF31}"/>
                </a:ext>
              </a:extLst>
            </p:cNvPr>
            <p:cNvSpPr txBox="1"/>
            <p:nvPr/>
          </p:nvSpPr>
          <p:spPr>
            <a:xfrm>
              <a:off x="5561445" y="4887679"/>
              <a:ext cx="2084225" cy="307777"/>
            </a:xfrm>
            <a:prstGeom prst="rect">
              <a:avLst/>
            </a:prstGeom>
            <a:noFill/>
          </p:spPr>
          <p:txBody>
            <a:bodyPr wrap="square" rtlCol="0" anchor="ctr">
              <a:spAutoFit/>
            </a:bodyPr>
            <a:lstStyle/>
            <a:p>
              <a:pPr algn="r"/>
              <a:r>
                <a:rPr lang="fa-IR" altLang="ko-KR" sz="14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sp>
          <p:nvSpPr>
            <p:cNvPr id="21" name="TextBox 20">
              <a:extLst>
                <a:ext uri="{FF2B5EF4-FFF2-40B4-BE49-F238E27FC236}">
                  <a16:creationId xmlns:a16="http://schemas.microsoft.com/office/drawing/2014/main" id="{5AC8F174-E647-4B9B-AF26-7A0FC7B2422C}"/>
                </a:ext>
              </a:extLst>
            </p:cNvPr>
            <p:cNvSpPr txBox="1"/>
            <p:nvPr/>
          </p:nvSpPr>
          <p:spPr>
            <a:xfrm>
              <a:off x="5561445" y="5102315"/>
              <a:ext cx="2084225" cy="461665"/>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a:t>
              </a:r>
              <a:endParaRPr lang="ko-KR" altLang="en-US" sz="1200" dirty="0">
                <a:solidFill>
                  <a:schemeClr val="tx1">
                    <a:lumMod val="75000"/>
                    <a:lumOff val="25000"/>
                  </a:schemeClr>
                </a:solidFill>
                <a:latin typeface="Arial" pitchFamily="34" charset="0"/>
                <a:cs typeface="B Nazanin" pitchFamily="2" charset="-78"/>
              </a:endParaRPr>
            </a:p>
          </p:txBody>
        </p:sp>
      </p:grpSp>
      <p:grpSp>
        <p:nvGrpSpPr>
          <p:cNvPr id="22" name="Group 21">
            <a:extLst>
              <a:ext uri="{FF2B5EF4-FFF2-40B4-BE49-F238E27FC236}">
                <a16:creationId xmlns:a16="http://schemas.microsoft.com/office/drawing/2014/main" id="{D6C3AB22-D184-465A-92A9-62DEB76DCC18}"/>
              </a:ext>
            </a:extLst>
          </p:cNvPr>
          <p:cNvGrpSpPr/>
          <p:nvPr/>
        </p:nvGrpSpPr>
        <p:grpSpPr>
          <a:xfrm>
            <a:off x="1418863" y="4217864"/>
            <a:ext cx="2395361" cy="660912"/>
            <a:chOff x="232423" y="4062214"/>
            <a:chExt cx="2395361" cy="660912"/>
          </a:xfrm>
        </p:grpSpPr>
        <p:sp>
          <p:nvSpPr>
            <p:cNvPr id="23" name="TextBox 22">
              <a:extLst>
                <a:ext uri="{FF2B5EF4-FFF2-40B4-BE49-F238E27FC236}">
                  <a16:creationId xmlns:a16="http://schemas.microsoft.com/office/drawing/2014/main" id="{76CFB836-F50E-4C5C-A4B5-64A5A3FFE335}"/>
                </a:ext>
              </a:extLst>
            </p:cNvPr>
            <p:cNvSpPr txBox="1"/>
            <p:nvPr/>
          </p:nvSpPr>
          <p:spPr>
            <a:xfrm>
              <a:off x="232423" y="4062214"/>
              <a:ext cx="2395361" cy="276999"/>
            </a:xfrm>
            <a:prstGeom prst="rect">
              <a:avLst/>
            </a:prstGeom>
            <a:noFill/>
          </p:spPr>
          <p:txBody>
            <a:bodyPr wrap="square" rtlCol="0" anchor="ctr">
              <a:spAutoFit/>
            </a:bodyPr>
            <a:lstStyle/>
            <a:p>
              <a:pPr algn="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sp>
          <p:nvSpPr>
            <p:cNvPr id="24" name="TextBox 23">
              <a:extLst>
                <a:ext uri="{FF2B5EF4-FFF2-40B4-BE49-F238E27FC236}">
                  <a16:creationId xmlns:a16="http://schemas.microsoft.com/office/drawing/2014/main" id="{D51D4A1D-05BF-4709-A091-7DA4BD951B39}"/>
                </a:ext>
              </a:extLst>
            </p:cNvPr>
            <p:cNvSpPr txBox="1"/>
            <p:nvPr/>
          </p:nvSpPr>
          <p:spPr>
            <a:xfrm>
              <a:off x="232423" y="4261461"/>
              <a:ext cx="2395361" cy="461665"/>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a:t>
              </a:r>
              <a:endParaRPr lang="ko-KR" altLang="en-US" sz="1200" dirty="0">
                <a:solidFill>
                  <a:schemeClr val="tx1">
                    <a:lumMod val="75000"/>
                    <a:lumOff val="25000"/>
                  </a:schemeClr>
                </a:solidFill>
                <a:latin typeface="Arial" pitchFamily="34" charset="0"/>
                <a:cs typeface="B Nazanin" pitchFamily="2" charset="-78"/>
              </a:endParaRPr>
            </a:p>
          </p:txBody>
        </p:sp>
      </p:grpSp>
      <p:grpSp>
        <p:nvGrpSpPr>
          <p:cNvPr id="26" name="Group 25">
            <a:extLst>
              <a:ext uri="{FF2B5EF4-FFF2-40B4-BE49-F238E27FC236}">
                <a16:creationId xmlns:a16="http://schemas.microsoft.com/office/drawing/2014/main" id="{B8A0E653-C9DA-459D-A0F6-4332F8673894}"/>
              </a:ext>
            </a:extLst>
          </p:cNvPr>
          <p:cNvGrpSpPr/>
          <p:nvPr/>
        </p:nvGrpSpPr>
        <p:grpSpPr>
          <a:xfrm>
            <a:off x="9521497" y="1888936"/>
            <a:ext cx="2143947" cy="706853"/>
            <a:chOff x="7308304" y="1342901"/>
            <a:chExt cx="1691680" cy="706853"/>
          </a:xfrm>
        </p:grpSpPr>
        <p:sp>
          <p:nvSpPr>
            <p:cNvPr id="27" name="TextBox 26">
              <a:extLst>
                <a:ext uri="{FF2B5EF4-FFF2-40B4-BE49-F238E27FC236}">
                  <a16:creationId xmlns:a16="http://schemas.microsoft.com/office/drawing/2014/main" id="{5159DF5A-1B0A-430A-B131-8FC4C269F2F2}"/>
                </a:ext>
              </a:extLst>
            </p:cNvPr>
            <p:cNvSpPr txBox="1"/>
            <p:nvPr/>
          </p:nvSpPr>
          <p:spPr>
            <a:xfrm>
              <a:off x="7308304" y="1342901"/>
              <a:ext cx="1691680" cy="307777"/>
            </a:xfrm>
            <a:prstGeom prst="rect">
              <a:avLst/>
            </a:prstGeom>
            <a:noFill/>
          </p:spPr>
          <p:txBody>
            <a:bodyPr wrap="square" rtlCol="0" anchor="ctr">
              <a:spAutoFit/>
            </a:bodyPr>
            <a:lstStyle/>
            <a:p>
              <a:pPr algn="r"/>
              <a:r>
                <a:rPr lang="fa-IR" altLang="ko-KR" sz="14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sp>
          <p:nvSpPr>
            <p:cNvPr id="28" name="TextBox 27">
              <a:extLst>
                <a:ext uri="{FF2B5EF4-FFF2-40B4-BE49-F238E27FC236}">
                  <a16:creationId xmlns:a16="http://schemas.microsoft.com/office/drawing/2014/main" id="{6AABB121-2C89-4989-AF97-D2F8CAB007AA}"/>
                </a:ext>
              </a:extLst>
            </p:cNvPr>
            <p:cNvSpPr txBox="1"/>
            <p:nvPr/>
          </p:nvSpPr>
          <p:spPr>
            <a:xfrm>
              <a:off x="7308304" y="1588089"/>
              <a:ext cx="1691680" cy="461665"/>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a:t>
              </a:r>
              <a:endParaRPr lang="ko-KR" altLang="en-US" sz="1200" dirty="0">
                <a:solidFill>
                  <a:schemeClr val="tx1">
                    <a:lumMod val="75000"/>
                    <a:lumOff val="25000"/>
                  </a:schemeClr>
                </a:solidFill>
                <a:latin typeface="Arial" pitchFamily="34" charset="0"/>
                <a:cs typeface="B Nazanin" pitchFamily="2" charset="-78"/>
              </a:endParaRPr>
            </a:p>
          </p:txBody>
        </p:sp>
      </p:grpSp>
      <p:sp>
        <p:nvSpPr>
          <p:cNvPr id="29" name="Oval 28">
            <a:extLst>
              <a:ext uri="{FF2B5EF4-FFF2-40B4-BE49-F238E27FC236}">
                <a16:creationId xmlns:a16="http://schemas.microsoft.com/office/drawing/2014/main" id="{021EF4BF-26F9-4040-8939-2CE7A6995298}"/>
              </a:ext>
            </a:extLst>
          </p:cNvPr>
          <p:cNvSpPr/>
          <p:nvPr/>
        </p:nvSpPr>
        <p:spPr>
          <a:xfrm>
            <a:off x="4175723" y="2484378"/>
            <a:ext cx="609425" cy="60942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30" name="Oval 29">
            <a:extLst>
              <a:ext uri="{FF2B5EF4-FFF2-40B4-BE49-F238E27FC236}">
                <a16:creationId xmlns:a16="http://schemas.microsoft.com/office/drawing/2014/main" id="{32C32B2D-E12C-44A3-BA3B-0E56497B410E}"/>
              </a:ext>
            </a:extLst>
          </p:cNvPr>
          <p:cNvSpPr/>
          <p:nvPr/>
        </p:nvSpPr>
        <p:spPr>
          <a:xfrm>
            <a:off x="6861191" y="3370092"/>
            <a:ext cx="609425" cy="609424"/>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31" name="Oval 30">
            <a:extLst>
              <a:ext uri="{FF2B5EF4-FFF2-40B4-BE49-F238E27FC236}">
                <a16:creationId xmlns:a16="http://schemas.microsoft.com/office/drawing/2014/main" id="{6DC87023-689C-4DF0-B8BB-3626E861EFD1}"/>
              </a:ext>
            </a:extLst>
          </p:cNvPr>
          <p:cNvSpPr/>
          <p:nvPr/>
        </p:nvSpPr>
        <p:spPr>
          <a:xfrm>
            <a:off x="4175723" y="4284786"/>
            <a:ext cx="609425" cy="60942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32" name="Oval 31">
            <a:extLst>
              <a:ext uri="{FF2B5EF4-FFF2-40B4-BE49-F238E27FC236}">
                <a16:creationId xmlns:a16="http://schemas.microsoft.com/office/drawing/2014/main" id="{49A9C859-E442-42D1-AE47-7FF5ECC57352}"/>
              </a:ext>
            </a:extLst>
          </p:cNvPr>
          <p:cNvSpPr/>
          <p:nvPr/>
        </p:nvSpPr>
        <p:spPr>
          <a:xfrm>
            <a:off x="6861191" y="5183317"/>
            <a:ext cx="609425" cy="609424"/>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nvGrpSpPr>
          <p:cNvPr id="33" name="그룹 14">
            <a:extLst>
              <a:ext uri="{FF2B5EF4-FFF2-40B4-BE49-F238E27FC236}">
                <a16:creationId xmlns:a16="http://schemas.microsoft.com/office/drawing/2014/main" id="{E06BBE54-E860-4812-8A9D-14E4E3212CCE}"/>
              </a:ext>
            </a:extLst>
          </p:cNvPr>
          <p:cNvGrpSpPr/>
          <p:nvPr/>
        </p:nvGrpSpPr>
        <p:grpSpPr>
          <a:xfrm>
            <a:off x="3938138" y="3855554"/>
            <a:ext cx="2079217" cy="1269226"/>
            <a:chOff x="4054872" y="3855554"/>
            <a:chExt cx="2079217" cy="1269226"/>
          </a:xfrm>
        </p:grpSpPr>
        <p:sp>
          <p:nvSpPr>
            <p:cNvPr id="34" name="Rectangle 44">
              <a:extLst>
                <a:ext uri="{FF2B5EF4-FFF2-40B4-BE49-F238E27FC236}">
                  <a16:creationId xmlns:a16="http://schemas.microsoft.com/office/drawing/2014/main" id="{8640024A-38CA-4774-A680-12ED0BE3CAC5}"/>
                </a:ext>
              </a:extLst>
            </p:cNvPr>
            <p:cNvSpPr/>
            <p:nvPr/>
          </p:nvSpPr>
          <p:spPr>
            <a:xfrm>
              <a:off x="5317238" y="4932861"/>
              <a:ext cx="785533" cy="1919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35" name="Block Arc 2">
              <a:extLst>
                <a:ext uri="{FF2B5EF4-FFF2-40B4-BE49-F238E27FC236}">
                  <a16:creationId xmlns:a16="http://schemas.microsoft.com/office/drawing/2014/main" id="{18BED823-96BD-4EB3-8945-4DCDA5F4B6E6}"/>
                </a:ext>
              </a:extLst>
            </p:cNvPr>
            <p:cNvSpPr/>
            <p:nvPr/>
          </p:nvSpPr>
          <p:spPr>
            <a:xfrm rot="16200000">
              <a:off x="4139139" y="3946681"/>
              <a:ext cx="1093832" cy="1262365"/>
            </a:xfrm>
            <a:custGeom>
              <a:avLst/>
              <a:gdLst>
                <a:gd name="connsiteX0" fmla="*/ 990372 w 1011518"/>
                <a:gd name="connsiteY0" fmla="*/ 485411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14" fmla="*/ 990372 w 1011518"/>
                <a:gd name="connsiteY14" fmla="*/ 485411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485411 h 1167369"/>
                <a:gd name="connsiteX10" fmla="*/ 1856 w 1011518"/>
                <a:gd name="connsiteY10" fmla="*/ 485411 h 1167369"/>
                <a:gd name="connsiteX11" fmla="*/ 494398 w 1011518"/>
                <a:gd name="connsiteY11" fmla="*/ 94 h 1167369"/>
                <a:gd name="connsiteX12" fmla="*/ 1007742 w 1011518"/>
                <a:gd name="connsiteY12"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1381 w 1011518"/>
                <a:gd name="connsiteY3" fmla="*/ 491507 h 1167369"/>
                <a:gd name="connsiteX4" fmla="*/ 497779 w 1011518"/>
                <a:gd name="connsiteY4" fmla="*/ 176552 h 1167369"/>
                <a:gd name="connsiteX5" fmla="*/ 177148 w 1011518"/>
                <a:gd name="connsiteY5" fmla="*/ 497438 h 1167369"/>
                <a:gd name="connsiteX6" fmla="*/ 177148 w 1011518"/>
                <a:gd name="connsiteY6" fmla="*/ 1167369 h 1167369"/>
                <a:gd name="connsiteX7" fmla="*/ 0 w 1011518"/>
                <a:gd name="connsiteY7" fmla="*/ 1167369 h 1167369"/>
                <a:gd name="connsiteX8" fmla="*/ 0 w 1011518"/>
                <a:gd name="connsiteY8" fmla="*/ 485411 h 1167369"/>
                <a:gd name="connsiteX9" fmla="*/ 1856 w 1011518"/>
                <a:gd name="connsiteY9" fmla="*/ 485411 h 1167369"/>
                <a:gd name="connsiteX10" fmla="*/ 494398 w 1011518"/>
                <a:gd name="connsiteY10" fmla="*/ 94 h 1167369"/>
                <a:gd name="connsiteX11" fmla="*/ 1007742 w 1011518"/>
                <a:gd name="connsiteY11" fmla="*/ 484745 h 116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18" h="1167369">
                  <a:moveTo>
                    <a:pt x="1007742" y="484745"/>
                  </a:moveTo>
                  <a:cubicBezTo>
                    <a:pt x="1009001" y="712286"/>
                    <a:pt x="1010259" y="939828"/>
                    <a:pt x="1011518" y="1167369"/>
                  </a:cubicBezTo>
                  <a:lnTo>
                    <a:pt x="834370" y="1167369"/>
                  </a:lnTo>
                  <a:cubicBezTo>
                    <a:pt x="833374" y="942082"/>
                    <a:pt x="832377" y="716794"/>
                    <a:pt x="831381" y="491507"/>
                  </a:cubicBezTo>
                  <a:cubicBezTo>
                    <a:pt x="824543" y="313175"/>
                    <a:pt x="676210" y="173132"/>
                    <a:pt x="497779" y="176552"/>
                  </a:cubicBezTo>
                  <a:cubicBezTo>
                    <a:pt x="321564" y="179929"/>
                    <a:pt x="180042" y="322001"/>
                    <a:pt x="177148" y="497438"/>
                  </a:cubicBezTo>
                  <a:lnTo>
                    <a:pt x="177148" y="1167369"/>
                  </a:lnTo>
                  <a:lnTo>
                    <a:pt x="0" y="1167369"/>
                  </a:lnTo>
                  <a:lnTo>
                    <a:pt x="0" y="485411"/>
                  </a:lnTo>
                  <a:lnTo>
                    <a:pt x="1856" y="485411"/>
                  </a:lnTo>
                  <a:cubicBezTo>
                    <a:pt x="10052" y="219336"/>
                    <a:pt x="226090" y="5235"/>
                    <a:pt x="494398" y="94"/>
                  </a:cubicBezTo>
                  <a:cubicBezTo>
                    <a:pt x="768966" y="-5168"/>
                    <a:pt x="997220" y="210329"/>
                    <a:pt x="1007742" y="48474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36" name="Isosceles Triangle 35">
              <a:extLst>
                <a:ext uri="{FF2B5EF4-FFF2-40B4-BE49-F238E27FC236}">
                  <a16:creationId xmlns:a16="http://schemas.microsoft.com/office/drawing/2014/main" id="{8BD57713-BD8B-4AE3-9B63-9DFBD7EB9D21}"/>
                </a:ext>
              </a:extLst>
            </p:cNvPr>
            <p:cNvSpPr/>
            <p:nvPr/>
          </p:nvSpPr>
          <p:spPr>
            <a:xfrm rot="5400000">
              <a:off x="5683946" y="3950484"/>
              <a:ext cx="545074" cy="35521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37" name="Rectangle 44">
              <a:extLst>
                <a:ext uri="{FF2B5EF4-FFF2-40B4-BE49-F238E27FC236}">
                  <a16:creationId xmlns:a16="http://schemas.microsoft.com/office/drawing/2014/main" id="{146BD6C3-0ADF-4ACC-B1E1-755F03497CDD}"/>
                </a:ext>
              </a:extLst>
            </p:cNvPr>
            <p:cNvSpPr/>
            <p:nvPr/>
          </p:nvSpPr>
          <p:spPr>
            <a:xfrm>
              <a:off x="5317239" y="4030947"/>
              <a:ext cx="559042" cy="1919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grpSp>
        <p:nvGrpSpPr>
          <p:cNvPr id="38" name="그룹 15">
            <a:extLst>
              <a:ext uri="{FF2B5EF4-FFF2-40B4-BE49-F238E27FC236}">
                <a16:creationId xmlns:a16="http://schemas.microsoft.com/office/drawing/2014/main" id="{5B646D24-989E-40CE-9ABE-211DD1919461}"/>
              </a:ext>
            </a:extLst>
          </p:cNvPr>
          <p:cNvGrpSpPr/>
          <p:nvPr/>
        </p:nvGrpSpPr>
        <p:grpSpPr>
          <a:xfrm>
            <a:off x="1629366" y="4753301"/>
            <a:ext cx="6077030" cy="1270361"/>
            <a:chOff x="1746101" y="4753300"/>
            <a:chExt cx="6077030" cy="1270361"/>
          </a:xfrm>
        </p:grpSpPr>
        <p:sp>
          <p:nvSpPr>
            <p:cNvPr id="39" name="Block Arc 2">
              <a:extLst>
                <a:ext uri="{FF2B5EF4-FFF2-40B4-BE49-F238E27FC236}">
                  <a16:creationId xmlns:a16="http://schemas.microsoft.com/office/drawing/2014/main" id="{82B75635-848B-4D1F-AEC3-A9C9787CBA1D}"/>
                </a:ext>
              </a:extLst>
            </p:cNvPr>
            <p:cNvSpPr/>
            <p:nvPr/>
          </p:nvSpPr>
          <p:spPr>
            <a:xfrm rot="5400000">
              <a:off x="6645033" y="4845562"/>
              <a:ext cx="1093832" cy="1262365"/>
            </a:xfrm>
            <a:custGeom>
              <a:avLst/>
              <a:gdLst/>
              <a:ahLst/>
              <a:cxnLst/>
              <a:rect l="l" t="t" r="r" b="b"/>
              <a:pathLst>
                <a:path w="1011518" h="1167369">
                  <a:moveTo>
                    <a:pt x="1011518" y="485411"/>
                  </a:moveTo>
                  <a:lnTo>
                    <a:pt x="1011518" y="1167369"/>
                  </a:lnTo>
                  <a:lnTo>
                    <a:pt x="834370" y="1167369"/>
                  </a:lnTo>
                  <a:lnTo>
                    <a:pt x="834370" y="491393"/>
                  </a:lnTo>
                  <a:lnTo>
                    <a:pt x="831381" y="491507"/>
                  </a:lnTo>
                  <a:cubicBezTo>
                    <a:pt x="824543" y="313175"/>
                    <a:pt x="676210" y="173132"/>
                    <a:pt x="497779" y="176552"/>
                  </a:cubicBezTo>
                  <a:cubicBezTo>
                    <a:pt x="321564" y="179929"/>
                    <a:pt x="180042" y="322001"/>
                    <a:pt x="177148" y="497438"/>
                  </a:cubicBezTo>
                  <a:lnTo>
                    <a:pt x="177148" y="1167369"/>
                  </a:lnTo>
                  <a:lnTo>
                    <a:pt x="0" y="1167369"/>
                  </a:lnTo>
                  <a:lnTo>
                    <a:pt x="0" y="504057"/>
                  </a:lnTo>
                  <a:lnTo>
                    <a:pt x="0" y="485411"/>
                  </a:lnTo>
                  <a:lnTo>
                    <a:pt x="1856" y="485411"/>
                  </a:lnTo>
                  <a:cubicBezTo>
                    <a:pt x="10052" y="219336"/>
                    <a:pt x="226090" y="5235"/>
                    <a:pt x="494398" y="94"/>
                  </a:cubicBezTo>
                  <a:cubicBezTo>
                    <a:pt x="768966" y="-5168"/>
                    <a:pt x="997220" y="210329"/>
                    <a:pt x="1007742" y="484745"/>
                  </a:cubicBezTo>
                  <a:lnTo>
                    <a:pt x="990372" y="48541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40" name="Rectangle 39">
              <a:extLst>
                <a:ext uri="{FF2B5EF4-FFF2-40B4-BE49-F238E27FC236}">
                  <a16:creationId xmlns:a16="http://schemas.microsoft.com/office/drawing/2014/main" id="{CBC8FB40-4465-40EC-8BB3-D381EC775854}"/>
                </a:ext>
              </a:extLst>
            </p:cNvPr>
            <p:cNvSpPr/>
            <p:nvPr/>
          </p:nvSpPr>
          <p:spPr>
            <a:xfrm>
              <a:off x="1746101" y="5828472"/>
              <a:ext cx="4817572" cy="1919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41" name="Isosceles Triangle 40">
              <a:extLst>
                <a:ext uri="{FF2B5EF4-FFF2-40B4-BE49-F238E27FC236}">
                  <a16:creationId xmlns:a16="http://schemas.microsoft.com/office/drawing/2014/main" id="{42963681-4EBA-49BC-B0D0-FAC3DA06B35D}"/>
                </a:ext>
              </a:extLst>
            </p:cNvPr>
            <p:cNvSpPr/>
            <p:nvPr/>
          </p:nvSpPr>
          <p:spPr>
            <a:xfrm rot="16200000">
              <a:off x="5652627" y="4848230"/>
              <a:ext cx="545074" cy="35521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42" name="Rectangle 44">
              <a:extLst>
                <a:ext uri="{FF2B5EF4-FFF2-40B4-BE49-F238E27FC236}">
                  <a16:creationId xmlns:a16="http://schemas.microsoft.com/office/drawing/2014/main" id="{F8A6D69D-0985-4CCD-8BE6-2CE52574F85C}"/>
                </a:ext>
              </a:extLst>
            </p:cNvPr>
            <p:cNvSpPr/>
            <p:nvPr/>
          </p:nvSpPr>
          <p:spPr>
            <a:xfrm>
              <a:off x="6102771" y="4936555"/>
              <a:ext cx="460903" cy="1919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sp>
        <p:nvSpPr>
          <p:cNvPr id="44" name="Rounded Rectangle 10">
            <a:extLst>
              <a:ext uri="{FF2B5EF4-FFF2-40B4-BE49-F238E27FC236}">
                <a16:creationId xmlns:a16="http://schemas.microsoft.com/office/drawing/2014/main" id="{F887A7C0-A74B-4C41-992C-32BF73D74B8B}"/>
              </a:ext>
            </a:extLst>
          </p:cNvPr>
          <p:cNvSpPr/>
          <p:nvPr/>
        </p:nvSpPr>
        <p:spPr>
          <a:xfrm>
            <a:off x="7043975" y="3519201"/>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pitchFamily="34" charset="0"/>
              <a:cs typeface="B Nazanin" pitchFamily="2" charset="-78"/>
            </a:endParaRPr>
          </a:p>
        </p:txBody>
      </p:sp>
      <p:sp>
        <p:nvSpPr>
          <p:cNvPr id="45" name="Frame 17">
            <a:extLst>
              <a:ext uri="{FF2B5EF4-FFF2-40B4-BE49-F238E27FC236}">
                <a16:creationId xmlns:a16="http://schemas.microsoft.com/office/drawing/2014/main" id="{FC7A52F0-04B7-48A9-9838-5D9DBB87721E}"/>
              </a:ext>
            </a:extLst>
          </p:cNvPr>
          <p:cNvSpPr/>
          <p:nvPr/>
        </p:nvSpPr>
        <p:spPr>
          <a:xfrm>
            <a:off x="4321218" y="2629874"/>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ial" pitchFamily="34" charset="0"/>
              <a:cs typeface="B Nazanin" pitchFamily="2" charset="-78"/>
            </a:endParaRPr>
          </a:p>
        </p:txBody>
      </p:sp>
      <p:sp>
        <p:nvSpPr>
          <p:cNvPr id="46" name="Rounded Rectangle 5">
            <a:extLst>
              <a:ext uri="{FF2B5EF4-FFF2-40B4-BE49-F238E27FC236}">
                <a16:creationId xmlns:a16="http://schemas.microsoft.com/office/drawing/2014/main" id="{27451FAA-5645-4A7F-A46E-BD8138E07EDC}"/>
              </a:ext>
            </a:extLst>
          </p:cNvPr>
          <p:cNvSpPr/>
          <p:nvPr/>
        </p:nvSpPr>
        <p:spPr>
          <a:xfrm flipH="1">
            <a:off x="4280240" y="4427942"/>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pitchFamily="34" charset="0"/>
              <a:cs typeface="B Nazanin" pitchFamily="2" charset="-78"/>
            </a:endParaRPr>
          </a:p>
        </p:txBody>
      </p:sp>
      <p:sp>
        <p:nvSpPr>
          <p:cNvPr id="47" name="Oval 7">
            <a:extLst>
              <a:ext uri="{FF2B5EF4-FFF2-40B4-BE49-F238E27FC236}">
                <a16:creationId xmlns:a16="http://schemas.microsoft.com/office/drawing/2014/main" id="{F59119B5-750F-4381-8915-B555ADC69974}"/>
              </a:ext>
            </a:extLst>
          </p:cNvPr>
          <p:cNvSpPr/>
          <p:nvPr/>
        </p:nvSpPr>
        <p:spPr>
          <a:xfrm>
            <a:off x="6985264" y="5296106"/>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pitchFamily="34" charset="0"/>
              <a:cs typeface="B Nazanin" pitchFamily="2" charset="-78"/>
            </a:endParaRPr>
          </a:p>
        </p:txBody>
      </p:sp>
      <p:grpSp>
        <p:nvGrpSpPr>
          <p:cNvPr id="48" name="Group 115">
            <a:extLst>
              <a:ext uri="{FF2B5EF4-FFF2-40B4-BE49-F238E27FC236}">
                <a16:creationId xmlns:a16="http://schemas.microsoft.com/office/drawing/2014/main" id="{96D3B590-B0E9-45F5-BD00-05B3544E7CA1}"/>
              </a:ext>
            </a:extLst>
          </p:cNvPr>
          <p:cNvGrpSpPr/>
          <p:nvPr/>
        </p:nvGrpSpPr>
        <p:grpSpPr>
          <a:xfrm rot="5400000">
            <a:off x="585561" y="5283231"/>
            <a:ext cx="805206" cy="1282403"/>
            <a:chOff x="6867874" y="3721883"/>
            <a:chExt cx="1093501" cy="1741553"/>
          </a:xfrm>
        </p:grpSpPr>
        <p:sp>
          <p:nvSpPr>
            <p:cNvPr id="49" name="Oval 7">
              <a:extLst>
                <a:ext uri="{FF2B5EF4-FFF2-40B4-BE49-F238E27FC236}">
                  <a16:creationId xmlns:a16="http://schemas.microsoft.com/office/drawing/2014/main" id="{C4968815-35AC-47E1-AA90-AE1E1545E641}"/>
                </a:ext>
              </a:extLst>
            </p:cNvPr>
            <p:cNvSpPr/>
            <p:nvPr/>
          </p:nvSpPr>
          <p:spPr>
            <a:xfrm>
              <a:off x="6867874" y="3721883"/>
              <a:ext cx="1093501" cy="1741553"/>
            </a:xfrm>
            <a:custGeom>
              <a:avLst/>
              <a:gdLst/>
              <a:ahLst/>
              <a:cxnLst/>
              <a:rect l="l" t="t" r="r" b="b"/>
              <a:pathLst>
                <a:path w="1093501" h="1741553">
                  <a:moveTo>
                    <a:pt x="422037" y="0"/>
                  </a:moveTo>
                  <a:lnTo>
                    <a:pt x="422037" y="630979"/>
                  </a:lnTo>
                  <a:cubicBezTo>
                    <a:pt x="422037" y="680563"/>
                    <a:pt x="455258" y="722388"/>
                    <a:pt x="500795" y="734926"/>
                  </a:cubicBezTo>
                  <a:lnTo>
                    <a:pt x="500795" y="955639"/>
                  </a:lnTo>
                  <a:cubicBezTo>
                    <a:pt x="500795" y="982077"/>
                    <a:pt x="522227" y="1003509"/>
                    <a:pt x="548664" y="1003509"/>
                  </a:cubicBezTo>
                  <a:cubicBezTo>
                    <a:pt x="575102" y="1003509"/>
                    <a:pt x="596533" y="982077"/>
                    <a:pt x="596533" y="955639"/>
                  </a:cubicBezTo>
                  <a:lnTo>
                    <a:pt x="596533" y="735077"/>
                  </a:lnTo>
                  <a:cubicBezTo>
                    <a:pt x="642317" y="722690"/>
                    <a:pt x="675778" y="680742"/>
                    <a:pt x="675778" y="630979"/>
                  </a:cubicBezTo>
                  <a:lnTo>
                    <a:pt x="675778" y="658"/>
                  </a:lnTo>
                  <a:cubicBezTo>
                    <a:pt x="911634" y="31647"/>
                    <a:pt x="1093500" y="233580"/>
                    <a:pt x="1093500" y="477990"/>
                  </a:cubicBezTo>
                  <a:lnTo>
                    <a:pt x="1093500" y="780133"/>
                  </a:lnTo>
                  <a:lnTo>
                    <a:pt x="1093501" y="780133"/>
                  </a:lnTo>
                  <a:lnTo>
                    <a:pt x="1093501" y="1260843"/>
                  </a:lnTo>
                  <a:cubicBezTo>
                    <a:pt x="1093501" y="1526332"/>
                    <a:pt x="878279" y="1741553"/>
                    <a:pt x="612791" y="1741553"/>
                  </a:cubicBezTo>
                  <a:lnTo>
                    <a:pt x="480710" y="1741553"/>
                  </a:lnTo>
                  <a:cubicBezTo>
                    <a:pt x="215222" y="1741553"/>
                    <a:pt x="1" y="1526332"/>
                    <a:pt x="1" y="1260843"/>
                  </a:cubicBezTo>
                  <a:lnTo>
                    <a:pt x="1" y="787709"/>
                  </a:lnTo>
                  <a:lnTo>
                    <a:pt x="0" y="787709"/>
                  </a:lnTo>
                  <a:lnTo>
                    <a:pt x="0" y="477990"/>
                  </a:lnTo>
                  <a:cubicBezTo>
                    <a:pt x="0" y="232085"/>
                    <a:pt x="184097" y="29180"/>
                    <a:pt x="42203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B Nazanin" pitchFamily="2" charset="-78"/>
              </a:endParaRPr>
            </a:p>
          </p:txBody>
        </p:sp>
        <p:sp>
          <p:nvSpPr>
            <p:cNvPr id="50" name="Rounded Rectangle 108">
              <a:extLst>
                <a:ext uri="{FF2B5EF4-FFF2-40B4-BE49-F238E27FC236}">
                  <a16:creationId xmlns:a16="http://schemas.microsoft.com/office/drawing/2014/main" id="{41537A03-55CA-4A94-86B9-E2733194DA5D}"/>
                </a:ext>
              </a:extLst>
            </p:cNvPr>
            <p:cNvSpPr/>
            <p:nvPr/>
          </p:nvSpPr>
          <p:spPr>
            <a:xfrm>
              <a:off x="7309131" y="3809649"/>
              <a:ext cx="210986" cy="4572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B Nazanin" pitchFamily="2" charset="-78"/>
              </a:endParaRPr>
            </a:p>
          </p:txBody>
        </p:sp>
      </p:grpSp>
      <p:grpSp>
        <p:nvGrpSpPr>
          <p:cNvPr id="52" name="Group 51">
            <a:extLst>
              <a:ext uri="{FF2B5EF4-FFF2-40B4-BE49-F238E27FC236}">
                <a16:creationId xmlns:a16="http://schemas.microsoft.com/office/drawing/2014/main" id="{9B0980FB-357A-414B-A235-EF1FC419EBB2}"/>
              </a:ext>
            </a:extLst>
          </p:cNvPr>
          <p:cNvGrpSpPr/>
          <p:nvPr/>
        </p:nvGrpSpPr>
        <p:grpSpPr>
          <a:xfrm>
            <a:off x="8229922" y="1320763"/>
            <a:ext cx="1293891" cy="1773039"/>
            <a:chOff x="149043" y="399678"/>
            <a:chExt cx="1877570" cy="2572864"/>
          </a:xfrm>
        </p:grpSpPr>
        <p:sp>
          <p:nvSpPr>
            <p:cNvPr id="53" name="Rounded Rectangle 39">
              <a:extLst>
                <a:ext uri="{FF2B5EF4-FFF2-40B4-BE49-F238E27FC236}">
                  <a16:creationId xmlns:a16="http://schemas.microsoft.com/office/drawing/2014/main" id="{F788514F-57BD-4FB4-BB0A-B6F8D1854EA6}"/>
                </a:ext>
              </a:extLst>
            </p:cNvPr>
            <p:cNvSpPr/>
            <p:nvPr/>
          </p:nvSpPr>
          <p:spPr>
            <a:xfrm rot="2483232">
              <a:off x="149043" y="703955"/>
              <a:ext cx="1877570" cy="2268587"/>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dirty="0">
                <a:solidFill>
                  <a:schemeClr val="tx1"/>
                </a:solidFill>
                <a:latin typeface="Arial" pitchFamily="34" charset="0"/>
                <a:cs typeface="B Nazanin" pitchFamily="2" charset="-78"/>
              </a:endParaRPr>
            </a:p>
          </p:txBody>
        </p:sp>
        <p:grpSp>
          <p:nvGrpSpPr>
            <p:cNvPr id="54" name="Group 53">
              <a:extLst>
                <a:ext uri="{FF2B5EF4-FFF2-40B4-BE49-F238E27FC236}">
                  <a16:creationId xmlns:a16="http://schemas.microsoft.com/office/drawing/2014/main" id="{EABDF997-D8F0-4793-9BC0-325BD455A6D5}"/>
                </a:ext>
              </a:extLst>
            </p:cNvPr>
            <p:cNvGrpSpPr/>
            <p:nvPr/>
          </p:nvGrpSpPr>
          <p:grpSpPr>
            <a:xfrm>
              <a:off x="664860" y="399678"/>
              <a:ext cx="1074221" cy="1717693"/>
              <a:chOff x="664860" y="399678"/>
              <a:chExt cx="1074221" cy="1717693"/>
            </a:xfrm>
          </p:grpSpPr>
          <p:grpSp>
            <p:nvGrpSpPr>
              <p:cNvPr id="55" name="Group 54">
                <a:extLst>
                  <a:ext uri="{FF2B5EF4-FFF2-40B4-BE49-F238E27FC236}">
                    <a16:creationId xmlns:a16="http://schemas.microsoft.com/office/drawing/2014/main" id="{97F00225-F5AB-40B7-874F-745A8104A5BA}"/>
                  </a:ext>
                </a:extLst>
              </p:cNvPr>
              <p:cNvGrpSpPr/>
              <p:nvPr/>
            </p:nvGrpSpPr>
            <p:grpSpPr>
              <a:xfrm rot="20671139">
                <a:off x="664860" y="399678"/>
                <a:ext cx="920312" cy="1717693"/>
                <a:chOff x="3501573" y="3178068"/>
                <a:chExt cx="1340594" cy="2737840"/>
              </a:xfrm>
            </p:grpSpPr>
            <p:sp>
              <p:nvSpPr>
                <p:cNvPr id="59" name="Freeform: Shape 58">
                  <a:extLst>
                    <a:ext uri="{FF2B5EF4-FFF2-40B4-BE49-F238E27FC236}">
                      <a16:creationId xmlns:a16="http://schemas.microsoft.com/office/drawing/2014/main" id="{57F78C17-B246-47F0-B740-112984E52643}"/>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60" name="Freeform: Shape 59">
                  <a:extLst>
                    <a:ext uri="{FF2B5EF4-FFF2-40B4-BE49-F238E27FC236}">
                      <a16:creationId xmlns:a16="http://schemas.microsoft.com/office/drawing/2014/main" id="{9651AA12-E3A8-4758-9CCA-20DBC4440451}"/>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61" name="Freeform: Shape 60">
                  <a:extLst>
                    <a:ext uri="{FF2B5EF4-FFF2-40B4-BE49-F238E27FC236}">
                      <a16:creationId xmlns:a16="http://schemas.microsoft.com/office/drawing/2014/main" id="{1F542D0E-A035-48AE-9CE2-87436B5E5DEE}"/>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62" name="Freeform: Shape 61">
                  <a:extLst>
                    <a:ext uri="{FF2B5EF4-FFF2-40B4-BE49-F238E27FC236}">
                      <a16:creationId xmlns:a16="http://schemas.microsoft.com/office/drawing/2014/main" id="{1F6BF979-9805-471D-AC76-389632C6A90B}"/>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63" name="Freeform: Shape 62">
                  <a:extLst>
                    <a:ext uri="{FF2B5EF4-FFF2-40B4-BE49-F238E27FC236}">
                      <a16:creationId xmlns:a16="http://schemas.microsoft.com/office/drawing/2014/main" id="{C5C14AEB-789D-4545-A72D-6A34B0E4341A}"/>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64" name="Freeform: Shape 63">
                  <a:extLst>
                    <a:ext uri="{FF2B5EF4-FFF2-40B4-BE49-F238E27FC236}">
                      <a16:creationId xmlns:a16="http://schemas.microsoft.com/office/drawing/2014/main" id="{4C629FE2-B500-4E35-98FC-07EBCC72310F}"/>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latin typeface="Arial" pitchFamily="34" charset="0"/>
                    <a:cs typeface="B Nazanin" pitchFamily="2" charset="-78"/>
                  </a:endParaRPr>
                </a:p>
              </p:txBody>
            </p:sp>
            <p:grpSp>
              <p:nvGrpSpPr>
                <p:cNvPr id="65" name="Group 64">
                  <a:extLst>
                    <a:ext uri="{FF2B5EF4-FFF2-40B4-BE49-F238E27FC236}">
                      <a16:creationId xmlns:a16="http://schemas.microsoft.com/office/drawing/2014/main" id="{E59C20D9-CE8B-48C4-9C66-7C4D378E64DE}"/>
                    </a:ext>
                  </a:extLst>
                </p:cNvPr>
                <p:cNvGrpSpPr/>
                <p:nvPr/>
              </p:nvGrpSpPr>
              <p:grpSpPr>
                <a:xfrm>
                  <a:off x="4088508" y="5635852"/>
                  <a:ext cx="173080" cy="173080"/>
                  <a:chOff x="6768665" y="6038214"/>
                  <a:chExt cx="147968" cy="147968"/>
                </a:xfrm>
              </p:grpSpPr>
              <p:sp>
                <p:nvSpPr>
                  <p:cNvPr id="69" name="Oval 68">
                    <a:extLst>
                      <a:ext uri="{FF2B5EF4-FFF2-40B4-BE49-F238E27FC236}">
                        <a16:creationId xmlns:a16="http://schemas.microsoft.com/office/drawing/2014/main" id="{FDB7D03D-9282-4DE9-904F-17ACCC89C8AE}"/>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sp>
                <p:nvSpPr>
                  <p:cNvPr id="70" name="Oval 69">
                    <a:extLst>
                      <a:ext uri="{FF2B5EF4-FFF2-40B4-BE49-F238E27FC236}">
                        <a16:creationId xmlns:a16="http://schemas.microsoft.com/office/drawing/2014/main" id="{46B6EE85-04A7-475F-B569-336DD289BCC4}"/>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grpSp>
            <p:sp>
              <p:nvSpPr>
                <p:cNvPr id="66" name="Freeform: Shape 65">
                  <a:extLst>
                    <a:ext uri="{FF2B5EF4-FFF2-40B4-BE49-F238E27FC236}">
                      <a16:creationId xmlns:a16="http://schemas.microsoft.com/office/drawing/2014/main" id="{55D00922-C018-49AF-A8EB-C9EFBFCE3772}"/>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latin typeface="Arial" pitchFamily="34" charset="0"/>
                    <a:cs typeface="B Nazanin" pitchFamily="2" charset="-78"/>
                  </a:endParaRPr>
                </a:p>
              </p:txBody>
            </p:sp>
            <p:sp>
              <p:nvSpPr>
                <p:cNvPr id="67" name="Rectangle: Rounded Corners 66">
                  <a:extLst>
                    <a:ext uri="{FF2B5EF4-FFF2-40B4-BE49-F238E27FC236}">
                      <a16:creationId xmlns:a16="http://schemas.microsoft.com/office/drawing/2014/main" id="{8B6C582F-4337-419B-98EE-DEE80E587CBF}"/>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sp>
              <p:nvSpPr>
                <p:cNvPr id="68" name="Oval 67">
                  <a:extLst>
                    <a:ext uri="{FF2B5EF4-FFF2-40B4-BE49-F238E27FC236}">
                      <a16:creationId xmlns:a16="http://schemas.microsoft.com/office/drawing/2014/main" id="{A5D38A93-CE35-4CBC-8267-0A9BD24EA0DB}"/>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grpSp>
          <p:sp>
            <p:nvSpPr>
              <p:cNvPr id="56" name="Rounded Rectangle 51">
                <a:extLst>
                  <a:ext uri="{FF2B5EF4-FFF2-40B4-BE49-F238E27FC236}">
                    <a16:creationId xmlns:a16="http://schemas.microsoft.com/office/drawing/2014/main" id="{5D8EE758-1B64-4E5D-9173-8D81009E057F}"/>
                  </a:ext>
                </a:extLst>
              </p:cNvPr>
              <p:cNvSpPr/>
              <p:nvPr/>
            </p:nvSpPr>
            <p:spPr>
              <a:xfrm rot="3148397">
                <a:off x="1443651" y="1047331"/>
                <a:ext cx="227781" cy="304797"/>
              </a:xfrm>
              <a:prstGeom prst="roundRect">
                <a:avLst>
                  <a:gd name="adj" fmla="val 50000"/>
                </a:avLst>
              </a:pr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dirty="0">
                  <a:solidFill>
                    <a:schemeClr val="tx1"/>
                  </a:solidFill>
                  <a:latin typeface="Arial" pitchFamily="34" charset="0"/>
                  <a:cs typeface="B Nazanin" pitchFamily="2" charset="-78"/>
                </a:endParaRPr>
              </a:p>
            </p:txBody>
          </p:sp>
          <p:sp>
            <p:nvSpPr>
              <p:cNvPr id="57" name="Rounded Rectangle 52">
                <a:extLst>
                  <a:ext uri="{FF2B5EF4-FFF2-40B4-BE49-F238E27FC236}">
                    <a16:creationId xmlns:a16="http://schemas.microsoft.com/office/drawing/2014/main" id="{42AB6689-921F-40DE-84CA-54B216685B94}"/>
                  </a:ext>
                </a:extLst>
              </p:cNvPr>
              <p:cNvSpPr/>
              <p:nvPr/>
            </p:nvSpPr>
            <p:spPr>
              <a:xfrm rot="3148397">
                <a:off x="1463592" y="1265972"/>
                <a:ext cx="227781" cy="304797"/>
              </a:xfrm>
              <a:prstGeom prst="roundRect">
                <a:avLst>
                  <a:gd name="adj" fmla="val 50000"/>
                </a:avLst>
              </a:pr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dirty="0">
                  <a:solidFill>
                    <a:schemeClr val="tx1"/>
                  </a:solidFill>
                  <a:latin typeface="Arial" pitchFamily="34" charset="0"/>
                  <a:cs typeface="B Nazanin" pitchFamily="2" charset="-78"/>
                </a:endParaRPr>
              </a:p>
            </p:txBody>
          </p:sp>
          <p:sp>
            <p:nvSpPr>
              <p:cNvPr id="58" name="Rounded Rectangle 53">
                <a:extLst>
                  <a:ext uri="{FF2B5EF4-FFF2-40B4-BE49-F238E27FC236}">
                    <a16:creationId xmlns:a16="http://schemas.microsoft.com/office/drawing/2014/main" id="{FE93D1CA-F359-4FE3-B77E-AA48E6FAD03D}"/>
                  </a:ext>
                </a:extLst>
              </p:cNvPr>
              <p:cNvSpPr/>
              <p:nvPr/>
            </p:nvSpPr>
            <p:spPr>
              <a:xfrm rot="3148397">
                <a:off x="1500837" y="1488593"/>
                <a:ext cx="215985" cy="260502"/>
              </a:xfrm>
              <a:prstGeom prst="roundRect">
                <a:avLst>
                  <a:gd name="adj" fmla="val 50000"/>
                </a:avLst>
              </a:pr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dirty="0">
                  <a:solidFill>
                    <a:schemeClr val="tx1"/>
                  </a:solidFill>
                  <a:latin typeface="Arial" pitchFamily="34" charset="0"/>
                  <a:cs typeface="B Nazanin" pitchFamily="2" charset="-78"/>
                </a:endParaRPr>
              </a:p>
            </p:txBody>
          </p:sp>
        </p:grpSp>
      </p:grpSp>
    </p:spTree>
    <p:extLst>
      <p:ext uri="{BB962C8B-B14F-4D97-AF65-F5344CB8AC3E}">
        <p14:creationId xmlns:p14="http://schemas.microsoft.com/office/powerpoint/2010/main" val="4157788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59FA03-FDB5-47C6-8E61-B10CF6237133}"/>
              </a:ext>
            </a:extLst>
          </p:cNvPr>
          <p:cNvSpPr>
            <a:spLocks noGrp="1"/>
          </p:cNvSpPr>
          <p:nvPr>
            <p:ph type="pic" sz="quarter" idx="11"/>
          </p:nvPr>
        </p:nvSpPr>
        <p:spPr/>
        <p:txBody>
          <a:bodyPr/>
          <a:lstStyle/>
          <a:p>
            <a:endParaRPr lang="en-US" dirty="0">
              <a:cs typeface="B Nazanin" pitchFamily="2" charset="-78"/>
            </a:endParaRPr>
          </a:p>
        </p:txBody>
      </p:sp>
      <p:sp>
        <p:nvSpPr>
          <p:cNvPr id="32" name="Text Placeholder 10">
            <a:extLst>
              <a:ext uri="{FF2B5EF4-FFF2-40B4-BE49-F238E27FC236}">
                <a16:creationId xmlns:a16="http://schemas.microsoft.com/office/drawing/2014/main" id="{F179900A-3C2E-4FAF-BBA0-27C7D52F4885}"/>
              </a:ext>
            </a:extLst>
          </p:cNvPr>
          <p:cNvSpPr txBox="1">
            <a:spLocks/>
          </p:cNvSpPr>
          <p:nvPr/>
        </p:nvSpPr>
        <p:spPr>
          <a:xfrm>
            <a:off x="2280623" y="932348"/>
            <a:ext cx="3096344" cy="1872208"/>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fa-IR" altLang="ko-KR" sz="3600" b="1" dirty="0">
                <a:latin typeface="Arial" pitchFamily="34" charset="0"/>
                <a:cs typeface="B Nazanin" pitchFamily="2" charset="-78"/>
              </a:rPr>
              <a:t>ارائه</a:t>
            </a:r>
            <a:r>
              <a:rPr lang="fa-IR" altLang="ko-KR" sz="3600" b="1" dirty="0">
                <a:solidFill>
                  <a:schemeClr val="accent3"/>
                </a:solidFill>
                <a:latin typeface="Arial" pitchFamily="34" charset="0"/>
                <a:cs typeface="B Nazanin" pitchFamily="2" charset="-78"/>
              </a:rPr>
              <a:t> نمونه کارها </a:t>
            </a:r>
            <a:r>
              <a:rPr lang="fa-IR" altLang="ko-KR" sz="3600" b="1" dirty="0">
                <a:latin typeface="Arial" pitchFamily="34" charset="0"/>
                <a:cs typeface="B Nazanin" pitchFamily="2" charset="-78"/>
              </a:rPr>
              <a:t>طراحی شده است</a:t>
            </a:r>
            <a:endParaRPr lang="en-US" altLang="ko-KR" sz="3600" b="1" dirty="0">
              <a:latin typeface="Arial" pitchFamily="34" charset="0"/>
              <a:cs typeface="B Nazanin" pitchFamily="2" charset="-78"/>
            </a:endParaRPr>
          </a:p>
        </p:txBody>
      </p:sp>
      <p:sp>
        <p:nvSpPr>
          <p:cNvPr id="33" name="TextBox 32">
            <a:extLst>
              <a:ext uri="{FF2B5EF4-FFF2-40B4-BE49-F238E27FC236}">
                <a16:creationId xmlns:a16="http://schemas.microsoft.com/office/drawing/2014/main" id="{FDBC4D50-6F0D-4959-9338-DAAF8E68F27F}"/>
              </a:ext>
            </a:extLst>
          </p:cNvPr>
          <p:cNvSpPr txBox="1"/>
          <p:nvPr/>
        </p:nvSpPr>
        <p:spPr>
          <a:xfrm>
            <a:off x="3105433" y="5573037"/>
            <a:ext cx="2195335" cy="432792"/>
          </a:xfrm>
          <a:prstGeom prst="roundRect">
            <a:avLst>
              <a:gd name="adj" fmla="val 50000"/>
            </a:avLst>
          </a:prstGeom>
          <a:solidFill>
            <a:schemeClr val="accent3"/>
          </a:solidFill>
        </p:spPr>
        <p:txBody>
          <a:bodyPr wrap="square" rtlCol="0" anchor="ctr">
            <a:spAutoFit/>
          </a:bodyPr>
          <a:lstStyle/>
          <a:p>
            <a:pPr algn="ctr"/>
            <a:r>
              <a:rPr lang="fa-IR" altLang="ko-KR" sz="1400" b="1" dirty="0">
                <a:solidFill>
                  <a:schemeClr val="bg1"/>
                </a:solidFill>
                <a:latin typeface="Arial" pitchFamily="34" charset="0"/>
                <a:cs typeface="B Nazanin" pitchFamily="2" charset="-78"/>
              </a:rPr>
              <a:t>پاورپوینت مدرن</a:t>
            </a:r>
            <a:endParaRPr lang="ko-KR" altLang="en-US" sz="1400" b="1" dirty="0">
              <a:solidFill>
                <a:schemeClr val="bg1"/>
              </a:solidFill>
              <a:latin typeface="Arial" pitchFamily="34" charset="0"/>
              <a:cs typeface="B Nazanin" pitchFamily="2" charset="-78"/>
            </a:endParaRPr>
          </a:p>
        </p:txBody>
      </p:sp>
      <p:sp>
        <p:nvSpPr>
          <p:cNvPr id="34" name="TextBox 33">
            <a:extLst>
              <a:ext uri="{FF2B5EF4-FFF2-40B4-BE49-F238E27FC236}">
                <a16:creationId xmlns:a16="http://schemas.microsoft.com/office/drawing/2014/main" id="{E870738E-164A-4868-90CE-2C473B60425E}"/>
              </a:ext>
            </a:extLst>
          </p:cNvPr>
          <p:cNvSpPr txBox="1"/>
          <p:nvPr/>
        </p:nvSpPr>
        <p:spPr>
          <a:xfrm>
            <a:off x="838201" y="2962290"/>
            <a:ext cx="4538767" cy="1938992"/>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 من امیدوارم و معتقدم که این الگو زمان، پول و اعتبار شما را جلب کند. آسان برای تغییر رنگ، عکس و متن. شما به سادگی می توانید مخاطبان خود را تحت تاثیر قرار دهید و زیبایی و جذابیت منحصر به فردی را به ارائه های خود اضافه کنید. من امیدوارم و معتقدم که این الگو زمان، پول و اعتبار شما را جلب کند. 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a:t>
            </a:r>
          </a:p>
          <a:p>
            <a:pPr algn="r"/>
            <a:endParaRPr lang="fa-IR" altLang="ko-KR" sz="1200" dirty="0">
              <a:solidFill>
                <a:schemeClr val="tx1">
                  <a:lumMod val="75000"/>
                  <a:lumOff val="25000"/>
                </a:schemeClr>
              </a:solidFill>
              <a:latin typeface="Arial" pitchFamily="34" charset="0"/>
              <a:cs typeface="B Nazanin" pitchFamily="2" charset="-78"/>
            </a:endParaRPr>
          </a:p>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 آسان برای تغییر رنگ، عکس و متن.</a:t>
            </a:r>
            <a:endParaRPr lang="ko-KR" altLang="en-US" sz="1200" dirty="0">
              <a:solidFill>
                <a:schemeClr val="tx1">
                  <a:lumMod val="75000"/>
                  <a:lumOff val="25000"/>
                </a:schemeClr>
              </a:solidFill>
              <a:latin typeface="Arial" pitchFamily="34" charset="0"/>
              <a:cs typeface="B Nazanin" pitchFamily="2" charset="-78"/>
            </a:endParaRPr>
          </a:p>
        </p:txBody>
      </p:sp>
      <p:sp>
        <p:nvSpPr>
          <p:cNvPr id="35" name="Text Placeholder 10">
            <a:extLst>
              <a:ext uri="{FF2B5EF4-FFF2-40B4-BE49-F238E27FC236}">
                <a16:creationId xmlns:a16="http://schemas.microsoft.com/office/drawing/2014/main" id="{E8B10A7D-ABC9-4879-959A-164F5221E4B8}"/>
              </a:ext>
            </a:extLst>
          </p:cNvPr>
          <p:cNvSpPr txBox="1">
            <a:spLocks/>
          </p:cNvSpPr>
          <p:nvPr/>
        </p:nvSpPr>
        <p:spPr>
          <a:xfrm>
            <a:off x="6103120" y="2198129"/>
            <a:ext cx="2934708" cy="947456"/>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fa-IR" altLang="ko-KR" sz="2800" b="1" dirty="0">
                <a:solidFill>
                  <a:schemeClr val="accent3"/>
                </a:solidFill>
                <a:latin typeface="Arial" pitchFamily="34" charset="0"/>
                <a:cs typeface="B Nazanin" pitchFamily="2" charset="-78"/>
              </a:rPr>
              <a:t>ارائه نمونه کارها</a:t>
            </a:r>
            <a:endParaRPr lang="en-US" altLang="ko-KR" sz="2800" b="1" dirty="0">
              <a:solidFill>
                <a:schemeClr val="accent3"/>
              </a:solidFill>
              <a:latin typeface="Arial" pitchFamily="34" charset="0"/>
              <a:cs typeface="B Nazanin" pitchFamily="2" charset="-78"/>
            </a:endParaRPr>
          </a:p>
        </p:txBody>
      </p:sp>
      <p:sp>
        <p:nvSpPr>
          <p:cNvPr id="5" name="Picture Placeholder 4">
            <a:extLst>
              <a:ext uri="{FF2B5EF4-FFF2-40B4-BE49-F238E27FC236}">
                <a16:creationId xmlns:a16="http://schemas.microsoft.com/office/drawing/2014/main" id="{99ECF89B-E98F-45DF-B7E6-290A05FBA8CE}"/>
              </a:ext>
            </a:extLst>
          </p:cNvPr>
          <p:cNvSpPr>
            <a:spLocks noGrp="1"/>
          </p:cNvSpPr>
          <p:nvPr>
            <p:ph type="pic" sz="quarter" idx="10"/>
          </p:nvPr>
        </p:nvSpPr>
        <p:spPr/>
        <p:txBody>
          <a:bodyPr/>
          <a:lstStyle/>
          <a:p>
            <a:endParaRPr lang="en-US" dirty="0">
              <a:cs typeface="B Nazanin" pitchFamily="2" charset="-78"/>
            </a:endParaRPr>
          </a:p>
        </p:txBody>
      </p:sp>
      <p:sp>
        <p:nvSpPr>
          <p:cNvPr id="7" name="Picture Placeholder 6">
            <a:extLst>
              <a:ext uri="{FF2B5EF4-FFF2-40B4-BE49-F238E27FC236}">
                <a16:creationId xmlns:a16="http://schemas.microsoft.com/office/drawing/2014/main" id="{8249F383-57C0-4200-8A86-2D38510C7D3A}"/>
              </a:ext>
            </a:extLst>
          </p:cNvPr>
          <p:cNvSpPr>
            <a:spLocks noGrp="1"/>
          </p:cNvSpPr>
          <p:nvPr>
            <p:ph type="pic" sz="quarter" idx="12"/>
          </p:nvPr>
        </p:nvSpPr>
        <p:spPr/>
        <p:txBody>
          <a:bodyPr/>
          <a:lstStyle/>
          <a:p>
            <a:endParaRPr lang="en-US" dirty="0">
              <a:cs typeface="B Nazanin" pitchFamily="2" charset="-78"/>
            </a:endParaRPr>
          </a:p>
        </p:txBody>
      </p:sp>
      <p:sp>
        <p:nvSpPr>
          <p:cNvPr id="9" name="Picture Placeholder 8">
            <a:extLst>
              <a:ext uri="{FF2B5EF4-FFF2-40B4-BE49-F238E27FC236}">
                <a16:creationId xmlns:a16="http://schemas.microsoft.com/office/drawing/2014/main" id="{38038743-8440-4E79-B862-E01EAA5A8D78}"/>
              </a:ext>
            </a:extLst>
          </p:cNvPr>
          <p:cNvSpPr>
            <a:spLocks noGrp="1"/>
          </p:cNvSpPr>
          <p:nvPr>
            <p:ph type="pic" sz="quarter" idx="14"/>
          </p:nvPr>
        </p:nvSpPr>
        <p:spPr/>
        <p:txBody>
          <a:bodyPr/>
          <a:lstStyle/>
          <a:p>
            <a:endParaRPr lang="en-US" dirty="0">
              <a:cs typeface="B Nazanin" pitchFamily="2" charset="-78"/>
            </a:endParaRPr>
          </a:p>
        </p:txBody>
      </p:sp>
    </p:spTree>
    <p:extLst>
      <p:ext uri="{BB962C8B-B14F-4D97-AF65-F5344CB8AC3E}">
        <p14:creationId xmlns:p14="http://schemas.microsoft.com/office/powerpoint/2010/main" val="1961774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grpSp>
        <p:nvGrpSpPr>
          <p:cNvPr id="3" name="Group 2">
            <a:extLst>
              <a:ext uri="{FF2B5EF4-FFF2-40B4-BE49-F238E27FC236}">
                <a16:creationId xmlns:a16="http://schemas.microsoft.com/office/drawing/2014/main" id="{C31D8B36-E27B-4CAE-8132-E79CAC301790}"/>
              </a:ext>
            </a:extLst>
          </p:cNvPr>
          <p:cNvGrpSpPr/>
          <p:nvPr/>
        </p:nvGrpSpPr>
        <p:grpSpPr>
          <a:xfrm>
            <a:off x="4351036" y="2932922"/>
            <a:ext cx="3500774" cy="2022882"/>
            <a:chOff x="2771800" y="2419161"/>
            <a:chExt cx="3500774" cy="2022882"/>
          </a:xfrm>
        </p:grpSpPr>
        <p:sp>
          <p:nvSpPr>
            <p:cNvPr id="4" name="Oval 3">
              <a:extLst>
                <a:ext uri="{FF2B5EF4-FFF2-40B4-BE49-F238E27FC236}">
                  <a16:creationId xmlns:a16="http://schemas.microsoft.com/office/drawing/2014/main" id="{E56EB490-D317-4593-A235-5298112B4A8C}"/>
                </a:ext>
              </a:extLst>
            </p:cNvPr>
            <p:cNvSpPr/>
            <p:nvPr/>
          </p:nvSpPr>
          <p:spPr>
            <a:xfrm>
              <a:off x="2771800" y="2419161"/>
              <a:ext cx="2016224" cy="2016224"/>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Arial" pitchFamily="34" charset="0"/>
                <a:cs typeface="B Nazanin" pitchFamily="2" charset="-78"/>
              </a:endParaRPr>
            </a:p>
          </p:txBody>
        </p:sp>
        <p:sp>
          <p:nvSpPr>
            <p:cNvPr id="5" name="Oval 4">
              <a:extLst>
                <a:ext uri="{FF2B5EF4-FFF2-40B4-BE49-F238E27FC236}">
                  <a16:creationId xmlns:a16="http://schemas.microsoft.com/office/drawing/2014/main" id="{9ADE9D92-42A2-4623-9491-8C5FB7271F9C}"/>
                </a:ext>
              </a:extLst>
            </p:cNvPr>
            <p:cNvSpPr/>
            <p:nvPr/>
          </p:nvSpPr>
          <p:spPr>
            <a:xfrm>
              <a:off x="4256350" y="2425819"/>
              <a:ext cx="2016224" cy="2016224"/>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Arial" pitchFamily="34" charset="0"/>
                <a:cs typeface="B Nazanin" pitchFamily="2" charset="-78"/>
              </a:endParaRPr>
            </a:p>
          </p:txBody>
        </p:sp>
      </p:grpSp>
      <p:cxnSp>
        <p:nvCxnSpPr>
          <p:cNvPr id="6" name="Elbow Connector 10">
            <a:extLst>
              <a:ext uri="{FF2B5EF4-FFF2-40B4-BE49-F238E27FC236}">
                <a16:creationId xmlns:a16="http://schemas.microsoft.com/office/drawing/2014/main" id="{EA885111-8F75-41A6-BA10-4489B0B1DBB1}"/>
              </a:ext>
            </a:extLst>
          </p:cNvPr>
          <p:cNvCxnSpPr>
            <a:cxnSpLocks/>
          </p:cNvCxnSpPr>
          <p:nvPr/>
        </p:nvCxnSpPr>
        <p:spPr>
          <a:xfrm rot="5400000" flipH="1" flipV="1">
            <a:off x="5872858" y="2182273"/>
            <a:ext cx="1022354" cy="576067"/>
          </a:xfrm>
          <a:prstGeom prst="bentConnector3">
            <a:avLst>
              <a:gd name="adj1" fmla="val 99152"/>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746D877-2B3D-4E6C-8A12-E1F9C76C4093}"/>
              </a:ext>
            </a:extLst>
          </p:cNvPr>
          <p:cNvGrpSpPr/>
          <p:nvPr/>
        </p:nvGrpSpPr>
        <p:grpSpPr>
          <a:xfrm>
            <a:off x="6771690" y="1802606"/>
            <a:ext cx="4143637" cy="654440"/>
            <a:chOff x="5247690" y="1714185"/>
            <a:chExt cx="2924710" cy="654440"/>
          </a:xfrm>
        </p:grpSpPr>
        <p:sp>
          <p:nvSpPr>
            <p:cNvPr id="8" name="TextBox 7">
              <a:extLst>
                <a:ext uri="{FF2B5EF4-FFF2-40B4-BE49-F238E27FC236}">
                  <a16:creationId xmlns:a16="http://schemas.microsoft.com/office/drawing/2014/main" id="{C710146A-CDC8-4F7D-8E7A-CEDEAF4A03B5}"/>
                </a:ext>
              </a:extLst>
            </p:cNvPr>
            <p:cNvSpPr txBox="1"/>
            <p:nvPr/>
          </p:nvSpPr>
          <p:spPr>
            <a:xfrm>
              <a:off x="5247690" y="1714185"/>
              <a:ext cx="2924710" cy="307777"/>
            </a:xfrm>
            <a:prstGeom prst="rect">
              <a:avLst/>
            </a:prstGeom>
            <a:noFill/>
          </p:spPr>
          <p:txBody>
            <a:bodyPr wrap="square" rtlCol="0">
              <a:spAutoFit/>
            </a:bodyPr>
            <a:lstStyle/>
            <a:p>
              <a:pPr algn="r"/>
              <a:r>
                <a:rPr lang="fa-IR" altLang="ko-KR" sz="1400" b="1" dirty="0">
                  <a:solidFill>
                    <a:schemeClr val="tx1">
                      <a:lumMod val="75000"/>
                      <a:lumOff val="25000"/>
                    </a:schemeClr>
                  </a:solidFill>
                  <a:latin typeface="Arial" pitchFamily="34" charset="0"/>
                  <a:cs typeface="B Nazanin" pitchFamily="2" charset="-78"/>
                </a:rPr>
                <a:t>محتوا در اینجا</a:t>
              </a:r>
              <a:endParaRPr lang="ko-KR" altLang="en-US" sz="1400" b="1" dirty="0">
                <a:solidFill>
                  <a:schemeClr val="tx1">
                    <a:lumMod val="75000"/>
                    <a:lumOff val="25000"/>
                  </a:schemeClr>
                </a:solidFill>
                <a:latin typeface="Arial" pitchFamily="34" charset="0"/>
                <a:cs typeface="B Nazanin" pitchFamily="2" charset="-78"/>
              </a:endParaRPr>
            </a:p>
          </p:txBody>
        </p:sp>
        <p:sp>
          <p:nvSpPr>
            <p:cNvPr id="9" name="TextBox 8">
              <a:extLst>
                <a:ext uri="{FF2B5EF4-FFF2-40B4-BE49-F238E27FC236}">
                  <a16:creationId xmlns:a16="http://schemas.microsoft.com/office/drawing/2014/main" id="{284524BE-1485-443B-B4C9-01F8DB6A996A}"/>
                </a:ext>
              </a:extLst>
            </p:cNvPr>
            <p:cNvSpPr txBox="1"/>
            <p:nvPr/>
          </p:nvSpPr>
          <p:spPr>
            <a:xfrm>
              <a:off x="5247690" y="1906960"/>
              <a:ext cx="2924710" cy="461665"/>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solidFill>
                  <a:schemeClr val="tx1">
                    <a:lumMod val="75000"/>
                    <a:lumOff val="25000"/>
                  </a:schemeClr>
                </a:solidFill>
                <a:latin typeface="Arial" pitchFamily="34" charset="0"/>
                <a:cs typeface="B Nazanin" pitchFamily="2" charset="-78"/>
              </a:endParaRPr>
            </a:p>
          </p:txBody>
        </p:sp>
      </p:grpSp>
      <p:grpSp>
        <p:nvGrpSpPr>
          <p:cNvPr id="10" name="Group 9">
            <a:extLst>
              <a:ext uri="{FF2B5EF4-FFF2-40B4-BE49-F238E27FC236}">
                <a16:creationId xmlns:a16="http://schemas.microsoft.com/office/drawing/2014/main" id="{33EA4A54-58D5-4F8C-B8FA-359A24E73F7F}"/>
              </a:ext>
            </a:extLst>
          </p:cNvPr>
          <p:cNvGrpSpPr/>
          <p:nvPr/>
        </p:nvGrpSpPr>
        <p:grpSpPr>
          <a:xfrm>
            <a:off x="7380144" y="5205673"/>
            <a:ext cx="4119875" cy="673884"/>
            <a:chOff x="5247690" y="1753071"/>
            <a:chExt cx="2907938" cy="673884"/>
          </a:xfrm>
        </p:grpSpPr>
        <p:sp>
          <p:nvSpPr>
            <p:cNvPr id="11" name="TextBox 10">
              <a:extLst>
                <a:ext uri="{FF2B5EF4-FFF2-40B4-BE49-F238E27FC236}">
                  <a16:creationId xmlns:a16="http://schemas.microsoft.com/office/drawing/2014/main" id="{E5254F2C-17FD-4D43-83FB-6FF93C6803CC}"/>
                </a:ext>
              </a:extLst>
            </p:cNvPr>
            <p:cNvSpPr txBox="1"/>
            <p:nvPr/>
          </p:nvSpPr>
          <p:spPr>
            <a:xfrm>
              <a:off x="5247690" y="1753071"/>
              <a:ext cx="2907938" cy="307777"/>
            </a:xfrm>
            <a:prstGeom prst="rect">
              <a:avLst/>
            </a:prstGeom>
            <a:noFill/>
          </p:spPr>
          <p:txBody>
            <a:bodyPr wrap="square" rtlCol="0">
              <a:spAutoFit/>
            </a:bodyPr>
            <a:lstStyle/>
            <a:p>
              <a:pPr algn="r"/>
              <a:r>
                <a:rPr lang="fa-IR" altLang="ko-KR" sz="1400" b="1" dirty="0">
                  <a:solidFill>
                    <a:schemeClr val="tx1">
                      <a:lumMod val="75000"/>
                      <a:lumOff val="25000"/>
                    </a:schemeClr>
                  </a:solidFill>
                  <a:latin typeface="Arial" pitchFamily="34" charset="0"/>
                  <a:cs typeface="B Nazanin" pitchFamily="2" charset="-78"/>
                </a:rPr>
                <a:t>محتوا در اینجا</a:t>
              </a:r>
              <a:endParaRPr lang="ko-KR" altLang="en-US" sz="1400" b="1" dirty="0">
                <a:solidFill>
                  <a:schemeClr val="tx1">
                    <a:lumMod val="75000"/>
                    <a:lumOff val="25000"/>
                  </a:schemeClr>
                </a:solidFill>
                <a:latin typeface="Arial" pitchFamily="34" charset="0"/>
                <a:cs typeface="B Nazanin" pitchFamily="2" charset="-78"/>
              </a:endParaRPr>
            </a:p>
          </p:txBody>
        </p:sp>
        <p:sp>
          <p:nvSpPr>
            <p:cNvPr id="12" name="TextBox 11">
              <a:extLst>
                <a:ext uri="{FF2B5EF4-FFF2-40B4-BE49-F238E27FC236}">
                  <a16:creationId xmlns:a16="http://schemas.microsoft.com/office/drawing/2014/main" id="{A74B5FF0-D93F-4CD1-BA26-83BECA3F1B70}"/>
                </a:ext>
              </a:extLst>
            </p:cNvPr>
            <p:cNvSpPr txBox="1"/>
            <p:nvPr/>
          </p:nvSpPr>
          <p:spPr>
            <a:xfrm>
              <a:off x="5247690" y="1965290"/>
              <a:ext cx="2907938" cy="461665"/>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solidFill>
                  <a:schemeClr val="tx1">
                    <a:lumMod val="75000"/>
                    <a:lumOff val="25000"/>
                  </a:schemeClr>
                </a:solidFill>
                <a:latin typeface="Arial" pitchFamily="34" charset="0"/>
                <a:cs typeface="B Nazanin" pitchFamily="2" charset="-78"/>
              </a:endParaRPr>
            </a:p>
          </p:txBody>
        </p:sp>
      </p:grpSp>
      <p:grpSp>
        <p:nvGrpSpPr>
          <p:cNvPr id="13" name="Group 12">
            <a:extLst>
              <a:ext uri="{FF2B5EF4-FFF2-40B4-BE49-F238E27FC236}">
                <a16:creationId xmlns:a16="http://schemas.microsoft.com/office/drawing/2014/main" id="{6FFA9FCC-E98C-4230-A4A9-089B7D71DA88}"/>
              </a:ext>
            </a:extLst>
          </p:cNvPr>
          <p:cNvGrpSpPr/>
          <p:nvPr/>
        </p:nvGrpSpPr>
        <p:grpSpPr>
          <a:xfrm>
            <a:off x="815548" y="4385348"/>
            <a:ext cx="2801006" cy="858550"/>
            <a:chOff x="6096920" y="1753071"/>
            <a:chExt cx="2463137" cy="858550"/>
          </a:xfrm>
        </p:grpSpPr>
        <p:sp>
          <p:nvSpPr>
            <p:cNvPr id="14" name="TextBox 13">
              <a:extLst>
                <a:ext uri="{FF2B5EF4-FFF2-40B4-BE49-F238E27FC236}">
                  <a16:creationId xmlns:a16="http://schemas.microsoft.com/office/drawing/2014/main" id="{7221E674-A575-4517-9368-C101BA39CD53}"/>
                </a:ext>
              </a:extLst>
            </p:cNvPr>
            <p:cNvSpPr txBox="1"/>
            <p:nvPr/>
          </p:nvSpPr>
          <p:spPr>
            <a:xfrm>
              <a:off x="6096920" y="1753071"/>
              <a:ext cx="2463137" cy="307777"/>
            </a:xfrm>
            <a:prstGeom prst="rect">
              <a:avLst/>
            </a:prstGeom>
            <a:noFill/>
          </p:spPr>
          <p:txBody>
            <a:bodyPr wrap="square" rtlCol="0">
              <a:spAutoFit/>
            </a:bodyPr>
            <a:lstStyle/>
            <a:p>
              <a:pPr algn="r"/>
              <a:r>
                <a:rPr lang="fa-IR" altLang="ko-KR" sz="1400" b="1" dirty="0">
                  <a:solidFill>
                    <a:schemeClr val="tx1">
                      <a:lumMod val="75000"/>
                      <a:lumOff val="25000"/>
                    </a:schemeClr>
                  </a:solidFill>
                  <a:latin typeface="Arial" pitchFamily="34" charset="0"/>
                  <a:cs typeface="B Nazanin" pitchFamily="2" charset="-78"/>
                </a:rPr>
                <a:t>محتوا در اینجا</a:t>
              </a:r>
              <a:endParaRPr lang="ko-KR" altLang="en-US" sz="1400" b="1" dirty="0">
                <a:solidFill>
                  <a:schemeClr val="tx1">
                    <a:lumMod val="75000"/>
                    <a:lumOff val="25000"/>
                  </a:schemeClr>
                </a:solidFill>
                <a:latin typeface="Arial" pitchFamily="34" charset="0"/>
                <a:cs typeface="B Nazanin" pitchFamily="2" charset="-78"/>
              </a:endParaRPr>
            </a:p>
          </p:txBody>
        </p:sp>
        <p:sp>
          <p:nvSpPr>
            <p:cNvPr id="15" name="TextBox 14">
              <a:extLst>
                <a:ext uri="{FF2B5EF4-FFF2-40B4-BE49-F238E27FC236}">
                  <a16:creationId xmlns:a16="http://schemas.microsoft.com/office/drawing/2014/main" id="{4070B557-DFE9-4276-9C91-8BEED0A9E3BF}"/>
                </a:ext>
              </a:extLst>
            </p:cNvPr>
            <p:cNvSpPr txBox="1"/>
            <p:nvPr/>
          </p:nvSpPr>
          <p:spPr>
            <a:xfrm>
              <a:off x="6096920" y="1965290"/>
              <a:ext cx="2463137" cy="646331"/>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latin typeface="Arial" pitchFamily="34" charset="0"/>
                <a:cs typeface="B Nazanin" pitchFamily="2" charset="-78"/>
              </a:endParaRPr>
            </a:p>
          </p:txBody>
        </p:sp>
      </p:grpSp>
      <p:cxnSp>
        <p:nvCxnSpPr>
          <p:cNvPr id="16" name="Elbow Connector 32">
            <a:extLst>
              <a:ext uri="{FF2B5EF4-FFF2-40B4-BE49-F238E27FC236}">
                <a16:creationId xmlns:a16="http://schemas.microsoft.com/office/drawing/2014/main" id="{5A64CD1C-36E5-45B3-A929-2DD92EF625E9}"/>
              </a:ext>
            </a:extLst>
          </p:cNvPr>
          <p:cNvCxnSpPr/>
          <p:nvPr/>
        </p:nvCxnSpPr>
        <p:spPr>
          <a:xfrm flipV="1">
            <a:off x="3485402" y="3859062"/>
            <a:ext cx="793081" cy="461888"/>
          </a:xfrm>
          <a:prstGeom prst="bentConnector3">
            <a:avLst>
              <a:gd name="adj1" fmla="val 747"/>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Elbow Connector 39">
            <a:extLst>
              <a:ext uri="{FF2B5EF4-FFF2-40B4-BE49-F238E27FC236}">
                <a16:creationId xmlns:a16="http://schemas.microsoft.com/office/drawing/2014/main" id="{F4AB8B36-7819-4A11-9B92-52E054B90C13}"/>
              </a:ext>
            </a:extLst>
          </p:cNvPr>
          <p:cNvCxnSpPr>
            <a:cxnSpLocks/>
          </p:cNvCxnSpPr>
          <p:nvPr/>
        </p:nvCxnSpPr>
        <p:spPr>
          <a:xfrm rot="10800000">
            <a:off x="6672068" y="4997719"/>
            <a:ext cx="666504" cy="420175"/>
          </a:xfrm>
          <a:prstGeom prst="bentConnector3">
            <a:avLst>
              <a:gd name="adj1" fmla="val 98203"/>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4F079A88-9C43-4687-820F-C42E24D6A775}"/>
              </a:ext>
            </a:extLst>
          </p:cNvPr>
          <p:cNvGrpSpPr/>
          <p:nvPr/>
        </p:nvGrpSpPr>
        <p:grpSpPr>
          <a:xfrm>
            <a:off x="4697932" y="3562824"/>
            <a:ext cx="910988" cy="622075"/>
            <a:chOff x="3366914" y="2916559"/>
            <a:chExt cx="2424286" cy="1655441"/>
          </a:xfrm>
        </p:grpSpPr>
        <p:sp>
          <p:nvSpPr>
            <p:cNvPr id="43" name="Rectangle 42">
              <a:extLst>
                <a:ext uri="{FF2B5EF4-FFF2-40B4-BE49-F238E27FC236}">
                  <a16:creationId xmlns:a16="http://schemas.microsoft.com/office/drawing/2014/main" id="{4A06B66B-9220-4F59-A4DC-218C3453A0F2}"/>
                </a:ext>
              </a:extLst>
            </p:cNvPr>
            <p:cNvSpPr/>
            <p:nvPr/>
          </p:nvSpPr>
          <p:spPr>
            <a:xfrm>
              <a:off x="3366914" y="3203451"/>
              <a:ext cx="2424286" cy="1296143"/>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44" name="Rectangle 43">
              <a:extLst>
                <a:ext uri="{FF2B5EF4-FFF2-40B4-BE49-F238E27FC236}">
                  <a16:creationId xmlns:a16="http://schemas.microsoft.com/office/drawing/2014/main" id="{CA6C04B0-6CDC-495D-932B-C0C8E27D7D91}"/>
                </a:ext>
              </a:extLst>
            </p:cNvPr>
            <p:cNvSpPr/>
            <p:nvPr/>
          </p:nvSpPr>
          <p:spPr>
            <a:xfrm>
              <a:off x="3419872" y="3140968"/>
              <a:ext cx="2304256" cy="1296143"/>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45" name="Rectangle 3">
              <a:extLst>
                <a:ext uri="{FF2B5EF4-FFF2-40B4-BE49-F238E27FC236}">
                  <a16:creationId xmlns:a16="http://schemas.microsoft.com/office/drawing/2014/main" id="{C9B00311-0C17-400E-B32F-20CE5897EC88}"/>
                </a:ext>
              </a:extLst>
            </p:cNvPr>
            <p:cNvSpPr/>
            <p:nvPr/>
          </p:nvSpPr>
          <p:spPr>
            <a:xfrm>
              <a:off x="457200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46" name="Rectangle 3">
              <a:extLst>
                <a:ext uri="{FF2B5EF4-FFF2-40B4-BE49-F238E27FC236}">
                  <a16:creationId xmlns:a16="http://schemas.microsoft.com/office/drawing/2014/main" id="{ED2F860C-084C-4060-9D72-9DD3C3661835}"/>
                </a:ext>
              </a:extLst>
            </p:cNvPr>
            <p:cNvSpPr/>
            <p:nvPr/>
          </p:nvSpPr>
          <p:spPr>
            <a:xfrm flipH="1">
              <a:off x="349188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47" name="Oval 7">
              <a:extLst>
                <a:ext uri="{FF2B5EF4-FFF2-40B4-BE49-F238E27FC236}">
                  <a16:creationId xmlns:a16="http://schemas.microsoft.com/office/drawing/2014/main" id="{0CE03D57-2AEE-4731-8388-3D066BBCA0C7}"/>
                </a:ext>
              </a:extLst>
            </p:cNvPr>
            <p:cNvSpPr/>
            <p:nvPr/>
          </p:nvSpPr>
          <p:spPr>
            <a:xfrm>
              <a:off x="4439051" y="4449847"/>
              <a:ext cx="257915" cy="122153"/>
            </a:xfrm>
            <a:custGeom>
              <a:avLst/>
              <a:gdLst/>
              <a:ahLst/>
              <a:cxnLst/>
              <a:rect l="l" t="t" r="r" b="b"/>
              <a:pathLst>
                <a:path w="900094" h="360040">
                  <a:moveTo>
                    <a:pt x="0" y="0"/>
                  </a:moveTo>
                  <a:lnTo>
                    <a:pt x="900094" y="0"/>
                  </a:lnTo>
                  <a:cubicBezTo>
                    <a:pt x="900094" y="198845"/>
                    <a:pt x="698601" y="360040"/>
                    <a:pt x="450047" y="360040"/>
                  </a:cubicBezTo>
                  <a:cubicBezTo>
                    <a:pt x="201493" y="360040"/>
                    <a:pt x="0" y="198845"/>
                    <a:pt x="0" y="0"/>
                  </a:cubicBezTo>
                  <a:close/>
                </a:path>
              </a:pathLst>
            </a:cu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sp>
        <p:nvSpPr>
          <p:cNvPr id="48" name="Trapezoid 18">
            <a:extLst>
              <a:ext uri="{FF2B5EF4-FFF2-40B4-BE49-F238E27FC236}">
                <a16:creationId xmlns:a16="http://schemas.microsoft.com/office/drawing/2014/main" id="{47E28C43-07D1-4DC1-85C9-AE062D7D4545}"/>
              </a:ext>
            </a:extLst>
          </p:cNvPr>
          <p:cNvSpPr/>
          <p:nvPr/>
        </p:nvSpPr>
        <p:spPr>
          <a:xfrm rot="10800000">
            <a:off x="6463478" y="3576812"/>
            <a:ext cx="1083270" cy="59940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dirty="0">
              <a:solidFill>
                <a:schemeClr val="tx1">
                  <a:lumMod val="75000"/>
                  <a:lumOff val="25000"/>
                </a:schemeClr>
              </a:solidFill>
              <a:latin typeface="Arial" pitchFamily="34" charset="0"/>
              <a:cs typeface="B Nazanin" pitchFamily="2" charset="-78"/>
            </a:endParaRPr>
          </a:p>
        </p:txBody>
      </p:sp>
    </p:spTree>
    <p:extLst>
      <p:ext uri="{BB962C8B-B14F-4D97-AF65-F5344CB8AC3E}">
        <p14:creationId xmlns:p14="http://schemas.microsoft.com/office/powerpoint/2010/main" val="4005271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grpSp>
        <p:nvGrpSpPr>
          <p:cNvPr id="3" name="그룹 36">
            <a:extLst>
              <a:ext uri="{FF2B5EF4-FFF2-40B4-BE49-F238E27FC236}">
                <a16:creationId xmlns:a16="http://schemas.microsoft.com/office/drawing/2014/main" id="{E2FE38F3-B049-48AB-AB05-BA2CB273EDA2}"/>
              </a:ext>
            </a:extLst>
          </p:cNvPr>
          <p:cNvGrpSpPr/>
          <p:nvPr/>
        </p:nvGrpSpPr>
        <p:grpSpPr>
          <a:xfrm>
            <a:off x="950506" y="1845832"/>
            <a:ext cx="10310446" cy="4176596"/>
            <a:chOff x="2063552" y="1806318"/>
            <a:chExt cx="8064896" cy="3355223"/>
          </a:xfrm>
        </p:grpSpPr>
        <p:sp>
          <p:nvSpPr>
            <p:cNvPr id="4" name="사각형: 둥근 모서리 37">
              <a:extLst>
                <a:ext uri="{FF2B5EF4-FFF2-40B4-BE49-F238E27FC236}">
                  <a16:creationId xmlns:a16="http://schemas.microsoft.com/office/drawing/2014/main" id="{F3E36AC7-AC43-4D90-A035-3DD9BA6DB47B}"/>
                </a:ext>
              </a:extLst>
            </p:cNvPr>
            <p:cNvSpPr/>
            <p:nvPr/>
          </p:nvSpPr>
          <p:spPr>
            <a:xfrm>
              <a:off x="2063552" y="3513089"/>
              <a:ext cx="3960000" cy="1648452"/>
            </a:xfrm>
            <a:prstGeom prst="roundRect">
              <a:avLst>
                <a:gd name="adj" fmla="val 1227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5" name="사각형: 둥근 모서리 47">
              <a:extLst>
                <a:ext uri="{FF2B5EF4-FFF2-40B4-BE49-F238E27FC236}">
                  <a16:creationId xmlns:a16="http://schemas.microsoft.com/office/drawing/2014/main" id="{EB4CBEA0-762A-43B8-A9C9-CB9EB0B41D68}"/>
                </a:ext>
              </a:extLst>
            </p:cNvPr>
            <p:cNvSpPr/>
            <p:nvPr/>
          </p:nvSpPr>
          <p:spPr>
            <a:xfrm>
              <a:off x="6168448" y="3513088"/>
              <a:ext cx="3960000" cy="1648452"/>
            </a:xfrm>
            <a:prstGeom prst="roundRect">
              <a:avLst>
                <a:gd name="adj" fmla="val 1227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6" name="사각형: 둥근 모서리 48">
              <a:extLst>
                <a:ext uri="{FF2B5EF4-FFF2-40B4-BE49-F238E27FC236}">
                  <a16:creationId xmlns:a16="http://schemas.microsoft.com/office/drawing/2014/main" id="{634E13E3-C5FB-4769-8E68-5F66E4452FDE}"/>
                </a:ext>
              </a:extLst>
            </p:cNvPr>
            <p:cNvSpPr/>
            <p:nvPr/>
          </p:nvSpPr>
          <p:spPr>
            <a:xfrm>
              <a:off x="6168448" y="1806318"/>
              <a:ext cx="3960000" cy="1648452"/>
            </a:xfrm>
            <a:prstGeom prst="roundRect">
              <a:avLst>
                <a:gd name="adj" fmla="val 122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7" name="사각형: 둥근 모서리 49">
              <a:extLst>
                <a:ext uri="{FF2B5EF4-FFF2-40B4-BE49-F238E27FC236}">
                  <a16:creationId xmlns:a16="http://schemas.microsoft.com/office/drawing/2014/main" id="{0C35237A-44CF-4C99-9C90-603627635A02}"/>
                </a:ext>
              </a:extLst>
            </p:cNvPr>
            <p:cNvSpPr/>
            <p:nvPr/>
          </p:nvSpPr>
          <p:spPr>
            <a:xfrm>
              <a:off x="2063552" y="1806318"/>
              <a:ext cx="3960000" cy="1648452"/>
            </a:xfrm>
            <a:prstGeom prst="roundRect">
              <a:avLst>
                <a:gd name="adj" fmla="val 122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grpSp>
        <p:nvGrpSpPr>
          <p:cNvPr id="8" name="그룹 6">
            <a:extLst>
              <a:ext uri="{FF2B5EF4-FFF2-40B4-BE49-F238E27FC236}">
                <a16:creationId xmlns:a16="http://schemas.microsoft.com/office/drawing/2014/main" id="{BE687377-8B91-4B0C-B9AF-34D35AA2854C}"/>
              </a:ext>
            </a:extLst>
          </p:cNvPr>
          <p:cNvGrpSpPr/>
          <p:nvPr/>
        </p:nvGrpSpPr>
        <p:grpSpPr>
          <a:xfrm>
            <a:off x="4468844" y="2297246"/>
            <a:ext cx="3273771" cy="3273771"/>
            <a:chOff x="11977794" y="1437147"/>
            <a:chExt cx="3273771" cy="3273771"/>
          </a:xfrm>
        </p:grpSpPr>
        <p:sp>
          <p:nvSpPr>
            <p:cNvPr id="9" name="타원 3">
              <a:extLst>
                <a:ext uri="{FF2B5EF4-FFF2-40B4-BE49-F238E27FC236}">
                  <a16:creationId xmlns:a16="http://schemas.microsoft.com/office/drawing/2014/main" id="{B882EDA6-90C7-4C18-84C7-A46EF710A935}"/>
                </a:ext>
              </a:extLst>
            </p:cNvPr>
            <p:cNvSpPr/>
            <p:nvPr/>
          </p:nvSpPr>
          <p:spPr>
            <a:xfrm>
              <a:off x="11977794" y="1437147"/>
              <a:ext cx="3273771" cy="3273771"/>
            </a:xfrm>
            <a:prstGeom prst="ellipse">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0" name="타원 4">
              <a:extLst>
                <a:ext uri="{FF2B5EF4-FFF2-40B4-BE49-F238E27FC236}">
                  <a16:creationId xmlns:a16="http://schemas.microsoft.com/office/drawing/2014/main" id="{0929AB9A-6F50-4398-8382-23D6ABBDD27A}"/>
                </a:ext>
              </a:extLst>
            </p:cNvPr>
            <p:cNvSpPr/>
            <p:nvPr/>
          </p:nvSpPr>
          <p:spPr>
            <a:xfrm>
              <a:off x="12378035" y="1837388"/>
              <a:ext cx="2473289" cy="2473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grpSp>
        <p:nvGrpSpPr>
          <p:cNvPr id="11" name="Group 10">
            <a:extLst>
              <a:ext uri="{FF2B5EF4-FFF2-40B4-BE49-F238E27FC236}">
                <a16:creationId xmlns:a16="http://schemas.microsoft.com/office/drawing/2014/main" id="{DA67250C-99CF-4BEC-9D04-B941F7322F4E}"/>
              </a:ext>
            </a:extLst>
          </p:cNvPr>
          <p:cNvGrpSpPr/>
          <p:nvPr/>
        </p:nvGrpSpPr>
        <p:grpSpPr>
          <a:xfrm>
            <a:off x="1444618" y="2141772"/>
            <a:ext cx="2936722" cy="1101445"/>
            <a:chOff x="270023" y="1638319"/>
            <a:chExt cx="2605242" cy="1112460"/>
          </a:xfrm>
        </p:grpSpPr>
        <p:sp>
          <p:nvSpPr>
            <p:cNvPr id="12" name="TextBox 11">
              <a:extLst>
                <a:ext uri="{FF2B5EF4-FFF2-40B4-BE49-F238E27FC236}">
                  <a16:creationId xmlns:a16="http://schemas.microsoft.com/office/drawing/2014/main" id="{B64C7E81-DB2C-406F-8902-CEFA67554AAF}"/>
                </a:ext>
              </a:extLst>
            </p:cNvPr>
            <p:cNvSpPr txBox="1"/>
            <p:nvPr/>
          </p:nvSpPr>
          <p:spPr>
            <a:xfrm>
              <a:off x="270024" y="1911471"/>
              <a:ext cx="2605241" cy="839308"/>
            </a:xfrm>
            <a:prstGeom prst="rect">
              <a:avLst/>
            </a:prstGeom>
            <a:noFill/>
          </p:spPr>
          <p:txBody>
            <a:bodyPr wrap="square" rtlCol="0">
              <a:spAutoFit/>
            </a:bodyPr>
            <a:lstStyle/>
            <a:p>
              <a:pPr algn="r"/>
              <a:r>
                <a:rPr lang="fa-IR" altLang="ko-KR" sz="1200" dirty="0">
                  <a:solidFill>
                    <a:schemeClr val="bg1"/>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ارائه پاورپوینت مدرنی را دریافت کنید که به زیبایی طراحی شده است.</a:t>
              </a:r>
              <a:endParaRPr lang="ko-KR" altLang="en-US" sz="1200" dirty="0">
                <a:solidFill>
                  <a:schemeClr val="bg1"/>
                </a:solidFill>
                <a:latin typeface="Arial" pitchFamily="34" charset="0"/>
                <a:cs typeface="B Nazanin" pitchFamily="2" charset="-78"/>
              </a:endParaRPr>
            </a:p>
          </p:txBody>
        </p:sp>
        <p:sp>
          <p:nvSpPr>
            <p:cNvPr id="13" name="TextBox 12">
              <a:extLst>
                <a:ext uri="{FF2B5EF4-FFF2-40B4-BE49-F238E27FC236}">
                  <a16:creationId xmlns:a16="http://schemas.microsoft.com/office/drawing/2014/main" id="{4D200A3E-9EB0-45C0-8E53-E8D501669E7B}"/>
                </a:ext>
              </a:extLst>
            </p:cNvPr>
            <p:cNvSpPr txBox="1"/>
            <p:nvPr/>
          </p:nvSpPr>
          <p:spPr>
            <a:xfrm>
              <a:off x="270023" y="1638319"/>
              <a:ext cx="2605241" cy="279769"/>
            </a:xfrm>
            <a:prstGeom prst="rect">
              <a:avLst/>
            </a:prstGeom>
            <a:noFill/>
          </p:spPr>
          <p:txBody>
            <a:bodyPr wrap="square" rtlCol="0">
              <a:spAutoFit/>
            </a:bodyPr>
            <a:lstStyle/>
            <a:p>
              <a:pPr algn="r"/>
              <a:r>
                <a:rPr lang="fa-IR" altLang="ko-KR" sz="1200" b="1" dirty="0">
                  <a:solidFill>
                    <a:schemeClr val="bg1"/>
                  </a:solidFill>
                  <a:latin typeface="Arial" pitchFamily="34" charset="0"/>
                  <a:cs typeface="B Nazanin" pitchFamily="2" charset="-78"/>
                </a:rPr>
                <a:t>عنوان اضافه کن</a:t>
              </a:r>
              <a:endParaRPr lang="ko-KR" altLang="en-US" sz="1200" b="1" dirty="0">
                <a:solidFill>
                  <a:schemeClr val="bg1"/>
                </a:solidFill>
                <a:latin typeface="Arial" pitchFamily="34" charset="0"/>
                <a:cs typeface="B Nazanin" pitchFamily="2" charset="-78"/>
              </a:endParaRPr>
            </a:p>
          </p:txBody>
        </p:sp>
      </p:grpSp>
      <p:sp>
        <p:nvSpPr>
          <p:cNvPr id="14" name="TextBox 13">
            <a:extLst>
              <a:ext uri="{FF2B5EF4-FFF2-40B4-BE49-F238E27FC236}">
                <a16:creationId xmlns:a16="http://schemas.microsoft.com/office/drawing/2014/main" id="{49DC7C6F-DFE6-40E5-B1EE-D7A4C73F5160}"/>
              </a:ext>
            </a:extLst>
          </p:cNvPr>
          <p:cNvSpPr txBox="1"/>
          <p:nvPr/>
        </p:nvSpPr>
        <p:spPr>
          <a:xfrm rot="18900000">
            <a:off x="4812112" y="2555245"/>
            <a:ext cx="2446398" cy="2635271"/>
          </a:xfrm>
          <a:prstGeom prst="rect">
            <a:avLst/>
          </a:prstGeom>
          <a:noFill/>
        </p:spPr>
        <p:txBody>
          <a:bodyPr wrap="square" rtlCol="0">
            <a:prstTxWarp prst="textArchUp">
              <a:avLst>
                <a:gd name="adj" fmla="val 13656205"/>
              </a:avLst>
            </a:prstTxWarp>
            <a:spAutoFit/>
          </a:bodyPr>
          <a:lstStyle/>
          <a:p>
            <a:pPr algn="ctr"/>
            <a:r>
              <a:rPr lang="fa-IR" altLang="ko-KR" sz="1600" b="1" dirty="0">
                <a:solidFill>
                  <a:schemeClr val="bg1"/>
                </a:solidFill>
                <a:latin typeface="Arial" pitchFamily="34" charset="0"/>
                <a:cs typeface="B Nazanin" pitchFamily="2" charset="-78"/>
              </a:rPr>
              <a:t>نقاط قوت</a:t>
            </a:r>
            <a:endParaRPr lang="ko-KR" altLang="en-US" sz="1600" b="1" dirty="0">
              <a:solidFill>
                <a:schemeClr val="bg1"/>
              </a:solidFill>
              <a:latin typeface="Arial" pitchFamily="34" charset="0"/>
              <a:cs typeface="B Nazanin" pitchFamily="2" charset="-78"/>
            </a:endParaRPr>
          </a:p>
        </p:txBody>
      </p:sp>
      <p:sp>
        <p:nvSpPr>
          <p:cNvPr id="15" name="TextBox 14">
            <a:extLst>
              <a:ext uri="{FF2B5EF4-FFF2-40B4-BE49-F238E27FC236}">
                <a16:creationId xmlns:a16="http://schemas.microsoft.com/office/drawing/2014/main" id="{0C9B3F25-550E-4560-8370-A6E3DB2C9399}"/>
              </a:ext>
            </a:extLst>
          </p:cNvPr>
          <p:cNvSpPr txBox="1"/>
          <p:nvPr/>
        </p:nvSpPr>
        <p:spPr>
          <a:xfrm rot="2700000">
            <a:off x="4954784" y="2555245"/>
            <a:ext cx="2446398" cy="2635271"/>
          </a:xfrm>
          <a:prstGeom prst="rect">
            <a:avLst/>
          </a:prstGeom>
          <a:noFill/>
        </p:spPr>
        <p:txBody>
          <a:bodyPr wrap="square" rtlCol="0">
            <a:prstTxWarp prst="textArchUp">
              <a:avLst>
                <a:gd name="adj" fmla="val 13656205"/>
              </a:avLst>
            </a:prstTxWarp>
            <a:spAutoFit/>
          </a:bodyPr>
          <a:lstStyle/>
          <a:p>
            <a:pPr algn="ctr"/>
            <a:r>
              <a:rPr lang="fa-IR" altLang="ko-KR" sz="1600" b="1" dirty="0">
                <a:solidFill>
                  <a:schemeClr val="bg1"/>
                </a:solidFill>
                <a:latin typeface="Arial" pitchFamily="34" charset="0"/>
                <a:cs typeface="B Nazanin" pitchFamily="2" charset="-78"/>
              </a:rPr>
              <a:t>نقاط ضعف</a:t>
            </a:r>
            <a:endParaRPr lang="ko-KR" altLang="en-US" sz="1600" b="1" dirty="0">
              <a:solidFill>
                <a:schemeClr val="bg1"/>
              </a:solidFill>
              <a:latin typeface="Arial" pitchFamily="34" charset="0"/>
              <a:cs typeface="B Nazanin" pitchFamily="2" charset="-78"/>
            </a:endParaRPr>
          </a:p>
        </p:txBody>
      </p:sp>
      <p:sp>
        <p:nvSpPr>
          <p:cNvPr id="16" name="TextBox 15">
            <a:extLst>
              <a:ext uri="{FF2B5EF4-FFF2-40B4-BE49-F238E27FC236}">
                <a16:creationId xmlns:a16="http://schemas.microsoft.com/office/drawing/2014/main" id="{26BFEBD8-B156-43C5-B5A4-8CA652FA8541}"/>
              </a:ext>
            </a:extLst>
          </p:cNvPr>
          <p:cNvSpPr txBox="1"/>
          <p:nvPr/>
        </p:nvSpPr>
        <p:spPr>
          <a:xfrm rot="13500000">
            <a:off x="4812112" y="2678427"/>
            <a:ext cx="2446398" cy="2635271"/>
          </a:xfrm>
          <a:prstGeom prst="rect">
            <a:avLst/>
          </a:prstGeom>
          <a:noFill/>
        </p:spPr>
        <p:txBody>
          <a:bodyPr wrap="square" rtlCol="0">
            <a:prstTxWarp prst="textArchUp">
              <a:avLst>
                <a:gd name="adj" fmla="val 13656205"/>
              </a:avLst>
            </a:prstTxWarp>
            <a:spAutoFit/>
          </a:bodyPr>
          <a:lstStyle/>
          <a:p>
            <a:pPr algn="ctr"/>
            <a:r>
              <a:rPr lang="fa-IR" altLang="ko-KR" sz="1600" b="1" dirty="0">
                <a:solidFill>
                  <a:schemeClr val="bg1"/>
                </a:solidFill>
                <a:latin typeface="Arial" pitchFamily="34" charset="0"/>
                <a:cs typeface="B Nazanin" pitchFamily="2" charset="-78"/>
              </a:rPr>
              <a:t>فرصت ها</a:t>
            </a:r>
            <a:endParaRPr lang="ko-KR" altLang="en-US" sz="1600" b="1" dirty="0">
              <a:solidFill>
                <a:schemeClr val="bg1"/>
              </a:solidFill>
              <a:latin typeface="Arial" pitchFamily="34" charset="0"/>
              <a:cs typeface="B Nazanin" pitchFamily="2" charset="-78"/>
            </a:endParaRPr>
          </a:p>
        </p:txBody>
      </p:sp>
      <p:sp>
        <p:nvSpPr>
          <p:cNvPr id="17" name="TextBox 16">
            <a:extLst>
              <a:ext uri="{FF2B5EF4-FFF2-40B4-BE49-F238E27FC236}">
                <a16:creationId xmlns:a16="http://schemas.microsoft.com/office/drawing/2014/main" id="{B295A90E-12B7-48E3-8868-BE4B56663B59}"/>
              </a:ext>
            </a:extLst>
          </p:cNvPr>
          <p:cNvSpPr txBox="1"/>
          <p:nvPr/>
        </p:nvSpPr>
        <p:spPr>
          <a:xfrm rot="8100000">
            <a:off x="4954784" y="2678427"/>
            <a:ext cx="2446398" cy="2635271"/>
          </a:xfrm>
          <a:prstGeom prst="rect">
            <a:avLst/>
          </a:prstGeom>
          <a:noFill/>
        </p:spPr>
        <p:txBody>
          <a:bodyPr wrap="square" rtlCol="0">
            <a:prstTxWarp prst="textArchUp">
              <a:avLst>
                <a:gd name="adj" fmla="val 13656205"/>
              </a:avLst>
            </a:prstTxWarp>
            <a:spAutoFit/>
          </a:bodyPr>
          <a:lstStyle/>
          <a:p>
            <a:pPr algn="ctr"/>
            <a:r>
              <a:rPr lang="fa-IR" altLang="ko-KR" sz="1600" b="1" dirty="0">
                <a:solidFill>
                  <a:schemeClr val="bg1"/>
                </a:solidFill>
                <a:latin typeface="Arial" pitchFamily="34" charset="0"/>
                <a:cs typeface="B Nazanin" pitchFamily="2" charset="-78"/>
              </a:rPr>
              <a:t>تهدیدات</a:t>
            </a:r>
            <a:endParaRPr lang="ko-KR" altLang="en-US" sz="1600" b="1" dirty="0">
              <a:solidFill>
                <a:schemeClr val="bg1"/>
              </a:solidFill>
              <a:latin typeface="Arial" pitchFamily="34" charset="0"/>
              <a:cs typeface="B Nazanin" pitchFamily="2" charset="-78"/>
            </a:endParaRPr>
          </a:p>
        </p:txBody>
      </p:sp>
      <p:sp>
        <p:nvSpPr>
          <p:cNvPr id="18" name="TextBox 17">
            <a:extLst>
              <a:ext uri="{FF2B5EF4-FFF2-40B4-BE49-F238E27FC236}">
                <a16:creationId xmlns:a16="http://schemas.microsoft.com/office/drawing/2014/main" id="{AB6B52F9-8CB7-4E94-90BD-79C6F40A26CF}"/>
              </a:ext>
            </a:extLst>
          </p:cNvPr>
          <p:cNvSpPr txBox="1"/>
          <p:nvPr/>
        </p:nvSpPr>
        <p:spPr>
          <a:xfrm>
            <a:off x="4861824" y="3580187"/>
            <a:ext cx="2487810" cy="707886"/>
          </a:xfrm>
          <a:prstGeom prst="rect">
            <a:avLst/>
          </a:prstGeom>
          <a:noFill/>
        </p:spPr>
        <p:txBody>
          <a:bodyPr wrap="square" rtlCol="0">
            <a:spAutoFit/>
          </a:bodyPr>
          <a:lstStyle/>
          <a:p>
            <a:pPr algn="ctr"/>
            <a:r>
              <a:rPr lang="en-US" altLang="ko-KR" sz="4000" b="1" dirty="0">
                <a:solidFill>
                  <a:schemeClr val="tx1">
                    <a:lumMod val="75000"/>
                    <a:lumOff val="25000"/>
                  </a:schemeClr>
                </a:solidFill>
                <a:latin typeface="Arial" pitchFamily="34" charset="0"/>
                <a:cs typeface="B Nazanin" pitchFamily="2" charset="-78"/>
              </a:rPr>
              <a:t>SWOT</a:t>
            </a:r>
            <a:endParaRPr lang="ko-KR" altLang="en-US" sz="4000" b="1" dirty="0">
              <a:solidFill>
                <a:schemeClr val="tx1">
                  <a:lumMod val="75000"/>
                  <a:lumOff val="25000"/>
                </a:schemeClr>
              </a:solidFill>
              <a:latin typeface="Arial" pitchFamily="34" charset="0"/>
              <a:cs typeface="B Nazanin" pitchFamily="2" charset="-78"/>
            </a:endParaRPr>
          </a:p>
        </p:txBody>
      </p:sp>
      <p:grpSp>
        <p:nvGrpSpPr>
          <p:cNvPr id="19" name="Group 18">
            <a:extLst>
              <a:ext uri="{FF2B5EF4-FFF2-40B4-BE49-F238E27FC236}">
                <a16:creationId xmlns:a16="http://schemas.microsoft.com/office/drawing/2014/main" id="{CFEA9D52-F3D8-498B-8356-2B8C2A7660F0}"/>
              </a:ext>
            </a:extLst>
          </p:cNvPr>
          <p:cNvGrpSpPr/>
          <p:nvPr/>
        </p:nvGrpSpPr>
        <p:grpSpPr>
          <a:xfrm>
            <a:off x="1444618" y="4249900"/>
            <a:ext cx="2936722" cy="1101445"/>
            <a:chOff x="270023" y="1638319"/>
            <a:chExt cx="2605242" cy="1112460"/>
          </a:xfrm>
        </p:grpSpPr>
        <p:sp>
          <p:nvSpPr>
            <p:cNvPr id="20" name="TextBox 19">
              <a:extLst>
                <a:ext uri="{FF2B5EF4-FFF2-40B4-BE49-F238E27FC236}">
                  <a16:creationId xmlns:a16="http://schemas.microsoft.com/office/drawing/2014/main" id="{B7DC90E9-0176-4815-B5AD-5C1B9479A6A0}"/>
                </a:ext>
              </a:extLst>
            </p:cNvPr>
            <p:cNvSpPr txBox="1"/>
            <p:nvPr/>
          </p:nvSpPr>
          <p:spPr>
            <a:xfrm>
              <a:off x="270024" y="1911471"/>
              <a:ext cx="2605241" cy="839308"/>
            </a:xfrm>
            <a:prstGeom prst="rect">
              <a:avLst/>
            </a:prstGeom>
            <a:noFill/>
          </p:spPr>
          <p:txBody>
            <a:bodyPr wrap="square" rtlCol="0">
              <a:spAutoFit/>
            </a:bodyPr>
            <a:lstStyle/>
            <a:p>
              <a:pPr algn="r"/>
              <a:r>
                <a:rPr lang="fa-IR" altLang="ko-KR" sz="1200" dirty="0">
                  <a:solidFill>
                    <a:schemeClr val="bg1"/>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ارائه پاورپوینت مدرنی را دریافت کنید که به زیبایی طراحی شده است.</a:t>
              </a:r>
              <a:endParaRPr lang="ko-KR" altLang="en-US" sz="1200" dirty="0">
                <a:solidFill>
                  <a:schemeClr val="bg1"/>
                </a:solidFill>
                <a:latin typeface="Arial" pitchFamily="34" charset="0"/>
                <a:cs typeface="B Nazanin" pitchFamily="2" charset="-78"/>
              </a:endParaRPr>
            </a:p>
          </p:txBody>
        </p:sp>
        <p:sp>
          <p:nvSpPr>
            <p:cNvPr id="21" name="TextBox 20">
              <a:extLst>
                <a:ext uri="{FF2B5EF4-FFF2-40B4-BE49-F238E27FC236}">
                  <a16:creationId xmlns:a16="http://schemas.microsoft.com/office/drawing/2014/main" id="{677BF022-C588-4E22-99A6-75429C91DBEE}"/>
                </a:ext>
              </a:extLst>
            </p:cNvPr>
            <p:cNvSpPr txBox="1"/>
            <p:nvPr/>
          </p:nvSpPr>
          <p:spPr>
            <a:xfrm>
              <a:off x="270023" y="1638319"/>
              <a:ext cx="2605241" cy="279769"/>
            </a:xfrm>
            <a:prstGeom prst="rect">
              <a:avLst/>
            </a:prstGeom>
            <a:noFill/>
          </p:spPr>
          <p:txBody>
            <a:bodyPr wrap="square" rtlCol="0">
              <a:spAutoFit/>
            </a:bodyPr>
            <a:lstStyle/>
            <a:p>
              <a:pPr algn="r"/>
              <a:r>
                <a:rPr lang="fa-IR" altLang="ko-KR" sz="1200" b="1" dirty="0">
                  <a:solidFill>
                    <a:schemeClr val="bg1"/>
                  </a:solidFill>
                  <a:latin typeface="Arial" pitchFamily="34" charset="0"/>
                  <a:cs typeface="B Nazanin" pitchFamily="2" charset="-78"/>
                </a:rPr>
                <a:t>عنوان اضافه کن</a:t>
              </a:r>
              <a:endParaRPr lang="ko-KR" altLang="en-US" sz="1200" b="1" dirty="0">
                <a:solidFill>
                  <a:schemeClr val="bg1"/>
                </a:solidFill>
                <a:latin typeface="Arial" pitchFamily="34" charset="0"/>
                <a:cs typeface="B Nazanin" pitchFamily="2" charset="-78"/>
              </a:endParaRPr>
            </a:p>
          </p:txBody>
        </p:sp>
      </p:grpSp>
      <p:grpSp>
        <p:nvGrpSpPr>
          <p:cNvPr id="22" name="Group 21">
            <a:extLst>
              <a:ext uri="{FF2B5EF4-FFF2-40B4-BE49-F238E27FC236}">
                <a16:creationId xmlns:a16="http://schemas.microsoft.com/office/drawing/2014/main" id="{A23683DC-78C9-418B-A222-3C9AFA9EE36E}"/>
              </a:ext>
            </a:extLst>
          </p:cNvPr>
          <p:cNvGrpSpPr/>
          <p:nvPr/>
        </p:nvGrpSpPr>
        <p:grpSpPr>
          <a:xfrm>
            <a:off x="7795756" y="2141772"/>
            <a:ext cx="2936722" cy="1101445"/>
            <a:chOff x="270023" y="1638319"/>
            <a:chExt cx="2605242" cy="1112460"/>
          </a:xfrm>
        </p:grpSpPr>
        <p:sp>
          <p:nvSpPr>
            <p:cNvPr id="23" name="TextBox 22">
              <a:extLst>
                <a:ext uri="{FF2B5EF4-FFF2-40B4-BE49-F238E27FC236}">
                  <a16:creationId xmlns:a16="http://schemas.microsoft.com/office/drawing/2014/main" id="{3BB559A1-39E3-408D-8360-9AC45CDC041B}"/>
                </a:ext>
              </a:extLst>
            </p:cNvPr>
            <p:cNvSpPr txBox="1"/>
            <p:nvPr/>
          </p:nvSpPr>
          <p:spPr>
            <a:xfrm>
              <a:off x="270024" y="1911471"/>
              <a:ext cx="2605241" cy="839308"/>
            </a:xfrm>
            <a:prstGeom prst="rect">
              <a:avLst/>
            </a:prstGeom>
            <a:noFill/>
          </p:spPr>
          <p:txBody>
            <a:bodyPr wrap="square" rtlCol="0">
              <a:spAutoFit/>
            </a:bodyPr>
            <a:lstStyle/>
            <a:p>
              <a:pPr algn="r"/>
              <a:r>
                <a:rPr lang="fa-IR" altLang="ko-KR" sz="1200" dirty="0">
                  <a:solidFill>
                    <a:schemeClr val="bg1"/>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ارائه پاورپوینت مدرنی را دریافت کنید که به زیبایی طراحی شده است.</a:t>
              </a:r>
              <a:endParaRPr lang="ko-KR" altLang="en-US" sz="1200" dirty="0">
                <a:solidFill>
                  <a:schemeClr val="bg1"/>
                </a:solidFill>
                <a:latin typeface="Arial" pitchFamily="34" charset="0"/>
                <a:cs typeface="B Nazanin" pitchFamily="2" charset="-78"/>
              </a:endParaRPr>
            </a:p>
          </p:txBody>
        </p:sp>
        <p:sp>
          <p:nvSpPr>
            <p:cNvPr id="24" name="TextBox 23">
              <a:extLst>
                <a:ext uri="{FF2B5EF4-FFF2-40B4-BE49-F238E27FC236}">
                  <a16:creationId xmlns:a16="http://schemas.microsoft.com/office/drawing/2014/main" id="{3ED4A00F-198D-438F-A735-6607F9904E4F}"/>
                </a:ext>
              </a:extLst>
            </p:cNvPr>
            <p:cNvSpPr txBox="1"/>
            <p:nvPr/>
          </p:nvSpPr>
          <p:spPr>
            <a:xfrm>
              <a:off x="270023" y="1638319"/>
              <a:ext cx="2605241" cy="279769"/>
            </a:xfrm>
            <a:prstGeom prst="rect">
              <a:avLst/>
            </a:prstGeom>
            <a:noFill/>
          </p:spPr>
          <p:txBody>
            <a:bodyPr wrap="square" rtlCol="0">
              <a:spAutoFit/>
            </a:bodyPr>
            <a:lstStyle/>
            <a:p>
              <a:pPr algn="r"/>
              <a:r>
                <a:rPr lang="fa-IR" altLang="ko-KR" sz="1200" b="1" dirty="0">
                  <a:solidFill>
                    <a:schemeClr val="bg1"/>
                  </a:solidFill>
                  <a:latin typeface="Arial" pitchFamily="34" charset="0"/>
                  <a:cs typeface="B Nazanin" pitchFamily="2" charset="-78"/>
                </a:rPr>
                <a:t>عنوان اضافه کن</a:t>
              </a:r>
              <a:endParaRPr lang="ko-KR" altLang="en-US" sz="1200" b="1" dirty="0">
                <a:solidFill>
                  <a:schemeClr val="bg1"/>
                </a:solidFill>
                <a:latin typeface="Arial" pitchFamily="34" charset="0"/>
                <a:cs typeface="B Nazanin" pitchFamily="2" charset="-78"/>
              </a:endParaRPr>
            </a:p>
          </p:txBody>
        </p:sp>
      </p:grpSp>
      <p:grpSp>
        <p:nvGrpSpPr>
          <p:cNvPr id="25" name="Group 24">
            <a:extLst>
              <a:ext uri="{FF2B5EF4-FFF2-40B4-BE49-F238E27FC236}">
                <a16:creationId xmlns:a16="http://schemas.microsoft.com/office/drawing/2014/main" id="{7DB71641-EC6E-4420-9772-1CEAFBF30621}"/>
              </a:ext>
            </a:extLst>
          </p:cNvPr>
          <p:cNvGrpSpPr/>
          <p:nvPr/>
        </p:nvGrpSpPr>
        <p:grpSpPr>
          <a:xfrm>
            <a:off x="7799948" y="4249900"/>
            <a:ext cx="2936722" cy="1101445"/>
            <a:chOff x="270023" y="1638319"/>
            <a:chExt cx="2605242" cy="1112460"/>
          </a:xfrm>
        </p:grpSpPr>
        <p:sp>
          <p:nvSpPr>
            <p:cNvPr id="26" name="TextBox 25">
              <a:extLst>
                <a:ext uri="{FF2B5EF4-FFF2-40B4-BE49-F238E27FC236}">
                  <a16:creationId xmlns:a16="http://schemas.microsoft.com/office/drawing/2014/main" id="{F3469B1C-B9F2-40DE-BD99-AE7541A16D85}"/>
                </a:ext>
              </a:extLst>
            </p:cNvPr>
            <p:cNvSpPr txBox="1"/>
            <p:nvPr/>
          </p:nvSpPr>
          <p:spPr>
            <a:xfrm>
              <a:off x="270024" y="1911471"/>
              <a:ext cx="2605241" cy="839308"/>
            </a:xfrm>
            <a:prstGeom prst="rect">
              <a:avLst/>
            </a:prstGeom>
            <a:noFill/>
          </p:spPr>
          <p:txBody>
            <a:bodyPr wrap="square" rtlCol="0">
              <a:spAutoFit/>
            </a:bodyPr>
            <a:lstStyle/>
            <a:p>
              <a:pPr algn="r"/>
              <a:r>
                <a:rPr lang="fa-IR" altLang="ko-KR" sz="1200" dirty="0">
                  <a:solidFill>
                    <a:schemeClr val="bg1"/>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ارائه پاورپوینت مدرنی را دریافت کنید که به زیبایی طراحی شده است.</a:t>
              </a:r>
              <a:endParaRPr lang="ko-KR" altLang="en-US" sz="1200" dirty="0">
                <a:solidFill>
                  <a:schemeClr val="bg1"/>
                </a:solidFill>
                <a:latin typeface="Arial" pitchFamily="34" charset="0"/>
                <a:cs typeface="B Nazanin" pitchFamily="2" charset="-78"/>
              </a:endParaRPr>
            </a:p>
          </p:txBody>
        </p:sp>
        <p:sp>
          <p:nvSpPr>
            <p:cNvPr id="27" name="TextBox 26">
              <a:extLst>
                <a:ext uri="{FF2B5EF4-FFF2-40B4-BE49-F238E27FC236}">
                  <a16:creationId xmlns:a16="http://schemas.microsoft.com/office/drawing/2014/main" id="{B35902CD-0341-4659-81A4-C6954654C33B}"/>
                </a:ext>
              </a:extLst>
            </p:cNvPr>
            <p:cNvSpPr txBox="1"/>
            <p:nvPr/>
          </p:nvSpPr>
          <p:spPr>
            <a:xfrm>
              <a:off x="270023" y="1638319"/>
              <a:ext cx="2605241" cy="279769"/>
            </a:xfrm>
            <a:prstGeom prst="rect">
              <a:avLst/>
            </a:prstGeom>
            <a:noFill/>
          </p:spPr>
          <p:txBody>
            <a:bodyPr wrap="square" rtlCol="0">
              <a:spAutoFit/>
            </a:bodyPr>
            <a:lstStyle/>
            <a:p>
              <a:pPr algn="r"/>
              <a:r>
                <a:rPr lang="fa-IR" altLang="ko-KR" sz="1200" b="1" dirty="0">
                  <a:solidFill>
                    <a:schemeClr val="bg1"/>
                  </a:solidFill>
                  <a:latin typeface="Arial" pitchFamily="34" charset="0"/>
                  <a:cs typeface="B Nazanin" pitchFamily="2" charset="-78"/>
                </a:rPr>
                <a:t>عنوان اضافه کن</a:t>
              </a:r>
              <a:endParaRPr lang="ko-KR" altLang="en-US" sz="1200" b="1" dirty="0">
                <a:solidFill>
                  <a:schemeClr val="bg1"/>
                </a:solidFill>
                <a:latin typeface="Arial" pitchFamily="34" charset="0"/>
                <a:cs typeface="B Nazanin" pitchFamily="2" charset="-78"/>
              </a:endParaRPr>
            </a:p>
          </p:txBody>
        </p:sp>
      </p:grpSp>
    </p:spTree>
    <p:extLst>
      <p:ext uri="{BB962C8B-B14F-4D97-AF65-F5344CB8AC3E}">
        <p14:creationId xmlns:p14="http://schemas.microsoft.com/office/powerpoint/2010/main" val="3183651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B0F4BC7-B8BA-4602-9E6B-C6CE47E079E6}"/>
              </a:ext>
            </a:extLst>
          </p:cNvPr>
          <p:cNvSpPr txBox="1">
            <a:spLocks/>
          </p:cNvSpPr>
          <p:nvPr/>
        </p:nvSpPr>
        <p:spPr>
          <a:xfrm>
            <a:off x="7558483" y="686389"/>
            <a:ext cx="4043532" cy="1944216"/>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fa-IR" sz="3600" b="1" dirty="0">
                <a:solidFill>
                  <a:schemeClr val="tx1">
                    <a:lumMod val="75000"/>
                    <a:lumOff val="25000"/>
                  </a:schemeClr>
                </a:solidFill>
                <a:latin typeface="Arial" pitchFamily="34" charset="0"/>
                <a:cs typeface="B Nazanin" pitchFamily="2" charset="-78"/>
              </a:rPr>
              <a:t>ارائه نمونه کارها ساده </a:t>
            </a:r>
          </a:p>
          <a:p>
            <a:pPr marL="0" indent="0" algn="r">
              <a:lnSpc>
                <a:spcPct val="110000"/>
              </a:lnSpc>
              <a:buNone/>
            </a:pPr>
            <a:r>
              <a:rPr lang="fa-IR" sz="3600" b="1" dirty="0">
                <a:solidFill>
                  <a:schemeClr val="tx1">
                    <a:lumMod val="75000"/>
                    <a:lumOff val="25000"/>
                  </a:schemeClr>
                </a:solidFill>
                <a:latin typeface="Arial" pitchFamily="34" charset="0"/>
                <a:cs typeface="B Nazanin" pitchFamily="2" charset="-78"/>
              </a:rPr>
              <a:t>طراحی شده است</a:t>
            </a:r>
            <a:endParaRPr lang="en-US" altLang="ko-KR" sz="3600" b="1" dirty="0">
              <a:solidFill>
                <a:schemeClr val="bg1"/>
              </a:solidFill>
              <a:latin typeface="Arial" pitchFamily="34" charset="0"/>
              <a:cs typeface="B Nazanin" pitchFamily="2" charset="-78"/>
            </a:endParaRPr>
          </a:p>
        </p:txBody>
      </p:sp>
      <p:grpSp>
        <p:nvGrpSpPr>
          <p:cNvPr id="15" name="Group 16">
            <a:extLst>
              <a:ext uri="{FF2B5EF4-FFF2-40B4-BE49-F238E27FC236}">
                <a16:creationId xmlns:a16="http://schemas.microsoft.com/office/drawing/2014/main" id="{AF760E9B-F437-4BCF-80D4-FC80206C9117}"/>
              </a:ext>
            </a:extLst>
          </p:cNvPr>
          <p:cNvGrpSpPr/>
          <p:nvPr/>
        </p:nvGrpSpPr>
        <p:grpSpPr>
          <a:xfrm>
            <a:off x="7555635" y="2985718"/>
            <a:ext cx="4043532" cy="2769605"/>
            <a:chOff x="755576" y="2985717"/>
            <a:chExt cx="3092136" cy="2769605"/>
          </a:xfrm>
        </p:grpSpPr>
        <p:sp>
          <p:nvSpPr>
            <p:cNvPr id="16" name="TextBox 15">
              <a:extLst>
                <a:ext uri="{FF2B5EF4-FFF2-40B4-BE49-F238E27FC236}">
                  <a16:creationId xmlns:a16="http://schemas.microsoft.com/office/drawing/2014/main" id="{AB409856-0A99-448C-BE6C-1E10FDF4C836}"/>
                </a:ext>
              </a:extLst>
            </p:cNvPr>
            <p:cNvSpPr txBox="1"/>
            <p:nvPr/>
          </p:nvSpPr>
          <p:spPr>
            <a:xfrm>
              <a:off x="755576" y="3336198"/>
              <a:ext cx="3092136" cy="2419124"/>
            </a:xfrm>
            <a:prstGeom prst="rect">
              <a:avLst/>
            </a:prstGeom>
            <a:noFill/>
          </p:spPr>
          <p:txBody>
            <a:bodyPr wrap="square" rtlCol="0">
              <a:spAutoFit/>
            </a:bodyPr>
            <a:lstStyle/>
            <a:p>
              <a:pPr algn="r">
                <a:lnSpc>
                  <a:spcPct val="120000"/>
                </a:lnSpc>
              </a:pPr>
              <a:r>
                <a:rPr lang="fa-IR" altLang="ko-KR" sz="1400" dirty="0">
                  <a:solidFill>
                    <a:schemeClr val="bg1"/>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a:t>
              </a:r>
            </a:p>
            <a:p>
              <a:pPr algn="r">
                <a:lnSpc>
                  <a:spcPct val="120000"/>
                </a:lnSpc>
              </a:pPr>
              <a:r>
                <a:rPr lang="fa-IR" altLang="ko-KR" sz="1400" dirty="0">
                  <a:solidFill>
                    <a:schemeClr val="bg1"/>
                  </a:solidFill>
                  <a:latin typeface="Arial" pitchFamily="34" charset="0"/>
                  <a:cs typeface="B Nazanin" pitchFamily="2" charset="-78"/>
                </a:rPr>
                <a:t>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a:t>
              </a:r>
            </a:p>
            <a:p>
              <a:pPr algn="r">
                <a:lnSpc>
                  <a:spcPct val="120000"/>
                </a:lnSpc>
              </a:pPr>
              <a:r>
                <a:rPr lang="fa-IR" altLang="ko-KR" sz="1400" dirty="0">
                  <a:latin typeface="Arial" pitchFamily="34" charset="0"/>
                  <a:cs typeface="B Nazanin" pitchFamily="2" charset="-78"/>
                </a:rPr>
                <a:t>آسان برای تغییر رنگ، عکس و متن. من امیدوارم و معتقدم که این الگو زمان</a:t>
              </a:r>
              <a:r>
                <a:rPr lang="fa-IR" altLang="ko-KR" sz="1400" dirty="0">
                  <a:solidFill>
                    <a:schemeClr val="bg1"/>
                  </a:solidFill>
                  <a:latin typeface="Arial" pitchFamily="34" charset="0"/>
                  <a:cs typeface="B Nazanin" pitchFamily="2" charset="-78"/>
                </a:rPr>
                <a:t>، </a:t>
              </a:r>
              <a:r>
                <a:rPr lang="fa-IR" altLang="ko-KR" sz="1400" dirty="0">
                  <a:latin typeface="Arial" pitchFamily="34" charset="0"/>
                  <a:cs typeface="B Nazanin" pitchFamily="2" charset="-78"/>
                </a:rPr>
                <a:t>پول و اعتبار شما را جلب کند. ارائه پاورپوینت مدرنی را دریافت کنید که به زیبایی طراحی شده است</a:t>
              </a:r>
              <a:r>
                <a:rPr lang="fa-IR" altLang="ko-KR" sz="1400" dirty="0">
                  <a:solidFill>
                    <a:schemeClr val="bg1"/>
                  </a:solidFill>
                  <a:latin typeface="Arial" pitchFamily="34" charset="0"/>
                  <a:cs typeface="B Nazanin" pitchFamily="2" charset="-78"/>
                </a:rPr>
                <a:t>.</a:t>
              </a:r>
              <a:endParaRPr lang="en-US" altLang="ko-KR" sz="1400" dirty="0">
                <a:solidFill>
                  <a:schemeClr val="tx1">
                    <a:lumMod val="75000"/>
                    <a:lumOff val="25000"/>
                  </a:schemeClr>
                </a:solidFill>
                <a:latin typeface="Arial" pitchFamily="34" charset="0"/>
                <a:cs typeface="B Nazanin" pitchFamily="2" charset="-78"/>
              </a:endParaRPr>
            </a:p>
          </p:txBody>
        </p:sp>
        <p:sp>
          <p:nvSpPr>
            <p:cNvPr id="17" name="TextBox 16">
              <a:extLst>
                <a:ext uri="{FF2B5EF4-FFF2-40B4-BE49-F238E27FC236}">
                  <a16:creationId xmlns:a16="http://schemas.microsoft.com/office/drawing/2014/main" id="{71E0863C-06E7-4CF7-B650-284851284913}"/>
                </a:ext>
              </a:extLst>
            </p:cNvPr>
            <p:cNvSpPr txBox="1"/>
            <p:nvPr/>
          </p:nvSpPr>
          <p:spPr>
            <a:xfrm>
              <a:off x="755576" y="2985717"/>
              <a:ext cx="3092136" cy="338554"/>
            </a:xfrm>
            <a:prstGeom prst="rect">
              <a:avLst/>
            </a:prstGeom>
            <a:noFill/>
          </p:spPr>
          <p:txBody>
            <a:bodyPr wrap="square" rtlCol="0">
              <a:spAutoFit/>
            </a:bodyPr>
            <a:lstStyle/>
            <a:p>
              <a:pPr algn="r"/>
              <a:r>
                <a:rPr lang="fa-IR" altLang="ko-KR" sz="1600" b="1" dirty="0">
                  <a:solidFill>
                    <a:schemeClr val="bg1"/>
                  </a:solidFill>
                  <a:latin typeface="Arial" pitchFamily="34" charset="0"/>
                  <a:cs typeface="B Nazanin" pitchFamily="2" charset="-78"/>
                </a:rPr>
                <a:t>مطالب شما در اینجا</a:t>
              </a:r>
              <a:endParaRPr lang="ko-KR" altLang="en-US" sz="1600" b="1" dirty="0">
                <a:solidFill>
                  <a:schemeClr val="bg1"/>
                </a:solidFill>
                <a:latin typeface="Arial" pitchFamily="34" charset="0"/>
                <a:cs typeface="B Nazanin" pitchFamily="2" charset="-78"/>
              </a:endParaRPr>
            </a:p>
          </p:txBody>
        </p:sp>
      </p:grpSp>
      <p:sp>
        <p:nvSpPr>
          <p:cNvPr id="3" name="Picture Placeholder 2">
            <a:extLst>
              <a:ext uri="{FF2B5EF4-FFF2-40B4-BE49-F238E27FC236}">
                <a16:creationId xmlns:a16="http://schemas.microsoft.com/office/drawing/2014/main" id="{E855E9ED-7A6D-4935-BA02-23902590D171}"/>
              </a:ext>
            </a:extLst>
          </p:cNvPr>
          <p:cNvSpPr>
            <a:spLocks noGrp="1"/>
          </p:cNvSpPr>
          <p:nvPr>
            <p:ph type="pic" idx="12"/>
          </p:nvPr>
        </p:nvSpPr>
        <p:spPr/>
        <p:txBody>
          <a:bodyPr/>
          <a:lstStyle/>
          <a:p>
            <a:endParaRPr lang="en-US" dirty="0">
              <a:cs typeface="B Nazanin" pitchFamily="2" charset="-78"/>
            </a:endParaRPr>
          </a:p>
        </p:txBody>
      </p:sp>
    </p:spTree>
    <p:extLst>
      <p:ext uri="{BB962C8B-B14F-4D97-AF65-F5344CB8AC3E}">
        <p14:creationId xmlns:p14="http://schemas.microsoft.com/office/powerpoint/2010/main" val="13752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sp>
        <p:nvSpPr>
          <p:cNvPr id="3" name="Donut 11">
            <a:extLst>
              <a:ext uri="{FF2B5EF4-FFF2-40B4-BE49-F238E27FC236}">
                <a16:creationId xmlns:a16="http://schemas.microsoft.com/office/drawing/2014/main" id="{055C88C1-35F8-40D6-AD31-6BA7AC7B698C}"/>
              </a:ext>
            </a:extLst>
          </p:cNvPr>
          <p:cNvSpPr/>
          <p:nvPr/>
        </p:nvSpPr>
        <p:spPr>
          <a:xfrm>
            <a:off x="1186979" y="2119915"/>
            <a:ext cx="1655911" cy="1965176"/>
          </a:xfrm>
          <a:custGeom>
            <a:avLst/>
            <a:gdLst/>
            <a:ahLst/>
            <a:cxnLst/>
            <a:rect l="l" t="t" r="r" b="b"/>
            <a:pathLst>
              <a:path w="2304256" h="2734608">
                <a:moveTo>
                  <a:pt x="1152128" y="733638"/>
                </a:moveTo>
                <a:cubicBezTo>
                  <a:pt x="683326" y="733638"/>
                  <a:pt x="303286" y="1113678"/>
                  <a:pt x="303286" y="1582480"/>
                </a:cubicBezTo>
                <a:cubicBezTo>
                  <a:pt x="303286" y="2051282"/>
                  <a:pt x="683326" y="2431322"/>
                  <a:pt x="1152128" y="2431322"/>
                </a:cubicBezTo>
                <a:cubicBezTo>
                  <a:pt x="1620930" y="2431322"/>
                  <a:pt x="2000970" y="2051282"/>
                  <a:pt x="2000970" y="1582480"/>
                </a:cubicBezTo>
                <a:cubicBezTo>
                  <a:pt x="2000970" y="1113678"/>
                  <a:pt x="1620930" y="733638"/>
                  <a:pt x="1152128" y="733638"/>
                </a:cubicBezTo>
                <a:close/>
                <a:moveTo>
                  <a:pt x="890973" y="0"/>
                </a:moveTo>
                <a:lnTo>
                  <a:pt x="1399895" y="0"/>
                </a:lnTo>
                <a:cubicBezTo>
                  <a:pt x="1425382" y="0"/>
                  <a:pt x="1446043" y="20661"/>
                  <a:pt x="1446043" y="46148"/>
                </a:cubicBezTo>
                <a:lnTo>
                  <a:pt x="1446043" y="221441"/>
                </a:lnTo>
                <a:cubicBezTo>
                  <a:pt x="1446043" y="246928"/>
                  <a:pt x="1425382" y="267589"/>
                  <a:pt x="1399895" y="267589"/>
                </a:cubicBezTo>
                <a:lnTo>
                  <a:pt x="1336686" y="267589"/>
                </a:lnTo>
                <a:cubicBezTo>
                  <a:pt x="1340344" y="273635"/>
                  <a:pt x="1342148" y="280744"/>
                  <a:pt x="1342148" y="288275"/>
                </a:cubicBezTo>
                <a:lnTo>
                  <a:pt x="1342148" y="447792"/>
                </a:lnTo>
                <a:cubicBezTo>
                  <a:pt x="1483414" y="469538"/>
                  <a:pt x="1615638" y="518809"/>
                  <a:pt x="1733968" y="589253"/>
                </a:cubicBezTo>
                <a:cubicBezTo>
                  <a:pt x="1733824" y="588067"/>
                  <a:pt x="1734368" y="587495"/>
                  <a:pt x="1734928" y="586935"/>
                </a:cubicBezTo>
                <a:lnTo>
                  <a:pt x="1858879" y="462984"/>
                </a:lnTo>
                <a:cubicBezTo>
                  <a:pt x="1876901" y="444962"/>
                  <a:pt x="1906120" y="444962"/>
                  <a:pt x="1924142" y="462984"/>
                </a:cubicBezTo>
                <a:lnTo>
                  <a:pt x="2127608" y="666449"/>
                </a:lnTo>
                <a:cubicBezTo>
                  <a:pt x="2145630" y="684471"/>
                  <a:pt x="2145630" y="713691"/>
                  <a:pt x="2127608" y="731713"/>
                </a:cubicBezTo>
                <a:lnTo>
                  <a:pt x="2026185" y="833136"/>
                </a:lnTo>
                <a:cubicBezTo>
                  <a:pt x="2199766" y="1034114"/>
                  <a:pt x="2304256" y="1296094"/>
                  <a:pt x="2304256" y="1582480"/>
                </a:cubicBezTo>
                <a:cubicBezTo>
                  <a:pt x="2304256" y="2218783"/>
                  <a:pt x="1788431" y="2734608"/>
                  <a:pt x="1152128" y="2734608"/>
                </a:cubicBezTo>
                <a:cubicBezTo>
                  <a:pt x="515825" y="2734608"/>
                  <a:pt x="0" y="2218783"/>
                  <a:pt x="0" y="1582480"/>
                </a:cubicBezTo>
                <a:cubicBezTo>
                  <a:pt x="0" y="1296748"/>
                  <a:pt x="104014" y="1035310"/>
                  <a:pt x="276848" y="834482"/>
                </a:cubicBezTo>
                <a:lnTo>
                  <a:pt x="176648" y="734282"/>
                </a:lnTo>
                <a:cubicBezTo>
                  <a:pt x="158626" y="716260"/>
                  <a:pt x="158626" y="687040"/>
                  <a:pt x="176648" y="669018"/>
                </a:cubicBezTo>
                <a:lnTo>
                  <a:pt x="380114" y="465553"/>
                </a:lnTo>
                <a:cubicBezTo>
                  <a:pt x="398136" y="447531"/>
                  <a:pt x="427355" y="447531"/>
                  <a:pt x="445377" y="465553"/>
                </a:cubicBezTo>
                <a:lnTo>
                  <a:pt x="569328" y="589504"/>
                </a:lnTo>
                <a:cubicBezTo>
                  <a:pt x="569391" y="589567"/>
                  <a:pt x="569454" y="589630"/>
                  <a:pt x="569438" y="589770"/>
                </a:cubicBezTo>
                <a:cubicBezTo>
                  <a:pt x="687983" y="519049"/>
                  <a:pt x="820504" y="469595"/>
                  <a:pt x="962108" y="447786"/>
                </a:cubicBezTo>
                <a:lnTo>
                  <a:pt x="962108" y="288275"/>
                </a:lnTo>
                <a:cubicBezTo>
                  <a:pt x="962108" y="280744"/>
                  <a:pt x="963912" y="273635"/>
                  <a:pt x="967571" y="267589"/>
                </a:cubicBezTo>
                <a:lnTo>
                  <a:pt x="890973" y="267589"/>
                </a:lnTo>
                <a:cubicBezTo>
                  <a:pt x="865486" y="267589"/>
                  <a:pt x="844825" y="246928"/>
                  <a:pt x="844825" y="221441"/>
                </a:cubicBezTo>
                <a:lnTo>
                  <a:pt x="844825" y="46148"/>
                </a:lnTo>
                <a:cubicBezTo>
                  <a:pt x="844825" y="20661"/>
                  <a:pt x="865486" y="0"/>
                  <a:pt x="890973" y="0"/>
                </a:cubicBezTo>
                <a:close/>
              </a:path>
            </a:pathLst>
          </a:custGeom>
          <a:solidFill>
            <a:schemeClr val="accent1">
              <a:alpha val="7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4" name="Pie 14">
            <a:extLst>
              <a:ext uri="{FF2B5EF4-FFF2-40B4-BE49-F238E27FC236}">
                <a16:creationId xmlns:a16="http://schemas.microsoft.com/office/drawing/2014/main" id="{23343482-8989-4394-8723-957A82D314A3}"/>
              </a:ext>
            </a:extLst>
          </p:cNvPr>
          <p:cNvSpPr/>
          <p:nvPr/>
        </p:nvSpPr>
        <p:spPr>
          <a:xfrm>
            <a:off x="1474873" y="2716939"/>
            <a:ext cx="1080120" cy="1080120"/>
          </a:xfrm>
          <a:prstGeom prst="pi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5" name="TextBox 4">
            <a:extLst>
              <a:ext uri="{FF2B5EF4-FFF2-40B4-BE49-F238E27FC236}">
                <a16:creationId xmlns:a16="http://schemas.microsoft.com/office/drawing/2014/main" id="{38A655AB-545D-4A37-98CC-E32666118AFB}"/>
              </a:ext>
            </a:extLst>
          </p:cNvPr>
          <p:cNvSpPr txBox="1"/>
          <p:nvPr/>
        </p:nvSpPr>
        <p:spPr>
          <a:xfrm>
            <a:off x="844933" y="4189618"/>
            <a:ext cx="2340000" cy="615553"/>
          </a:xfrm>
          <a:prstGeom prst="rect">
            <a:avLst/>
          </a:prstGeom>
          <a:noFill/>
        </p:spPr>
        <p:txBody>
          <a:bodyPr wrap="square" lIns="0" tIns="0" rIns="0" bIns="0" rtlCol="0" anchor="ctr">
            <a:spAutoFit/>
          </a:bodyPr>
          <a:lstStyle/>
          <a:p>
            <a:pPr algn="ctr"/>
            <a:r>
              <a:rPr lang="en-US" altLang="ko-KR" sz="4000" b="1" dirty="0">
                <a:solidFill>
                  <a:schemeClr val="tx1">
                    <a:lumMod val="75000"/>
                    <a:lumOff val="25000"/>
                  </a:schemeClr>
                </a:solidFill>
                <a:latin typeface="Arial" pitchFamily="34" charset="0"/>
                <a:cs typeface="B Nazanin" pitchFamily="2" charset="-78"/>
              </a:rPr>
              <a:t>75</a:t>
            </a:r>
            <a:r>
              <a:rPr lang="en-US" altLang="ko-KR" sz="2400" b="1" dirty="0">
                <a:solidFill>
                  <a:schemeClr val="tx1">
                    <a:lumMod val="75000"/>
                    <a:lumOff val="25000"/>
                  </a:schemeClr>
                </a:solidFill>
                <a:latin typeface="Arial" pitchFamily="34" charset="0"/>
                <a:cs typeface="B Nazanin" pitchFamily="2" charset="-78"/>
              </a:rPr>
              <a:t>%</a:t>
            </a:r>
            <a:endParaRPr lang="ko-KR" altLang="en-US" sz="2400" b="1" dirty="0">
              <a:solidFill>
                <a:schemeClr val="tx1">
                  <a:lumMod val="75000"/>
                  <a:lumOff val="25000"/>
                </a:schemeClr>
              </a:solidFill>
              <a:latin typeface="Arial" pitchFamily="34" charset="0"/>
              <a:cs typeface="B Nazanin" pitchFamily="2" charset="-78"/>
            </a:endParaRPr>
          </a:p>
        </p:txBody>
      </p:sp>
      <p:sp>
        <p:nvSpPr>
          <p:cNvPr id="6" name="TextBox 5">
            <a:extLst>
              <a:ext uri="{FF2B5EF4-FFF2-40B4-BE49-F238E27FC236}">
                <a16:creationId xmlns:a16="http://schemas.microsoft.com/office/drawing/2014/main" id="{FCD5FE51-4ED0-45D9-8FAA-71C12ACF96A6}"/>
              </a:ext>
            </a:extLst>
          </p:cNvPr>
          <p:cNvSpPr txBox="1"/>
          <p:nvPr/>
        </p:nvSpPr>
        <p:spPr>
          <a:xfrm>
            <a:off x="844933" y="1716668"/>
            <a:ext cx="2340000" cy="307777"/>
          </a:xfrm>
          <a:prstGeom prst="rect">
            <a:avLst/>
          </a:prstGeom>
          <a:noFill/>
        </p:spPr>
        <p:txBody>
          <a:bodyPr wrap="square" rtlCol="0">
            <a:spAutoFit/>
          </a:bodyPr>
          <a:lstStyle/>
          <a:p>
            <a:pPr algn="ctr"/>
            <a:r>
              <a:rPr lang="fa-IR" altLang="ko-KR" sz="1400" b="1" dirty="0">
                <a:solidFill>
                  <a:schemeClr val="tx1">
                    <a:lumMod val="75000"/>
                    <a:lumOff val="25000"/>
                  </a:schemeClr>
                </a:solidFill>
                <a:latin typeface="Arial" pitchFamily="34" charset="0"/>
                <a:cs typeface="B Nazanin" pitchFamily="2" charset="-78"/>
              </a:rPr>
              <a:t>متن شما در اینجا</a:t>
            </a:r>
            <a:endParaRPr lang="ko-KR" altLang="en-US" sz="1400" b="1" dirty="0">
              <a:solidFill>
                <a:schemeClr val="tx1">
                  <a:lumMod val="75000"/>
                  <a:lumOff val="25000"/>
                </a:schemeClr>
              </a:solidFill>
              <a:latin typeface="Arial" pitchFamily="34" charset="0"/>
              <a:cs typeface="B Nazanin" pitchFamily="2" charset="-78"/>
            </a:endParaRPr>
          </a:p>
        </p:txBody>
      </p:sp>
      <p:grpSp>
        <p:nvGrpSpPr>
          <p:cNvPr id="7" name="Group 6">
            <a:extLst>
              <a:ext uri="{FF2B5EF4-FFF2-40B4-BE49-F238E27FC236}">
                <a16:creationId xmlns:a16="http://schemas.microsoft.com/office/drawing/2014/main" id="{BF2CD112-BA45-4011-8CAB-943137CF3E82}"/>
              </a:ext>
            </a:extLst>
          </p:cNvPr>
          <p:cNvGrpSpPr/>
          <p:nvPr/>
        </p:nvGrpSpPr>
        <p:grpSpPr>
          <a:xfrm>
            <a:off x="844933" y="4805171"/>
            <a:ext cx="2340000" cy="1105986"/>
            <a:chOff x="491147" y="3343901"/>
            <a:chExt cx="1943807" cy="1105986"/>
          </a:xfrm>
        </p:grpSpPr>
        <p:sp>
          <p:nvSpPr>
            <p:cNvPr id="8" name="TextBox 7">
              <a:extLst>
                <a:ext uri="{FF2B5EF4-FFF2-40B4-BE49-F238E27FC236}">
                  <a16:creationId xmlns:a16="http://schemas.microsoft.com/office/drawing/2014/main" id="{B0D45428-2B53-43B3-A9FD-98C33A814B5F}"/>
                </a:ext>
              </a:extLst>
            </p:cNvPr>
            <p:cNvSpPr txBox="1"/>
            <p:nvPr/>
          </p:nvSpPr>
          <p:spPr>
            <a:xfrm>
              <a:off x="491147" y="3343901"/>
              <a:ext cx="1943807" cy="276999"/>
            </a:xfrm>
            <a:prstGeom prst="rect">
              <a:avLst/>
            </a:prstGeom>
            <a:noFill/>
          </p:spPr>
          <p:txBody>
            <a:bodyPr wrap="square" rtlCol="0">
              <a:spAutoFit/>
            </a:bodyPr>
            <a:lstStyle/>
            <a:p>
              <a:pPr algn="ctr"/>
              <a:r>
                <a:rPr lang="fa-IR" altLang="ko-KR" sz="1200" b="1" dirty="0">
                  <a:solidFill>
                    <a:schemeClr val="tx1">
                      <a:lumMod val="75000"/>
                      <a:lumOff val="25000"/>
                    </a:schemeClr>
                  </a:solidFill>
                  <a:latin typeface="Arial" pitchFamily="34" charset="0"/>
                  <a:cs typeface="B Nazanin" pitchFamily="2" charset="-78"/>
                </a:rPr>
                <a:t>متن شما در اینجا</a:t>
              </a:r>
              <a:endParaRPr lang="ko-KR" altLang="en-US" sz="1200" b="1" dirty="0">
                <a:solidFill>
                  <a:schemeClr val="tx1">
                    <a:lumMod val="75000"/>
                    <a:lumOff val="25000"/>
                  </a:schemeClr>
                </a:solidFill>
                <a:latin typeface="Arial" pitchFamily="34" charset="0"/>
                <a:cs typeface="B Nazanin" pitchFamily="2" charset="-78"/>
              </a:endParaRPr>
            </a:p>
          </p:txBody>
        </p:sp>
        <p:sp>
          <p:nvSpPr>
            <p:cNvPr id="9" name="TextBox 8">
              <a:extLst>
                <a:ext uri="{FF2B5EF4-FFF2-40B4-BE49-F238E27FC236}">
                  <a16:creationId xmlns:a16="http://schemas.microsoft.com/office/drawing/2014/main" id="{260FFAC3-D9AC-41E0-AB32-65BC611C97A3}"/>
                </a:ext>
              </a:extLst>
            </p:cNvPr>
            <p:cNvSpPr txBox="1"/>
            <p:nvPr/>
          </p:nvSpPr>
          <p:spPr>
            <a:xfrm>
              <a:off x="491147" y="3618890"/>
              <a:ext cx="1943807" cy="830997"/>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من امیدوارم و معتقدم که این الگو زمان، پول و اعتبار شما را جلب کند. ارائه پاورپوینت مدرنی را دریافت کنید که به زیبایی طراحی شده است.</a:t>
              </a:r>
              <a:endParaRPr lang="ko-KR" altLang="en-US" sz="1200" dirty="0">
                <a:solidFill>
                  <a:schemeClr val="tx1">
                    <a:lumMod val="75000"/>
                    <a:lumOff val="25000"/>
                  </a:schemeClr>
                </a:solidFill>
                <a:latin typeface="Arial" pitchFamily="34" charset="0"/>
                <a:cs typeface="B Nazanin" pitchFamily="2" charset="-78"/>
              </a:endParaRPr>
            </a:p>
          </p:txBody>
        </p:sp>
      </p:grpSp>
      <p:sp>
        <p:nvSpPr>
          <p:cNvPr id="10" name="Donut 11">
            <a:extLst>
              <a:ext uri="{FF2B5EF4-FFF2-40B4-BE49-F238E27FC236}">
                <a16:creationId xmlns:a16="http://schemas.microsoft.com/office/drawing/2014/main" id="{68799623-CE25-40A5-9A36-CC182B002A72}"/>
              </a:ext>
            </a:extLst>
          </p:cNvPr>
          <p:cNvSpPr/>
          <p:nvPr/>
        </p:nvSpPr>
        <p:spPr>
          <a:xfrm>
            <a:off x="3899838" y="2119915"/>
            <a:ext cx="1655911" cy="1965176"/>
          </a:xfrm>
          <a:custGeom>
            <a:avLst/>
            <a:gdLst/>
            <a:ahLst/>
            <a:cxnLst/>
            <a:rect l="l" t="t" r="r" b="b"/>
            <a:pathLst>
              <a:path w="2304256" h="2734608">
                <a:moveTo>
                  <a:pt x="1152128" y="733638"/>
                </a:moveTo>
                <a:cubicBezTo>
                  <a:pt x="683326" y="733638"/>
                  <a:pt x="303286" y="1113678"/>
                  <a:pt x="303286" y="1582480"/>
                </a:cubicBezTo>
                <a:cubicBezTo>
                  <a:pt x="303286" y="2051282"/>
                  <a:pt x="683326" y="2431322"/>
                  <a:pt x="1152128" y="2431322"/>
                </a:cubicBezTo>
                <a:cubicBezTo>
                  <a:pt x="1620930" y="2431322"/>
                  <a:pt x="2000970" y="2051282"/>
                  <a:pt x="2000970" y="1582480"/>
                </a:cubicBezTo>
                <a:cubicBezTo>
                  <a:pt x="2000970" y="1113678"/>
                  <a:pt x="1620930" y="733638"/>
                  <a:pt x="1152128" y="733638"/>
                </a:cubicBezTo>
                <a:close/>
                <a:moveTo>
                  <a:pt x="890973" y="0"/>
                </a:moveTo>
                <a:lnTo>
                  <a:pt x="1399895" y="0"/>
                </a:lnTo>
                <a:cubicBezTo>
                  <a:pt x="1425382" y="0"/>
                  <a:pt x="1446043" y="20661"/>
                  <a:pt x="1446043" y="46148"/>
                </a:cubicBezTo>
                <a:lnTo>
                  <a:pt x="1446043" y="221441"/>
                </a:lnTo>
                <a:cubicBezTo>
                  <a:pt x="1446043" y="246928"/>
                  <a:pt x="1425382" y="267589"/>
                  <a:pt x="1399895" y="267589"/>
                </a:cubicBezTo>
                <a:lnTo>
                  <a:pt x="1336686" y="267589"/>
                </a:lnTo>
                <a:cubicBezTo>
                  <a:pt x="1340344" y="273635"/>
                  <a:pt x="1342148" y="280744"/>
                  <a:pt x="1342148" y="288275"/>
                </a:cubicBezTo>
                <a:lnTo>
                  <a:pt x="1342148" y="447792"/>
                </a:lnTo>
                <a:cubicBezTo>
                  <a:pt x="1483414" y="469538"/>
                  <a:pt x="1615638" y="518809"/>
                  <a:pt x="1733968" y="589253"/>
                </a:cubicBezTo>
                <a:cubicBezTo>
                  <a:pt x="1733824" y="588067"/>
                  <a:pt x="1734368" y="587495"/>
                  <a:pt x="1734928" y="586935"/>
                </a:cubicBezTo>
                <a:lnTo>
                  <a:pt x="1858879" y="462984"/>
                </a:lnTo>
                <a:cubicBezTo>
                  <a:pt x="1876901" y="444962"/>
                  <a:pt x="1906120" y="444962"/>
                  <a:pt x="1924142" y="462984"/>
                </a:cubicBezTo>
                <a:lnTo>
                  <a:pt x="2127608" y="666449"/>
                </a:lnTo>
                <a:cubicBezTo>
                  <a:pt x="2145630" y="684471"/>
                  <a:pt x="2145630" y="713691"/>
                  <a:pt x="2127608" y="731713"/>
                </a:cubicBezTo>
                <a:lnTo>
                  <a:pt x="2026185" y="833136"/>
                </a:lnTo>
                <a:cubicBezTo>
                  <a:pt x="2199766" y="1034114"/>
                  <a:pt x="2304256" y="1296094"/>
                  <a:pt x="2304256" y="1582480"/>
                </a:cubicBezTo>
                <a:cubicBezTo>
                  <a:pt x="2304256" y="2218783"/>
                  <a:pt x="1788431" y="2734608"/>
                  <a:pt x="1152128" y="2734608"/>
                </a:cubicBezTo>
                <a:cubicBezTo>
                  <a:pt x="515825" y="2734608"/>
                  <a:pt x="0" y="2218783"/>
                  <a:pt x="0" y="1582480"/>
                </a:cubicBezTo>
                <a:cubicBezTo>
                  <a:pt x="0" y="1296748"/>
                  <a:pt x="104014" y="1035310"/>
                  <a:pt x="276848" y="834482"/>
                </a:cubicBezTo>
                <a:lnTo>
                  <a:pt x="176648" y="734282"/>
                </a:lnTo>
                <a:cubicBezTo>
                  <a:pt x="158626" y="716260"/>
                  <a:pt x="158626" y="687040"/>
                  <a:pt x="176648" y="669018"/>
                </a:cubicBezTo>
                <a:lnTo>
                  <a:pt x="380114" y="465553"/>
                </a:lnTo>
                <a:cubicBezTo>
                  <a:pt x="398136" y="447531"/>
                  <a:pt x="427355" y="447531"/>
                  <a:pt x="445377" y="465553"/>
                </a:cubicBezTo>
                <a:lnTo>
                  <a:pt x="569328" y="589504"/>
                </a:lnTo>
                <a:cubicBezTo>
                  <a:pt x="569391" y="589567"/>
                  <a:pt x="569454" y="589630"/>
                  <a:pt x="569438" y="589770"/>
                </a:cubicBezTo>
                <a:cubicBezTo>
                  <a:pt x="687983" y="519049"/>
                  <a:pt x="820504" y="469595"/>
                  <a:pt x="962108" y="447786"/>
                </a:cubicBezTo>
                <a:lnTo>
                  <a:pt x="962108" y="288275"/>
                </a:lnTo>
                <a:cubicBezTo>
                  <a:pt x="962108" y="280744"/>
                  <a:pt x="963912" y="273635"/>
                  <a:pt x="967571" y="267589"/>
                </a:cubicBezTo>
                <a:lnTo>
                  <a:pt x="890973" y="267589"/>
                </a:lnTo>
                <a:cubicBezTo>
                  <a:pt x="865486" y="267589"/>
                  <a:pt x="844825" y="246928"/>
                  <a:pt x="844825" y="221441"/>
                </a:cubicBezTo>
                <a:lnTo>
                  <a:pt x="844825" y="46148"/>
                </a:lnTo>
                <a:cubicBezTo>
                  <a:pt x="844825" y="20661"/>
                  <a:pt x="865486" y="0"/>
                  <a:pt x="890973" y="0"/>
                </a:cubicBezTo>
                <a:close/>
              </a:path>
            </a:pathLst>
          </a:custGeom>
          <a:solidFill>
            <a:schemeClr val="accent2">
              <a:alpha val="7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11" name="Pie 49">
            <a:extLst>
              <a:ext uri="{FF2B5EF4-FFF2-40B4-BE49-F238E27FC236}">
                <a16:creationId xmlns:a16="http://schemas.microsoft.com/office/drawing/2014/main" id="{1595660A-BFF0-4A94-A205-75B1A7378BEF}"/>
              </a:ext>
            </a:extLst>
          </p:cNvPr>
          <p:cNvSpPr/>
          <p:nvPr/>
        </p:nvSpPr>
        <p:spPr>
          <a:xfrm>
            <a:off x="4187732" y="2716939"/>
            <a:ext cx="1080120" cy="1080120"/>
          </a:xfrm>
          <a:prstGeom prst="pie">
            <a:avLst>
              <a:gd name="adj1" fmla="val 5491165"/>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12" name="TextBox 11">
            <a:extLst>
              <a:ext uri="{FF2B5EF4-FFF2-40B4-BE49-F238E27FC236}">
                <a16:creationId xmlns:a16="http://schemas.microsoft.com/office/drawing/2014/main" id="{7C04314C-5C02-4906-8292-F8358319FD64}"/>
              </a:ext>
            </a:extLst>
          </p:cNvPr>
          <p:cNvSpPr txBox="1"/>
          <p:nvPr/>
        </p:nvSpPr>
        <p:spPr>
          <a:xfrm>
            <a:off x="3557792" y="4189618"/>
            <a:ext cx="2340000" cy="615553"/>
          </a:xfrm>
          <a:prstGeom prst="rect">
            <a:avLst/>
          </a:prstGeom>
          <a:noFill/>
        </p:spPr>
        <p:txBody>
          <a:bodyPr wrap="square" lIns="0" tIns="0" rIns="0" bIns="0" rtlCol="0" anchor="ctr">
            <a:spAutoFit/>
          </a:bodyPr>
          <a:lstStyle/>
          <a:p>
            <a:pPr algn="ctr"/>
            <a:r>
              <a:rPr lang="en-US" altLang="ko-KR" sz="4000" b="1" dirty="0">
                <a:solidFill>
                  <a:schemeClr val="tx1">
                    <a:lumMod val="75000"/>
                    <a:lumOff val="25000"/>
                  </a:schemeClr>
                </a:solidFill>
                <a:latin typeface="Arial" pitchFamily="34" charset="0"/>
                <a:cs typeface="B Nazanin" pitchFamily="2" charset="-78"/>
              </a:rPr>
              <a:t>50</a:t>
            </a:r>
            <a:r>
              <a:rPr lang="en-US" altLang="ko-KR" sz="2400" b="1" dirty="0">
                <a:solidFill>
                  <a:schemeClr val="tx1">
                    <a:lumMod val="75000"/>
                    <a:lumOff val="25000"/>
                  </a:schemeClr>
                </a:solidFill>
                <a:latin typeface="Arial" pitchFamily="34" charset="0"/>
                <a:cs typeface="B Nazanin" pitchFamily="2" charset="-78"/>
              </a:rPr>
              <a:t>%</a:t>
            </a:r>
            <a:endParaRPr lang="ko-KR" altLang="en-US" sz="2400" b="1" dirty="0">
              <a:solidFill>
                <a:schemeClr val="tx1">
                  <a:lumMod val="75000"/>
                  <a:lumOff val="25000"/>
                </a:schemeClr>
              </a:solidFill>
              <a:latin typeface="Arial" pitchFamily="34" charset="0"/>
              <a:cs typeface="B Nazanin" pitchFamily="2" charset="-78"/>
            </a:endParaRPr>
          </a:p>
        </p:txBody>
      </p:sp>
      <p:sp>
        <p:nvSpPr>
          <p:cNvPr id="13" name="TextBox 12">
            <a:extLst>
              <a:ext uri="{FF2B5EF4-FFF2-40B4-BE49-F238E27FC236}">
                <a16:creationId xmlns:a16="http://schemas.microsoft.com/office/drawing/2014/main" id="{058F1899-FF06-466A-8C61-B222DD65BCB6}"/>
              </a:ext>
            </a:extLst>
          </p:cNvPr>
          <p:cNvSpPr txBox="1"/>
          <p:nvPr/>
        </p:nvSpPr>
        <p:spPr>
          <a:xfrm>
            <a:off x="3557792" y="1716668"/>
            <a:ext cx="2340000" cy="307777"/>
          </a:xfrm>
          <a:prstGeom prst="rect">
            <a:avLst/>
          </a:prstGeom>
          <a:noFill/>
        </p:spPr>
        <p:txBody>
          <a:bodyPr wrap="square" rtlCol="0">
            <a:spAutoFit/>
          </a:bodyPr>
          <a:lstStyle/>
          <a:p>
            <a:pPr algn="ctr"/>
            <a:r>
              <a:rPr lang="fa-IR" altLang="ko-KR" sz="1400" b="1" dirty="0">
                <a:solidFill>
                  <a:schemeClr val="tx1">
                    <a:lumMod val="75000"/>
                    <a:lumOff val="25000"/>
                  </a:schemeClr>
                </a:solidFill>
                <a:latin typeface="Arial" pitchFamily="34" charset="0"/>
                <a:cs typeface="B Nazanin" pitchFamily="2" charset="-78"/>
              </a:rPr>
              <a:t>متن شما در اینجا</a:t>
            </a:r>
            <a:endParaRPr lang="ko-KR" altLang="en-US" sz="1400" b="1" dirty="0">
              <a:solidFill>
                <a:schemeClr val="tx1">
                  <a:lumMod val="75000"/>
                  <a:lumOff val="25000"/>
                </a:schemeClr>
              </a:solidFill>
              <a:latin typeface="Arial" pitchFamily="34" charset="0"/>
              <a:cs typeface="B Nazanin" pitchFamily="2" charset="-78"/>
            </a:endParaRPr>
          </a:p>
        </p:txBody>
      </p:sp>
      <p:grpSp>
        <p:nvGrpSpPr>
          <p:cNvPr id="14" name="Group 13">
            <a:extLst>
              <a:ext uri="{FF2B5EF4-FFF2-40B4-BE49-F238E27FC236}">
                <a16:creationId xmlns:a16="http://schemas.microsoft.com/office/drawing/2014/main" id="{828E0C90-E5EF-4BFE-8BBD-F2FFF8815EDB}"/>
              </a:ext>
            </a:extLst>
          </p:cNvPr>
          <p:cNvGrpSpPr/>
          <p:nvPr/>
        </p:nvGrpSpPr>
        <p:grpSpPr>
          <a:xfrm>
            <a:off x="3557792" y="4805171"/>
            <a:ext cx="2340000" cy="1105986"/>
            <a:chOff x="491147" y="3343901"/>
            <a:chExt cx="1943807" cy="1105986"/>
          </a:xfrm>
        </p:grpSpPr>
        <p:sp>
          <p:nvSpPr>
            <p:cNvPr id="15" name="TextBox 14">
              <a:extLst>
                <a:ext uri="{FF2B5EF4-FFF2-40B4-BE49-F238E27FC236}">
                  <a16:creationId xmlns:a16="http://schemas.microsoft.com/office/drawing/2014/main" id="{CA7D6C34-E7B2-4344-B3AE-343D2AD4C4B2}"/>
                </a:ext>
              </a:extLst>
            </p:cNvPr>
            <p:cNvSpPr txBox="1"/>
            <p:nvPr/>
          </p:nvSpPr>
          <p:spPr>
            <a:xfrm>
              <a:off x="491147" y="3343901"/>
              <a:ext cx="1943807" cy="276999"/>
            </a:xfrm>
            <a:prstGeom prst="rect">
              <a:avLst/>
            </a:prstGeom>
            <a:noFill/>
          </p:spPr>
          <p:txBody>
            <a:bodyPr wrap="square" rtlCol="0">
              <a:spAutoFit/>
            </a:bodyPr>
            <a:lstStyle/>
            <a:p>
              <a:pPr algn="ctr"/>
              <a:r>
                <a:rPr lang="fa-IR" altLang="ko-KR" sz="1200" b="1" dirty="0">
                  <a:solidFill>
                    <a:schemeClr val="tx1">
                      <a:lumMod val="75000"/>
                      <a:lumOff val="25000"/>
                    </a:schemeClr>
                  </a:solidFill>
                  <a:latin typeface="Arial" pitchFamily="34" charset="0"/>
                  <a:cs typeface="B Nazanin" pitchFamily="2" charset="-78"/>
                </a:rPr>
                <a:t>متن شما در اینجا</a:t>
              </a:r>
              <a:endParaRPr lang="ko-KR" altLang="en-US" sz="1200" b="1" dirty="0">
                <a:solidFill>
                  <a:schemeClr val="tx1">
                    <a:lumMod val="75000"/>
                    <a:lumOff val="25000"/>
                  </a:schemeClr>
                </a:solidFill>
                <a:latin typeface="Arial" pitchFamily="34" charset="0"/>
                <a:cs typeface="B Nazanin" pitchFamily="2" charset="-78"/>
              </a:endParaRPr>
            </a:p>
          </p:txBody>
        </p:sp>
        <p:sp>
          <p:nvSpPr>
            <p:cNvPr id="16" name="TextBox 15">
              <a:extLst>
                <a:ext uri="{FF2B5EF4-FFF2-40B4-BE49-F238E27FC236}">
                  <a16:creationId xmlns:a16="http://schemas.microsoft.com/office/drawing/2014/main" id="{54555C9D-34D1-4E0F-8C96-26899C0B7F7E}"/>
                </a:ext>
              </a:extLst>
            </p:cNvPr>
            <p:cNvSpPr txBox="1"/>
            <p:nvPr/>
          </p:nvSpPr>
          <p:spPr>
            <a:xfrm>
              <a:off x="491147" y="3618890"/>
              <a:ext cx="1943807" cy="830997"/>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من امیدوارم و معتقدم که این الگو زمان، پول و اعتبار شما را جلب کند. ارائه پاورپوینت مدرنی را دریافت کنید که به زیبایی طراحی شده است.</a:t>
              </a:r>
              <a:endParaRPr lang="ko-KR" altLang="en-US" sz="1200" dirty="0">
                <a:solidFill>
                  <a:schemeClr val="tx1">
                    <a:lumMod val="75000"/>
                    <a:lumOff val="25000"/>
                  </a:schemeClr>
                </a:solidFill>
                <a:latin typeface="Arial" pitchFamily="34" charset="0"/>
                <a:cs typeface="B Nazanin" pitchFamily="2" charset="-78"/>
              </a:endParaRPr>
            </a:p>
          </p:txBody>
        </p:sp>
      </p:grpSp>
      <p:sp>
        <p:nvSpPr>
          <p:cNvPr id="17" name="Donut 11">
            <a:extLst>
              <a:ext uri="{FF2B5EF4-FFF2-40B4-BE49-F238E27FC236}">
                <a16:creationId xmlns:a16="http://schemas.microsoft.com/office/drawing/2014/main" id="{BE8ADA53-5E7C-41A3-8A5F-9B25CC832953}"/>
              </a:ext>
            </a:extLst>
          </p:cNvPr>
          <p:cNvSpPr/>
          <p:nvPr/>
        </p:nvSpPr>
        <p:spPr>
          <a:xfrm>
            <a:off x="6612697" y="2119915"/>
            <a:ext cx="1655911" cy="1965176"/>
          </a:xfrm>
          <a:custGeom>
            <a:avLst/>
            <a:gdLst/>
            <a:ahLst/>
            <a:cxnLst/>
            <a:rect l="l" t="t" r="r" b="b"/>
            <a:pathLst>
              <a:path w="2304256" h="2734608">
                <a:moveTo>
                  <a:pt x="1152128" y="733638"/>
                </a:moveTo>
                <a:cubicBezTo>
                  <a:pt x="683326" y="733638"/>
                  <a:pt x="303286" y="1113678"/>
                  <a:pt x="303286" y="1582480"/>
                </a:cubicBezTo>
                <a:cubicBezTo>
                  <a:pt x="303286" y="2051282"/>
                  <a:pt x="683326" y="2431322"/>
                  <a:pt x="1152128" y="2431322"/>
                </a:cubicBezTo>
                <a:cubicBezTo>
                  <a:pt x="1620930" y="2431322"/>
                  <a:pt x="2000970" y="2051282"/>
                  <a:pt x="2000970" y="1582480"/>
                </a:cubicBezTo>
                <a:cubicBezTo>
                  <a:pt x="2000970" y="1113678"/>
                  <a:pt x="1620930" y="733638"/>
                  <a:pt x="1152128" y="733638"/>
                </a:cubicBezTo>
                <a:close/>
                <a:moveTo>
                  <a:pt x="890973" y="0"/>
                </a:moveTo>
                <a:lnTo>
                  <a:pt x="1399895" y="0"/>
                </a:lnTo>
                <a:cubicBezTo>
                  <a:pt x="1425382" y="0"/>
                  <a:pt x="1446043" y="20661"/>
                  <a:pt x="1446043" y="46148"/>
                </a:cubicBezTo>
                <a:lnTo>
                  <a:pt x="1446043" y="221441"/>
                </a:lnTo>
                <a:cubicBezTo>
                  <a:pt x="1446043" y="246928"/>
                  <a:pt x="1425382" y="267589"/>
                  <a:pt x="1399895" y="267589"/>
                </a:cubicBezTo>
                <a:lnTo>
                  <a:pt x="1336686" y="267589"/>
                </a:lnTo>
                <a:cubicBezTo>
                  <a:pt x="1340344" y="273635"/>
                  <a:pt x="1342148" y="280744"/>
                  <a:pt x="1342148" y="288275"/>
                </a:cubicBezTo>
                <a:lnTo>
                  <a:pt x="1342148" y="447792"/>
                </a:lnTo>
                <a:cubicBezTo>
                  <a:pt x="1483414" y="469538"/>
                  <a:pt x="1615638" y="518809"/>
                  <a:pt x="1733968" y="589253"/>
                </a:cubicBezTo>
                <a:cubicBezTo>
                  <a:pt x="1733824" y="588067"/>
                  <a:pt x="1734368" y="587495"/>
                  <a:pt x="1734928" y="586935"/>
                </a:cubicBezTo>
                <a:lnTo>
                  <a:pt x="1858879" y="462984"/>
                </a:lnTo>
                <a:cubicBezTo>
                  <a:pt x="1876901" y="444962"/>
                  <a:pt x="1906120" y="444962"/>
                  <a:pt x="1924142" y="462984"/>
                </a:cubicBezTo>
                <a:lnTo>
                  <a:pt x="2127608" y="666449"/>
                </a:lnTo>
                <a:cubicBezTo>
                  <a:pt x="2145630" y="684471"/>
                  <a:pt x="2145630" y="713691"/>
                  <a:pt x="2127608" y="731713"/>
                </a:cubicBezTo>
                <a:lnTo>
                  <a:pt x="2026185" y="833136"/>
                </a:lnTo>
                <a:cubicBezTo>
                  <a:pt x="2199766" y="1034114"/>
                  <a:pt x="2304256" y="1296094"/>
                  <a:pt x="2304256" y="1582480"/>
                </a:cubicBezTo>
                <a:cubicBezTo>
                  <a:pt x="2304256" y="2218783"/>
                  <a:pt x="1788431" y="2734608"/>
                  <a:pt x="1152128" y="2734608"/>
                </a:cubicBezTo>
                <a:cubicBezTo>
                  <a:pt x="515825" y="2734608"/>
                  <a:pt x="0" y="2218783"/>
                  <a:pt x="0" y="1582480"/>
                </a:cubicBezTo>
                <a:cubicBezTo>
                  <a:pt x="0" y="1296748"/>
                  <a:pt x="104014" y="1035310"/>
                  <a:pt x="276848" y="834482"/>
                </a:cubicBezTo>
                <a:lnTo>
                  <a:pt x="176648" y="734282"/>
                </a:lnTo>
                <a:cubicBezTo>
                  <a:pt x="158626" y="716260"/>
                  <a:pt x="158626" y="687040"/>
                  <a:pt x="176648" y="669018"/>
                </a:cubicBezTo>
                <a:lnTo>
                  <a:pt x="380114" y="465553"/>
                </a:lnTo>
                <a:cubicBezTo>
                  <a:pt x="398136" y="447531"/>
                  <a:pt x="427355" y="447531"/>
                  <a:pt x="445377" y="465553"/>
                </a:cubicBezTo>
                <a:lnTo>
                  <a:pt x="569328" y="589504"/>
                </a:lnTo>
                <a:cubicBezTo>
                  <a:pt x="569391" y="589567"/>
                  <a:pt x="569454" y="589630"/>
                  <a:pt x="569438" y="589770"/>
                </a:cubicBezTo>
                <a:cubicBezTo>
                  <a:pt x="687983" y="519049"/>
                  <a:pt x="820504" y="469595"/>
                  <a:pt x="962108" y="447786"/>
                </a:cubicBezTo>
                <a:lnTo>
                  <a:pt x="962108" y="288275"/>
                </a:lnTo>
                <a:cubicBezTo>
                  <a:pt x="962108" y="280744"/>
                  <a:pt x="963912" y="273635"/>
                  <a:pt x="967571" y="267589"/>
                </a:cubicBezTo>
                <a:lnTo>
                  <a:pt x="890973" y="267589"/>
                </a:lnTo>
                <a:cubicBezTo>
                  <a:pt x="865486" y="267589"/>
                  <a:pt x="844825" y="246928"/>
                  <a:pt x="844825" y="221441"/>
                </a:cubicBezTo>
                <a:lnTo>
                  <a:pt x="844825" y="46148"/>
                </a:lnTo>
                <a:cubicBezTo>
                  <a:pt x="844825" y="20661"/>
                  <a:pt x="865486" y="0"/>
                  <a:pt x="890973" y="0"/>
                </a:cubicBezTo>
                <a:close/>
              </a:path>
            </a:pathLst>
          </a:custGeom>
          <a:solidFill>
            <a:schemeClr val="accent3">
              <a:alpha val="7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18" name="Pie 57">
            <a:extLst>
              <a:ext uri="{FF2B5EF4-FFF2-40B4-BE49-F238E27FC236}">
                <a16:creationId xmlns:a16="http://schemas.microsoft.com/office/drawing/2014/main" id="{02FEFC69-E271-4464-879E-9B472A627280}"/>
              </a:ext>
            </a:extLst>
          </p:cNvPr>
          <p:cNvSpPr/>
          <p:nvPr/>
        </p:nvSpPr>
        <p:spPr>
          <a:xfrm>
            <a:off x="6900591" y="2716939"/>
            <a:ext cx="1080120" cy="1080120"/>
          </a:xfrm>
          <a:prstGeom prst="pie">
            <a:avLst>
              <a:gd name="adj1" fmla="val 19772438"/>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19" name="TextBox 18">
            <a:extLst>
              <a:ext uri="{FF2B5EF4-FFF2-40B4-BE49-F238E27FC236}">
                <a16:creationId xmlns:a16="http://schemas.microsoft.com/office/drawing/2014/main" id="{6C84EF3C-28F4-4AD4-848A-5EA35052066F}"/>
              </a:ext>
            </a:extLst>
          </p:cNvPr>
          <p:cNvSpPr txBox="1"/>
          <p:nvPr/>
        </p:nvSpPr>
        <p:spPr>
          <a:xfrm>
            <a:off x="6270651" y="4189618"/>
            <a:ext cx="2340000" cy="615553"/>
          </a:xfrm>
          <a:prstGeom prst="rect">
            <a:avLst/>
          </a:prstGeom>
          <a:noFill/>
        </p:spPr>
        <p:txBody>
          <a:bodyPr wrap="square" lIns="0" tIns="0" rIns="0" bIns="0" rtlCol="0" anchor="ctr">
            <a:spAutoFit/>
          </a:bodyPr>
          <a:lstStyle/>
          <a:p>
            <a:pPr algn="ctr"/>
            <a:r>
              <a:rPr lang="en-US" altLang="ko-KR" sz="4000" b="1" dirty="0">
                <a:solidFill>
                  <a:schemeClr val="tx1">
                    <a:lumMod val="75000"/>
                    <a:lumOff val="25000"/>
                  </a:schemeClr>
                </a:solidFill>
                <a:latin typeface="Arial" pitchFamily="34" charset="0"/>
                <a:cs typeface="B Nazanin" pitchFamily="2" charset="-78"/>
              </a:rPr>
              <a:t>80</a:t>
            </a:r>
            <a:r>
              <a:rPr lang="en-US" altLang="ko-KR" sz="2400" b="1" dirty="0">
                <a:solidFill>
                  <a:schemeClr val="tx1">
                    <a:lumMod val="75000"/>
                    <a:lumOff val="25000"/>
                  </a:schemeClr>
                </a:solidFill>
                <a:latin typeface="Arial" pitchFamily="34" charset="0"/>
                <a:cs typeface="B Nazanin" pitchFamily="2" charset="-78"/>
              </a:rPr>
              <a:t>%</a:t>
            </a:r>
            <a:endParaRPr lang="ko-KR" altLang="en-US" sz="2400" b="1" dirty="0">
              <a:solidFill>
                <a:schemeClr val="tx1">
                  <a:lumMod val="75000"/>
                  <a:lumOff val="25000"/>
                </a:schemeClr>
              </a:solidFill>
              <a:latin typeface="Arial" pitchFamily="34" charset="0"/>
              <a:cs typeface="B Nazanin" pitchFamily="2" charset="-78"/>
            </a:endParaRPr>
          </a:p>
        </p:txBody>
      </p:sp>
      <p:sp>
        <p:nvSpPr>
          <p:cNvPr id="20" name="TextBox 19">
            <a:extLst>
              <a:ext uri="{FF2B5EF4-FFF2-40B4-BE49-F238E27FC236}">
                <a16:creationId xmlns:a16="http://schemas.microsoft.com/office/drawing/2014/main" id="{91617313-6822-4B88-96B6-A63385EA785A}"/>
              </a:ext>
            </a:extLst>
          </p:cNvPr>
          <p:cNvSpPr txBox="1"/>
          <p:nvPr/>
        </p:nvSpPr>
        <p:spPr>
          <a:xfrm>
            <a:off x="6270651" y="1716668"/>
            <a:ext cx="2340000" cy="307777"/>
          </a:xfrm>
          <a:prstGeom prst="rect">
            <a:avLst/>
          </a:prstGeom>
          <a:noFill/>
        </p:spPr>
        <p:txBody>
          <a:bodyPr wrap="square" rtlCol="0">
            <a:spAutoFit/>
          </a:bodyPr>
          <a:lstStyle/>
          <a:p>
            <a:pPr algn="ctr"/>
            <a:r>
              <a:rPr lang="fa-IR" altLang="ko-KR" sz="1400" b="1" dirty="0">
                <a:solidFill>
                  <a:schemeClr val="tx1">
                    <a:lumMod val="75000"/>
                    <a:lumOff val="25000"/>
                  </a:schemeClr>
                </a:solidFill>
                <a:latin typeface="Arial" pitchFamily="34" charset="0"/>
                <a:cs typeface="B Nazanin" pitchFamily="2" charset="-78"/>
              </a:rPr>
              <a:t>متن شما در اینجا</a:t>
            </a:r>
            <a:endParaRPr lang="ko-KR" altLang="en-US" sz="1400" b="1" dirty="0">
              <a:solidFill>
                <a:schemeClr val="tx1">
                  <a:lumMod val="75000"/>
                  <a:lumOff val="25000"/>
                </a:schemeClr>
              </a:solidFill>
              <a:latin typeface="Arial" pitchFamily="34" charset="0"/>
              <a:cs typeface="B Nazanin" pitchFamily="2" charset="-78"/>
            </a:endParaRPr>
          </a:p>
        </p:txBody>
      </p:sp>
      <p:grpSp>
        <p:nvGrpSpPr>
          <p:cNvPr id="21" name="Group 20">
            <a:extLst>
              <a:ext uri="{FF2B5EF4-FFF2-40B4-BE49-F238E27FC236}">
                <a16:creationId xmlns:a16="http://schemas.microsoft.com/office/drawing/2014/main" id="{416D349D-44C9-408E-A727-58F72B7C6392}"/>
              </a:ext>
            </a:extLst>
          </p:cNvPr>
          <p:cNvGrpSpPr/>
          <p:nvPr/>
        </p:nvGrpSpPr>
        <p:grpSpPr>
          <a:xfrm>
            <a:off x="6270651" y="4805171"/>
            <a:ext cx="2340000" cy="1105986"/>
            <a:chOff x="491147" y="3343901"/>
            <a:chExt cx="1943807" cy="1105986"/>
          </a:xfrm>
        </p:grpSpPr>
        <p:sp>
          <p:nvSpPr>
            <p:cNvPr id="22" name="TextBox 21">
              <a:extLst>
                <a:ext uri="{FF2B5EF4-FFF2-40B4-BE49-F238E27FC236}">
                  <a16:creationId xmlns:a16="http://schemas.microsoft.com/office/drawing/2014/main" id="{9F39FACB-239B-4E6C-ABF9-E321AF92AB1B}"/>
                </a:ext>
              </a:extLst>
            </p:cNvPr>
            <p:cNvSpPr txBox="1"/>
            <p:nvPr/>
          </p:nvSpPr>
          <p:spPr>
            <a:xfrm>
              <a:off x="491147" y="3343901"/>
              <a:ext cx="1943807" cy="276999"/>
            </a:xfrm>
            <a:prstGeom prst="rect">
              <a:avLst/>
            </a:prstGeom>
            <a:noFill/>
          </p:spPr>
          <p:txBody>
            <a:bodyPr wrap="square" rtlCol="0">
              <a:spAutoFit/>
            </a:bodyPr>
            <a:lstStyle/>
            <a:p>
              <a:pPr algn="ctr"/>
              <a:r>
                <a:rPr lang="fa-IR" altLang="ko-KR" sz="1200" b="1" dirty="0">
                  <a:solidFill>
                    <a:schemeClr val="tx1">
                      <a:lumMod val="75000"/>
                      <a:lumOff val="25000"/>
                    </a:schemeClr>
                  </a:solidFill>
                  <a:latin typeface="Arial" pitchFamily="34" charset="0"/>
                  <a:cs typeface="B Nazanin" pitchFamily="2" charset="-78"/>
                </a:rPr>
                <a:t>متن شما در اینجا</a:t>
              </a:r>
              <a:endParaRPr lang="ko-KR" altLang="en-US" sz="1200" b="1" dirty="0">
                <a:solidFill>
                  <a:schemeClr val="tx1">
                    <a:lumMod val="75000"/>
                    <a:lumOff val="25000"/>
                  </a:schemeClr>
                </a:solidFill>
                <a:latin typeface="Arial" pitchFamily="34" charset="0"/>
                <a:cs typeface="B Nazanin" pitchFamily="2" charset="-78"/>
              </a:endParaRPr>
            </a:p>
          </p:txBody>
        </p:sp>
        <p:sp>
          <p:nvSpPr>
            <p:cNvPr id="23" name="TextBox 22">
              <a:extLst>
                <a:ext uri="{FF2B5EF4-FFF2-40B4-BE49-F238E27FC236}">
                  <a16:creationId xmlns:a16="http://schemas.microsoft.com/office/drawing/2014/main" id="{B8B28D5C-B2A9-45FC-8CC8-399EC166C648}"/>
                </a:ext>
              </a:extLst>
            </p:cNvPr>
            <p:cNvSpPr txBox="1"/>
            <p:nvPr/>
          </p:nvSpPr>
          <p:spPr>
            <a:xfrm>
              <a:off x="491147" y="3618890"/>
              <a:ext cx="1943807" cy="830997"/>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من امیدوارم و معتقدم که این الگو زمان، پول و اعتبار شما را جلب کند. ارائه پاورپوینت مدرنی را دریافت کنید که به زیبایی طراحی شده است.</a:t>
              </a:r>
              <a:endParaRPr lang="ko-KR" altLang="en-US" sz="1200" dirty="0">
                <a:solidFill>
                  <a:schemeClr val="tx1">
                    <a:lumMod val="75000"/>
                    <a:lumOff val="25000"/>
                  </a:schemeClr>
                </a:solidFill>
                <a:latin typeface="Arial" pitchFamily="34" charset="0"/>
                <a:cs typeface="B Nazanin" pitchFamily="2" charset="-78"/>
              </a:endParaRPr>
            </a:p>
          </p:txBody>
        </p:sp>
      </p:grpSp>
      <p:sp>
        <p:nvSpPr>
          <p:cNvPr id="24" name="Donut 11">
            <a:extLst>
              <a:ext uri="{FF2B5EF4-FFF2-40B4-BE49-F238E27FC236}">
                <a16:creationId xmlns:a16="http://schemas.microsoft.com/office/drawing/2014/main" id="{E561CC3A-6837-41B7-A8CB-2DE660EF7F6B}"/>
              </a:ext>
            </a:extLst>
          </p:cNvPr>
          <p:cNvSpPr/>
          <p:nvPr/>
        </p:nvSpPr>
        <p:spPr>
          <a:xfrm>
            <a:off x="9325555" y="2119915"/>
            <a:ext cx="1655911" cy="1965176"/>
          </a:xfrm>
          <a:custGeom>
            <a:avLst/>
            <a:gdLst/>
            <a:ahLst/>
            <a:cxnLst/>
            <a:rect l="l" t="t" r="r" b="b"/>
            <a:pathLst>
              <a:path w="2304256" h="2734608">
                <a:moveTo>
                  <a:pt x="1152128" y="733638"/>
                </a:moveTo>
                <a:cubicBezTo>
                  <a:pt x="683326" y="733638"/>
                  <a:pt x="303286" y="1113678"/>
                  <a:pt x="303286" y="1582480"/>
                </a:cubicBezTo>
                <a:cubicBezTo>
                  <a:pt x="303286" y="2051282"/>
                  <a:pt x="683326" y="2431322"/>
                  <a:pt x="1152128" y="2431322"/>
                </a:cubicBezTo>
                <a:cubicBezTo>
                  <a:pt x="1620930" y="2431322"/>
                  <a:pt x="2000970" y="2051282"/>
                  <a:pt x="2000970" y="1582480"/>
                </a:cubicBezTo>
                <a:cubicBezTo>
                  <a:pt x="2000970" y="1113678"/>
                  <a:pt x="1620930" y="733638"/>
                  <a:pt x="1152128" y="733638"/>
                </a:cubicBezTo>
                <a:close/>
                <a:moveTo>
                  <a:pt x="890973" y="0"/>
                </a:moveTo>
                <a:lnTo>
                  <a:pt x="1399895" y="0"/>
                </a:lnTo>
                <a:cubicBezTo>
                  <a:pt x="1425382" y="0"/>
                  <a:pt x="1446043" y="20661"/>
                  <a:pt x="1446043" y="46148"/>
                </a:cubicBezTo>
                <a:lnTo>
                  <a:pt x="1446043" y="221441"/>
                </a:lnTo>
                <a:cubicBezTo>
                  <a:pt x="1446043" y="246928"/>
                  <a:pt x="1425382" y="267589"/>
                  <a:pt x="1399895" y="267589"/>
                </a:cubicBezTo>
                <a:lnTo>
                  <a:pt x="1336686" y="267589"/>
                </a:lnTo>
                <a:cubicBezTo>
                  <a:pt x="1340344" y="273635"/>
                  <a:pt x="1342148" y="280744"/>
                  <a:pt x="1342148" y="288275"/>
                </a:cubicBezTo>
                <a:lnTo>
                  <a:pt x="1342148" y="447792"/>
                </a:lnTo>
                <a:cubicBezTo>
                  <a:pt x="1483414" y="469538"/>
                  <a:pt x="1615638" y="518809"/>
                  <a:pt x="1733968" y="589253"/>
                </a:cubicBezTo>
                <a:cubicBezTo>
                  <a:pt x="1733824" y="588067"/>
                  <a:pt x="1734368" y="587495"/>
                  <a:pt x="1734928" y="586935"/>
                </a:cubicBezTo>
                <a:lnTo>
                  <a:pt x="1858879" y="462984"/>
                </a:lnTo>
                <a:cubicBezTo>
                  <a:pt x="1876901" y="444962"/>
                  <a:pt x="1906120" y="444962"/>
                  <a:pt x="1924142" y="462984"/>
                </a:cubicBezTo>
                <a:lnTo>
                  <a:pt x="2127608" y="666449"/>
                </a:lnTo>
                <a:cubicBezTo>
                  <a:pt x="2145630" y="684471"/>
                  <a:pt x="2145630" y="713691"/>
                  <a:pt x="2127608" y="731713"/>
                </a:cubicBezTo>
                <a:lnTo>
                  <a:pt x="2026185" y="833136"/>
                </a:lnTo>
                <a:cubicBezTo>
                  <a:pt x="2199766" y="1034114"/>
                  <a:pt x="2304256" y="1296094"/>
                  <a:pt x="2304256" y="1582480"/>
                </a:cubicBezTo>
                <a:cubicBezTo>
                  <a:pt x="2304256" y="2218783"/>
                  <a:pt x="1788431" y="2734608"/>
                  <a:pt x="1152128" y="2734608"/>
                </a:cubicBezTo>
                <a:cubicBezTo>
                  <a:pt x="515825" y="2734608"/>
                  <a:pt x="0" y="2218783"/>
                  <a:pt x="0" y="1582480"/>
                </a:cubicBezTo>
                <a:cubicBezTo>
                  <a:pt x="0" y="1296748"/>
                  <a:pt x="104014" y="1035310"/>
                  <a:pt x="276848" y="834482"/>
                </a:cubicBezTo>
                <a:lnTo>
                  <a:pt x="176648" y="734282"/>
                </a:lnTo>
                <a:cubicBezTo>
                  <a:pt x="158626" y="716260"/>
                  <a:pt x="158626" y="687040"/>
                  <a:pt x="176648" y="669018"/>
                </a:cubicBezTo>
                <a:lnTo>
                  <a:pt x="380114" y="465553"/>
                </a:lnTo>
                <a:cubicBezTo>
                  <a:pt x="398136" y="447531"/>
                  <a:pt x="427355" y="447531"/>
                  <a:pt x="445377" y="465553"/>
                </a:cubicBezTo>
                <a:lnTo>
                  <a:pt x="569328" y="589504"/>
                </a:lnTo>
                <a:cubicBezTo>
                  <a:pt x="569391" y="589567"/>
                  <a:pt x="569454" y="589630"/>
                  <a:pt x="569438" y="589770"/>
                </a:cubicBezTo>
                <a:cubicBezTo>
                  <a:pt x="687983" y="519049"/>
                  <a:pt x="820504" y="469595"/>
                  <a:pt x="962108" y="447786"/>
                </a:cubicBezTo>
                <a:lnTo>
                  <a:pt x="962108" y="288275"/>
                </a:lnTo>
                <a:cubicBezTo>
                  <a:pt x="962108" y="280744"/>
                  <a:pt x="963912" y="273635"/>
                  <a:pt x="967571" y="267589"/>
                </a:cubicBezTo>
                <a:lnTo>
                  <a:pt x="890973" y="267589"/>
                </a:lnTo>
                <a:cubicBezTo>
                  <a:pt x="865486" y="267589"/>
                  <a:pt x="844825" y="246928"/>
                  <a:pt x="844825" y="221441"/>
                </a:cubicBezTo>
                <a:lnTo>
                  <a:pt x="844825" y="46148"/>
                </a:lnTo>
                <a:cubicBezTo>
                  <a:pt x="844825" y="20661"/>
                  <a:pt x="865486" y="0"/>
                  <a:pt x="890973" y="0"/>
                </a:cubicBezTo>
                <a:close/>
              </a:path>
            </a:pathLst>
          </a:custGeom>
          <a:solidFill>
            <a:schemeClr val="accent4">
              <a:alpha val="7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25" name="Pie 65">
            <a:extLst>
              <a:ext uri="{FF2B5EF4-FFF2-40B4-BE49-F238E27FC236}">
                <a16:creationId xmlns:a16="http://schemas.microsoft.com/office/drawing/2014/main" id="{96B29377-3B92-433B-BC79-86EFD1439098}"/>
              </a:ext>
            </a:extLst>
          </p:cNvPr>
          <p:cNvSpPr/>
          <p:nvPr/>
        </p:nvSpPr>
        <p:spPr>
          <a:xfrm>
            <a:off x="9613449" y="2716939"/>
            <a:ext cx="1080120" cy="1080120"/>
          </a:xfrm>
          <a:prstGeom prst="pie">
            <a:avLst>
              <a:gd name="adj1" fmla="val 7956409"/>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latin typeface="Arial" pitchFamily="34" charset="0"/>
              <a:cs typeface="B Nazanin" pitchFamily="2" charset="-78"/>
            </a:endParaRPr>
          </a:p>
        </p:txBody>
      </p:sp>
      <p:sp>
        <p:nvSpPr>
          <p:cNvPr id="26" name="TextBox 25">
            <a:extLst>
              <a:ext uri="{FF2B5EF4-FFF2-40B4-BE49-F238E27FC236}">
                <a16:creationId xmlns:a16="http://schemas.microsoft.com/office/drawing/2014/main" id="{4B6A0B8B-3E14-4359-8BA9-4A0F401C062E}"/>
              </a:ext>
            </a:extLst>
          </p:cNvPr>
          <p:cNvSpPr txBox="1"/>
          <p:nvPr/>
        </p:nvSpPr>
        <p:spPr>
          <a:xfrm>
            <a:off x="8983509" y="4189618"/>
            <a:ext cx="2340000" cy="615553"/>
          </a:xfrm>
          <a:prstGeom prst="rect">
            <a:avLst/>
          </a:prstGeom>
          <a:noFill/>
        </p:spPr>
        <p:txBody>
          <a:bodyPr wrap="square" lIns="0" tIns="0" rIns="0" bIns="0" rtlCol="0" anchor="ctr">
            <a:spAutoFit/>
          </a:bodyPr>
          <a:lstStyle/>
          <a:p>
            <a:pPr algn="ctr"/>
            <a:r>
              <a:rPr lang="en-US" altLang="ko-KR" sz="4000" b="1" dirty="0">
                <a:solidFill>
                  <a:schemeClr val="tx1">
                    <a:lumMod val="75000"/>
                    <a:lumOff val="25000"/>
                  </a:schemeClr>
                </a:solidFill>
                <a:latin typeface="Arial" pitchFamily="34" charset="0"/>
                <a:cs typeface="B Nazanin" pitchFamily="2" charset="-78"/>
              </a:rPr>
              <a:t>45</a:t>
            </a:r>
            <a:r>
              <a:rPr lang="en-US" altLang="ko-KR" sz="2400" b="1" dirty="0">
                <a:solidFill>
                  <a:schemeClr val="tx1">
                    <a:lumMod val="75000"/>
                    <a:lumOff val="25000"/>
                  </a:schemeClr>
                </a:solidFill>
                <a:latin typeface="Arial" pitchFamily="34" charset="0"/>
                <a:cs typeface="B Nazanin" pitchFamily="2" charset="-78"/>
              </a:rPr>
              <a:t>%</a:t>
            </a:r>
            <a:endParaRPr lang="ko-KR" altLang="en-US" sz="2400" b="1" dirty="0">
              <a:solidFill>
                <a:schemeClr val="tx1">
                  <a:lumMod val="75000"/>
                  <a:lumOff val="25000"/>
                </a:schemeClr>
              </a:solidFill>
              <a:latin typeface="Arial" pitchFamily="34" charset="0"/>
              <a:cs typeface="B Nazanin" pitchFamily="2" charset="-78"/>
            </a:endParaRPr>
          </a:p>
        </p:txBody>
      </p:sp>
      <p:sp>
        <p:nvSpPr>
          <p:cNvPr id="27" name="TextBox 26">
            <a:extLst>
              <a:ext uri="{FF2B5EF4-FFF2-40B4-BE49-F238E27FC236}">
                <a16:creationId xmlns:a16="http://schemas.microsoft.com/office/drawing/2014/main" id="{94AFB033-5F8D-44FD-8332-BC1EF00C5176}"/>
              </a:ext>
            </a:extLst>
          </p:cNvPr>
          <p:cNvSpPr txBox="1"/>
          <p:nvPr/>
        </p:nvSpPr>
        <p:spPr>
          <a:xfrm>
            <a:off x="8983509" y="1716668"/>
            <a:ext cx="2340000" cy="307777"/>
          </a:xfrm>
          <a:prstGeom prst="rect">
            <a:avLst/>
          </a:prstGeom>
          <a:noFill/>
        </p:spPr>
        <p:txBody>
          <a:bodyPr wrap="square" rtlCol="0">
            <a:spAutoFit/>
          </a:bodyPr>
          <a:lstStyle/>
          <a:p>
            <a:pPr algn="ctr"/>
            <a:r>
              <a:rPr lang="fa-IR" altLang="ko-KR" sz="1400" b="1" dirty="0">
                <a:solidFill>
                  <a:schemeClr val="tx1">
                    <a:lumMod val="75000"/>
                    <a:lumOff val="25000"/>
                  </a:schemeClr>
                </a:solidFill>
                <a:latin typeface="Arial" pitchFamily="34" charset="0"/>
                <a:cs typeface="B Nazanin" pitchFamily="2" charset="-78"/>
              </a:rPr>
              <a:t>متن شما در اینجا</a:t>
            </a:r>
            <a:endParaRPr lang="ko-KR" altLang="en-US" sz="1400" b="1" dirty="0">
              <a:solidFill>
                <a:schemeClr val="tx1">
                  <a:lumMod val="75000"/>
                  <a:lumOff val="25000"/>
                </a:schemeClr>
              </a:solidFill>
              <a:latin typeface="Arial" pitchFamily="34" charset="0"/>
              <a:cs typeface="B Nazanin" pitchFamily="2" charset="-78"/>
            </a:endParaRPr>
          </a:p>
        </p:txBody>
      </p:sp>
      <p:grpSp>
        <p:nvGrpSpPr>
          <p:cNvPr id="28" name="Group 27">
            <a:extLst>
              <a:ext uri="{FF2B5EF4-FFF2-40B4-BE49-F238E27FC236}">
                <a16:creationId xmlns:a16="http://schemas.microsoft.com/office/drawing/2014/main" id="{AE6136AF-6CFC-4C18-8914-2B37BC5D050D}"/>
              </a:ext>
            </a:extLst>
          </p:cNvPr>
          <p:cNvGrpSpPr/>
          <p:nvPr/>
        </p:nvGrpSpPr>
        <p:grpSpPr>
          <a:xfrm>
            <a:off x="8983509" y="4805171"/>
            <a:ext cx="2340000" cy="1105986"/>
            <a:chOff x="491147" y="3343901"/>
            <a:chExt cx="1943807" cy="1105986"/>
          </a:xfrm>
        </p:grpSpPr>
        <p:sp>
          <p:nvSpPr>
            <p:cNvPr id="29" name="TextBox 28">
              <a:extLst>
                <a:ext uri="{FF2B5EF4-FFF2-40B4-BE49-F238E27FC236}">
                  <a16:creationId xmlns:a16="http://schemas.microsoft.com/office/drawing/2014/main" id="{21A24FB3-B65A-4336-A64C-7D3F8438506C}"/>
                </a:ext>
              </a:extLst>
            </p:cNvPr>
            <p:cNvSpPr txBox="1"/>
            <p:nvPr/>
          </p:nvSpPr>
          <p:spPr>
            <a:xfrm>
              <a:off x="491147" y="3343901"/>
              <a:ext cx="1943807" cy="276999"/>
            </a:xfrm>
            <a:prstGeom prst="rect">
              <a:avLst/>
            </a:prstGeom>
            <a:noFill/>
          </p:spPr>
          <p:txBody>
            <a:bodyPr wrap="square" rtlCol="0">
              <a:spAutoFit/>
            </a:bodyPr>
            <a:lstStyle/>
            <a:p>
              <a:pPr algn="ctr"/>
              <a:r>
                <a:rPr lang="fa-IR" altLang="ko-KR" sz="1200" b="1" dirty="0">
                  <a:solidFill>
                    <a:schemeClr val="tx1">
                      <a:lumMod val="75000"/>
                      <a:lumOff val="25000"/>
                    </a:schemeClr>
                  </a:solidFill>
                  <a:latin typeface="Arial" pitchFamily="34" charset="0"/>
                  <a:cs typeface="B Nazanin" pitchFamily="2" charset="-78"/>
                </a:rPr>
                <a:t>متن شما در اینجا</a:t>
              </a:r>
              <a:endParaRPr lang="ko-KR" altLang="en-US" sz="1200" b="1" dirty="0">
                <a:solidFill>
                  <a:schemeClr val="tx1">
                    <a:lumMod val="75000"/>
                    <a:lumOff val="25000"/>
                  </a:schemeClr>
                </a:solidFill>
                <a:latin typeface="Arial" pitchFamily="34" charset="0"/>
                <a:cs typeface="B Nazanin" pitchFamily="2" charset="-78"/>
              </a:endParaRPr>
            </a:p>
          </p:txBody>
        </p:sp>
        <p:sp>
          <p:nvSpPr>
            <p:cNvPr id="30" name="TextBox 29">
              <a:extLst>
                <a:ext uri="{FF2B5EF4-FFF2-40B4-BE49-F238E27FC236}">
                  <a16:creationId xmlns:a16="http://schemas.microsoft.com/office/drawing/2014/main" id="{D12782DC-BBA4-4F73-8F53-1AFB350BDD21}"/>
                </a:ext>
              </a:extLst>
            </p:cNvPr>
            <p:cNvSpPr txBox="1"/>
            <p:nvPr/>
          </p:nvSpPr>
          <p:spPr>
            <a:xfrm>
              <a:off x="491147" y="3618890"/>
              <a:ext cx="1943807" cy="830997"/>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من امیدوارم و معتقدم که این الگو زمان، پول و اعتبار شما را جلب کند. ارائه پاورپوینت مدرنی را دریافت کنید که به زیبایی طراحی شده است.</a:t>
              </a:r>
              <a:endParaRPr lang="ko-KR" altLang="en-US" sz="1200" dirty="0">
                <a:solidFill>
                  <a:schemeClr val="tx1">
                    <a:lumMod val="75000"/>
                    <a:lumOff val="25000"/>
                  </a:schemeClr>
                </a:solidFill>
                <a:latin typeface="Arial" pitchFamily="34" charset="0"/>
                <a:cs typeface="B Nazanin" pitchFamily="2" charset="-78"/>
              </a:endParaRPr>
            </a:p>
          </p:txBody>
        </p:sp>
      </p:grpSp>
      <p:sp>
        <p:nvSpPr>
          <p:cNvPr id="31" name="Rectangle 30"/>
          <p:cNvSpPr/>
          <p:nvPr/>
        </p:nvSpPr>
        <p:spPr>
          <a:xfrm>
            <a:off x="5376893" y="3244334"/>
            <a:ext cx="248786" cy="369332"/>
          </a:xfrm>
          <a:prstGeom prst="rect">
            <a:avLst/>
          </a:prstGeom>
        </p:spPr>
        <p:txBody>
          <a:bodyPr wrap="none">
            <a:spAutoFit/>
          </a:bodyPr>
          <a:lstStyle/>
          <a:p>
            <a:r>
              <a:rPr lang="fa-IR" dirty="0">
                <a:cs typeface="B Nazanin" pitchFamily="2" charset="-78"/>
              </a:rPr>
              <a:t> </a:t>
            </a:r>
            <a:endParaRPr lang="en-US" dirty="0">
              <a:cs typeface="B Nazanin" pitchFamily="2" charset="-78"/>
            </a:endParaRPr>
          </a:p>
        </p:txBody>
      </p:sp>
    </p:spTree>
    <p:extLst>
      <p:ext uri="{BB962C8B-B14F-4D97-AF65-F5344CB8AC3E}">
        <p14:creationId xmlns:p14="http://schemas.microsoft.com/office/powerpoint/2010/main" val="3940008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r>
              <a:rPr lang="fa-IR" dirty="0">
                <a:cs typeface="B Nazanin" pitchFamily="2" charset="-78"/>
              </a:rPr>
              <a:t>سبک جدول زمانی</a:t>
            </a:r>
            <a:endParaRPr lang="en-US" dirty="0">
              <a:cs typeface="B Nazanin" pitchFamily="2" charset="-78"/>
            </a:endParaRPr>
          </a:p>
        </p:txBody>
      </p:sp>
      <p:grpSp>
        <p:nvGrpSpPr>
          <p:cNvPr id="67" name="Group 66">
            <a:extLst>
              <a:ext uri="{FF2B5EF4-FFF2-40B4-BE49-F238E27FC236}">
                <a16:creationId xmlns:a16="http://schemas.microsoft.com/office/drawing/2014/main" id="{85030F3C-3F14-4280-AA6C-19204206B3E0}"/>
              </a:ext>
            </a:extLst>
          </p:cNvPr>
          <p:cNvGrpSpPr/>
          <p:nvPr/>
        </p:nvGrpSpPr>
        <p:grpSpPr>
          <a:xfrm rot="16200000">
            <a:off x="8019960" y="2640234"/>
            <a:ext cx="6404152" cy="1704274"/>
            <a:chOff x="3960971" y="2767117"/>
            <a:chExt cx="4267200" cy="1321489"/>
          </a:xfrm>
        </p:grpSpPr>
        <p:sp>
          <p:nvSpPr>
            <p:cNvPr id="68" name="Freeform: Shape 67">
              <a:extLst>
                <a:ext uri="{FF2B5EF4-FFF2-40B4-BE49-F238E27FC236}">
                  <a16:creationId xmlns:a16="http://schemas.microsoft.com/office/drawing/2014/main" id="{500CC3D4-3213-44FE-AEA1-D00F01745FC6}"/>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chemeClr val="accent5"/>
            </a:solidFill>
            <a:ln w="9525" cap="flat">
              <a:noFill/>
              <a:prstDash val="solid"/>
              <a:miter/>
            </a:ln>
          </p:spPr>
          <p:txBody>
            <a:bodyPr rtlCol="0" anchor="ctr"/>
            <a:lstStyle/>
            <a:p>
              <a:endParaRPr lang="en-US" sz="1200" dirty="0">
                <a:latin typeface="Arial" pitchFamily="34" charset="0"/>
                <a:cs typeface="B Nazanin" pitchFamily="2" charset="-78"/>
              </a:endParaRPr>
            </a:p>
          </p:txBody>
        </p:sp>
        <p:sp>
          <p:nvSpPr>
            <p:cNvPr id="69" name="Freeform: Shape 68">
              <a:extLst>
                <a:ext uri="{FF2B5EF4-FFF2-40B4-BE49-F238E27FC236}">
                  <a16:creationId xmlns:a16="http://schemas.microsoft.com/office/drawing/2014/main" id="{F3D9FB98-AB9C-4644-A8E5-20D1B7786152}"/>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6"/>
            </a:solidFill>
            <a:ln w="9525" cap="flat">
              <a:noFill/>
              <a:prstDash val="solid"/>
              <a:miter/>
            </a:ln>
          </p:spPr>
          <p:txBody>
            <a:bodyPr rtlCol="0" anchor="ctr"/>
            <a:lstStyle/>
            <a:p>
              <a:endParaRPr lang="en-US" sz="1200" dirty="0">
                <a:latin typeface="Arial" pitchFamily="34" charset="0"/>
                <a:cs typeface="B Nazanin" pitchFamily="2" charset="-78"/>
              </a:endParaRPr>
            </a:p>
          </p:txBody>
        </p:sp>
        <p:sp>
          <p:nvSpPr>
            <p:cNvPr id="70" name="Freeform: Shape 69">
              <a:extLst>
                <a:ext uri="{FF2B5EF4-FFF2-40B4-BE49-F238E27FC236}">
                  <a16:creationId xmlns:a16="http://schemas.microsoft.com/office/drawing/2014/main" id="{16388DEA-7EFF-4878-98F7-417A594FE6F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chemeClr val="accent5"/>
            </a:solidFill>
            <a:ln w="9525" cap="flat">
              <a:noFill/>
              <a:prstDash val="solid"/>
              <a:miter/>
            </a:ln>
          </p:spPr>
          <p:txBody>
            <a:bodyPr rtlCol="0" anchor="ctr"/>
            <a:lstStyle/>
            <a:p>
              <a:endParaRPr lang="en-US" sz="1200" dirty="0">
                <a:latin typeface="Arial" pitchFamily="34" charset="0"/>
                <a:cs typeface="B Nazanin" pitchFamily="2" charset="-78"/>
              </a:endParaRPr>
            </a:p>
          </p:txBody>
        </p:sp>
        <p:sp>
          <p:nvSpPr>
            <p:cNvPr id="71" name="Freeform: Shape 70">
              <a:extLst>
                <a:ext uri="{FF2B5EF4-FFF2-40B4-BE49-F238E27FC236}">
                  <a16:creationId xmlns:a16="http://schemas.microsoft.com/office/drawing/2014/main" id="{BDB4C64B-2027-487F-AE96-A7A3A8516637}"/>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5"/>
            </a:solidFill>
            <a:ln w="9525" cap="flat">
              <a:noFill/>
              <a:prstDash val="solid"/>
              <a:miter/>
            </a:ln>
          </p:spPr>
          <p:txBody>
            <a:bodyPr rtlCol="0" anchor="ctr"/>
            <a:lstStyle/>
            <a:p>
              <a:endParaRPr lang="en-US" sz="1200" dirty="0">
                <a:latin typeface="Arial" pitchFamily="34" charset="0"/>
                <a:cs typeface="B Nazanin" pitchFamily="2" charset="-78"/>
              </a:endParaRPr>
            </a:p>
          </p:txBody>
        </p:sp>
      </p:grpSp>
      <p:grpSp>
        <p:nvGrpSpPr>
          <p:cNvPr id="83" name="Graphic 3">
            <a:extLst>
              <a:ext uri="{FF2B5EF4-FFF2-40B4-BE49-F238E27FC236}">
                <a16:creationId xmlns:a16="http://schemas.microsoft.com/office/drawing/2014/main" id="{19C4EF18-7F43-4D6E-ACAF-E47946F46669}"/>
              </a:ext>
            </a:extLst>
          </p:cNvPr>
          <p:cNvGrpSpPr/>
          <p:nvPr/>
        </p:nvGrpSpPr>
        <p:grpSpPr>
          <a:xfrm rot="21305829" flipH="1">
            <a:off x="388050" y="3006314"/>
            <a:ext cx="1389702" cy="1123553"/>
            <a:chOff x="8338752" y="1211990"/>
            <a:chExt cx="3851961" cy="3114252"/>
          </a:xfrm>
        </p:grpSpPr>
        <p:sp>
          <p:nvSpPr>
            <p:cNvPr id="84" name="Freeform: Shape 83">
              <a:extLst>
                <a:ext uri="{FF2B5EF4-FFF2-40B4-BE49-F238E27FC236}">
                  <a16:creationId xmlns:a16="http://schemas.microsoft.com/office/drawing/2014/main" id="{7597336B-849F-41FC-8FBF-F6FB448FBA73}"/>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85" name="Freeform: Shape 84">
              <a:extLst>
                <a:ext uri="{FF2B5EF4-FFF2-40B4-BE49-F238E27FC236}">
                  <a16:creationId xmlns:a16="http://schemas.microsoft.com/office/drawing/2014/main" id="{5FCBCE89-77CA-4B4E-BDA6-1A6C8C0F5D90}"/>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5"/>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86" name="Freeform: Shape 85">
              <a:extLst>
                <a:ext uri="{FF2B5EF4-FFF2-40B4-BE49-F238E27FC236}">
                  <a16:creationId xmlns:a16="http://schemas.microsoft.com/office/drawing/2014/main" id="{B3E290C5-17C5-4E8C-84C3-8D553BE9FF39}"/>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5"/>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87" name="Freeform: Shape 86">
              <a:extLst>
                <a:ext uri="{FF2B5EF4-FFF2-40B4-BE49-F238E27FC236}">
                  <a16:creationId xmlns:a16="http://schemas.microsoft.com/office/drawing/2014/main" id="{C2F9C513-FADF-4D04-84EE-961B06D79CF7}"/>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5">
                <a:lumMod val="75000"/>
              </a:schemeClr>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88" name="Freeform: Shape 87">
              <a:extLst>
                <a:ext uri="{FF2B5EF4-FFF2-40B4-BE49-F238E27FC236}">
                  <a16:creationId xmlns:a16="http://schemas.microsoft.com/office/drawing/2014/main" id="{E75D5EF7-4D68-451A-B3EF-253EC99AC782}"/>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5">
                <a:lumMod val="75000"/>
              </a:schemeClr>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89" name="Freeform: Shape 88">
              <a:extLst>
                <a:ext uri="{FF2B5EF4-FFF2-40B4-BE49-F238E27FC236}">
                  <a16:creationId xmlns:a16="http://schemas.microsoft.com/office/drawing/2014/main" id="{E7E294D0-AABC-44BF-B931-92E93C29B2EC}"/>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5"/>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90" name="Freeform: Shape 89">
              <a:extLst>
                <a:ext uri="{FF2B5EF4-FFF2-40B4-BE49-F238E27FC236}">
                  <a16:creationId xmlns:a16="http://schemas.microsoft.com/office/drawing/2014/main" id="{B34A1B24-026B-4C86-A1A6-DAF05C52EA44}"/>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91" name="Freeform: Shape 90">
              <a:extLst>
                <a:ext uri="{FF2B5EF4-FFF2-40B4-BE49-F238E27FC236}">
                  <a16:creationId xmlns:a16="http://schemas.microsoft.com/office/drawing/2014/main" id="{2B2BFA7B-2E28-4C79-B559-1D0B0309EE9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5">
                <a:lumMod val="50000"/>
              </a:schemeClr>
            </a:solidFill>
            <a:ln w="7072" cap="flat">
              <a:noFill/>
              <a:prstDash val="solid"/>
              <a:miter/>
            </a:ln>
          </p:spPr>
          <p:txBody>
            <a:bodyPr rtlCol="0" anchor="ctr"/>
            <a:lstStyle/>
            <a:p>
              <a:endParaRPr lang="en-US" dirty="0">
                <a:latin typeface="Arial" pitchFamily="34" charset="0"/>
                <a:cs typeface="B Nazanin" pitchFamily="2" charset="-78"/>
              </a:endParaRPr>
            </a:p>
          </p:txBody>
        </p:sp>
      </p:grpSp>
      <p:grpSp>
        <p:nvGrpSpPr>
          <p:cNvPr id="8" name="Group 7">
            <a:extLst>
              <a:ext uri="{FF2B5EF4-FFF2-40B4-BE49-F238E27FC236}">
                <a16:creationId xmlns:a16="http://schemas.microsoft.com/office/drawing/2014/main" id="{3DC938BF-274F-4644-8F23-CD7AE6676BA0}"/>
              </a:ext>
            </a:extLst>
          </p:cNvPr>
          <p:cNvGrpSpPr/>
          <p:nvPr/>
        </p:nvGrpSpPr>
        <p:grpSpPr>
          <a:xfrm>
            <a:off x="1446763" y="2639278"/>
            <a:ext cx="10061655" cy="2617601"/>
            <a:chOff x="1427713" y="2852132"/>
            <a:chExt cx="10061655" cy="2617601"/>
          </a:xfrm>
        </p:grpSpPr>
        <p:grpSp>
          <p:nvGrpSpPr>
            <p:cNvPr id="6" name="Group 5">
              <a:extLst>
                <a:ext uri="{FF2B5EF4-FFF2-40B4-BE49-F238E27FC236}">
                  <a16:creationId xmlns:a16="http://schemas.microsoft.com/office/drawing/2014/main" id="{ADB454B5-5F77-4C49-9103-B7C97A7995BA}"/>
                </a:ext>
              </a:extLst>
            </p:cNvPr>
            <p:cNvGrpSpPr/>
            <p:nvPr/>
          </p:nvGrpSpPr>
          <p:grpSpPr>
            <a:xfrm>
              <a:off x="1427713" y="2852132"/>
              <a:ext cx="9478349" cy="2617601"/>
              <a:chOff x="2895898" y="2601320"/>
              <a:chExt cx="9478349" cy="2617601"/>
            </a:xfrm>
          </p:grpSpPr>
          <p:sp>
            <p:nvSpPr>
              <p:cNvPr id="109" name="Block Arc 108">
                <a:extLst>
                  <a:ext uri="{FF2B5EF4-FFF2-40B4-BE49-F238E27FC236}">
                    <a16:creationId xmlns:a16="http://schemas.microsoft.com/office/drawing/2014/main" id="{FE8A1025-CBFC-402B-BE6B-AFFE5D4E969B}"/>
                  </a:ext>
                </a:extLst>
              </p:cNvPr>
              <p:cNvSpPr/>
              <p:nvPr/>
            </p:nvSpPr>
            <p:spPr>
              <a:xfrm>
                <a:off x="10539544" y="3374995"/>
                <a:ext cx="1834703" cy="1834703"/>
              </a:xfrm>
              <a:prstGeom prst="blockArc">
                <a:avLst>
                  <a:gd name="adj1" fmla="val 12399071"/>
                  <a:gd name="adj2" fmla="val 16243311"/>
                  <a:gd name="adj3" fmla="val 66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10" name="Block Arc 109">
                <a:extLst>
                  <a:ext uri="{FF2B5EF4-FFF2-40B4-BE49-F238E27FC236}">
                    <a16:creationId xmlns:a16="http://schemas.microsoft.com/office/drawing/2014/main" id="{5B9948DF-5A0A-4747-B694-A56DACB3FF4D}"/>
                  </a:ext>
                </a:extLst>
              </p:cNvPr>
              <p:cNvSpPr/>
              <p:nvPr/>
            </p:nvSpPr>
            <p:spPr>
              <a:xfrm rot="10800000">
                <a:off x="2895898" y="2601320"/>
                <a:ext cx="1834703" cy="1834703"/>
              </a:xfrm>
              <a:prstGeom prst="blockArc">
                <a:avLst>
                  <a:gd name="adj1" fmla="val 12399071"/>
                  <a:gd name="adj2" fmla="val 20021087"/>
                  <a:gd name="adj3" fmla="val 64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11" name="Block Arc 110">
                <a:extLst>
                  <a:ext uri="{FF2B5EF4-FFF2-40B4-BE49-F238E27FC236}">
                    <a16:creationId xmlns:a16="http://schemas.microsoft.com/office/drawing/2014/main" id="{E67BDBDC-F19E-406B-B8E2-0E2179EB9E4D}"/>
                  </a:ext>
                </a:extLst>
              </p:cNvPr>
              <p:cNvSpPr/>
              <p:nvPr/>
            </p:nvSpPr>
            <p:spPr>
              <a:xfrm>
                <a:off x="7477560" y="3384218"/>
                <a:ext cx="1834703" cy="1834703"/>
              </a:xfrm>
              <a:prstGeom prst="blockArc">
                <a:avLst>
                  <a:gd name="adj1" fmla="val 12399071"/>
                  <a:gd name="adj2" fmla="val 20021087"/>
                  <a:gd name="adj3" fmla="val 64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12" name="Block Arc 111">
                <a:extLst>
                  <a:ext uri="{FF2B5EF4-FFF2-40B4-BE49-F238E27FC236}">
                    <a16:creationId xmlns:a16="http://schemas.microsoft.com/office/drawing/2014/main" id="{330036F1-9DAC-4969-B3EF-83EF2CF63EB1}"/>
                  </a:ext>
                </a:extLst>
              </p:cNvPr>
              <p:cNvSpPr/>
              <p:nvPr/>
            </p:nvSpPr>
            <p:spPr>
              <a:xfrm>
                <a:off x="4416280" y="3384218"/>
                <a:ext cx="1834703" cy="1834703"/>
              </a:xfrm>
              <a:prstGeom prst="blockArc">
                <a:avLst>
                  <a:gd name="adj1" fmla="val 12399071"/>
                  <a:gd name="adj2" fmla="val 20021087"/>
                  <a:gd name="adj3" fmla="val 64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13" name="Block Arc 112">
                <a:extLst>
                  <a:ext uri="{FF2B5EF4-FFF2-40B4-BE49-F238E27FC236}">
                    <a16:creationId xmlns:a16="http://schemas.microsoft.com/office/drawing/2014/main" id="{E40E8946-5E4B-4C26-84C5-466244B4392C}"/>
                  </a:ext>
                </a:extLst>
              </p:cNvPr>
              <p:cNvSpPr/>
              <p:nvPr/>
            </p:nvSpPr>
            <p:spPr>
              <a:xfrm rot="10800000">
                <a:off x="5946920" y="2601320"/>
                <a:ext cx="1834703" cy="1834703"/>
              </a:xfrm>
              <a:prstGeom prst="blockArc">
                <a:avLst>
                  <a:gd name="adj1" fmla="val 12399071"/>
                  <a:gd name="adj2" fmla="val 20021087"/>
                  <a:gd name="adj3" fmla="val 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14" name="Block Arc 160">
                <a:extLst>
                  <a:ext uri="{FF2B5EF4-FFF2-40B4-BE49-F238E27FC236}">
                    <a16:creationId xmlns:a16="http://schemas.microsoft.com/office/drawing/2014/main" id="{66238CEF-C54D-4BBA-BA3E-140CFFCE07D7}"/>
                  </a:ext>
                </a:extLst>
              </p:cNvPr>
              <p:cNvSpPr/>
              <p:nvPr/>
            </p:nvSpPr>
            <p:spPr>
              <a:xfrm rot="10800000">
                <a:off x="9008904" y="2601320"/>
                <a:ext cx="1834703" cy="1834703"/>
              </a:xfrm>
              <a:prstGeom prst="blockArc">
                <a:avLst>
                  <a:gd name="adj1" fmla="val 12399071"/>
                  <a:gd name="adj2" fmla="val 20021087"/>
                  <a:gd name="adj3" fmla="val 64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sp>
          <p:nvSpPr>
            <p:cNvPr id="7" name="Rectangle 6">
              <a:extLst>
                <a:ext uri="{FF2B5EF4-FFF2-40B4-BE49-F238E27FC236}">
                  <a16:creationId xmlns:a16="http://schemas.microsoft.com/office/drawing/2014/main" id="{C1BD60E6-79DF-41AA-859E-722ADC1D512C}"/>
                </a:ext>
              </a:extLst>
            </p:cNvPr>
            <p:cNvSpPr/>
            <p:nvPr/>
          </p:nvSpPr>
          <p:spPr>
            <a:xfrm>
              <a:off x="9988709" y="3625806"/>
              <a:ext cx="1500659" cy="118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grpSp>
      <p:sp>
        <p:nvSpPr>
          <p:cNvPr id="115" name="Oval 114">
            <a:extLst>
              <a:ext uri="{FF2B5EF4-FFF2-40B4-BE49-F238E27FC236}">
                <a16:creationId xmlns:a16="http://schemas.microsoft.com/office/drawing/2014/main" id="{7054A256-8CF5-4768-B0E4-8D3ABDC99DD0}"/>
              </a:ext>
            </a:extLst>
          </p:cNvPr>
          <p:cNvSpPr/>
          <p:nvPr/>
        </p:nvSpPr>
        <p:spPr>
          <a:xfrm>
            <a:off x="5072493" y="3384889"/>
            <a:ext cx="693414" cy="6934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16" name="Oval 115">
            <a:extLst>
              <a:ext uri="{FF2B5EF4-FFF2-40B4-BE49-F238E27FC236}">
                <a16:creationId xmlns:a16="http://schemas.microsoft.com/office/drawing/2014/main" id="{A478EFDC-91F9-4AB0-86AA-EF757AA65B89}"/>
              </a:ext>
            </a:extLst>
          </p:cNvPr>
          <p:cNvSpPr/>
          <p:nvPr/>
        </p:nvSpPr>
        <p:spPr>
          <a:xfrm>
            <a:off x="3543531" y="3869278"/>
            <a:ext cx="693414" cy="6934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17" name="Oval 116">
            <a:extLst>
              <a:ext uri="{FF2B5EF4-FFF2-40B4-BE49-F238E27FC236}">
                <a16:creationId xmlns:a16="http://schemas.microsoft.com/office/drawing/2014/main" id="{F58C1468-307F-4474-A7C3-796841EE438D}"/>
              </a:ext>
            </a:extLst>
          </p:cNvPr>
          <p:cNvSpPr/>
          <p:nvPr/>
        </p:nvSpPr>
        <p:spPr>
          <a:xfrm>
            <a:off x="2014569" y="3384889"/>
            <a:ext cx="693414" cy="6934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19" name="Oval 118">
            <a:extLst>
              <a:ext uri="{FF2B5EF4-FFF2-40B4-BE49-F238E27FC236}">
                <a16:creationId xmlns:a16="http://schemas.microsoft.com/office/drawing/2014/main" id="{2E9AEEA8-BE6A-406B-BB73-D62F6237E8FD}"/>
              </a:ext>
            </a:extLst>
          </p:cNvPr>
          <p:cNvSpPr/>
          <p:nvPr/>
        </p:nvSpPr>
        <p:spPr>
          <a:xfrm>
            <a:off x="6601454" y="3869278"/>
            <a:ext cx="693414" cy="6934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21" name="Oval 100">
            <a:extLst>
              <a:ext uri="{FF2B5EF4-FFF2-40B4-BE49-F238E27FC236}">
                <a16:creationId xmlns:a16="http://schemas.microsoft.com/office/drawing/2014/main" id="{102A3DBB-340A-440D-BDBC-B66D4D01EFDC}"/>
              </a:ext>
            </a:extLst>
          </p:cNvPr>
          <p:cNvSpPr/>
          <p:nvPr/>
        </p:nvSpPr>
        <p:spPr>
          <a:xfrm>
            <a:off x="8130415" y="3384889"/>
            <a:ext cx="693414" cy="6934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22" name="Rounded Rectangle 5">
            <a:extLst>
              <a:ext uri="{FF2B5EF4-FFF2-40B4-BE49-F238E27FC236}">
                <a16:creationId xmlns:a16="http://schemas.microsoft.com/office/drawing/2014/main" id="{D97E1B44-B49D-405E-95C5-A37725F4C545}"/>
              </a:ext>
            </a:extLst>
          </p:cNvPr>
          <p:cNvSpPr/>
          <p:nvPr/>
        </p:nvSpPr>
        <p:spPr>
          <a:xfrm flipH="1">
            <a:off x="6792253" y="4054428"/>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pitchFamily="34" charset="0"/>
              <a:cs typeface="B Nazanin" pitchFamily="2" charset="-78"/>
            </a:endParaRPr>
          </a:p>
        </p:txBody>
      </p:sp>
      <p:sp>
        <p:nvSpPr>
          <p:cNvPr id="123" name="Teardrop 1">
            <a:extLst>
              <a:ext uri="{FF2B5EF4-FFF2-40B4-BE49-F238E27FC236}">
                <a16:creationId xmlns:a16="http://schemas.microsoft.com/office/drawing/2014/main" id="{C847896E-BD24-44C0-9042-AA9B5E52CAB5}"/>
              </a:ext>
            </a:extLst>
          </p:cNvPr>
          <p:cNvSpPr/>
          <p:nvPr/>
        </p:nvSpPr>
        <p:spPr>
          <a:xfrm rot="18805991">
            <a:off x="8288691" y="3545131"/>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ial" pitchFamily="34" charset="0"/>
              <a:cs typeface="B Nazanin" pitchFamily="2" charset="-78"/>
            </a:endParaRPr>
          </a:p>
        </p:txBody>
      </p:sp>
      <p:sp>
        <p:nvSpPr>
          <p:cNvPr id="125" name="Donut 39">
            <a:extLst>
              <a:ext uri="{FF2B5EF4-FFF2-40B4-BE49-F238E27FC236}">
                <a16:creationId xmlns:a16="http://schemas.microsoft.com/office/drawing/2014/main" id="{DD09BE52-0808-4E49-8B9D-FD83EFC511C3}"/>
              </a:ext>
            </a:extLst>
          </p:cNvPr>
          <p:cNvSpPr/>
          <p:nvPr/>
        </p:nvSpPr>
        <p:spPr>
          <a:xfrm>
            <a:off x="2159210" y="3529530"/>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ial" pitchFamily="34" charset="0"/>
              <a:cs typeface="B Nazanin" pitchFamily="2" charset="-78"/>
            </a:endParaRPr>
          </a:p>
        </p:txBody>
      </p:sp>
      <p:sp>
        <p:nvSpPr>
          <p:cNvPr id="126" name="Rectangle 36">
            <a:extLst>
              <a:ext uri="{FF2B5EF4-FFF2-40B4-BE49-F238E27FC236}">
                <a16:creationId xmlns:a16="http://schemas.microsoft.com/office/drawing/2014/main" id="{E23CAE8B-D24C-4776-AE65-17AEE895AF15}"/>
              </a:ext>
            </a:extLst>
          </p:cNvPr>
          <p:cNvSpPr/>
          <p:nvPr/>
        </p:nvSpPr>
        <p:spPr>
          <a:xfrm>
            <a:off x="5233609" y="3568855"/>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pitchFamily="34" charset="0"/>
              <a:cs typeface="B Nazanin" pitchFamily="2" charset="-78"/>
            </a:endParaRPr>
          </a:p>
        </p:txBody>
      </p:sp>
      <p:sp>
        <p:nvSpPr>
          <p:cNvPr id="127" name="Chord 15">
            <a:extLst>
              <a:ext uri="{FF2B5EF4-FFF2-40B4-BE49-F238E27FC236}">
                <a16:creationId xmlns:a16="http://schemas.microsoft.com/office/drawing/2014/main" id="{2B10FE4D-3BAF-420B-A89E-5967ADB268E1}"/>
              </a:ext>
            </a:extLst>
          </p:cNvPr>
          <p:cNvSpPr/>
          <p:nvPr/>
        </p:nvSpPr>
        <p:spPr>
          <a:xfrm>
            <a:off x="3782348" y="399891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latin typeface="Arial" pitchFamily="34" charset="0"/>
              <a:cs typeface="B Nazanin" pitchFamily="2" charset="-78"/>
            </a:endParaRPr>
          </a:p>
        </p:txBody>
      </p:sp>
      <p:sp>
        <p:nvSpPr>
          <p:cNvPr id="128" name="TextBox 127">
            <a:extLst>
              <a:ext uri="{FF2B5EF4-FFF2-40B4-BE49-F238E27FC236}">
                <a16:creationId xmlns:a16="http://schemas.microsoft.com/office/drawing/2014/main" id="{B4AE6051-F7A4-4254-AA82-C97EC6D2EA80}"/>
              </a:ext>
            </a:extLst>
          </p:cNvPr>
          <p:cNvSpPr txBox="1"/>
          <p:nvPr/>
        </p:nvSpPr>
        <p:spPr>
          <a:xfrm>
            <a:off x="1906242" y="2929757"/>
            <a:ext cx="910068" cy="400110"/>
          </a:xfrm>
          <a:prstGeom prst="rect">
            <a:avLst/>
          </a:prstGeom>
          <a:noFill/>
        </p:spPr>
        <p:txBody>
          <a:bodyPr wrap="square" rtlCol="0" anchor="ctr">
            <a:spAutoFit/>
          </a:bodyPr>
          <a:lstStyle/>
          <a:p>
            <a:pPr algn="ctr"/>
            <a:r>
              <a:rPr lang="en-US" altLang="ko-KR" sz="2000" b="1" dirty="0">
                <a:solidFill>
                  <a:schemeClr val="tx1">
                    <a:lumMod val="75000"/>
                    <a:lumOff val="25000"/>
                  </a:schemeClr>
                </a:solidFill>
                <a:latin typeface="Arial" pitchFamily="34" charset="0"/>
                <a:cs typeface="B Nazanin" pitchFamily="2" charset="-78"/>
              </a:rPr>
              <a:t>2015</a:t>
            </a:r>
            <a:endParaRPr lang="ko-KR" altLang="en-US" sz="2000" b="1" dirty="0">
              <a:solidFill>
                <a:schemeClr val="tx1">
                  <a:lumMod val="75000"/>
                  <a:lumOff val="25000"/>
                </a:schemeClr>
              </a:solidFill>
              <a:latin typeface="Arial" pitchFamily="34" charset="0"/>
              <a:cs typeface="B Nazanin" pitchFamily="2" charset="-78"/>
            </a:endParaRPr>
          </a:p>
        </p:txBody>
      </p:sp>
      <p:sp>
        <p:nvSpPr>
          <p:cNvPr id="129" name="TextBox 128">
            <a:extLst>
              <a:ext uri="{FF2B5EF4-FFF2-40B4-BE49-F238E27FC236}">
                <a16:creationId xmlns:a16="http://schemas.microsoft.com/office/drawing/2014/main" id="{0922E751-894A-4733-B544-07EBEF4D93A8}"/>
              </a:ext>
            </a:extLst>
          </p:cNvPr>
          <p:cNvSpPr txBox="1"/>
          <p:nvPr/>
        </p:nvSpPr>
        <p:spPr>
          <a:xfrm>
            <a:off x="3435204" y="4618737"/>
            <a:ext cx="910068" cy="400110"/>
          </a:xfrm>
          <a:prstGeom prst="rect">
            <a:avLst/>
          </a:prstGeom>
          <a:noFill/>
        </p:spPr>
        <p:txBody>
          <a:bodyPr wrap="square" rtlCol="0" anchor="ctr">
            <a:spAutoFit/>
          </a:bodyPr>
          <a:lstStyle/>
          <a:p>
            <a:pPr algn="ctr"/>
            <a:r>
              <a:rPr lang="en-US" altLang="ko-KR" sz="2000" b="1" dirty="0">
                <a:solidFill>
                  <a:schemeClr val="tx1">
                    <a:lumMod val="75000"/>
                    <a:lumOff val="25000"/>
                  </a:schemeClr>
                </a:solidFill>
                <a:latin typeface="Arial" pitchFamily="34" charset="0"/>
                <a:cs typeface="B Nazanin" pitchFamily="2" charset="-78"/>
              </a:rPr>
              <a:t>2016</a:t>
            </a:r>
            <a:endParaRPr lang="ko-KR" altLang="en-US" sz="2000" b="1" dirty="0">
              <a:solidFill>
                <a:schemeClr val="tx1">
                  <a:lumMod val="75000"/>
                  <a:lumOff val="25000"/>
                </a:schemeClr>
              </a:solidFill>
              <a:latin typeface="Arial" pitchFamily="34" charset="0"/>
              <a:cs typeface="B Nazanin" pitchFamily="2" charset="-78"/>
            </a:endParaRPr>
          </a:p>
        </p:txBody>
      </p:sp>
      <p:sp>
        <p:nvSpPr>
          <p:cNvPr id="130" name="TextBox 129">
            <a:extLst>
              <a:ext uri="{FF2B5EF4-FFF2-40B4-BE49-F238E27FC236}">
                <a16:creationId xmlns:a16="http://schemas.microsoft.com/office/drawing/2014/main" id="{501A74C5-4151-40DD-ABE2-11558BFAC45C}"/>
              </a:ext>
            </a:extLst>
          </p:cNvPr>
          <p:cNvSpPr txBox="1"/>
          <p:nvPr/>
        </p:nvSpPr>
        <p:spPr>
          <a:xfrm>
            <a:off x="4964165" y="2929757"/>
            <a:ext cx="910068" cy="400110"/>
          </a:xfrm>
          <a:prstGeom prst="rect">
            <a:avLst/>
          </a:prstGeom>
          <a:noFill/>
        </p:spPr>
        <p:txBody>
          <a:bodyPr wrap="square" rtlCol="0" anchor="ctr">
            <a:spAutoFit/>
          </a:bodyPr>
          <a:lstStyle/>
          <a:p>
            <a:pPr algn="ctr"/>
            <a:r>
              <a:rPr lang="en-US" altLang="ko-KR" sz="2000" b="1" dirty="0">
                <a:solidFill>
                  <a:schemeClr val="tx1">
                    <a:lumMod val="75000"/>
                    <a:lumOff val="25000"/>
                  </a:schemeClr>
                </a:solidFill>
                <a:latin typeface="Arial" pitchFamily="34" charset="0"/>
                <a:cs typeface="B Nazanin" pitchFamily="2" charset="-78"/>
              </a:rPr>
              <a:t>2017</a:t>
            </a:r>
            <a:endParaRPr lang="ko-KR" altLang="en-US" sz="2000" b="1" dirty="0">
              <a:solidFill>
                <a:schemeClr val="tx1">
                  <a:lumMod val="75000"/>
                  <a:lumOff val="25000"/>
                </a:schemeClr>
              </a:solidFill>
              <a:latin typeface="Arial" pitchFamily="34" charset="0"/>
              <a:cs typeface="B Nazanin" pitchFamily="2" charset="-78"/>
            </a:endParaRPr>
          </a:p>
        </p:txBody>
      </p:sp>
      <p:sp>
        <p:nvSpPr>
          <p:cNvPr id="131" name="TextBox 130">
            <a:extLst>
              <a:ext uri="{FF2B5EF4-FFF2-40B4-BE49-F238E27FC236}">
                <a16:creationId xmlns:a16="http://schemas.microsoft.com/office/drawing/2014/main" id="{53434271-013B-4AB1-883B-F2AFC48CB182}"/>
              </a:ext>
            </a:extLst>
          </p:cNvPr>
          <p:cNvSpPr txBox="1"/>
          <p:nvPr/>
        </p:nvSpPr>
        <p:spPr>
          <a:xfrm>
            <a:off x="6493126" y="4618737"/>
            <a:ext cx="910068" cy="400110"/>
          </a:xfrm>
          <a:prstGeom prst="rect">
            <a:avLst/>
          </a:prstGeom>
          <a:noFill/>
        </p:spPr>
        <p:txBody>
          <a:bodyPr wrap="square" rtlCol="0" anchor="ctr">
            <a:spAutoFit/>
          </a:bodyPr>
          <a:lstStyle/>
          <a:p>
            <a:pPr algn="ctr"/>
            <a:r>
              <a:rPr lang="en-US" altLang="ko-KR" sz="2000" b="1" dirty="0">
                <a:solidFill>
                  <a:schemeClr val="tx1">
                    <a:lumMod val="75000"/>
                    <a:lumOff val="25000"/>
                  </a:schemeClr>
                </a:solidFill>
                <a:latin typeface="Arial" pitchFamily="34" charset="0"/>
                <a:cs typeface="B Nazanin" pitchFamily="2" charset="-78"/>
              </a:rPr>
              <a:t>2018</a:t>
            </a:r>
            <a:endParaRPr lang="ko-KR" altLang="en-US" sz="2000" b="1" dirty="0">
              <a:solidFill>
                <a:schemeClr val="tx1">
                  <a:lumMod val="75000"/>
                  <a:lumOff val="25000"/>
                </a:schemeClr>
              </a:solidFill>
              <a:latin typeface="Arial" pitchFamily="34" charset="0"/>
              <a:cs typeface="B Nazanin" pitchFamily="2" charset="-78"/>
            </a:endParaRPr>
          </a:p>
        </p:txBody>
      </p:sp>
      <p:sp>
        <p:nvSpPr>
          <p:cNvPr id="132" name="TextBox 131">
            <a:extLst>
              <a:ext uri="{FF2B5EF4-FFF2-40B4-BE49-F238E27FC236}">
                <a16:creationId xmlns:a16="http://schemas.microsoft.com/office/drawing/2014/main" id="{E9645120-9379-4F2B-A99D-3518B9BEE013}"/>
              </a:ext>
            </a:extLst>
          </p:cNvPr>
          <p:cNvSpPr txBox="1"/>
          <p:nvPr/>
        </p:nvSpPr>
        <p:spPr>
          <a:xfrm>
            <a:off x="8022088" y="2929757"/>
            <a:ext cx="910068" cy="400110"/>
          </a:xfrm>
          <a:prstGeom prst="rect">
            <a:avLst/>
          </a:prstGeom>
          <a:noFill/>
        </p:spPr>
        <p:txBody>
          <a:bodyPr wrap="square" rtlCol="0" anchor="ctr">
            <a:spAutoFit/>
          </a:bodyPr>
          <a:lstStyle/>
          <a:p>
            <a:pPr algn="ctr"/>
            <a:r>
              <a:rPr lang="en-US" altLang="ko-KR" sz="2000" b="1" dirty="0">
                <a:solidFill>
                  <a:schemeClr val="tx1">
                    <a:lumMod val="75000"/>
                    <a:lumOff val="25000"/>
                  </a:schemeClr>
                </a:solidFill>
                <a:latin typeface="Arial" pitchFamily="34" charset="0"/>
                <a:cs typeface="B Nazanin" pitchFamily="2" charset="-78"/>
              </a:rPr>
              <a:t>2019</a:t>
            </a:r>
            <a:endParaRPr lang="ko-KR" altLang="en-US" sz="2000" b="1" dirty="0">
              <a:solidFill>
                <a:schemeClr val="tx1">
                  <a:lumMod val="75000"/>
                  <a:lumOff val="25000"/>
                </a:schemeClr>
              </a:solidFill>
              <a:latin typeface="Arial" pitchFamily="34" charset="0"/>
              <a:cs typeface="B Nazanin" pitchFamily="2" charset="-78"/>
            </a:endParaRPr>
          </a:p>
        </p:txBody>
      </p:sp>
      <p:sp>
        <p:nvSpPr>
          <p:cNvPr id="133" name="TextBox 132">
            <a:extLst>
              <a:ext uri="{FF2B5EF4-FFF2-40B4-BE49-F238E27FC236}">
                <a16:creationId xmlns:a16="http://schemas.microsoft.com/office/drawing/2014/main" id="{675228B2-8D83-41D4-99CB-6BAAF018A6E6}"/>
              </a:ext>
            </a:extLst>
          </p:cNvPr>
          <p:cNvSpPr txBox="1"/>
          <p:nvPr/>
        </p:nvSpPr>
        <p:spPr>
          <a:xfrm>
            <a:off x="10021567" y="3580660"/>
            <a:ext cx="910068" cy="400110"/>
          </a:xfrm>
          <a:prstGeom prst="rect">
            <a:avLst/>
          </a:prstGeom>
          <a:noFill/>
        </p:spPr>
        <p:txBody>
          <a:bodyPr wrap="square" rtlCol="0" anchor="ctr">
            <a:spAutoFit/>
          </a:bodyPr>
          <a:lstStyle/>
          <a:p>
            <a:pPr algn="ctr"/>
            <a:r>
              <a:rPr lang="en-US" altLang="ko-KR" sz="2000" b="1" dirty="0">
                <a:solidFill>
                  <a:schemeClr val="tx1">
                    <a:lumMod val="75000"/>
                    <a:lumOff val="25000"/>
                  </a:schemeClr>
                </a:solidFill>
                <a:latin typeface="Arial" pitchFamily="34" charset="0"/>
                <a:cs typeface="B Nazanin" pitchFamily="2" charset="-78"/>
              </a:rPr>
              <a:t>2020</a:t>
            </a:r>
            <a:endParaRPr lang="ko-KR" altLang="en-US" sz="2000" b="1" dirty="0">
              <a:solidFill>
                <a:schemeClr val="tx1">
                  <a:lumMod val="75000"/>
                  <a:lumOff val="25000"/>
                </a:schemeClr>
              </a:solidFill>
              <a:latin typeface="Arial" pitchFamily="34" charset="0"/>
              <a:cs typeface="B Nazanin" pitchFamily="2" charset="-78"/>
            </a:endParaRPr>
          </a:p>
        </p:txBody>
      </p:sp>
      <p:grpSp>
        <p:nvGrpSpPr>
          <p:cNvPr id="137" name="Group 136">
            <a:extLst>
              <a:ext uri="{FF2B5EF4-FFF2-40B4-BE49-F238E27FC236}">
                <a16:creationId xmlns:a16="http://schemas.microsoft.com/office/drawing/2014/main" id="{E3CC16F6-2648-4181-8CAB-1BB1F3649E3F}"/>
              </a:ext>
            </a:extLst>
          </p:cNvPr>
          <p:cNvGrpSpPr/>
          <p:nvPr/>
        </p:nvGrpSpPr>
        <p:grpSpPr>
          <a:xfrm>
            <a:off x="2975268" y="5083945"/>
            <a:ext cx="1819678" cy="1084161"/>
            <a:chOff x="1985513" y="4307149"/>
            <a:chExt cx="2380861" cy="1084161"/>
          </a:xfrm>
        </p:grpSpPr>
        <p:sp>
          <p:nvSpPr>
            <p:cNvPr id="138" name="TextBox 137">
              <a:extLst>
                <a:ext uri="{FF2B5EF4-FFF2-40B4-BE49-F238E27FC236}">
                  <a16:creationId xmlns:a16="http://schemas.microsoft.com/office/drawing/2014/main" id="{EEB58CBD-4473-4574-81DE-4FD1A4834E64}"/>
                </a:ext>
              </a:extLst>
            </p:cNvPr>
            <p:cNvSpPr txBox="1"/>
            <p:nvPr/>
          </p:nvSpPr>
          <p:spPr>
            <a:xfrm>
              <a:off x="2004347" y="4560313"/>
              <a:ext cx="2346637" cy="830997"/>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139" name="TextBox 138">
              <a:extLst>
                <a:ext uri="{FF2B5EF4-FFF2-40B4-BE49-F238E27FC236}">
                  <a16:creationId xmlns:a16="http://schemas.microsoft.com/office/drawing/2014/main" id="{4DA463E9-971E-4FD9-8048-9902F6E52023}"/>
                </a:ext>
              </a:extLst>
            </p:cNvPr>
            <p:cNvSpPr txBox="1"/>
            <p:nvPr/>
          </p:nvSpPr>
          <p:spPr>
            <a:xfrm>
              <a:off x="1985513" y="4307149"/>
              <a:ext cx="2380861" cy="276999"/>
            </a:xfrm>
            <a:prstGeom prst="rect">
              <a:avLst/>
            </a:prstGeom>
            <a:noFill/>
          </p:spPr>
          <p:txBody>
            <a:bodyPr wrap="square" rtlCol="0">
              <a:spAutoFit/>
            </a:bodyPr>
            <a:lstStyle/>
            <a:p>
              <a:pPr algn="ct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grpSp>
      <p:grpSp>
        <p:nvGrpSpPr>
          <p:cNvPr id="143" name="Group 142">
            <a:extLst>
              <a:ext uri="{FF2B5EF4-FFF2-40B4-BE49-F238E27FC236}">
                <a16:creationId xmlns:a16="http://schemas.microsoft.com/office/drawing/2014/main" id="{20E6A521-D88B-4C25-99C7-9DB91CCE7A6F}"/>
              </a:ext>
            </a:extLst>
          </p:cNvPr>
          <p:cNvGrpSpPr/>
          <p:nvPr/>
        </p:nvGrpSpPr>
        <p:grpSpPr>
          <a:xfrm>
            <a:off x="1451437" y="1579995"/>
            <a:ext cx="1819678" cy="1084161"/>
            <a:chOff x="1985513" y="4307149"/>
            <a:chExt cx="2380861" cy="1084161"/>
          </a:xfrm>
        </p:grpSpPr>
        <p:sp>
          <p:nvSpPr>
            <p:cNvPr id="144" name="TextBox 143">
              <a:extLst>
                <a:ext uri="{FF2B5EF4-FFF2-40B4-BE49-F238E27FC236}">
                  <a16:creationId xmlns:a16="http://schemas.microsoft.com/office/drawing/2014/main" id="{CF4618F2-4883-423B-AE84-8CF62C57CB54}"/>
                </a:ext>
              </a:extLst>
            </p:cNvPr>
            <p:cNvSpPr txBox="1"/>
            <p:nvPr/>
          </p:nvSpPr>
          <p:spPr>
            <a:xfrm>
              <a:off x="2004347" y="4560313"/>
              <a:ext cx="2346637" cy="830997"/>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145" name="TextBox 144">
              <a:extLst>
                <a:ext uri="{FF2B5EF4-FFF2-40B4-BE49-F238E27FC236}">
                  <a16:creationId xmlns:a16="http://schemas.microsoft.com/office/drawing/2014/main" id="{A03AA2BC-49B1-466E-A167-64AEAF6946A3}"/>
                </a:ext>
              </a:extLst>
            </p:cNvPr>
            <p:cNvSpPr txBox="1"/>
            <p:nvPr/>
          </p:nvSpPr>
          <p:spPr>
            <a:xfrm>
              <a:off x="1985513" y="4307149"/>
              <a:ext cx="2380861" cy="276999"/>
            </a:xfrm>
            <a:prstGeom prst="rect">
              <a:avLst/>
            </a:prstGeom>
            <a:noFill/>
          </p:spPr>
          <p:txBody>
            <a:bodyPr wrap="square" rtlCol="0">
              <a:spAutoFit/>
            </a:bodyPr>
            <a:lstStyle/>
            <a:p>
              <a:pPr algn="ct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grpSp>
      <p:grpSp>
        <p:nvGrpSpPr>
          <p:cNvPr id="146" name="Group 145">
            <a:extLst>
              <a:ext uri="{FF2B5EF4-FFF2-40B4-BE49-F238E27FC236}">
                <a16:creationId xmlns:a16="http://schemas.microsoft.com/office/drawing/2014/main" id="{3AA6359F-5131-4A8A-9CA6-6147DD6F9540}"/>
              </a:ext>
            </a:extLst>
          </p:cNvPr>
          <p:cNvGrpSpPr/>
          <p:nvPr/>
        </p:nvGrpSpPr>
        <p:grpSpPr>
          <a:xfrm>
            <a:off x="6051411" y="5083945"/>
            <a:ext cx="1819678" cy="1084161"/>
            <a:chOff x="1985513" y="4307149"/>
            <a:chExt cx="2380861" cy="1084161"/>
          </a:xfrm>
        </p:grpSpPr>
        <p:sp>
          <p:nvSpPr>
            <p:cNvPr id="147" name="TextBox 146">
              <a:extLst>
                <a:ext uri="{FF2B5EF4-FFF2-40B4-BE49-F238E27FC236}">
                  <a16:creationId xmlns:a16="http://schemas.microsoft.com/office/drawing/2014/main" id="{A84529F9-1047-4826-8B79-9416E4A16560}"/>
                </a:ext>
              </a:extLst>
            </p:cNvPr>
            <p:cNvSpPr txBox="1"/>
            <p:nvPr/>
          </p:nvSpPr>
          <p:spPr>
            <a:xfrm>
              <a:off x="2004347" y="4560313"/>
              <a:ext cx="2346637" cy="830997"/>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148" name="TextBox 147">
              <a:extLst>
                <a:ext uri="{FF2B5EF4-FFF2-40B4-BE49-F238E27FC236}">
                  <a16:creationId xmlns:a16="http://schemas.microsoft.com/office/drawing/2014/main" id="{FD5A2D58-DFEA-4468-8AB6-33217CB1C083}"/>
                </a:ext>
              </a:extLst>
            </p:cNvPr>
            <p:cNvSpPr txBox="1"/>
            <p:nvPr/>
          </p:nvSpPr>
          <p:spPr>
            <a:xfrm>
              <a:off x="1985513" y="4307149"/>
              <a:ext cx="2380861" cy="276999"/>
            </a:xfrm>
            <a:prstGeom prst="rect">
              <a:avLst/>
            </a:prstGeom>
            <a:noFill/>
          </p:spPr>
          <p:txBody>
            <a:bodyPr wrap="square" rtlCol="0">
              <a:spAutoFit/>
            </a:bodyPr>
            <a:lstStyle/>
            <a:p>
              <a:pPr algn="ct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grpSp>
      <p:grpSp>
        <p:nvGrpSpPr>
          <p:cNvPr id="149" name="Group 148">
            <a:extLst>
              <a:ext uri="{FF2B5EF4-FFF2-40B4-BE49-F238E27FC236}">
                <a16:creationId xmlns:a16="http://schemas.microsoft.com/office/drawing/2014/main" id="{DE1F40F6-6F58-4137-BC2B-7B0D3EC72CCA}"/>
              </a:ext>
            </a:extLst>
          </p:cNvPr>
          <p:cNvGrpSpPr/>
          <p:nvPr/>
        </p:nvGrpSpPr>
        <p:grpSpPr>
          <a:xfrm>
            <a:off x="4527580" y="1579995"/>
            <a:ext cx="1819678" cy="1084161"/>
            <a:chOff x="1985513" y="4307149"/>
            <a:chExt cx="2380861" cy="1084161"/>
          </a:xfrm>
        </p:grpSpPr>
        <p:sp>
          <p:nvSpPr>
            <p:cNvPr id="150" name="TextBox 149">
              <a:extLst>
                <a:ext uri="{FF2B5EF4-FFF2-40B4-BE49-F238E27FC236}">
                  <a16:creationId xmlns:a16="http://schemas.microsoft.com/office/drawing/2014/main" id="{D5C191C3-10BB-43C7-BB71-6081C453520A}"/>
                </a:ext>
              </a:extLst>
            </p:cNvPr>
            <p:cNvSpPr txBox="1"/>
            <p:nvPr/>
          </p:nvSpPr>
          <p:spPr>
            <a:xfrm>
              <a:off x="2004347" y="4560313"/>
              <a:ext cx="2346637" cy="830997"/>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151" name="TextBox 150">
              <a:extLst>
                <a:ext uri="{FF2B5EF4-FFF2-40B4-BE49-F238E27FC236}">
                  <a16:creationId xmlns:a16="http://schemas.microsoft.com/office/drawing/2014/main" id="{B7D88F9D-CB73-474B-89D7-AD94E11DE3D0}"/>
                </a:ext>
              </a:extLst>
            </p:cNvPr>
            <p:cNvSpPr txBox="1"/>
            <p:nvPr/>
          </p:nvSpPr>
          <p:spPr>
            <a:xfrm>
              <a:off x="1985513" y="4307149"/>
              <a:ext cx="2380861" cy="276999"/>
            </a:xfrm>
            <a:prstGeom prst="rect">
              <a:avLst/>
            </a:prstGeom>
            <a:noFill/>
          </p:spPr>
          <p:txBody>
            <a:bodyPr wrap="square" rtlCol="0">
              <a:spAutoFit/>
            </a:bodyPr>
            <a:lstStyle/>
            <a:p>
              <a:pPr algn="ct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grpSp>
      <p:grpSp>
        <p:nvGrpSpPr>
          <p:cNvPr id="152" name="Group 151">
            <a:extLst>
              <a:ext uri="{FF2B5EF4-FFF2-40B4-BE49-F238E27FC236}">
                <a16:creationId xmlns:a16="http://schemas.microsoft.com/office/drawing/2014/main" id="{49979540-F977-4FFD-BB36-D7DCF76C6D3D}"/>
              </a:ext>
            </a:extLst>
          </p:cNvPr>
          <p:cNvGrpSpPr/>
          <p:nvPr/>
        </p:nvGrpSpPr>
        <p:grpSpPr>
          <a:xfrm>
            <a:off x="9078647" y="4092117"/>
            <a:ext cx="1819678" cy="1084161"/>
            <a:chOff x="1985513" y="4307149"/>
            <a:chExt cx="2380861" cy="1084161"/>
          </a:xfrm>
        </p:grpSpPr>
        <p:sp>
          <p:nvSpPr>
            <p:cNvPr id="153" name="TextBox 152">
              <a:extLst>
                <a:ext uri="{FF2B5EF4-FFF2-40B4-BE49-F238E27FC236}">
                  <a16:creationId xmlns:a16="http://schemas.microsoft.com/office/drawing/2014/main" id="{5467797D-35B8-429F-AEBB-297597EAFB8A}"/>
                </a:ext>
              </a:extLst>
            </p:cNvPr>
            <p:cNvSpPr txBox="1"/>
            <p:nvPr/>
          </p:nvSpPr>
          <p:spPr>
            <a:xfrm>
              <a:off x="2004347" y="4560313"/>
              <a:ext cx="2346637" cy="830997"/>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154" name="TextBox 153">
              <a:extLst>
                <a:ext uri="{FF2B5EF4-FFF2-40B4-BE49-F238E27FC236}">
                  <a16:creationId xmlns:a16="http://schemas.microsoft.com/office/drawing/2014/main" id="{99D64E58-BB63-4D88-88D0-E95109F22BD8}"/>
                </a:ext>
              </a:extLst>
            </p:cNvPr>
            <p:cNvSpPr txBox="1"/>
            <p:nvPr/>
          </p:nvSpPr>
          <p:spPr>
            <a:xfrm>
              <a:off x="1985513" y="4307149"/>
              <a:ext cx="2380861" cy="276999"/>
            </a:xfrm>
            <a:prstGeom prst="rect">
              <a:avLst/>
            </a:prstGeom>
            <a:noFill/>
          </p:spPr>
          <p:txBody>
            <a:bodyPr wrap="square" rtlCol="0">
              <a:spAutoFit/>
            </a:bodyPr>
            <a:lstStyle/>
            <a:p>
              <a:pPr algn="ct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grpSp>
      <p:grpSp>
        <p:nvGrpSpPr>
          <p:cNvPr id="155" name="Group 154">
            <a:extLst>
              <a:ext uri="{FF2B5EF4-FFF2-40B4-BE49-F238E27FC236}">
                <a16:creationId xmlns:a16="http://schemas.microsoft.com/office/drawing/2014/main" id="{D369F3C3-68B7-4075-BE2E-8B0358C66755}"/>
              </a:ext>
            </a:extLst>
          </p:cNvPr>
          <p:cNvGrpSpPr/>
          <p:nvPr/>
        </p:nvGrpSpPr>
        <p:grpSpPr>
          <a:xfrm>
            <a:off x="7574794" y="1579995"/>
            <a:ext cx="1819678" cy="1084161"/>
            <a:chOff x="1985513" y="4307149"/>
            <a:chExt cx="2380861" cy="1084161"/>
          </a:xfrm>
        </p:grpSpPr>
        <p:sp>
          <p:nvSpPr>
            <p:cNvPr id="156" name="TextBox 155">
              <a:extLst>
                <a:ext uri="{FF2B5EF4-FFF2-40B4-BE49-F238E27FC236}">
                  <a16:creationId xmlns:a16="http://schemas.microsoft.com/office/drawing/2014/main" id="{A13B9285-80FB-4AF7-AADC-36E601DD3EDE}"/>
                </a:ext>
              </a:extLst>
            </p:cNvPr>
            <p:cNvSpPr txBox="1"/>
            <p:nvPr/>
          </p:nvSpPr>
          <p:spPr>
            <a:xfrm>
              <a:off x="2004347" y="4560313"/>
              <a:ext cx="2346637" cy="830997"/>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157" name="TextBox 156">
              <a:extLst>
                <a:ext uri="{FF2B5EF4-FFF2-40B4-BE49-F238E27FC236}">
                  <a16:creationId xmlns:a16="http://schemas.microsoft.com/office/drawing/2014/main" id="{31571EF2-6CC4-4A91-AB06-18ED808363D1}"/>
                </a:ext>
              </a:extLst>
            </p:cNvPr>
            <p:cNvSpPr txBox="1"/>
            <p:nvPr/>
          </p:nvSpPr>
          <p:spPr>
            <a:xfrm>
              <a:off x="1985513" y="4307149"/>
              <a:ext cx="2380861" cy="276999"/>
            </a:xfrm>
            <a:prstGeom prst="rect">
              <a:avLst/>
            </a:prstGeom>
            <a:noFill/>
          </p:spPr>
          <p:txBody>
            <a:bodyPr wrap="square" rtlCol="0">
              <a:spAutoFit/>
            </a:bodyPr>
            <a:lstStyle/>
            <a:p>
              <a:pPr algn="ctr"/>
              <a:r>
                <a:rPr lang="fa-IR" altLang="ko-KR" sz="1200" b="1" dirty="0">
                  <a:solidFill>
                    <a:schemeClr val="tx1">
                      <a:lumMod val="75000"/>
                      <a:lumOff val="25000"/>
                    </a:schemeClr>
                  </a:solidFill>
                  <a:latin typeface="Arial" pitchFamily="34" charset="0"/>
                  <a:cs typeface="B Nazanin" pitchFamily="2" charset="-78"/>
                </a:rPr>
                <a:t>محتوا در اینجا</a:t>
              </a:r>
              <a:endParaRPr lang="ko-KR" altLang="en-US" sz="1200" b="1" dirty="0">
                <a:solidFill>
                  <a:schemeClr val="tx1">
                    <a:lumMod val="75000"/>
                    <a:lumOff val="25000"/>
                  </a:schemeClr>
                </a:solidFill>
                <a:latin typeface="Arial" pitchFamily="34" charset="0"/>
                <a:cs typeface="B Nazanin" pitchFamily="2" charset="-78"/>
              </a:endParaRPr>
            </a:p>
          </p:txBody>
        </p:sp>
      </p:grpSp>
    </p:spTree>
    <p:extLst>
      <p:ext uri="{BB962C8B-B14F-4D97-AF65-F5344CB8AC3E}">
        <p14:creationId xmlns:p14="http://schemas.microsoft.com/office/powerpoint/2010/main" val="1891802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sp>
        <p:nvSpPr>
          <p:cNvPr id="3" name="Rounded Rectangle 2">
            <a:extLst>
              <a:ext uri="{FF2B5EF4-FFF2-40B4-BE49-F238E27FC236}">
                <a16:creationId xmlns:a16="http://schemas.microsoft.com/office/drawing/2014/main" id="{6EC19A04-28B4-4D0B-8025-F4143F9948D0}"/>
              </a:ext>
            </a:extLst>
          </p:cNvPr>
          <p:cNvSpPr/>
          <p:nvPr/>
        </p:nvSpPr>
        <p:spPr>
          <a:xfrm>
            <a:off x="4689749" y="1753657"/>
            <a:ext cx="2704353"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65000"/>
                  <a:lumOff val="35000"/>
                </a:schemeClr>
              </a:solidFill>
              <a:latin typeface="Arial" pitchFamily="34" charset="0"/>
              <a:cs typeface="B Nazanin" pitchFamily="2" charset="-78"/>
            </a:endParaRPr>
          </a:p>
        </p:txBody>
      </p:sp>
      <p:sp>
        <p:nvSpPr>
          <p:cNvPr id="4" name="Rounded Rectangle 3">
            <a:extLst>
              <a:ext uri="{FF2B5EF4-FFF2-40B4-BE49-F238E27FC236}">
                <a16:creationId xmlns:a16="http://schemas.microsoft.com/office/drawing/2014/main" id="{80626F86-C097-4B32-B158-CC37C1D13428}"/>
              </a:ext>
            </a:extLst>
          </p:cNvPr>
          <p:cNvSpPr/>
          <p:nvPr/>
        </p:nvSpPr>
        <p:spPr>
          <a:xfrm rot="10800000">
            <a:off x="1487177" y="2265251"/>
            <a:ext cx="3312000"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65000"/>
                  <a:lumOff val="35000"/>
                </a:schemeClr>
              </a:solidFill>
              <a:latin typeface="Arial" pitchFamily="34" charset="0"/>
              <a:cs typeface="B Nazanin" pitchFamily="2" charset="-78"/>
            </a:endParaRPr>
          </a:p>
        </p:txBody>
      </p:sp>
      <p:sp>
        <p:nvSpPr>
          <p:cNvPr id="5" name="Rounded Rectangle 4">
            <a:extLst>
              <a:ext uri="{FF2B5EF4-FFF2-40B4-BE49-F238E27FC236}">
                <a16:creationId xmlns:a16="http://schemas.microsoft.com/office/drawing/2014/main" id="{351E4AF5-699F-4CD2-98AA-9806BE9E7D32}"/>
              </a:ext>
            </a:extLst>
          </p:cNvPr>
          <p:cNvSpPr/>
          <p:nvPr/>
        </p:nvSpPr>
        <p:spPr>
          <a:xfrm rot="10800000">
            <a:off x="1211656" y="2841404"/>
            <a:ext cx="3312000"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65000"/>
                  <a:lumOff val="35000"/>
                </a:schemeClr>
              </a:solidFill>
              <a:latin typeface="Arial" pitchFamily="34" charset="0"/>
              <a:cs typeface="B Nazanin" pitchFamily="2" charset="-78"/>
            </a:endParaRPr>
          </a:p>
        </p:txBody>
      </p:sp>
      <p:sp>
        <p:nvSpPr>
          <p:cNvPr id="6" name="Rounded Rectangle 5">
            <a:extLst>
              <a:ext uri="{FF2B5EF4-FFF2-40B4-BE49-F238E27FC236}">
                <a16:creationId xmlns:a16="http://schemas.microsoft.com/office/drawing/2014/main" id="{D766D0B1-8EA1-4B17-B110-CEB70466B0D3}"/>
              </a:ext>
            </a:extLst>
          </p:cNvPr>
          <p:cNvSpPr/>
          <p:nvPr/>
        </p:nvSpPr>
        <p:spPr>
          <a:xfrm>
            <a:off x="7361313" y="2265251"/>
            <a:ext cx="3312000"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65000"/>
                  <a:lumOff val="35000"/>
                </a:schemeClr>
              </a:solidFill>
              <a:latin typeface="Arial" pitchFamily="34" charset="0"/>
              <a:cs typeface="B Nazanin" pitchFamily="2" charset="-78"/>
            </a:endParaRPr>
          </a:p>
        </p:txBody>
      </p:sp>
      <p:sp>
        <p:nvSpPr>
          <p:cNvPr id="7" name="Rounded Rectangle 6">
            <a:extLst>
              <a:ext uri="{FF2B5EF4-FFF2-40B4-BE49-F238E27FC236}">
                <a16:creationId xmlns:a16="http://schemas.microsoft.com/office/drawing/2014/main" id="{90620830-E559-478B-96BA-CD846DB0FC83}"/>
              </a:ext>
            </a:extLst>
          </p:cNvPr>
          <p:cNvSpPr/>
          <p:nvPr/>
        </p:nvSpPr>
        <p:spPr>
          <a:xfrm>
            <a:off x="7636051" y="2841404"/>
            <a:ext cx="3312000"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65000"/>
                  <a:lumOff val="35000"/>
                </a:schemeClr>
              </a:solidFill>
              <a:latin typeface="Arial" pitchFamily="34" charset="0"/>
              <a:cs typeface="B Nazanin" pitchFamily="2" charset="-78"/>
            </a:endParaRPr>
          </a:p>
        </p:txBody>
      </p:sp>
      <p:sp>
        <p:nvSpPr>
          <p:cNvPr id="8" name="Rounded Rectangle 7">
            <a:extLst>
              <a:ext uri="{FF2B5EF4-FFF2-40B4-BE49-F238E27FC236}">
                <a16:creationId xmlns:a16="http://schemas.microsoft.com/office/drawing/2014/main" id="{1118010C-2FBD-4B9F-8A7D-F3B02D5BF763}"/>
              </a:ext>
            </a:extLst>
          </p:cNvPr>
          <p:cNvSpPr/>
          <p:nvPr/>
        </p:nvSpPr>
        <p:spPr>
          <a:xfrm rot="10800000">
            <a:off x="936135" y="3417557"/>
            <a:ext cx="3312000"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65000"/>
                  <a:lumOff val="35000"/>
                </a:schemeClr>
              </a:solidFill>
              <a:latin typeface="Arial" pitchFamily="34" charset="0"/>
              <a:cs typeface="B Nazanin" pitchFamily="2" charset="-78"/>
            </a:endParaRPr>
          </a:p>
        </p:txBody>
      </p:sp>
      <p:sp>
        <p:nvSpPr>
          <p:cNvPr id="9" name="Rounded Rectangle 8">
            <a:extLst>
              <a:ext uri="{FF2B5EF4-FFF2-40B4-BE49-F238E27FC236}">
                <a16:creationId xmlns:a16="http://schemas.microsoft.com/office/drawing/2014/main" id="{443E42AA-0880-4F98-989C-7AB4978F8640}"/>
              </a:ext>
            </a:extLst>
          </p:cNvPr>
          <p:cNvSpPr/>
          <p:nvPr/>
        </p:nvSpPr>
        <p:spPr>
          <a:xfrm>
            <a:off x="7910789" y="3417557"/>
            <a:ext cx="3312000"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65000"/>
                  <a:lumOff val="35000"/>
                </a:schemeClr>
              </a:solidFill>
              <a:latin typeface="Arial" pitchFamily="34" charset="0"/>
              <a:cs typeface="B Nazanin" pitchFamily="2" charset="-78"/>
            </a:endParaRPr>
          </a:p>
        </p:txBody>
      </p:sp>
      <p:sp>
        <p:nvSpPr>
          <p:cNvPr id="10" name="Rounded Rectangle 10">
            <a:extLst>
              <a:ext uri="{FF2B5EF4-FFF2-40B4-BE49-F238E27FC236}">
                <a16:creationId xmlns:a16="http://schemas.microsoft.com/office/drawing/2014/main" id="{EC09DA69-3F9C-4D37-9C49-2A803AD65058}"/>
              </a:ext>
            </a:extLst>
          </p:cNvPr>
          <p:cNvSpPr/>
          <p:nvPr/>
        </p:nvSpPr>
        <p:spPr>
          <a:xfrm>
            <a:off x="4696199" y="5629719"/>
            <a:ext cx="2704353" cy="444529"/>
          </a:xfrm>
          <a:prstGeom prst="roundRect">
            <a:avLst>
              <a:gd name="adj" fmla="val 50000"/>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65000"/>
                  <a:lumOff val="35000"/>
                </a:schemeClr>
              </a:solidFill>
              <a:latin typeface="Arial" pitchFamily="34" charset="0"/>
              <a:cs typeface="B Nazanin" pitchFamily="2" charset="-78"/>
            </a:endParaRPr>
          </a:p>
        </p:txBody>
      </p:sp>
      <p:sp>
        <p:nvSpPr>
          <p:cNvPr id="11" name="Rounded Rectangle 11">
            <a:extLst>
              <a:ext uri="{FF2B5EF4-FFF2-40B4-BE49-F238E27FC236}">
                <a16:creationId xmlns:a16="http://schemas.microsoft.com/office/drawing/2014/main" id="{C46FBE9B-713A-42F6-AE94-69FBFF4D16DD}"/>
              </a:ext>
            </a:extLst>
          </p:cNvPr>
          <p:cNvSpPr/>
          <p:nvPr/>
        </p:nvSpPr>
        <p:spPr>
          <a:xfrm rot="10800000">
            <a:off x="936135" y="3993710"/>
            <a:ext cx="3312000" cy="444529"/>
          </a:xfrm>
          <a:prstGeom prst="roundRect">
            <a:avLst>
              <a:gd name="adj" fmla="val 50000"/>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65000"/>
                  <a:lumOff val="35000"/>
                </a:schemeClr>
              </a:solidFill>
              <a:latin typeface="Arial" pitchFamily="34" charset="0"/>
              <a:cs typeface="B Nazanin" pitchFamily="2" charset="-78"/>
            </a:endParaRPr>
          </a:p>
        </p:txBody>
      </p:sp>
      <p:sp>
        <p:nvSpPr>
          <p:cNvPr id="12" name="Rounded Rectangle 12">
            <a:extLst>
              <a:ext uri="{FF2B5EF4-FFF2-40B4-BE49-F238E27FC236}">
                <a16:creationId xmlns:a16="http://schemas.microsoft.com/office/drawing/2014/main" id="{C1859829-58F5-4051-87D2-FBD14E507F98}"/>
              </a:ext>
            </a:extLst>
          </p:cNvPr>
          <p:cNvSpPr/>
          <p:nvPr/>
        </p:nvSpPr>
        <p:spPr>
          <a:xfrm rot="10800000">
            <a:off x="1211656" y="4569863"/>
            <a:ext cx="3312000" cy="444529"/>
          </a:xfrm>
          <a:prstGeom prst="roundRect">
            <a:avLst>
              <a:gd name="adj" fmla="val 50000"/>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65000"/>
                  <a:lumOff val="35000"/>
                </a:schemeClr>
              </a:solidFill>
              <a:latin typeface="Arial" pitchFamily="34" charset="0"/>
              <a:cs typeface="B Nazanin" pitchFamily="2" charset="-78"/>
            </a:endParaRPr>
          </a:p>
        </p:txBody>
      </p:sp>
      <p:sp>
        <p:nvSpPr>
          <p:cNvPr id="13" name="Rounded Rectangle 13">
            <a:extLst>
              <a:ext uri="{FF2B5EF4-FFF2-40B4-BE49-F238E27FC236}">
                <a16:creationId xmlns:a16="http://schemas.microsoft.com/office/drawing/2014/main" id="{6DDC411E-A26F-4654-9878-4E63682837AA}"/>
              </a:ext>
            </a:extLst>
          </p:cNvPr>
          <p:cNvSpPr/>
          <p:nvPr/>
        </p:nvSpPr>
        <p:spPr>
          <a:xfrm rot="10800000">
            <a:off x="1487177" y="5146014"/>
            <a:ext cx="3312000" cy="444529"/>
          </a:xfrm>
          <a:prstGeom prst="roundRect">
            <a:avLst>
              <a:gd name="adj" fmla="val 50000"/>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65000"/>
                  <a:lumOff val="35000"/>
                </a:schemeClr>
              </a:solidFill>
              <a:latin typeface="Arial" pitchFamily="34" charset="0"/>
              <a:cs typeface="B Nazanin" pitchFamily="2" charset="-78"/>
            </a:endParaRPr>
          </a:p>
        </p:txBody>
      </p:sp>
      <p:sp>
        <p:nvSpPr>
          <p:cNvPr id="14" name="Rounded Rectangle 14">
            <a:extLst>
              <a:ext uri="{FF2B5EF4-FFF2-40B4-BE49-F238E27FC236}">
                <a16:creationId xmlns:a16="http://schemas.microsoft.com/office/drawing/2014/main" id="{6D8036C5-3858-4C90-A1A3-1CBEBB68964C}"/>
              </a:ext>
            </a:extLst>
          </p:cNvPr>
          <p:cNvSpPr/>
          <p:nvPr/>
        </p:nvSpPr>
        <p:spPr>
          <a:xfrm>
            <a:off x="7910789" y="3993710"/>
            <a:ext cx="3312000" cy="444529"/>
          </a:xfrm>
          <a:prstGeom prst="roundRect">
            <a:avLst>
              <a:gd name="adj" fmla="val 50000"/>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65000"/>
                  <a:lumOff val="35000"/>
                </a:schemeClr>
              </a:solidFill>
              <a:latin typeface="Arial" pitchFamily="34" charset="0"/>
              <a:cs typeface="B Nazanin" pitchFamily="2" charset="-78"/>
            </a:endParaRPr>
          </a:p>
        </p:txBody>
      </p:sp>
      <p:sp>
        <p:nvSpPr>
          <p:cNvPr id="15" name="Rounded Rectangle 15">
            <a:extLst>
              <a:ext uri="{FF2B5EF4-FFF2-40B4-BE49-F238E27FC236}">
                <a16:creationId xmlns:a16="http://schemas.microsoft.com/office/drawing/2014/main" id="{8BBB4C73-EBBA-4A93-ACD4-A8C458CC504C}"/>
              </a:ext>
            </a:extLst>
          </p:cNvPr>
          <p:cNvSpPr/>
          <p:nvPr/>
        </p:nvSpPr>
        <p:spPr>
          <a:xfrm>
            <a:off x="7636051" y="4569863"/>
            <a:ext cx="3312000" cy="444529"/>
          </a:xfrm>
          <a:prstGeom prst="roundRect">
            <a:avLst>
              <a:gd name="adj" fmla="val 50000"/>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65000"/>
                  <a:lumOff val="35000"/>
                </a:schemeClr>
              </a:solidFill>
              <a:latin typeface="Arial" pitchFamily="34" charset="0"/>
              <a:cs typeface="B Nazanin" pitchFamily="2" charset="-78"/>
            </a:endParaRPr>
          </a:p>
        </p:txBody>
      </p:sp>
      <p:sp>
        <p:nvSpPr>
          <p:cNvPr id="16" name="Rounded Rectangle 16">
            <a:extLst>
              <a:ext uri="{FF2B5EF4-FFF2-40B4-BE49-F238E27FC236}">
                <a16:creationId xmlns:a16="http://schemas.microsoft.com/office/drawing/2014/main" id="{33917ECE-D1B4-464D-A41C-3B9545F2FCC5}"/>
              </a:ext>
            </a:extLst>
          </p:cNvPr>
          <p:cNvSpPr/>
          <p:nvPr/>
        </p:nvSpPr>
        <p:spPr>
          <a:xfrm>
            <a:off x="7361313" y="5146014"/>
            <a:ext cx="3312000" cy="444529"/>
          </a:xfrm>
          <a:prstGeom prst="roundRect">
            <a:avLst>
              <a:gd name="adj" fmla="val 50000"/>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65000"/>
                  <a:lumOff val="35000"/>
                </a:schemeClr>
              </a:solidFill>
              <a:latin typeface="Arial" pitchFamily="34" charset="0"/>
              <a:cs typeface="B Nazanin" pitchFamily="2" charset="-78"/>
            </a:endParaRPr>
          </a:p>
        </p:txBody>
      </p:sp>
      <p:grpSp>
        <p:nvGrpSpPr>
          <p:cNvPr id="17" name="Group 16">
            <a:extLst>
              <a:ext uri="{FF2B5EF4-FFF2-40B4-BE49-F238E27FC236}">
                <a16:creationId xmlns:a16="http://schemas.microsoft.com/office/drawing/2014/main" id="{6A5ECA9A-5283-44B1-BC6B-66BB18E4003D}"/>
              </a:ext>
            </a:extLst>
          </p:cNvPr>
          <p:cNvGrpSpPr/>
          <p:nvPr/>
        </p:nvGrpSpPr>
        <p:grpSpPr>
          <a:xfrm rot="16200000">
            <a:off x="5610728" y="2745038"/>
            <a:ext cx="990152" cy="729604"/>
            <a:chOff x="3352620" y="2401127"/>
            <a:chExt cx="1954451" cy="1440160"/>
          </a:xfrm>
          <a:solidFill>
            <a:schemeClr val="bg1"/>
          </a:solidFill>
        </p:grpSpPr>
        <p:sp>
          <p:nvSpPr>
            <p:cNvPr id="18" name="Rounded Rectangle 19">
              <a:extLst>
                <a:ext uri="{FF2B5EF4-FFF2-40B4-BE49-F238E27FC236}">
                  <a16:creationId xmlns:a16="http://schemas.microsoft.com/office/drawing/2014/main" id="{260F0037-B8D2-45C1-832F-B7BA952326DE}"/>
                </a:ext>
              </a:extLst>
            </p:cNvPr>
            <p:cNvSpPr/>
            <p:nvPr/>
          </p:nvSpPr>
          <p:spPr>
            <a:xfrm rot="18900000">
              <a:off x="3866911" y="2401127"/>
              <a:ext cx="1440160" cy="1440160"/>
            </a:xfrm>
            <a:prstGeom prst="roundRect">
              <a:avLst>
                <a:gd name="adj" fmla="val 10715"/>
              </a:avLst>
            </a:prstGeom>
            <a:grp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itchFamily="34" charset="0"/>
                <a:cs typeface="B Nazanin" pitchFamily="2" charset="-78"/>
              </a:endParaRPr>
            </a:p>
          </p:txBody>
        </p:sp>
        <p:sp>
          <p:nvSpPr>
            <p:cNvPr id="19" name="Rectangle 18">
              <a:extLst>
                <a:ext uri="{FF2B5EF4-FFF2-40B4-BE49-F238E27FC236}">
                  <a16:creationId xmlns:a16="http://schemas.microsoft.com/office/drawing/2014/main" id="{34B9C58B-3E2B-4183-8F75-6FE2A4E3893C}"/>
                </a:ext>
              </a:extLst>
            </p:cNvPr>
            <p:cNvSpPr/>
            <p:nvPr/>
          </p:nvSpPr>
          <p:spPr>
            <a:xfrm rot="18900000">
              <a:off x="3352620" y="2905183"/>
              <a:ext cx="432049" cy="432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itchFamily="34" charset="0"/>
                <a:cs typeface="B Nazanin" pitchFamily="2" charset="-78"/>
              </a:endParaRPr>
            </a:p>
          </p:txBody>
        </p:sp>
      </p:grpSp>
      <p:grpSp>
        <p:nvGrpSpPr>
          <p:cNvPr id="20" name="Group 19">
            <a:extLst>
              <a:ext uri="{FF2B5EF4-FFF2-40B4-BE49-F238E27FC236}">
                <a16:creationId xmlns:a16="http://schemas.microsoft.com/office/drawing/2014/main" id="{DE23C5CA-F0BA-49FA-A136-5022BFED5AAA}"/>
              </a:ext>
            </a:extLst>
          </p:cNvPr>
          <p:cNvGrpSpPr/>
          <p:nvPr/>
        </p:nvGrpSpPr>
        <p:grpSpPr>
          <a:xfrm rot="19800000">
            <a:off x="6267203" y="3158571"/>
            <a:ext cx="990151" cy="729605"/>
            <a:chOff x="3352621" y="2401127"/>
            <a:chExt cx="1954450" cy="1440160"/>
          </a:xfrm>
          <a:solidFill>
            <a:schemeClr val="bg1"/>
          </a:solidFill>
        </p:grpSpPr>
        <p:sp>
          <p:nvSpPr>
            <p:cNvPr id="21" name="Rounded Rectangle 22">
              <a:extLst>
                <a:ext uri="{FF2B5EF4-FFF2-40B4-BE49-F238E27FC236}">
                  <a16:creationId xmlns:a16="http://schemas.microsoft.com/office/drawing/2014/main" id="{F245A54A-07CA-4067-9013-74C4F16CBF18}"/>
                </a:ext>
              </a:extLst>
            </p:cNvPr>
            <p:cNvSpPr/>
            <p:nvPr/>
          </p:nvSpPr>
          <p:spPr>
            <a:xfrm rot="18900000">
              <a:off x="3866911" y="2401127"/>
              <a:ext cx="1440160" cy="1440160"/>
            </a:xfrm>
            <a:prstGeom prst="roundRect">
              <a:avLst>
                <a:gd name="adj" fmla="val 10715"/>
              </a:avLst>
            </a:prstGeom>
            <a:grp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itchFamily="34" charset="0"/>
                <a:cs typeface="B Nazanin" pitchFamily="2" charset="-78"/>
              </a:endParaRPr>
            </a:p>
          </p:txBody>
        </p:sp>
        <p:sp>
          <p:nvSpPr>
            <p:cNvPr id="22" name="Rectangle 21">
              <a:extLst>
                <a:ext uri="{FF2B5EF4-FFF2-40B4-BE49-F238E27FC236}">
                  <a16:creationId xmlns:a16="http://schemas.microsoft.com/office/drawing/2014/main" id="{EE8980DE-3E9C-40C7-B99A-8DE3943C69F0}"/>
                </a:ext>
              </a:extLst>
            </p:cNvPr>
            <p:cNvSpPr/>
            <p:nvPr/>
          </p:nvSpPr>
          <p:spPr>
            <a:xfrm rot="18900000">
              <a:off x="3352621" y="2905182"/>
              <a:ext cx="432049" cy="432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itchFamily="34" charset="0"/>
                <a:cs typeface="B Nazanin" pitchFamily="2" charset="-78"/>
              </a:endParaRPr>
            </a:p>
          </p:txBody>
        </p:sp>
      </p:grpSp>
      <p:grpSp>
        <p:nvGrpSpPr>
          <p:cNvPr id="23" name="Group 22">
            <a:extLst>
              <a:ext uri="{FF2B5EF4-FFF2-40B4-BE49-F238E27FC236}">
                <a16:creationId xmlns:a16="http://schemas.microsoft.com/office/drawing/2014/main" id="{53275BC4-6D5E-454F-855B-B480878C75B7}"/>
              </a:ext>
            </a:extLst>
          </p:cNvPr>
          <p:cNvGrpSpPr/>
          <p:nvPr/>
        </p:nvGrpSpPr>
        <p:grpSpPr>
          <a:xfrm rot="12600000">
            <a:off x="4961533" y="3158571"/>
            <a:ext cx="990152" cy="729605"/>
            <a:chOff x="3352622" y="2401122"/>
            <a:chExt cx="1954454" cy="1440160"/>
          </a:xfrm>
          <a:solidFill>
            <a:schemeClr val="bg1"/>
          </a:solidFill>
        </p:grpSpPr>
        <p:sp>
          <p:nvSpPr>
            <p:cNvPr id="24" name="Rounded Rectangle 25">
              <a:extLst>
                <a:ext uri="{FF2B5EF4-FFF2-40B4-BE49-F238E27FC236}">
                  <a16:creationId xmlns:a16="http://schemas.microsoft.com/office/drawing/2014/main" id="{8461A222-0304-4107-A1FB-4D0500AB3083}"/>
                </a:ext>
              </a:extLst>
            </p:cNvPr>
            <p:cNvSpPr/>
            <p:nvPr/>
          </p:nvSpPr>
          <p:spPr>
            <a:xfrm rot="18900000">
              <a:off x="3866916" y="2401122"/>
              <a:ext cx="1440160" cy="1440160"/>
            </a:xfrm>
            <a:prstGeom prst="roundRect">
              <a:avLst>
                <a:gd name="adj" fmla="val 10715"/>
              </a:avLst>
            </a:prstGeom>
            <a:grp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itchFamily="34" charset="0"/>
                <a:cs typeface="B Nazanin" pitchFamily="2" charset="-78"/>
              </a:endParaRPr>
            </a:p>
          </p:txBody>
        </p:sp>
        <p:sp>
          <p:nvSpPr>
            <p:cNvPr id="25" name="Rectangle 24">
              <a:extLst>
                <a:ext uri="{FF2B5EF4-FFF2-40B4-BE49-F238E27FC236}">
                  <a16:creationId xmlns:a16="http://schemas.microsoft.com/office/drawing/2014/main" id="{DF25ECF1-F4AC-4F3F-8DCF-FF70C6C59AFA}"/>
                </a:ext>
              </a:extLst>
            </p:cNvPr>
            <p:cNvSpPr/>
            <p:nvPr/>
          </p:nvSpPr>
          <p:spPr>
            <a:xfrm rot="18900000">
              <a:off x="3352622" y="2905184"/>
              <a:ext cx="432049" cy="4320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itchFamily="34" charset="0"/>
                <a:cs typeface="B Nazanin" pitchFamily="2" charset="-78"/>
              </a:endParaRPr>
            </a:p>
          </p:txBody>
        </p:sp>
      </p:grpSp>
      <p:sp>
        <p:nvSpPr>
          <p:cNvPr id="26" name="Block Arc 25">
            <a:extLst>
              <a:ext uri="{FF2B5EF4-FFF2-40B4-BE49-F238E27FC236}">
                <a16:creationId xmlns:a16="http://schemas.microsoft.com/office/drawing/2014/main" id="{19DD76C1-DB6C-43B9-B9B1-4E81B5B4AE96}"/>
              </a:ext>
            </a:extLst>
          </p:cNvPr>
          <p:cNvSpPr/>
          <p:nvPr/>
        </p:nvSpPr>
        <p:spPr>
          <a:xfrm>
            <a:off x="4456297" y="2274935"/>
            <a:ext cx="3275024" cy="3275024"/>
          </a:xfrm>
          <a:prstGeom prst="blockArc">
            <a:avLst>
              <a:gd name="adj1" fmla="val 11470999"/>
              <a:gd name="adj2" fmla="val 20797308"/>
              <a:gd name="adj3" fmla="val 50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latin typeface="Arial" pitchFamily="34" charset="0"/>
              <a:cs typeface="B Nazanin" pitchFamily="2" charset="-78"/>
            </a:endParaRPr>
          </a:p>
        </p:txBody>
      </p:sp>
      <p:sp>
        <p:nvSpPr>
          <p:cNvPr id="27" name="Block Arc 26">
            <a:extLst>
              <a:ext uri="{FF2B5EF4-FFF2-40B4-BE49-F238E27FC236}">
                <a16:creationId xmlns:a16="http://schemas.microsoft.com/office/drawing/2014/main" id="{4E94853E-B80F-4B76-99C5-97CCDB562F85}"/>
              </a:ext>
            </a:extLst>
          </p:cNvPr>
          <p:cNvSpPr/>
          <p:nvPr/>
        </p:nvSpPr>
        <p:spPr>
          <a:xfrm rot="10800000">
            <a:off x="4456298" y="2274935"/>
            <a:ext cx="3275024" cy="3275024"/>
          </a:xfrm>
          <a:prstGeom prst="blockArc">
            <a:avLst>
              <a:gd name="adj1" fmla="val 11470999"/>
              <a:gd name="adj2" fmla="val 20797308"/>
              <a:gd name="adj3" fmla="val 50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solidFill>
              <a:latin typeface="Arial" pitchFamily="34" charset="0"/>
              <a:cs typeface="B Nazanin" pitchFamily="2" charset="-78"/>
            </a:endParaRPr>
          </a:p>
        </p:txBody>
      </p:sp>
      <p:grpSp>
        <p:nvGrpSpPr>
          <p:cNvPr id="28" name="Group 27">
            <a:extLst>
              <a:ext uri="{FF2B5EF4-FFF2-40B4-BE49-F238E27FC236}">
                <a16:creationId xmlns:a16="http://schemas.microsoft.com/office/drawing/2014/main" id="{A7FF6380-D278-4F1F-994E-3FE91015DD39}"/>
              </a:ext>
            </a:extLst>
          </p:cNvPr>
          <p:cNvGrpSpPr/>
          <p:nvPr/>
        </p:nvGrpSpPr>
        <p:grpSpPr>
          <a:xfrm rot="5400000">
            <a:off x="5610728" y="4364901"/>
            <a:ext cx="990152" cy="729604"/>
            <a:chOff x="3352620" y="2401127"/>
            <a:chExt cx="1954451" cy="1440160"/>
          </a:xfrm>
        </p:grpSpPr>
        <p:sp>
          <p:nvSpPr>
            <p:cNvPr id="29" name="Rounded Rectangle 30">
              <a:extLst>
                <a:ext uri="{FF2B5EF4-FFF2-40B4-BE49-F238E27FC236}">
                  <a16:creationId xmlns:a16="http://schemas.microsoft.com/office/drawing/2014/main" id="{29C86D4A-7BB7-49AC-AEB0-93BAEE13AE94}"/>
                </a:ext>
              </a:extLst>
            </p:cNvPr>
            <p:cNvSpPr/>
            <p:nvPr/>
          </p:nvSpPr>
          <p:spPr>
            <a:xfrm rot="18900000">
              <a:off x="3866911" y="2401127"/>
              <a:ext cx="1440160" cy="1440160"/>
            </a:xfrm>
            <a:prstGeom prst="roundRect">
              <a:avLst>
                <a:gd name="adj" fmla="val 10715"/>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itchFamily="34" charset="0"/>
                <a:cs typeface="B Nazanin" pitchFamily="2" charset="-78"/>
              </a:endParaRPr>
            </a:p>
          </p:txBody>
        </p:sp>
        <p:sp>
          <p:nvSpPr>
            <p:cNvPr id="30" name="Rectangle 29">
              <a:extLst>
                <a:ext uri="{FF2B5EF4-FFF2-40B4-BE49-F238E27FC236}">
                  <a16:creationId xmlns:a16="http://schemas.microsoft.com/office/drawing/2014/main" id="{81C80A80-973C-4488-AE7A-F1D2F3C8EBCF}"/>
                </a:ext>
              </a:extLst>
            </p:cNvPr>
            <p:cNvSpPr/>
            <p:nvPr/>
          </p:nvSpPr>
          <p:spPr>
            <a:xfrm rot="18900000">
              <a:off x="3352620" y="2905183"/>
              <a:ext cx="432049" cy="432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itchFamily="34" charset="0"/>
                <a:cs typeface="B Nazanin" pitchFamily="2" charset="-78"/>
              </a:endParaRPr>
            </a:p>
          </p:txBody>
        </p:sp>
      </p:grpSp>
      <p:grpSp>
        <p:nvGrpSpPr>
          <p:cNvPr id="31" name="Group 30">
            <a:extLst>
              <a:ext uri="{FF2B5EF4-FFF2-40B4-BE49-F238E27FC236}">
                <a16:creationId xmlns:a16="http://schemas.microsoft.com/office/drawing/2014/main" id="{3400356C-FD24-4390-B41C-9DA9D5583C7C}"/>
              </a:ext>
            </a:extLst>
          </p:cNvPr>
          <p:cNvGrpSpPr/>
          <p:nvPr/>
        </p:nvGrpSpPr>
        <p:grpSpPr>
          <a:xfrm rot="9000000">
            <a:off x="4952009" y="3941846"/>
            <a:ext cx="990151" cy="729605"/>
            <a:chOff x="3352621" y="2401127"/>
            <a:chExt cx="1954450" cy="1440160"/>
          </a:xfrm>
        </p:grpSpPr>
        <p:sp>
          <p:nvSpPr>
            <p:cNvPr id="32" name="Rounded Rectangle 33">
              <a:extLst>
                <a:ext uri="{FF2B5EF4-FFF2-40B4-BE49-F238E27FC236}">
                  <a16:creationId xmlns:a16="http://schemas.microsoft.com/office/drawing/2014/main" id="{EF92389C-5B26-4994-9047-0D5B1EF2DCDA}"/>
                </a:ext>
              </a:extLst>
            </p:cNvPr>
            <p:cNvSpPr/>
            <p:nvPr/>
          </p:nvSpPr>
          <p:spPr>
            <a:xfrm rot="18900000">
              <a:off x="3866911" y="2401127"/>
              <a:ext cx="1440160" cy="1440160"/>
            </a:xfrm>
            <a:prstGeom prst="roundRect">
              <a:avLst>
                <a:gd name="adj" fmla="val 10715"/>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itchFamily="34" charset="0"/>
                <a:cs typeface="B Nazanin" pitchFamily="2" charset="-78"/>
              </a:endParaRPr>
            </a:p>
          </p:txBody>
        </p:sp>
        <p:sp>
          <p:nvSpPr>
            <p:cNvPr id="33" name="Rectangle 32">
              <a:extLst>
                <a:ext uri="{FF2B5EF4-FFF2-40B4-BE49-F238E27FC236}">
                  <a16:creationId xmlns:a16="http://schemas.microsoft.com/office/drawing/2014/main" id="{7AC7A1D0-E303-48CC-9AAB-B0DAAC3B5830}"/>
                </a:ext>
              </a:extLst>
            </p:cNvPr>
            <p:cNvSpPr/>
            <p:nvPr/>
          </p:nvSpPr>
          <p:spPr>
            <a:xfrm rot="18900000">
              <a:off x="3352621" y="2905182"/>
              <a:ext cx="432049" cy="432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itchFamily="34" charset="0"/>
                <a:cs typeface="B Nazanin" pitchFamily="2" charset="-78"/>
              </a:endParaRPr>
            </a:p>
          </p:txBody>
        </p:sp>
      </p:grpSp>
      <p:grpSp>
        <p:nvGrpSpPr>
          <p:cNvPr id="34" name="Group 33">
            <a:extLst>
              <a:ext uri="{FF2B5EF4-FFF2-40B4-BE49-F238E27FC236}">
                <a16:creationId xmlns:a16="http://schemas.microsoft.com/office/drawing/2014/main" id="{7A03E8B7-8647-48DD-B353-22A2F3DFFEAC}"/>
              </a:ext>
            </a:extLst>
          </p:cNvPr>
          <p:cNvGrpSpPr/>
          <p:nvPr/>
        </p:nvGrpSpPr>
        <p:grpSpPr>
          <a:xfrm rot="1800000">
            <a:off x="6257678" y="3941846"/>
            <a:ext cx="990153" cy="729605"/>
            <a:chOff x="3352621" y="2401122"/>
            <a:chExt cx="1954455" cy="1440160"/>
          </a:xfrm>
        </p:grpSpPr>
        <p:sp>
          <p:nvSpPr>
            <p:cNvPr id="35" name="Rounded Rectangle 36">
              <a:extLst>
                <a:ext uri="{FF2B5EF4-FFF2-40B4-BE49-F238E27FC236}">
                  <a16:creationId xmlns:a16="http://schemas.microsoft.com/office/drawing/2014/main" id="{38F13BFB-6C8F-4234-A7D6-1FD897FAF24F}"/>
                </a:ext>
              </a:extLst>
            </p:cNvPr>
            <p:cNvSpPr/>
            <p:nvPr/>
          </p:nvSpPr>
          <p:spPr>
            <a:xfrm rot="18900000">
              <a:off x="3866916" y="2401122"/>
              <a:ext cx="1440160" cy="1440160"/>
            </a:xfrm>
            <a:prstGeom prst="roundRect">
              <a:avLst>
                <a:gd name="adj" fmla="val 10715"/>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itchFamily="34" charset="0"/>
                <a:cs typeface="B Nazanin" pitchFamily="2" charset="-78"/>
              </a:endParaRPr>
            </a:p>
          </p:txBody>
        </p:sp>
        <p:sp>
          <p:nvSpPr>
            <p:cNvPr id="36" name="Rectangle 35">
              <a:extLst>
                <a:ext uri="{FF2B5EF4-FFF2-40B4-BE49-F238E27FC236}">
                  <a16:creationId xmlns:a16="http://schemas.microsoft.com/office/drawing/2014/main" id="{88C67C98-E690-44E0-8EF6-5060D1D8230E}"/>
                </a:ext>
              </a:extLst>
            </p:cNvPr>
            <p:cNvSpPr/>
            <p:nvPr/>
          </p:nvSpPr>
          <p:spPr>
            <a:xfrm rot="18900000">
              <a:off x="3352621" y="2905182"/>
              <a:ext cx="432049" cy="432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 pitchFamily="34" charset="0"/>
                <a:cs typeface="B Nazanin" pitchFamily="2" charset="-78"/>
              </a:endParaRPr>
            </a:p>
          </p:txBody>
        </p:sp>
      </p:grpSp>
      <p:sp>
        <p:nvSpPr>
          <p:cNvPr id="37" name="TextBox 36">
            <a:extLst>
              <a:ext uri="{FF2B5EF4-FFF2-40B4-BE49-F238E27FC236}">
                <a16:creationId xmlns:a16="http://schemas.microsoft.com/office/drawing/2014/main" id="{CF8C611F-3C02-421B-8678-F815F1186610}"/>
              </a:ext>
            </a:extLst>
          </p:cNvPr>
          <p:cNvSpPr txBox="1"/>
          <p:nvPr/>
        </p:nvSpPr>
        <p:spPr>
          <a:xfrm>
            <a:off x="4841112" y="1837422"/>
            <a:ext cx="2401624" cy="276999"/>
          </a:xfrm>
          <a:prstGeom prst="rect">
            <a:avLst/>
          </a:prstGeom>
          <a:noFill/>
        </p:spPr>
        <p:txBody>
          <a:bodyPr wrap="square" rtlCol="0">
            <a:spAutoFit/>
          </a:bodyPr>
          <a:lstStyle/>
          <a:p>
            <a:pPr algn="ctr"/>
            <a:r>
              <a:rPr lang="fa-IR" altLang="ko-KR" sz="1200" dirty="0">
                <a:solidFill>
                  <a:schemeClr val="tx1">
                    <a:lumMod val="65000"/>
                    <a:lumOff val="35000"/>
                  </a:schemeClr>
                </a:solidFill>
                <a:latin typeface="Arial" pitchFamily="34" charset="0"/>
                <a:cs typeface="B Nazanin" pitchFamily="2" charset="-78"/>
              </a:rPr>
              <a:t>ارائه پاورپوینت ساده</a:t>
            </a:r>
            <a:endParaRPr lang="ko-KR" altLang="en-US" sz="1200" dirty="0">
              <a:solidFill>
                <a:schemeClr val="tx1">
                  <a:lumMod val="65000"/>
                  <a:lumOff val="35000"/>
                </a:schemeClr>
              </a:solidFill>
              <a:latin typeface="Arial" pitchFamily="34" charset="0"/>
              <a:cs typeface="B Nazanin" pitchFamily="2" charset="-78"/>
            </a:endParaRPr>
          </a:p>
        </p:txBody>
      </p:sp>
      <p:sp>
        <p:nvSpPr>
          <p:cNvPr id="38" name="TextBox 37">
            <a:extLst>
              <a:ext uri="{FF2B5EF4-FFF2-40B4-BE49-F238E27FC236}">
                <a16:creationId xmlns:a16="http://schemas.microsoft.com/office/drawing/2014/main" id="{B0CE274F-104F-4ECC-B6D9-7A656094BFCB}"/>
              </a:ext>
            </a:extLst>
          </p:cNvPr>
          <p:cNvSpPr txBox="1"/>
          <p:nvPr/>
        </p:nvSpPr>
        <p:spPr>
          <a:xfrm>
            <a:off x="1644074" y="2349016"/>
            <a:ext cx="3040266" cy="276999"/>
          </a:xfrm>
          <a:prstGeom prst="rect">
            <a:avLst/>
          </a:prstGeom>
          <a:noFill/>
        </p:spPr>
        <p:txBody>
          <a:bodyPr wrap="square" rtlCol="0">
            <a:spAutoFit/>
          </a:bodyPr>
          <a:lstStyle/>
          <a:p>
            <a:pPr algn="ctr"/>
            <a:r>
              <a:rPr lang="fa-IR" altLang="ko-KR" sz="1200" dirty="0">
                <a:solidFill>
                  <a:schemeClr val="tx1">
                    <a:lumMod val="65000"/>
                    <a:lumOff val="35000"/>
                  </a:schemeClr>
                </a:solidFill>
                <a:latin typeface="Arial" pitchFamily="34" charset="0"/>
                <a:cs typeface="B Nazanin" pitchFamily="2" charset="-78"/>
              </a:rPr>
              <a:t>ارائه پاورپوینت ساده</a:t>
            </a:r>
            <a:endParaRPr lang="ko-KR" altLang="en-US" sz="1200" dirty="0">
              <a:solidFill>
                <a:schemeClr val="tx1">
                  <a:lumMod val="65000"/>
                  <a:lumOff val="35000"/>
                </a:schemeClr>
              </a:solidFill>
              <a:latin typeface="Arial" pitchFamily="34" charset="0"/>
              <a:cs typeface="B Nazanin" pitchFamily="2" charset="-78"/>
            </a:endParaRPr>
          </a:p>
        </p:txBody>
      </p:sp>
      <p:sp>
        <p:nvSpPr>
          <p:cNvPr id="39" name="TextBox 38">
            <a:extLst>
              <a:ext uri="{FF2B5EF4-FFF2-40B4-BE49-F238E27FC236}">
                <a16:creationId xmlns:a16="http://schemas.microsoft.com/office/drawing/2014/main" id="{05FAD658-9ECD-4E8C-B010-0E6835CDB1E0}"/>
              </a:ext>
            </a:extLst>
          </p:cNvPr>
          <p:cNvSpPr txBox="1"/>
          <p:nvPr/>
        </p:nvSpPr>
        <p:spPr>
          <a:xfrm>
            <a:off x="1368554" y="2925169"/>
            <a:ext cx="3040266" cy="276999"/>
          </a:xfrm>
          <a:prstGeom prst="rect">
            <a:avLst/>
          </a:prstGeom>
          <a:noFill/>
        </p:spPr>
        <p:txBody>
          <a:bodyPr wrap="square" rtlCol="0">
            <a:spAutoFit/>
          </a:bodyPr>
          <a:lstStyle/>
          <a:p>
            <a:pPr algn="ctr"/>
            <a:r>
              <a:rPr lang="fa-IR" altLang="ko-KR" sz="1200" dirty="0">
                <a:solidFill>
                  <a:schemeClr val="tx1">
                    <a:lumMod val="65000"/>
                    <a:lumOff val="35000"/>
                  </a:schemeClr>
                </a:solidFill>
                <a:latin typeface="Arial" pitchFamily="34" charset="0"/>
                <a:cs typeface="B Nazanin" pitchFamily="2" charset="-78"/>
              </a:rPr>
              <a:t>ارائه پاورپوینت ساده</a:t>
            </a:r>
            <a:endParaRPr lang="ko-KR" altLang="en-US" sz="1200" dirty="0">
              <a:solidFill>
                <a:schemeClr val="tx1">
                  <a:lumMod val="65000"/>
                  <a:lumOff val="35000"/>
                </a:schemeClr>
              </a:solidFill>
              <a:latin typeface="Arial" pitchFamily="34" charset="0"/>
              <a:cs typeface="B Nazanin" pitchFamily="2" charset="-78"/>
            </a:endParaRPr>
          </a:p>
        </p:txBody>
      </p:sp>
      <p:sp>
        <p:nvSpPr>
          <p:cNvPr id="40" name="TextBox 39">
            <a:extLst>
              <a:ext uri="{FF2B5EF4-FFF2-40B4-BE49-F238E27FC236}">
                <a16:creationId xmlns:a16="http://schemas.microsoft.com/office/drawing/2014/main" id="{9833A0D1-6D57-4C52-858E-F83B2A9293E6}"/>
              </a:ext>
            </a:extLst>
          </p:cNvPr>
          <p:cNvSpPr txBox="1"/>
          <p:nvPr/>
        </p:nvSpPr>
        <p:spPr>
          <a:xfrm>
            <a:off x="7476152" y="2349016"/>
            <a:ext cx="3067392" cy="276999"/>
          </a:xfrm>
          <a:prstGeom prst="rect">
            <a:avLst/>
          </a:prstGeom>
          <a:noFill/>
        </p:spPr>
        <p:txBody>
          <a:bodyPr wrap="square" rtlCol="0">
            <a:spAutoFit/>
          </a:bodyPr>
          <a:lstStyle/>
          <a:p>
            <a:pPr algn="ctr"/>
            <a:r>
              <a:rPr lang="fa-IR" altLang="ko-KR" sz="1200" dirty="0">
                <a:solidFill>
                  <a:schemeClr val="tx1">
                    <a:lumMod val="65000"/>
                    <a:lumOff val="35000"/>
                  </a:schemeClr>
                </a:solidFill>
                <a:latin typeface="Arial" pitchFamily="34" charset="0"/>
                <a:cs typeface="B Nazanin" pitchFamily="2" charset="-78"/>
              </a:rPr>
              <a:t>ارائه پاورپوینت ساده</a:t>
            </a:r>
            <a:endParaRPr lang="ko-KR" altLang="en-US" sz="1200" dirty="0">
              <a:solidFill>
                <a:schemeClr val="tx1">
                  <a:lumMod val="65000"/>
                  <a:lumOff val="35000"/>
                </a:schemeClr>
              </a:solidFill>
              <a:latin typeface="Arial" pitchFamily="34" charset="0"/>
              <a:cs typeface="B Nazanin" pitchFamily="2" charset="-78"/>
            </a:endParaRPr>
          </a:p>
        </p:txBody>
      </p:sp>
      <p:sp>
        <p:nvSpPr>
          <p:cNvPr id="41" name="TextBox 40">
            <a:extLst>
              <a:ext uri="{FF2B5EF4-FFF2-40B4-BE49-F238E27FC236}">
                <a16:creationId xmlns:a16="http://schemas.microsoft.com/office/drawing/2014/main" id="{C8EC16C0-2E24-4681-A501-414361E4CC10}"/>
              </a:ext>
            </a:extLst>
          </p:cNvPr>
          <p:cNvSpPr txBox="1"/>
          <p:nvPr/>
        </p:nvSpPr>
        <p:spPr>
          <a:xfrm>
            <a:off x="7750890" y="2925169"/>
            <a:ext cx="3067392" cy="276999"/>
          </a:xfrm>
          <a:prstGeom prst="rect">
            <a:avLst/>
          </a:prstGeom>
          <a:noFill/>
        </p:spPr>
        <p:txBody>
          <a:bodyPr wrap="square" rtlCol="0">
            <a:spAutoFit/>
          </a:bodyPr>
          <a:lstStyle/>
          <a:p>
            <a:pPr algn="ctr"/>
            <a:r>
              <a:rPr lang="fa-IR" altLang="ko-KR" sz="1200" dirty="0">
                <a:solidFill>
                  <a:schemeClr val="tx1">
                    <a:lumMod val="65000"/>
                    <a:lumOff val="35000"/>
                  </a:schemeClr>
                </a:solidFill>
                <a:latin typeface="Arial" pitchFamily="34" charset="0"/>
                <a:cs typeface="B Nazanin" pitchFamily="2" charset="-78"/>
              </a:rPr>
              <a:t>ارائه پاورپوینت ساده</a:t>
            </a:r>
            <a:endParaRPr lang="ko-KR" altLang="en-US" sz="1200" dirty="0">
              <a:solidFill>
                <a:schemeClr val="tx1">
                  <a:lumMod val="65000"/>
                  <a:lumOff val="35000"/>
                </a:schemeClr>
              </a:solidFill>
              <a:latin typeface="Arial" pitchFamily="34" charset="0"/>
              <a:cs typeface="B Nazanin" pitchFamily="2" charset="-78"/>
            </a:endParaRPr>
          </a:p>
        </p:txBody>
      </p:sp>
      <p:sp>
        <p:nvSpPr>
          <p:cNvPr id="42" name="TextBox 41">
            <a:extLst>
              <a:ext uri="{FF2B5EF4-FFF2-40B4-BE49-F238E27FC236}">
                <a16:creationId xmlns:a16="http://schemas.microsoft.com/office/drawing/2014/main" id="{DC7D3474-F905-43A1-A65B-DE404B76DAE0}"/>
              </a:ext>
            </a:extLst>
          </p:cNvPr>
          <p:cNvSpPr txBox="1"/>
          <p:nvPr/>
        </p:nvSpPr>
        <p:spPr>
          <a:xfrm>
            <a:off x="1093032" y="3501322"/>
            <a:ext cx="3040266" cy="276999"/>
          </a:xfrm>
          <a:prstGeom prst="rect">
            <a:avLst/>
          </a:prstGeom>
          <a:noFill/>
        </p:spPr>
        <p:txBody>
          <a:bodyPr wrap="square" rtlCol="0">
            <a:spAutoFit/>
          </a:bodyPr>
          <a:lstStyle/>
          <a:p>
            <a:pPr algn="ctr"/>
            <a:r>
              <a:rPr lang="fa-IR" altLang="ko-KR" sz="1200" dirty="0">
                <a:solidFill>
                  <a:schemeClr val="tx1">
                    <a:lumMod val="65000"/>
                    <a:lumOff val="35000"/>
                  </a:schemeClr>
                </a:solidFill>
                <a:latin typeface="Arial" pitchFamily="34" charset="0"/>
                <a:cs typeface="B Nazanin" pitchFamily="2" charset="-78"/>
              </a:rPr>
              <a:t>ارائه پاورپوینت ساده</a:t>
            </a:r>
            <a:endParaRPr lang="ko-KR" altLang="en-US" sz="1200" dirty="0">
              <a:solidFill>
                <a:schemeClr val="tx1">
                  <a:lumMod val="65000"/>
                  <a:lumOff val="35000"/>
                </a:schemeClr>
              </a:solidFill>
              <a:latin typeface="Arial" pitchFamily="34" charset="0"/>
              <a:cs typeface="B Nazanin" pitchFamily="2" charset="-78"/>
            </a:endParaRPr>
          </a:p>
        </p:txBody>
      </p:sp>
      <p:sp>
        <p:nvSpPr>
          <p:cNvPr id="43" name="TextBox 42">
            <a:extLst>
              <a:ext uri="{FF2B5EF4-FFF2-40B4-BE49-F238E27FC236}">
                <a16:creationId xmlns:a16="http://schemas.microsoft.com/office/drawing/2014/main" id="{6AAA50AE-4750-4E17-9A93-57BCD0AE29FB}"/>
              </a:ext>
            </a:extLst>
          </p:cNvPr>
          <p:cNvSpPr txBox="1"/>
          <p:nvPr/>
        </p:nvSpPr>
        <p:spPr>
          <a:xfrm>
            <a:off x="8025628" y="3501322"/>
            <a:ext cx="3067392" cy="276999"/>
          </a:xfrm>
          <a:prstGeom prst="rect">
            <a:avLst/>
          </a:prstGeom>
          <a:noFill/>
        </p:spPr>
        <p:txBody>
          <a:bodyPr wrap="square" rtlCol="0">
            <a:spAutoFit/>
          </a:bodyPr>
          <a:lstStyle/>
          <a:p>
            <a:pPr algn="ctr"/>
            <a:r>
              <a:rPr lang="fa-IR" altLang="ko-KR" sz="1200" dirty="0">
                <a:solidFill>
                  <a:schemeClr val="tx1">
                    <a:lumMod val="65000"/>
                    <a:lumOff val="35000"/>
                  </a:schemeClr>
                </a:solidFill>
                <a:latin typeface="Arial" pitchFamily="34" charset="0"/>
                <a:cs typeface="B Nazanin" pitchFamily="2" charset="-78"/>
              </a:rPr>
              <a:t>ارائه پاورپوینت ساده</a:t>
            </a:r>
            <a:endParaRPr lang="ko-KR" altLang="en-US" sz="1200" dirty="0">
              <a:solidFill>
                <a:schemeClr val="tx1">
                  <a:lumMod val="65000"/>
                  <a:lumOff val="35000"/>
                </a:schemeClr>
              </a:solidFill>
              <a:latin typeface="Arial" pitchFamily="34" charset="0"/>
              <a:cs typeface="B Nazanin" pitchFamily="2" charset="-78"/>
            </a:endParaRPr>
          </a:p>
        </p:txBody>
      </p:sp>
      <p:sp>
        <p:nvSpPr>
          <p:cNvPr id="44" name="TextBox 43">
            <a:extLst>
              <a:ext uri="{FF2B5EF4-FFF2-40B4-BE49-F238E27FC236}">
                <a16:creationId xmlns:a16="http://schemas.microsoft.com/office/drawing/2014/main" id="{C54650D7-400F-4348-9096-B2933B2C60B4}"/>
              </a:ext>
            </a:extLst>
          </p:cNvPr>
          <p:cNvSpPr txBox="1"/>
          <p:nvPr/>
        </p:nvSpPr>
        <p:spPr>
          <a:xfrm>
            <a:off x="4847562" y="5713484"/>
            <a:ext cx="2401624" cy="276999"/>
          </a:xfrm>
          <a:prstGeom prst="rect">
            <a:avLst/>
          </a:prstGeom>
          <a:noFill/>
        </p:spPr>
        <p:txBody>
          <a:bodyPr wrap="square" rtlCol="0">
            <a:spAutoFit/>
          </a:bodyPr>
          <a:lstStyle/>
          <a:p>
            <a:pPr algn="ctr"/>
            <a:r>
              <a:rPr lang="fa-IR" altLang="ko-KR" sz="1200" dirty="0">
                <a:solidFill>
                  <a:schemeClr val="tx1">
                    <a:lumMod val="65000"/>
                    <a:lumOff val="35000"/>
                  </a:schemeClr>
                </a:solidFill>
                <a:latin typeface="Arial" pitchFamily="34" charset="0"/>
                <a:cs typeface="B Nazanin" pitchFamily="2" charset="-78"/>
              </a:rPr>
              <a:t>ارائه پاورپوینت ساده</a:t>
            </a:r>
            <a:endParaRPr lang="ko-KR" altLang="en-US" sz="1200" dirty="0">
              <a:solidFill>
                <a:schemeClr val="tx1">
                  <a:lumMod val="65000"/>
                  <a:lumOff val="35000"/>
                </a:schemeClr>
              </a:solidFill>
              <a:latin typeface="Arial" pitchFamily="34" charset="0"/>
              <a:cs typeface="B Nazanin" pitchFamily="2" charset="-78"/>
            </a:endParaRPr>
          </a:p>
        </p:txBody>
      </p:sp>
      <p:sp>
        <p:nvSpPr>
          <p:cNvPr id="45" name="TextBox 44">
            <a:extLst>
              <a:ext uri="{FF2B5EF4-FFF2-40B4-BE49-F238E27FC236}">
                <a16:creationId xmlns:a16="http://schemas.microsoft.com/office/drawing/2014/main" id="{78E7E197-41D5-4152-8BE5-7F34F7FF38AB}"/>
              </a:ext>
            </a:extLst>
          </p:cNvPr>
          <p:cNvSpPr txBox="1"/>
          <p:nvPr/>
        </p:nvSpPr>
        <p:spPr>
          <a:xfrm>
            <a:off x="1093032" y="4077475"/>
            <a:ext cx="3040266" cy="276999"/>
          </a:xfrm>
          <a:prstGeom prst="rect">
            <a:avLst/>
          </a:prstGeom>
          <a:noFill/>
        </p:spPr>
        <p:txBody>
          <a:bodyPr wrap="square" rtlCol="0">
            <a:spAutoFit/>
          </a:bodyPr>
          <a:lstStyle/>
          <a:p>
            <a:pPr algn="ctr"/>
            <a:r>
              <a:rPr lang="fa-IR" altLang="ko-KR" sz="1200" dirty="0">
                <a:solidFill>
                  <a:schemeClr val="tx1">
                    <a:lumMod val="65000"/>
                    <a:lumOff val="35000"/>
                  </a:schemeClr>
                </a:solidFill>
                <a:latin typeface="Arial" pitchFamily="34" charset="0"/>
                <a:cs typeface="B Nazanin" pitchFamily="2" charset="-78"/>
              </a:rPr>
              <a:t>ارائه پاورپوینت ساده</a:t>
            </a:r>
            <a:endParaRPr lang="ko-KR" altLang="en-US" sz="1200" dirty="0">
              <a:solidFill>
                <a:schemeClr val="tx1">
                  <a:lumMod val="65000"/>
                  <a:lumOff val="35000"/>
                </a:schemeClr>
              </a:solidFill>
              <a:latin typeface="Arial" pitchFamily="34" charset="0"/>
              <a:cs typeface="B Nazanin" pitchFamily="2" charset="-78"/>
            </a:endParaRPr>
          </a:p>
        </p:txBody>
      </p:sp>
      <p:sp>
        <p:nvSpPr>
          <p:cNvPr id="46" name="TextBox 45">
            <a:extLst>
              <a:ext uri="{FF2B5EF4-FFF2-40B4-BE49-F238E27FC236}">
                <a16:creationId xmlns:a16="http://schemas.microsoft.com/office/drawing/2014/main" id="{5EB798D9-F4FC-4AA0-854E-94541ABCF8E9}"/>
              </a:ext>
            </a:extLst>
          </p:cNvPr>
          <p:cNvSpPr txBox="1"/>
          <p:nvPr/>
        </p:nvSpPr>
        <p:spPr>
          <a:xfrm>
            <a:off x="1368554" y="4653628"/>
            <a:ext cx="3040266" cy="276999"/>
          </a:xfrm>
          <a:prstGeom prst="rect">
            <a:avLst/>
          </a:prstGeom>
          <a:noFill/>
        </p:spPr>
        <p:txBody>
          <a:bodyPr wrap="square" rtlCol="0">
            <a:spAutoFit/>
          </a:bodyPr>
          <a:lstStyle/>
          <a:p>
            <a:pPr algn="ctr"/>
            <a:r>
              <a:rPr lang="fa-IR" altLang="ko-KR" sz="1200" dirty="0">
                <a:solidFill>
                  <a:schemeClr val="tx1">
                    <a:lumMod val="65000"/>
                    <a:lumOff val="35000"/>
                  </a:schemeClr>
                </a:solidFill>
                <a:latin typeface="Arial" pitchFamily="34" charset="0"/>
                <a:cs typeface="B Nazanin" pitchFamily="2" charset="-78"/>
              </a:rPr>
              <a:t>ارائه پاورپوینت ساده</a:t>
            </a:r>
            <a:endParaRPr lang="ko-KR" altLang="en-US" sz="1200" dirty="0">
              <a:solidFill>
                <a:schemeClr val="tx1">
                  <a:lumMod val="65000"/>
                  <a:lumOff val="35000"/>
                </a:schemeClr>
              </a:solidFill>
              <a:latin typeface="Arial" pitchFamily="34" charset="0"/>
              <a:cs typeface="B Nazanin" pitchFamily="2" charset="-78"/>
            </a:endParaRPr>
          </a:p>
        </p:txBody>
      </p:sp>
      <p:sp>
        <p:nvSpPr>
          <p:cNvPr id="47" name="TextBox 46">
            <a:extLst>
              <a:ext uri="{FF2B5EF4-FFF2-40B4-BE49-F238E27FC236}">
                <a16:creationId xmlns:a16="http://schemas.microsoft.com/office/drawing/2014/main" id="{47060B45-13F9-48C5-9838-9DF860CF13E2}"/>
              </a:ext>
            </a:extLst>
          </p:cNvPr>
          <p:cNvSpPr txBox="1"/>
          <p:nvPr/>
        </p:nvSpPr>
        <p:spPr>
          <a:xfrm>
            <a:off x="1644074" y="5229779"/>
            <a:ext cx="3040266" cy="276999"/>
          </a:xfrm>
          <a:prstGeom prst="rect">
            <a:avLst/>
          </a:prstGeom>
          <a:noFill/>
        </p:spPr>
        <p:txBody>
          <a:bodyPr wrap="square" rtlCol="0">
            <a:spAutoFit/>
          </a:bodyPr>
          <a:lstStyle/>
          <a:p>
            <a:pPr algn="ctr"/>
            <a:r>
              <a:rPr lang="fa-IR" altLang="ko-KR" sz="1200" dirty="0">
                <a:solidFill>
                  <a:schemeClr val="tx1">
                    <a:lumMod val="65000"/>
                    <a:lumOff val="35000"/>
                  </a:schemeClr>
                </a:solidFill>
                <a:latin typeface="Arial" pitchFamily="34" charset="0"/>
                <a:cs typeface="B Nazanin" pitchFamily="2" charset="-78"/>
              </a:rPr>
              <a:t>ارائه پاورپوینت ساده</a:t>
            </a:r>
            <a:endParaRPr lang="ko-KR" altLang="en-US" sz="1200" dirty="0">
              <a:solidFill>
                <a:schemeClr val="tx1">
                  <a:lumMod val="65000"/>
                  <a:lumOff val="35000"/>
                </a:schemeClr>
              </a:solidFill>
              <a:latin typeface="Arial" pitchFamily="34" charset="0"/>
              <a:cs typeface="B Nazanin" pitchFamily="2" charset="-78"/>
            </a:endParaRPr>
          </a:p>
        </p:txBody>
      </p:sp>
      <p:sp>
        <p:nvSpPr>
          <p:cNvPr id="48" name="TextBox 47">
            <a:extLst>
              <a:ext uri="{FF2B5EF4-FFF2-40B4-BE49-F238E27FC236}">
                <a16:creationId xmlns:a16="http://schemas.microsoft.com/office/drawing/2014/main" id="{402B3B6F-324F-4B0D-A08E-E5EF6E27050A}"/>
              </a:ext>
            </a:extLst>
          </p:cNvPr>
          <p:cNvSpPr txBox="1"/>
          <p:nvPr/>
        </p:nvSpPr>
        <p:spPr>
          <a:xfrm>
            <a:off x="8025628" y="4077475"/>
            <a:ext cx="3067392" cy="276999"/>
          </a:xfrm>
          <a:prstGeom prst="rect">
            <a:avLst/>
          </a:prstGeom>
          <a:noFill/>
        </p:spPr>
        <p:txBody>
          <a:bodyPr wrap="square" rtlCol="0">
            <a:spAutoFit/>
          </a:bodyPr>
          <a:lstStyle/>
          <a:p>
            <a:pPr algn="ctr"/>
            <a:r>
              <a:rPr lang="fa-IR" altLang="ko-KR" sz="1200" dirty="0">
                <a:solidFill>
                  <a:schemeClr val="tx1">
                    <a:lumMod val="65000"/>
                    <a:lumOff val="35000"/>
                  </a:schemeClr>
                </a:solidFill>
                <a:latin typeface="Arial" pitchFamily="34" charset="0"/>
                <a:cs typeface="B Nazanin" pitchFamily="2" charset="-78"/>
              </a:rPr>
              <a:t>ارائه پاورپوینت ساده</a:t>
            </a:r>
            <a:endParaRPr lang="ko-KR" altLang="en-US" sz="1200" dirty="0">
              <a:solidFill>
                <a:schemeClr val="tx1">
                  <a:lumMod val="65000"/>
                  <a:lumOff val="35000"/>
                </a:schemeClr>
              </a:solidFill>
              <a:latin typeface="Arial" pitchFamily="34" charset="0"/>
              <a:cs typeface="B Nazanin" pitchFamily="2" charset="-78"/>
            </a:endParaRPr>
          </a:p>
        </p:txBody>
      </p:sp>
      <p:sp>
        <p:nvSpPr>
          <p:cNvPr id="49" name="TextBox 48">
            <a:extLst>
              <a:ext uri="{FF2B5EF4-FFF2-40B4-BE49-F238E27FC236}">
                <a16:creationId xmlns:a16="http://schemas.microsoft.com/office/drawing/2014/main" id="{5CDB7240-67D6-419F-9FBD-B34F0D508DBC}"/>
              </a:ext>
            </a:extLst>
          </p:cNvPr>
          <p:cNvSpPr txBox="1"/>
          <p:nvPr/>
        </p:nvSpPr>
        <p:spPr>
          <a:xfrm>
            <a:off x="7750890" y="4653628"/>
            <a:ext cx="3067392" cy="276999"/>
          </a:xfrm>
          <a:prstGeom prst="rect">
            <a:avLst/>
          </a:prstGeom>
          <a:noFill/>
        </p:spPr>
        <p:txBody>
          <a:bodyPr wrap="square" rtlCol="0">
            <a:spAutoFit/>
          </a:bodyPr>
          <a:lstStyle/>
          <a:p>
            <a:pPr algn="ctr"/>
            <a:r>
              <a:rPr lang="fa-IR" altLang="ko-KR" sz="1200" dirty="0">
                <a:solidFill>
                  <a:schemeClr val="tx1">
                    <a:lumMod val="65000"/>
                    <a:lumOff val="35000"/>
                  </a:schemeClr>
                </a:solidFill>
                <a:latin typeface="Arial" pitchFamily="34" charset="0"/>
                <a:cs typeface="B Nazanin" pitchFamily="2" charset="-78"/>
              </a:rPr>
              <a:t>ارائه پاورپوینت ساده</a:t>
            </a:r>
            <a:endParaRPr lang="ko-KR" altLang="en-US" sz="1200" dirty="0">
              <a:solidFill>
                <a:schemeClr val="tx1">
                  <a:lumMod val="65000"/>
                  <a:lumOff val="35000"/>
                </a:schemeClr>
              </a:solidFill>
              <a:latin typeface="Arial" pitchFamily="34" charset="0"/>
              <a:cs typeface="B Nazanin" pitchFamily="2" charset="-78"/>
            </a:endParaRPr>
          </a:p>
        </p:txBody>
      </p:sp>
      <p:sp>
        <p:nvSpPr>
          <p:cNvPr id="50" name="TextBox 49">
            <a:extLst>
              <a:ext uri="{FF2B5EF4-FFF2-40B4-BE49-F238E27FC236}">
                <a16:creationId xmlns:a16="http://schemas.microsoft.com/office/drawing/2014/main" id="{04813487-725D-4B32-83FA-B6DDB73009EA}"/>
              </a:ext>
            </a:extLst>
          </p:cNvPr>
          <p:cNvSpPr txBox="1"/>
          <p:nvPr/>
        </p:nvSpPr>
        <p:spPr>
          <a:xfrm>
            <a:off x="7476152" y="5229779"/>
            <a:ext cx="3067392" cy="276999"/>
          </a:xfrm>
          <a:prstGeom prst="rect">
            <a:avLst/>
          </a:prstGeom>
          <a:noFill/>
        </p:spPr>
        <p:txBody>
          <a:bodyPr wrap="square" rtlCol="0">
            <a:spAutoFit/>
          </a:bodyPr>
          <a:lstStyle/>
          <a:p>
            <a:pPr algn="ctr"/>
            <a:r>
              <a:rPr lang="fa-IR" altLang="ko-KR" sz="1200" dirty="0">
                <a:solidFill>
                  <a:schemeClr val="tx1">
                    <a:lumMod val="65000"/>
                    <a:lumOff val="35000"/>
                  </a:schemeClr>
                </a:solidFill>
                <a:latin typeface="Arial" pitchFamily="34" charset="0"/>
                <a:cs typeface="B Nazanin" pitchFamily="2" charset="-78"/>
              </a:rPr>
              <a:t>ارائه پاورپوینت ساده</a:t>
            </a:r>
            <a:endParaRPr lang="ko-KR" altLang="en-US" sz="1200" dirty="0">
              <a:solidFill>
                <a:schemeClr val="tx1">
                  <a:lumMod val="65000"/>
                  <a:lumOff val="35000"/>
                </a:schemeClr>
              </a:solidFill>
              <a:latin typeface="Arial" pitchFamily="34" charset="0"/>
              <a:cs typeface="B Nazanin" pitchFamily="2" charset="-78"/>
            </a:endParaRPr>
          </a:p>
        </p:txBody>
      </p:sp>
      <p:sp>
        <p:nvSpPr>
          <p:cNvPr id="51" name="Parallelogram 15">
            <a:extLst>
              <a:ext uri="{FF2B5EF4-FFF2-40B4-BE49-F238E27FC236}">
                <a16:creationId xmlns:a16="http://schemas.microsoft.com/office/drawing/2014/main" id="{7ADAE8C3-7C11-4A00-8A56-3547C256BAB5}"/>
              </a:ext>
            </a:extLst>
          </p:cNvPr>
          <p:cNvSpPr/>
          <p:nvPr/>
        </p:nvSpPr>
        <p:spPr>
          <a:xfrm flipH="1">
            <a:off x="5917164" y="4688455"/>
            <a:ext cx="357672" cy="357672"/>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latin typeface="Arial" pitchFamily="34" charset="0"/>
              <a:cs typeface="B Nazanin" pitchFamily="2" charset="-78"/>
            </a:endParaRPr>
          </a:p>
        </p:txBody>
      </p:sp>
      <p:sp>
        <p:nvSpPr>
          <p:cNvPr id="52" name="Rectangle 30">
            <a:extLst>
              <a:ext uri="{FF2B5EF4-FFF2-40B4-BE49-F238E27FC236}">
                <a16:creationId xmlns:a16="http://schemas.microsoft.com/office/drawing/2014/main" id="{5142A023-BCFF-4429-84EC-BAEB1A45FFA2}"/>
              </a:ext>
            </a:extLst>
          </p:cNvPr>
          <p:cNvSpPr/>
          <p:nvPr/>
        </p:nvSpPr>
        <p:spPr>
          <a:xfrm>
            <a:off x="6735462" y="4212238"/>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latin typeface="Arial" pitchFamily="34" charset="0"/>
              <a:cs typeface="B Nazanin" pitchFamily="2" charset="-78"/>
            </a:endParaRPr>
          </a:p>
        </p:txBody>
      </p:sp>
      <p:sp>
        <p:nvSpPr>
          <p:cNvPr id="53" name="Rounded Rectangle 10">
            <a:extLst>
              <a:ext uri="{FF2B5EF4-FFF2-40B4-BE49-F238E27FC236}">
                <a16:creationId xmlns:a16="http://schemas.microsoft.com/office/drawing/2014/main" id="{12A03457-0863-4ADC-8FCA-AD3F3E6AC1D4}"/>
              </a:ext>
            </a:extLst>
          </p:cNvPr>
          <p:cNvSpPr/>
          <p:nvPr/>
        </p:nvSpPr>
        <p:spPr>
          <a:xfrm>
            <a:off x="5215300" y="3313896"/>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latin typeface="Arial" pitchFamily="34" charset="0"/>
              <a:cs typeface="B Nazanin" pitchFamily="2" charset="-78"/>
            </a:endParaRPr>
          </a:p>
        </p:txBody>
      </p:sp>
      <p:sp>
        <p:nvSpPr>
          <p:cNvPr id="54" name="Rounded Rectangle 6">
            <a:extLst>
              <a:ext uri="{FF2B5EF4-FFF2-40B4-BE49-F238E27FC236}">
                <a16:creationId xmlns:a16="http://schemas.microsoft.com/office/drawing/2014/main" id="{2A934E91-946D-4B3A-9928-05D5128056D1}"/>
              </a:ext>
            </a:extLst>
          </p:cNvPr>
          <p:cNvSpPr/>
          <p:nvPr/>
        </p:nvSpPr>
        <p:spPr>
          <a:xfrm>
            <a:off x="5945056" y="2800410"/>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latin typeface="Arial" pitchFamily="34" charset="0"/>
              <a:cs typeface="B Nazanin" pitchFamily="2" charset="-78"/>
            </a:endParaRPr>
          </a:p>
        </p:txBody>
      </p:sp>
      <p:sp>
        <p:nvSpPr>
          <p:cNvPr id="55" name="Rectangle 16">
            <a:extLst>
              <a:ext uri="{FF2B5EF4-FFF2-40B4-BE49-F238E27FC236}">
                <a16:creationId xmlns:a16="http://schemas.microsoft.com/office/drawing/2014/main" id="{9912D258-9DEB-474C-8D2B-6F3176A6CF44}"/>
              </a:ext>
            </a:extLst>
          </p:cNvPr>
          <p:cNvSpPr/>
          <p:nvPr/>
        </p:nvSpPr>
        <p:spPr>
          <a:xfrm rot="2700000">
            <a:off x="5190367" y="4132005"/>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latin typeface="Arial" pitchFamily="34" charset="0"/>
              <a:cs typeface="B Nazanin" pitchFamily="2" charset="-78"/>
            </a:endParaRPr>
          </a:p>
        </p:txBody>
      </p:sp>
      <p:sp>
        <p:nvSpPr>
          <p:cNvPr id="56" name="Rounded Rectangle 5">
            <a:extLst>
              <a:ext uri="{FF2B5EF4-FFF2-40B4-BE49-F238E27FC236}">
                <a16:creationId xmlns:a16="http://schemas.microsoft.com/office/drawing/2014/main" id="{36A6EC76-11C1-4666-9247-B42EE783D3C9}"/>
              </a:ext>
            </a:extLst>
          </p:cNvPr>
          <p:cNvSpPr/>
          <p:nvPr/>
        </p:nvSpPr>
        <p:spPr>
          <a:xfrm flipH="1">
            <a:off x="6680428" y="3316706"/>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latin typeface="Arial" pitchFamily="34" charset="0"/>
              <a:cs typeface="B Nazanin" pitchFamily="2" charset="-78"/>
            </a:endParaRPr>
          </a:p>
        </p:txBody>
      </p:sp>
    </p:spTree>
    <p:extLst>
      <p:ext uri="{BB962C8B-B14F-4D97-AF65-F5344CB8AC3E}">
        <p14:creationId xmlns:p14="http://schemas.microsoft.com/office/powerpoint/2010/main" val="3428028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5">
            <a:extLst>
              <a:ext uri="{FF2B5EF4-FFF2-40B4-BE49-F238E27FC236}">
                <a16:creationId xmlns:a16="http://schemas.microsoft.com/office/drawing/2014/main" id="{520ADB37-6AA3-49D0-A801-70F47DF8226D}"/>
              </a:ext>
            </a:extLst>
          </p:cNvPr>
          <p:cNvSpPr txBox="1">
            <a:spLocks/>
          </p:cNvSpPr>
          <p:nvPr/>
        </p:nvSpPr>
        <p:spPr>
          <a:xfrm>
            <a:off x="4133850" y="2525146"/>
            <a:ext cx="2698750" cy="38369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10000"/>
              </a:lnSpc>
            </a:pPr>
            <a:r>
              <a:rPr lang="fa-IR" altLang="ko-KR" dirty="0">
                <a:solidFill>
                  <a:schemeClr val="tx1">
                    <a:lumMod val="75000"/>
                    <a:lumOff val="25000"/>
                  </a:schemeClr>
                </a:solidFill>
                <a:latin typeface="Arial" pitchFamily="34" charset="0"/>
                <a:cs typeface="B Nazanin" pitchFamily="2" charset="-78"/>
              </a:rPr>
              <a:t>سبک تک </a:t>
            </a:r>
            <a:r>
              <a:rPr lang="fa-IR" altLang="ko-KR" dirty="0">
                <a:solidFill>
                  <a:schemeClr val="accent1"/>
                </a:solidFill>
                <a:latin typeface="Arial" pitchFamily="34" charset="0"/>
                <a:cs typeface="B Nazanin" pitchFamily="2" charset="-78"/>
              </a:rPr>
              <a:t>ستونی</a:t>
            </a:r>
          </a:p>
          <a:p>
            <a:pPr algn="r">
              <a:lnSpc>
                <a:spcPct val="110000"/>
              </a:lnSpc>
            </a:pPr>
            <a:r>
              <a:rPr lang="fa-IR" altLang="ko-KR" dirty="0">
                <a:solidFill>
                  <a:schemeClr val="tx1">
                    <a:lumMod val="75000"/>
                    <a:lumOff val="25000"/>
                  </a:schemeClr>
                </a:solidFill>
                <a:latin typeface="Arial" pitchFamily="34" charset="0"/>
                <a:cs typeface="B Nazanin" pitchFamily="2" charset="-78"/>
              </a:rPr>
              <a:t>مال شما</a:t>
            </a:r>
          </a:p>
          <a:p>
            <a:pPr algn="r">
              <a:lnSpc>
                <a:spcPct val="110000"/>
              </a:lnSpc>
            </a:pPr>
            <a:r>
              <a:rPr lang="fa-IR" altLang="ko-KR" dirty="0">
                <a:solidFill>
                  <a:schemeClr val="tx1">
                    <a:lumMod val="75000"/>
                    <a:lumOff val="25000"/>
                  </a:schemeClr>
                </a:solidFill>
                <a:latin typeface="Arial" pitchFamily="34" charset="0"/>
                <a:cs typeface="B Nazanin" pitchFamily="2" charset="-78"/>
              </a:rPr>
              <a:t>محتوا</a:t>
            </a:r>
            <a:endParaRPr lang="en-US" altLang="ko-KR" dirty="0">
              <a:solidFill>
                <a:schemeClr val="tx1">
                  <a:lumMod val="75000"/>
                  <a:lumOff val="25000"/>
                </a:schemeClr>
              </a:solidFill>
              <a:latin typeface="Arial" pitchFamily="34" charset="0"/>
              <a:cs typeface="B Nazanin" pitchFamily="2" charset="-78"/>
            </a:endParaRPr>
          </a:p>
        </p:txBody>
      </p:sp>
      <p:grpSp>
        <p:nvGrpSpPr>
          <p:cNvPr id="3" name="그룹 2">
            <a:extLst>
              <a:ext uri="{FF2B5EF4-FFF2-40B4-BE49-F238E27FC236}">
                <a16:creationId xmlns:a16="http://schemas.microsoft.com/office/drawing/2014/main" id="{29E98D71-950C-403F-BD81-36E0277F96A2}"/>
              </a:ext>
            </a:extLst>
          </p:cNvPr>
          <p:cNvGrpSpPr/>
          <p:nvPr/>
        </p:nvGrpSpPr>
        <p:grpSpPr>
          <a:xfrm>
            <a:off x="7287055" y="495867"/>
            <a:ext cx="4258313" cy="4942937"/>
            <a:chOff x="2153463" y="1916832"/>
            <a:chExt cx="7911017" cy="4942937"/>
          </a:xfrm>
        </p:grpSpPr>
        <p:sp>
          <p:nvSpPr>
            <p:cNvPr id="4" name="TextBox 3">
              <a:extLst>
                <a:ext uri="{FF2B5EF4-FFF2-40B4-BE49-F238E27FC236}">
                  <a16:creationId xmlns:a16="http://schemas.microsoft.com/office/drawing/2014/main" id="{C4F42AE4-BC71-44F4-96A7-0483A391620A}"/>
                </a:ext>
              </a:extLst>
            </p:cNvPr>
            <p:cNvSpPr txBox="1"/>
            <p:nvPr/>
          </p:nvSpPr>
          <p:spPr>
            <a:xfrm>
              <a:off x="2153463" y="1916832"/>
              <a:ext cx="7911017" cy="584775"/>
            </a:xfrm>
            <a:prstGeom prst="rect">
              <a:avLst/>
            </a:prstGeom>
            <a:noFill/>
          </p:spPr>
          <p:txBody>
            <a:bodyPr wrap="square" rtlCol="0">
              <a:spAutoFit/>
            </a:bodyPr>
            <a:lstStyle/>
            <a:p>
              <a:pPr algn="r"/>
              <a:r>
                <a:rPr lang="fa-IR" altLang="ko-KR" sz="1600" b="1" dirty="0">
                  <a:solidFill>
                    <a:schemeClr val="accent1"/>
                  </a:solidFill>
                  <a:latin typeface="Arial" pitchFamily="34" charset="0"/>
                  <a:cs typeface="B Nazanin" pitchFamily="2" charset="-78"/>
                </a:rPr>
                <a:t>ارائه پاورپوینت مدرنی را دریافت کنید که به زیبایی طراحی شده است.</a:t>
              </a:r>
              <a:endParaRPr lang="ko-KR" altLang="en-US" sz="1600" b="1" dirty="0">
                <a:solidFill>
                  <a:schemeClr val="accent1"/>
                </a:solidFill>
                <a:latin typeface="Arial" pitchFamily="34" charset="0"/>
                <a:cs typeface="B Nazanin" pitchFamily="2" charset="-78"/>
              </a:endParaRPr>
            </a:p>
          </p:txBody>
        </p:sp>
        <p:sp>
          <p:nvSpPr>
            <p:cNvPr id="5" name="TextBox 4">
              <a:extLst>
                <a:ext uri="{FF2B5EF4-FFF2-40B4-BE49-F238E27FC236}">
                  <a16:creationId xmlns:a16="http://schemas.microsoft.com/office/drawing/2014/main" id="{56E71BC0-2C25-4FC9-BA56-45213C0EA5F0}"/>
                </a:ext>
              </a:extLst>
            </p:cNvPr>
            <p:cNvSpPr txBox="1"/>
            <p:nvPr/>
          </p:nvSpPr>
          <p:spPr>
            <a:xfrm>
              <a:off x="2153463" y="2520119"/>
              <a:ext cx="7911017" cy="4339650"/>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زیبایی و جذابیت منحصر به فردی را به ارائه های خود اضافه کنید. امیدوارم و معتقدم که این الگو در زمان، پول و اعتبار شما صرفه جویی کند. ارائه پاورپوینت مدرنی را دریافت کنید که به زیبایی طراحی شده است. تغییر رنگ، عکس و متن آسان است. شما به سادگی می توانید مخاطبان خود را تحت تاثیر قرار دهید و زیبایی و جذابیت منحصر به فردی را به ارائه های خود اضافه کنید. شما به سادگی می توانید مخاطبان خود را تحت تاثیر قرار دهید و زیبایی و جذابیت منحصر به فردی را به ارائه های خود اضافه کنید. امیدوارم و معتقدم که این الگو در زمان، پول و اعتبار شما صرفه جویی کند. شما به سادگی می توانید مخاطبان خود را تحت تاثیر قرار دهید و زیبایی و جذابیت منحصر به فردی را به ارائه های خود اضافه کنید. شما به سادگی می توانید مخاطبان خود را تحت تاثیر قرار دهید و زیبایی و جذابیت منحصر به فردی را به ارائه های خود اضافه کنید. ارائه پاورپوینت مدرنی را دریافت کنید که به زیبایی طراحی شده است. شما به سادگی می توانید مخاطبان خود را تحت تاثیر قرار دهید و زیبایی و جذابیت منحصر به فردی را به ارائه های خود اضافه کنید. امیدوارم و معتقدم که این الگو در زمان، پول و اعتبار شما صرفه جویی کند.</a:t>
              </a:r>
            </a:p>
            <a:p>
              <a:pPr algn="r"/>
              <a:endParaRPr lang="fa-IR" altLang="ko-KR" sz="1200" dirty="0">
                <a:solidFill>
                  <a:schemeClr val="tx1">
                    <a:lumMod val="75000"/>
                    <a:lumOff val="25000"/>
                  </a:schemeClr>
                </a:solidFill>
                <a:latin typeface="Arial" pitchFamily="34" charset="0"/>
                <a:cs typeface="B Nazanin" pitchFamily="2" charset="-78"/>
              </a:endParaRPr>
            </a:p>
            <a:p>
              <a:pPr algn="r"/>
              <a:r>
                <a:rPr lang="fa-IR" altLang="ko-KR" sz="1200"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 تغییر رنگ، عکس و متن آسان است. شما به سادگی می توانید مخاطبان خود را تحت تاثیر قرار دهید و زیبایی و جذابیت منحصر به فردی را به ارائه های خود اضافه کنید. امیدوارم و معتقدم که این الگو در زمان، پول و اعتبار شما صرفه جویی کند.</a:t>
              </a:r>
            </a:p>
            <a:p>
              <a:pPr algn="r"/>
              <a:endParaRPr lang="fa-IR" altLang="ko-KR" sz="1200" dirty="0">
                <a:solidFill>
                  <a:schemeClr val="tx1">
                    <a:lumMod val="75000"/>
                    <a:lumOff val="25000"/>
                  </a:schemeClr>
                </a:solidFill>
                <a:latin typeface="Arial" pitchFamily="34" charset="0"/>
                <a:cs typeface="B Nazanin" pitchFamily="2" charset="-78"/>
              </a:endParaRPr>
            </a:p>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زیبایی و جذابیت منحصر به فردی را به ارائه های خود اضافه کنید. امیدوارم و معتقدم که این الگو در زمان، پول و اعتبار شما صرفه جویی کند.</a:t>
              </a:r>
              <a:endParaRPr lang="en-US" altLang="ko-KR" sz="1200" dirty="0">
                <a:solidFill>
                  <a:schemeClr val="tx1">
                    <a:lumMod val="75000"/>
                    <a:lumOff val="25000"/>
                  </a:schemeClr>
                </a:solidFill>
                <a:latin typeface="Arial" pitchFamily="34" charset="0"/>
                <a:cs typeface="B Nazanin" pitchFamily="2" charset="-78"/>
              </a:endParaRPr>
            </a:p>
          </p:txBody>
        </p:sp>
      </p:grpSp>
      <p:sp>
        <p:nvSpPr>
          <p:cNvPr id="6" name="TextBox 5">
            <a:extLst>
              <a:ext uri="{FF2B5EF4-FFF2-40B4-BE49-F238E27FC236}">
                <a16:creationId xmlns:a16="http://schemas.microsoft.com/office/drawing/2014/main" id="{0E464311-9535-4C55-87DF-999827EB7B41}"/>
              </a:ext>
            </a:extLst>
          </p:cNvPr>
          <p:cNvSpPr txBox="1"/>
          <p:nvPr/>
        </p:nvSpPr>
        <p:spPr>
          <a:xfrm>
            <a:off x="646632" y="495867"/>
            <a:ext cx="5271418" cy="666977"/>
          </a:xfrm>
          <a:prstGeom prst="rect">
            <a:avLst/>
          </a:prstGeom>
          <a:noFill/>
        </p:spPr>
        <p:txBody>
          <a:bodyPr wrap="square" rtlCol="0" anchor="ctr">
            <a:spAutoFit/>
          </a:bodyPr>
          <a:lstStyle/>
          <a:p>
            <a:pPr algn="r" rtl="1"/>
            <a:r>
              <a:rPr lang="en-GB" altLang="ko-KR" sz="1867" dirty="0">
                <a:solidFill>
                  <a:schemeClr val="accent1"/>
                </a:solidFill>
                <a:latin typeface="Arial" pitchFamily="34" charset="0"/>
                <a:cs typeface="B Nazanin" pitchFamily="2" charset="-78"/>
              </a:rPr>
              <a:t>LORE </a:t>
            </a:r>
            <a:r>
              <a:rPr lang="fa-IR" altLang="ko-KR" sz="1867" dirty="0">
                <a:solidFill>
                  <a:schemeClr val="accent1"/>
                </a:solidFill>
                <a:latin typeface="Arial" pitchFamily="34" charset="0"/>
                <a:cs typeface="B Nazanin" pitchFamily="2" charset="-78"/>
              </a:rPr>
              <a:t>به خودی خود یک درد است، با استفاده از آن از فعالیت کامل جلوگیری می کند.</a:t>
            </a:r>
            <a:endParaRPr lang="ko-KR" altLang="en-US" sz="1867" dirty="0">
              <a:solidFill>
                <a:schemeClr val="accent1"/>
              </a:solidFill>
              <a:latin typeface="Arial" pitchFamily="34" charset="0"/>
              <a:cs typeface="B Nazanin" pitchFamily="2" charset="-78"/>
            </a:endParaRPr>
          </a:p>
        </p:txBody>
      </p:sp>
    </p:spTree>
    <p:extLst>
      <p:ext uri="{BB962C8B-B14F-4D97-AF65-F5344CB8AC3E}">
        <p14:creationId xmlns:p14="http://schemas.microsoft.com/office/powerpoint/2010/main" val="689816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24">
            <a:extLst>
              <a:ext uri="{FF2B5EF4-FFF2-40B4-BE49-F238E27FC236}">
                <a16:creationId xmlns:a16="http://schemas.microsoft.com/office/drawing/2014/main" id="{C7C359D2-3586-42D3-BDD7-78734A69035D}"/>
              </a:ext>
            </a:extLst>
          </p:cNvPr>
          <p:cNvSpPr/>
          <p:nvPr/>
        </p:nvSpPr>
        <p:spPr>
          <a:xfrm>
            <a:off x="3695661" y="833602"/>
            <a:ext cx="2903757" cy="5464262"/>
          </a:xfrm>
          <a:prstGeom prst="roundRect">
            <a:avLst>
              <a:gd name="adj" fmla="val 5126"/>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bg1"/>
              </a:solidFill>
              <a:latin typeface="Arial" pitchFamily="34" charset="0"/>
              <a:cs typeface="B Nazanin" pitchFamily="2" charset="-78"/>
            </a:endParaRPr>
          </a:p>
        </p:txBody>
      </p:sp>
      <p:sp>
        <p:nvSpPr>
          <p:cNvPr id="9" name="Rounded Rectangle 25">
            <a:extLst>
              <a:ext uri="{FF2B5EF4-FFF2-40B4-BE49-F238E27FC236}">
                <a16:creationId xmlns:a16="http://schemas.microsoft.com/office/drawing/2014/main" id="{4A2AE1CA-A021-4941-8D77-7B2B6BB8934E}"/>
              </a:ext>
            </a:extLst>
          </p:cNvPr>
          <p:cNvSpPr/>
          <p:nvPr/>
        </p:nvSpPr>
        <p:spPr>
          <a:xfrm>
            <a:off x="535866" y="833602"/>
            <a:ext cx="2831178" cy="5464262"/>
          </a:xfrm>
          <a:prstGeom prst="roundRect">
            <a:avLst>
              <a:gd name="adj" fmla="val 5126"/>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bg1"/>
              </a:solidFill>
              <a:latin typeface="Arial" pitchFamily="34" charset="0"/>
              <a:cs typeface="B Nazanin" pitchFamily="2" charset="-78"/>
            </a:endParaRPr>
          </a:p>
        </p:txBody>
      </p:sp>
      <p:grpSp>
        <p:nvGrpSpPr>
          <p:cNvPr id="10" name="Group 9">
            <a:extLst>
              <a:ext uri="{FF2B5EF4-FFF2-40B4-BE49-F238E27FC236}">
                <a16:creationId xmlns:a16="http://schemas.microsoft.com/office/drawing/2014/main" id="{3BBC03AA-169F-4419-A126-F4E1BD180237}"/>
              </a:ext>
            </a:extLst>
          </p:cNvPr>
          <p:cNvGrpSpPr/>
          <p:nvPr/>
        </p:nvGrpSpPr>
        <p:grpSpPr>
          <a:xfrm>
            <a:off x="742457" y="1214554"/>
            <a:ext cx="2417988" cy="4966139"/>
            <a:chOff x="3651641" y="919838"/>
            <a:chExt cx="1975717" cy="4777390"/>
          </a:xfrm>
        </p:grpSpPr>
        <p:sp>
          <p:nvSpPr>
            <p:cNvPr id="11" name="TextBox 10">
              <a:extLst>
                <a:ext uri="{FF2B5EF4-FFF2-40B4-BE49-F238E27FC236}">
                  <a16:creationId xmlns:a16="http://schemas.microsoft.com/office/drawing/2014/main" id="{DC5F150D-6EE3-441C-96E9-7206FB7FDF52}"/>
                </a:ext>
              </a:extLst>
            </p:cNvPr>
            <p:cNvSpPr txBox="1"/>
            <p:nvPr/>
          </p:nvSpPr>
          <p:spPr>
            <a:xfrm>
              <a:off x="3651644" y="919838"/>
              <a:ext cx="1975714" cy="325687"/>
            </a:xfrm>
            <a:prstGeom prst="rect">
              <a:avLst/>
            </a:prstGeom>
            <a:noFill/>
          </p:spPr>
          <p:txBody>
            <a:bodyPr wrap="square" rtlCol="0">
              <a:spAutoFit/>
            </a:bodyPr>
            <a:lstStyle/>
            <a:p>
              <a:pPr algn="ctr"/>
              <a:r>
                <a:rPr lang="fa-IR" altLang="ko-KR" sz="1600" b="1" dirty="0">
                  <a:solidFill>
                    <a:schemeClr val="accent1"/>
                  </a:solidFill>
                  <a:latin typeface="Arial" pitchFamily="34" charset="0"/>
                  <a:cs typeface="B Nazanin" pitchFamily="2" charset="-78"/>
                </a:rPr>
                <a:t>متن شما در اینجا</a:t>
              </a:r>
              <a:endParaRPr lang="ko-KR" altLang="en-US" sz="1600" b="1" dirty="0">
                <a:solidFill>
                  <a:schemeClr val="accent1"/>
                </a:solidFill>
                <a:latin typeface="Arial" pitchFamily="34" charset="0"/>
                <a:cs typeface="B Nazanin" pitchFamily="2" charset="-78"/>
              </a:endParaRPr>
            </a:p>
          </p:txBody>
        </p:sp>
        <p:sp>
          <p:nvSpPr>
            <p:cNvPr id="12" name="TextBox 11">
              <a:extLst>
                <a:ext uri="{FF2B5EF4-FFF2-40B4-BE49-F238E27FC236}">
                  <a16:creationId xmlns:a16="http://schemas.microsoft.com/office/drawing/2014/main" id="{E986E8B7-E435-44A5-A987-101218C90CD7}"/>
                </a:ext>
              </a:extLst>
            </p:cNvPr>
            <p:cNvSpPr txBox="1"/>
            <p:nvPr/>
          </p:nvSpPr>
          <p:spPr>
            <a:xfrm>
              <a:off x="3651641" y="1256046"/>
              <a:ext cx="1975714" cy="4441182"/>
            </a:xfrm>
            <a:prstGeom prst="rect">
              <a:avLst/>
            </a:prstGeom>
            <a:noFill/>
          </p:spPr>
          <p:txBody>
            <a:bodyPr wrap="square" rtlCol="0">
              <a:spAutoFit/>
            </a:bodyPr>
            <a:lstStyle/>
            <a:p>
              <a:pPr algn="ctr"/>
              <a:r>
                <a:rPr lang="fa-IR" altLang="ko-KR" sz="1400" dirty="0">
                  <a:solidFill>
                    <a:schemeClr val="bg1"/>
                  </a:solidFill>
                  <a:latin typeface="Arial" pitchFamily="34" charset="0"/>
                  <a:cs typeface="B Nazanin" pitchFamily="2" charset="-78"/>
                </a:rPr>
                <a:t>شما به سادگی می توانید مخاطبان خود را تحت تاثیر قرار دهید و زیبایی و جذابیت منحصر به فردی را به ارائه های خود اضافه کنید. تغییر رنگ، عکس و متن آسان است. امیدوارم و معتقدم که این الگو در زمان، پول و اعتبار شما صرفه جویی کند.</a:t>
              </a:r>
            </a:p>
            <a:p>
              <a:pPr algn="ctr"/>
              <a:endParaRPr lang="fa-IR" altLang="ko-KR" sz="1400" dirty="0">
                <a:solidFill>
                  <a:schemeClr val="bg1"/>
                </a:solidFill>
                <a:latin typeface="Arial" pitchFamily="34" charset="0"/>
                <a:cs typeface="B Nazanin" pitchFamily="2" charset="-78"/>
              </a:endParaRPr>
            </a:p>
            <a:p>
              <a:pPr algn="ctr"/>
              <a:r>
                <a:rPr lang="fa-IR" altLang="ko-KR" sz="1400" dirty="0">
                  <a:solidFill>
                    <a:schemeClr val="bg1"/>
                  </a:solidFill>
                  <a:latin typeface="Arial" pitchFamily="34" charset="0"/>
                  <a:cs typeface="B Nazanin" pitchFamily="2" charset="-78"/>
                </a:rPr>
                <a:t>ارائه پاورپوینت مدرنی را دریافت کنید که به زیبایی طراحی شده است. تغییر رنگ، عکس و متن آسان است. شما به سادگی می توانید مخاطبان خود را تحت تاثیر قرار دهید و یک </a:t>
              </a:r>
              <a:r>
                <a:rPr lang="en-US" altLang="ko-KR" sz="1400" dirty="0">
                  <a:solidFill>
                    <a:schemeClr val="bg1"/>
                  </a:solidFill>
                  <a:latin typeface="Arial" pitchFamily="34" charset="0"/>
                  <a:cs typeface="B Nazanin" pitchFamily="2" charset="-78"/>
                </a:rPr>
                <a:t>zing </a:t>
              </a:r>
              <a:r>
                <a:rPr lang="fa-IR" altLang="ko-KR" sz="1400" dirty="0">
                  <a:solidFill>
                    <a:schemeClr val="bg1"/>
                  </a:solidFill>
                  <a:latin typeface="Arial" pitchFamily="34" charset="0"/>
                  <a:cs typeface="B Nazanin" pitchFamily="2" charset="-78"/>
                </a:rPr>
                <a:t>منحصر به فرد اضافه کنید. امیدوارم و معتقدم که این الگو در زمان، پول و اعتبار شما صرفه جویی کند. ارائه پاورپوینت مدرنی را دریافت کنید که به زیبایی طراحی شده است.</a:t>
              </a:r>
            </a:p>
            <a:p>
              <a:pPr algn="ctr"/>
              <a:endParaRPr lang="fa-IR" altLang="ko-KR" sz="1400" dirty="0">
                <a:solidFill>
                  <a:schemeClr val="bg1"/>
                </a:solidFill>
                <a:latin typeface="Arial" pitchFamily="34" charset="0"/>
                <a:cs typeface="B Nazanin" pitchFamily="2" charset="-78"/>
              </a:endParaRPr>
            </a:p>
            <a:p>
              <a:pPr algn="ctr"/>
              <a:r>
                <a:rPr lang="fa-IR" altLang="ko-KR" sz="1400" dirty="0">
                  <a:solidFill>
                    <a:schemeClr val="bg1"/>
                  </a:solidFill>
                  <a:latin typeface="Arial" pitchFamily="34" charset="0"/>
                  <a:cs typeface="B Nazanin" pitchFamily="2" charset="-78"/>
                </a:rPr>
                <a:t>ارائه پاورپوینت مدرنی را دریافت کنید که به زیبایی طراحی شده است.</a:t>
              </a:r>
              <a:endParaRPr lang="ko-KR" altLang="en-US" sz="1400" dirty="0">
                <a:solidFill>
                  <a:schemeClr val="bg1"/>
                </a:solidFill>
                <a:latin typeface="Arial" pitchFamily="34" charset="0"/>
                <a:cs typeface="B Nazanin" pitchFamily="2" charset="-78"/>
              </a:endParaRPr>
            </a:p>
          </p:txBody>
        </p:sp>
      </p:grpSp>
      <p:grpSp>
        <p:nvGrpSpPr>
          <p:cNvPr id="13" name="Group 12">
            <a:extLst>
              <a:ext uri="{FF2B5EF4-FFF2-40B4-BE49-F238E27FC236}">
                <a16:creationId xmlns:a16="http://schemas.microsoft.com/office/drawing/2014/main" id="{A79B6115-46D6-4692-BC93-2E915541226B}"/>
              </a:ext>
            </a:extLst>
          </p:cNvPr>
          <p:cNvGrpSpPr/>
          <p:nvPr/>
        </p:nvGrpSpPr>
        <p:grpSpPr>
          <a:xfrm>
            <a:off x="3938547" y="1214554"/>
            <a:ext cx="2417985" cy="4979355"/>
            <a:chOff x="3651644" y="919838"/>
            <a:chExt cx="1975714" cy="4790104"/>
          </a:xfrm>
        </p:grpSpPr>
        <p:sp>
          <p:nvSpPr>
            <p:cNvPr id="14" name="TextBox 13">
              <a:extLst>
                <a:ext uri="{FF2B5EF4-FFF2-40B4-BE49-F238E27FC236}">
                  <a16:creationId xmlns:a16="http://schemas.microsoft.com/office/drawing/2014/main" id="{C8F85693-37E8-4A8E-BE1F-1A6E23876296}"/>
                </a:ext>
              </a:extLst>
            </p:cNvPr>
            <p:cNvSpPr txBox="1"/>
            <p:nvPr/>
          </p:nvSpPr>
          <p:spPr>
            <a:xfrm>
              <a:off x="3651644" y="919838"/>
              <a:ext cx="1975714" cy="325687"/>
            </a:xfrm>
            <a:prstGeom prst="rect">
              <a:avLst/>
            </a:prstGeom>
            <a:noFill/>
          </p:spPr>
          <p:txBody>
            <a:bodyPr wrap="square" rtlCol="0">
              <a:spAutoFit/>
            </a:bodyPr>
            <a:lstStyle/>
            <a:p>
              <a:pPr algn="ctr"/>
              <a:r>
                <a:rPr lang="fa-IR" altLang="ko-KR" sz="1600" b="1" dirty="0">
                  <a:solidFill>
                    <a:schemeClr val="accent3"/>
                  </a:solidFill>
                  <a:latin typeface="Arial" pitchFamily="34" charset="0"/>
                  <a:cs typeface="B Nazanin" pitchFamily="2" charset="-78"/>
                </a:rPr>
                <a:t>متن شما در اینجا</a:t>
              </a:r>
              <a:endParaRPr lang="ko-KR" altLang="en-US" sz="1600" b="1" dirty="0">
                <a:solidFill>
                  <a:schemeClr val="accent3"/>
                </a:solidFill>
                <a:latin typeface="Arial" pitchFamily="34" charset="0"/>
                <a:cs typeface="B Nazanin" pitchFamily="2" charset="-78"/>
              </a:endParaRPr>
            </a:p>
          </p:txBody>
        </p:sp>
        <p:sp>
          <p:nvSpPr>
            <p:cNvPr id="15" name="TextBox 14">
              <a:extLst>
                <a:ext uri="{FF2B5EF4-FFF2-40B4-BE49-F238E27FC236}">
                  <a16:creationId xmlns:a16="http://schemas.microsoft.com/office/drawing/2014/main" id="{9A544F46-45E1-4419-8977-2C2947D9935F}"/>
                </a:ext>
              </a:extLst>
            </p:cNvPr>
            <p:cNvSpPr txBox="1"/>
            <p:nvPr/>
          </p:nvSpPr>
          <p:spPr>
            <a:xfrm>
              <a:off x="3651644" y="1268760"/>
              <a:ext cx="1975714" cy="4441182"/>
            </a:xfrm>
            <a:prstGeom prst="rect">
              <a:avLst/>
            </a:prstGeom>
            <a:noFill/>
          </p:spPr>
          <p:txBody>
            <a:bodyPr wrap="square" rtlCol="0">
              <a:spAutoFit/>
            </a:bodyPr>
            <a:lstStyle/>
            <a:p>
              <a:pPr algn="ctr"/>
              <a:r>
                <a:rPr lang="fa-IR" altLang="ko-KR" sz="1400" dirty="0">
                  <a:solidFill>
                    <a:schemeClr val="bg1"/>
                  </a:solidFill>
                  <a:latin typeface="Arial" pitchFamily="34" charset="0"/>
                  <a:cs typeface="B Nazanin" pitchFamily="2" charset="-78"/>
                </a:rPr>
                <a:t>شما به سادگی می توانید مخاطبان خود را تحت تاثیر قرار دهید و زیبایی و جذابیت منحصر به فردی را به ارائه های خود اضافه کنید. تغییر رنگ، عکس و متن آسان است. امیدوارم و معتقدم که این الگو در زمان، پول و اعتبار شما صرفه جویی کند.</a:t>
              </a:r>
            </a:p>
            <a:p>
              <a:pPr algn="ctr"/>
              <a:endParaRPr lang="fa-IR" altLang="ko-KR" sz="1400" dirty="0">
                <a:solidFill>
                  <a:schemeClr val="bg1"/>
                </a:solidFill>
                <a:latin typeface="Arial" pitchFamily="34" charset="0"/>
                <a:cs typeface="B Nazanin" pitchFamily="2" charset="-78"/>
              </a:endParaRPr>
            </a:p>
            <a:p>
              <a:pPr algn="ctr"/>
              <a:r>
                <a:rPr lang="fa-IR" altLang="ko-KR" sz="1400" dirty="0">
                  <a:solidFill>
                    <a:schemeClr val="bg1"/>
                  </a:solidFill>
                  <a:latin typeface="Arial" pitchFamily="34" charset="0"/>
                  <a:cs typeface="B Nazanin" pitchFamily="2" charset="-78"/>
                </a:rPr>
                <a:t>ارائه پاورپوینت مدرنی را دریافت کنید که به زیبایی طراحی شده است. تغییر رنگ، عکس و متن آسان است. شما به سادگی می توانید مخاطبان خود را تحت تاثیر قرار دهید و یک </a:t>
              </a:r>
              <a:r>
                <a:rPr lang="en-US" altLang="ko-KR" sz="1400" dirty="0">
                  <a:solidFill>
                    <a:schemeClr val="bg1"/>
                  </a:solidFill>
                  <a:latin typeface="Arial" pitchFamily="34" charset="0"/>
                  <a:cs typeface="B Nazanin" pitchFamily="2" charset="-78"/>
                </a:rPr>
                <a:t>zing </a:t>
              </a:r>
              <a:r>
                <a:rPr lang="fa-IR" altLang="ko-KR" sz="1400" dirty="0">
                  <a:solidFill>
                    <a:schemeClr val="bg1"/>
                  </a:solidFill>
                  <a:latin typeface="Arial" pitchFamily="34" charset="0"/>
                  <a:cs typeface="B Nazanin" pitchFamily="2" charset="-78"/>
                </a:rPr>
                <a:t>منحصر به فرد اضافه کنید. امیدوارم و معتقدم که این الگو در زمان، پول و اعتبار شما صرفه جویی کند. ارائه پاورپوینت مدرنی را دریافت کنید که به زیبایی طراحی شده است.</a:t>
              </a:r>
            </a:p>
            <a:p>
              <a:pPr algn="ctr"/>
              <a:endParaRPr lang="fa-IR" altLang="ko-KR" sz="1400" dirty="0">
                <a:solidFill>
                  <a:schemeClr val="bg1"/>
                </a:solidFill>
                <a:latin typeface="Arial" pitchFamily="34" charset="0"/>
                <a:cs typeface="B Nazanin" pitchFamily="2" charset="-78"/>
              </a:endParaRPr>
            </a:p>
            <a:p>
              <a:pPr algn="ctr"/>
              <a:r>
                <a:rPr lang="fa-IR" altLang="ko-KR" sz="1400" dirty="0">
                  <a:solidFill>
                    <a:schemeClr val="bg1"/>
                  </a:solidFill>
                  <a:latin typeface="Arial" pitchFamily="34" charset="0"/>
                  <a:cs typeface="B Nazanin" pitchFamily="2" charset="-78"/>
                </a:rPr>
                <a:t>ارائه پاورپوینت مدرنی را دریافت کنید که به زیبایی طراحی شده است.</a:t>
              </a:r>
              <a:endParaRPr lang="ko-KR" altLang="en-US" sz="1400" dirty="0">
                <a:solidFill>
                  <a:schemeClr val="bg1"/>
                </a:solidFill>
                <a:latin typeface="Arial" pitchFamily="34" charset="0"/>
                <a:cs typeface="B Nazanin" pitchFamily="2" charset="-78"/>
              </a:endParaRPr>
            </a:p>
          </p:txBody>
        </p:sp>
      </p:grpSp>
      <p:sp>
        <p:nvSpPr>
          <p:cNvPr id="16" name="Title 1">
            <a:extLst>
              <a:ext uri="{FF2B5EF4-FFF2-40B4-BE49-F238E27FC236}">
                <a16:creationId xmlns:a16="http://schemas.microsoft.com/office/drawing/2014/main" id="{976DF4FD-18A0-4F56-A445-11765C5A2850}"/>
              </a:ext>
            </a:extLst>
          </p:cNvPr>
          <p:cNvSpPr txBox="1">
            <a:spLocks/>
          </p:cNvSpPr>
          <p:nvPr/>
        </p:nvSpPr>
        <p:spPr>
          <a:xfrm>
            <a:off x="6931913" y="922394"/>
            <a:ext cx="2698750" cy="2376487"/>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fa-IR" altLang="ko-KR" sz="4800" dirty="0">
                <a:solidFill>
                  <a:schemeClr val="bg1"/>
                </a:solidFill>
                <a:latin typeface="Arial" pitchFamily="34" charset="0"/>
                <a:cs typeface="B Nazanin" pitchFamily="2" charset="-78"/>
              </a:rPr>
              <a:t>متن دو ستونی</a:t>
            </a:r>
            <a:endParaRPr lang="ko-KR" altLang="en-US" sz="4800" dirty="0">
              <a:solidFill>
                <a:schemeClr val="bg1"/>
              </a:solidFill>
              <a:latin typeface="Arial" pitchFamily="34" charset="0"/>
              <a:cs typeface="B Nazanin" pitchFamily="2" charset="-78"/>
            </a:endParaRPr>
          </a:p>
        </p:txBody>
      </p:sp>
      <p:sp>
        <p:nvSpPr>
          <p:cNvPr id="17" name="TextBox 16">
            <a:extLst>
              <a:ext uri="{FF2B5EF4-FFF2-40B4-BE49-F238E27FC236}">
                <a16:creationId xmlns:a16="http://schemas.microsoft.com/office/drawing/2014/main" id="{5553525B-46CA-4444-8BAC-56E1F38C204F}"/>
              </a:ext>
            </a:extLst>
          </p:cNvPr>
          <p:cNvSpPr txBox="1"/>
          <p:nvPr/>
        </p:nvSpPr>
        <p:spPr>
          <a:xfrm>
            <a:off x="7173377" y="3353823"/>
            <a:ext cx="2457286" cy="954107"/>
          </a:xfrm>
          <a:prstGeom prst="rect">
            <a:avLst/>
          </a:prstGeom>
          <a:noFill/>
        </p:spPr>
        <p:txBody>
          <a:bodyPr wrap="square" rtlCol="0">
            <a:spAutoFit/>
          </a:bodyPr>
          <a:lstStyle/>
          <a:p>
            <a:pPr algn="r"/>
            <a:r>
              <a:rPr lang="fa-IR" altLang="ko-KR" sz="1400" dirty="0">
                <a:solidFill>
                  <a:schemeClr val="accent3"/>
                </a:solidFill>
                <a:latin typeface="Arial" pitchFamily="34" charset="0"/>
                <a:cs typeface="B Nazanin" pitchFamily="2" charset="-78"/>
              </a:rPr>
              <a:t>شما به سادگی می توانید مخاطبان خود را تحت تاثیر قرار دهید و زیبایی و جذابیت منحصر به فردی را به ارائه های خود اضافه کنید.</a:t>
            </a:r>
            <a:endParaRPr lang="en-US" altLang="ko-KR" sz="1400" dirty="0">
              <a:solidFill>
                <a:schemeClr val="accent3"/>
              </a:solidFill>
              <a:latin typeface="Arial" pitchFamily="34" charset="0"/>
              <a:cs typeface="B Nazanin" pitchFamily="2" charset="-78"/>
            </a:endParaRPr>
          </a:p>
        </p:txBody>
      </p:sp>
    </p:spTree>
    <p:extLst>
      <p:ext uri="{BB962C8B-B14F-4D97-AF65-F5344CB8AC3E}">
        <p14:creationId xmlns:p14="http://schemas.microsoft.com/office/powerpoint/2010/main" val="4179153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5BA3FA5-FA57-4313-9DF4-64E137512FCB}"/>
              </a:ext>
            </a:extLst>
          </p:cNvPr>
          <p:cNvGrpSpPr/>
          <p:nvPr/>
        </p:nvGrpSpPr>
        <p:grpSpPr>
          <a:xfrm>
            <a:off x="0" y="4676325"/>
            <a:ext cx="12192000" cy="1318987"/>
            <a:chOff x="0" y="4685117"/>
            <a:chExt cx="12192000" cy="1318987"/>
          </a:xfrm>
        </p:grpSpPr>
        <p:sp>
          <p:nvSpPr>
            <p:cNvPr id="2" name="TextBox 1">
              <a:extLst>
                <a:ext uri="{FF2B5EF4-FFF2-40B4-BE49-F238E27FC236}">
                  <a16:creationId xmlns:a16="http://schemas.microsoft.com/office/drawing/2014/main" id="{29E2714A-BE29-4E83-A155-D5802C472B0A}"/>
                </a:ext>
              </a:extLst>
            </p:cNvPr>
            <p:cNvSpPr txBox="1"/>
            <p:nvPr/>
          </p:nvSpPr>
          <p:spPr>
            <a:xfrm>
              <a:off x="0" y="4685117"/>
              <a:ext cx="12192000" cy="1015663"/>
            </a:xfrm>
            <a:prstGeom prst="rect">
              <a:avLst/>
            </a:prstGeom>
            <a:noFill/>
          </p:spPr>
          <p:txBody>
            <a:bodyPr wrap="square" rtlCol="0" anchor="ctr">
              <a:spAutoFit/>
            </a:bodyPr>
            <a:lstStyle/>
            <a:p>
              <a:pPr algn="ctr"/>
              <a:r>
                <a:rPr lang="fa-IR" altLang="ko-KR" sz="6000" dirty="0">
                  <a:solidFill>
                    <a:schemeClr val="bg1"/>
                  </a:solidFill>
                  <a:cs typeface="B Nazanin" pitchFamily="2" charset="-78"/>
                </a:rPr>
                <a:t>متشکرم</a:t>
              </a:r>
              <a:endParaRPr lang="ko-KR" altLang="en-US" sz="6000" dirty="0">
                <a:solidFill>
                  <a:schemeClr val="bg1"/>
                </a:solidFill>
                <a:cs typeface="B Nazanin" pitchFamily="2" charset="-78"/>
              </a:endParaRPr>
            </a:p>
          </p:txBody>
        </p:sp>
        <p:sp>
          <p:nvSpPr>
            <p:cNvPr id="3" name="TextBox 2">
              <a:extLst>
                <a:ext uri="{FF2B5EF4-FFF2-40B4-BE49-F238E27FC236}">
                  <a16:creationId xmlns:a16="http://schemas.microsoft.com/office/drawing/2014/main" id="{279A9243-91CB-437D-9D82-6D402B13F59A}"/>
                </a:ext>
              </a:extLst>
            </p:cNvPr>
            <p:cNvSpPr txBox="1"/>
            <p:nvPr/>
          </p:nvSpPr>
          <p:spPr>
            <a:xfrm>
              <a:off x="148" y="5624448"/>
              <a:ext cx="12191852" cy="379656"/>
            </a:xfrm>
            <a:prstGeom prst="rect">
              <a:avLst/>
            </a:prstGeom>
            <a:noFill/>
          </p:spPr>
          <p:txBody>
            <a:bodyPr wrap="square" rtlCol="0" anchor="ctr">
              <a:spAutoFit/>
            </a:bodyPr>
            <a:lstStyle/>
            <a:p>
              <a:pPr algn="ctr"/>
              <a:r>
                <a:rPr lang="fa-IR" altLang="ko-KR" sz="1867" dirty="0">
                  <a:solidFill>
                    <a:schemeClr val="bg1"/>
                  </a:solidFill>
                  <a:cs typeface="B Nazanin" pitchFamily="2" charset="-78"/>
                </a:rPr>
                <a:t>زیرنویس ارائه خود را وارد کنید</a:t>
              </a:r>
              <a:endParaRPr lang="ko-KR" altLang="en-US" sz="1867" dirty="0">
                <a:solidFill>
                  <a:schemeClr val="bg1"/>
                </a:solidFill>
                <a:cs typeface="B Nazanin" pitchFamily="2" charset="-78"/>
              </a:endParaRPr>
            </a:p>
          </p:txBody>
        </p:sp>
      </p:grpSp>
      <p:sp>
        <p:nvSpPr>
          <p:cNvPr id="4" name="Rectangle 3">
            <a:extLst>
              <a:ext uri="{FF2B5EF4-FFF2-40B4-BE49-F238E27FC236}">
                <a16:creationId xmlns:a16="http://schemas.microsoft.com/office/drawing/2014/main" id="{F0B50BDA-9DD3-47E4-8852-4E61CF2A00B0}"/>
              </a:ext>
            </a:extLst>
          </p:cNvPr>
          <p:cNvSpPr/>
          <p:nvPr/>
        </p:nvSpPr>
        <p:spPr>
          <a:xfrm>
            <a:off x="0" y="4828755"/>
            <a:ext cx="3894993" cy="1166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B Nazanin" pitchFamily="2" charset="-78"/>
            </a:endParaRPr>
          </a:p>
        </p:txBody>
      </p:sp>
      <p:sp>
        <p:nvSpPr>
          <p:cNvPr id="5" name="Rectangle 4">
            <a:extLst>
              <a:ext uri="{FF2B5EF4-FFF2-40B4-BE49-F238E27FC236}">
                <a16:creationId xmlns:a16="http://schemas.microsoft.com/office/drawing/2014/main" id="{0F4F188E-C654-4B5C-ABF1-DB0BEABF2171}"/>
              </a:ext>
            </a:extLst>
          </p:cNvPr>
          <p:cNvSpPr/>
          <p:nvPr/>
        </p:nvSpPr>
        <p:spPr>
          <a:xfrm>
            <a:off x="8296859" y="4828755"/>
            <a:ext cx="3894993" cy="1166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B Nazanin" pitchFamily="2" charset="-78"/>
            </a:endParaRPr>
          </a:p>
        </p:txBody>
      </p:sp>
    </p:spTree>
    <p:extLst>
      <p:ext uri="{BB962C8B-B14F-4D97-AF65-F5344CB8AC3E}">
        <p14:creationId xmlns:p14="http://schemas.microsoft.com/office/powerpoint/2010/main" val="1241158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p:txBody>
          <a:bodyPr/>
          <a:lstStyle/>
          <a:p>
            <a:r>
              <a:rPr lang="fa-IR" dirty="0">
                <a:cs typeface="B Nazanin" pitchFamily="2" charset="-78"/>
              </a:rPr>
              <a:t>اشکال کاملا قابل ویرایش</a:t>
            </a:r>
            <a:endParaRPr lang="en-US" dirty="0">
              <a:cs typeface="B Nazanin" pitchFamily="2" charset="-78"/>
            </a:endParaRPr>
          </a:p>
        </p:txBody>
      </p:sp>
      <p:grpSp>
        <p:nvGrpSpPr>
          <p:cNvPr id="3" name="Group 2">
            <a:extLst>
              <a:ext uri="{FF2B5EF4-FFF2-40B4-BE49-F238E27FC236}">
                <a16:creationId xmlns:a16="http://schemas.microsoft.com/office/drawing/2014/main" id="{5A919C64-013B-4F60-B288-E3A0D62AE625}"/>
              </a:ext>
            </a:extLst>
          </p:cNvPr>
          <p:cNvGrpSpPr/>
          <p:nvPr/>
        </p:nvGrpSpPr>
        <p:grpSpPr>
          <a:xfrm>
            <a:off x="7683310" y="1289230"/>
            <a:ext cx="2705012" cy="719858"/>
            <a:chOff x="3960971" y="2767117"/>
            <a:chExt cx="4267200" cy="1321489"/>
          </a:xfrm>
        </p:grpSpPr>
        <p:sp>
          <p:nvSpPr>
            <p:cNvPr id="4" name="Freeform: Shape 3">
              <a:extLst>
                <a:ext uri="{FF2B5EF4-FFF2-40B4-BE49-F238E27FC236}">
                  <a16:creationId xmlns:a16="http://schemas.microsoft.com/office/drawing/2014/main" id="{7B1FAE37-98DE-4CE1-8EFA-C4C97A04DFE5}"/>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chemeClr val="accent4"/>
            </a:solidFill>
            <a:ln w="9525" cap="flat">
              <a:noFill/>
              <a:prstDash val="solid"/>
              <a:miter/>
            </a:ln>
          </p:spPr>
          <p:txBody>
            <a:bodyPr rtlCol="0" anchor="ctr"/>
            <a:lstStyle/>
            <a:p>
              <a:endParaRPr lang="en-US" sz="1200" dirty="0">
                <a:latin typeface="Arial" pitchFamily="34" charset="0"/>
                <a:cs typeface="B Nazanin" pitchFamily="2" charset="-78"/>
              </a:endParaRPr>
            </a:p>
          </p:txBody>
        </p:sp>
        <p:sp>
          <p:nvSpPr>
            <p:cNvPr id="5" name="Freeform: Shape 4">
              <a:extLst>
                <a:ext uri="{FF2B5EF4-FFF2-40B4-BE49-F238E27FC236}">
                  <a16:creationId xmlns:a16="http://schemas.microsoft.com/office/drawing/2014/main" id="{8DE0D49E-9846-49A7-99EF-B7D99E3D8809}"/>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dirty="0">
                <a:latin typeface="Arial" pitchFamily="34" charset="0"/>
                <a:cs typeface="B Nazanin" pitchFamily="2" charset="-78"/>
              </a:endParaRPr>
            </a:p>
          </p:txBody>
        </p:sp>
        <p:sp>
          <p:nvSpPr>
            <p:cNvPr id="6" name="Freeform: Shape 5">
              <a:extLst>
                <a:ext uri="{FF2B5EF4-FFF2-40B4-BE49-F238E27FC236}">
                  <a16:creationId xmlns:a16="http://schemas.microsoft.com/office/drawing/2014/main" id="{CF6EB3A0-0B86-4AF1-81B0-D356B1399EC7}"/>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chemeClr val="accent4"/>
            </a:solidFill>
            <a:ln w="9525" cap="flat">
              <a:noFill/>
              <a:prstDash val="solid"/>
              <a:miter/>
            </a:ln>
          </p:spPr>
          <p:txBody>
            <a:bodyPr rtlCol="0" anchor="ctr"/>
            <a:lstStyle/>
            <a:p>
              <a:endParaRPr lang="en-US" sz="1200" dirty="0">
                <a:latin typeface="Arial" pitchFamily="34" charset="0"/>
                <a:cs typeface="B Nazanin" pitchFamily="2" charset="-78"/>
              </a:endParaRPr>
            </a:p>
          </p:txBody>
        </p:sp>
        <p:sp>
          <p:nvSpPr>
            <p:cNvPr id="7" name="Freeform: Shape 6">
              <a:extLst>
                <a:ext uri="{FF2B5EF4-FFF2-40B4-BE49-F238E27FC236}">
                  <a16:creationId xmlns:a16="http://schemas.microsoft.com/office/drawing/2014/main" id="{B9479C85-3907-4CB7-9B97-05521F28F207}"/>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4"/>
            </a:solidFill>
            <a:ln w="9525" cap="flat">
              <a:noFill/>
              <a:prstDash val="solid"/>
              <a:miter/>
            </a:ln>
          </p:spPr>
          <p:txBody>
            <a:bodyPr rtlCol="0" anchor="ctr"/>
            <a:lstStyle/>
            <a:p>
              <a:endParaRPr lang="en-US" sz="1200" dirty="0">
                <a:latin typeface="Arial" pitchFamily="34" charset="0"/>
                <a:cs typeface="B Nazanin" pitchFamily="2" charset="-78"/>
              </a:endParaRPr>
            </a:p>
          </p:txBody>
        </p:sp>
      </p:grpSp>
      <p:grpSp>
        <p:nvGrpSpPr>
          <p:cNvPr id="44" name="Group 43">
            <a:extLst>
              <a:ext uri="{FF2B5EF4-FFF2-40B4-BE49-F238E27FC236}">
                <a16:creationId xmlns:a16="http://schemas.microsoft.com/office/drawing/2014/main" id="{A834FAF9-76F8-4B15-A08D-51DA9224561B}"/>
              </a:ext>
            </a:extLst>
          </p:cNvPr>
          <p:cNvGrpSpPr/>
          <p:nvPr/>
        </p:nvGrpSpPr>
        <p:grpSpPr>
          <a:xfrm>
            <a:off x="6130347" y="1627412"/>
            <a:ext cx="5568051" cy="1616152"/>
            <a:chOff x="2186387" y="1618118"/>
            <a:chExt cx="4468475" cy="1296995"/>
          </a:xfrm>
        </p:grpSpPr>
        <p:grpSp>
          <p:nvGrpSpPr>
            <p:cNvPr id="17" name="Graphic 3">
              <a:extLst>
                <a:ext uri="{FF2B5EF4-FFF2-40B4-BE49-F238E27FC236}">
                  <a16:creationId xmlns:a16="http://schemas.microsoft.com/office/drawing/2014/main" id="{82160583-036A-495B-A35F-71B6CFDE2F1D}"/>
                </a:ext>
              </a:extLst>
            </p:cNvPr>
            <p:cNvGrpSpPr/>
            <p:nvPr/>
          </p:nvGrpSpPr>
          <p:grpSpPr>
            <a:xfrm rot="294171">
              <a:off x="3334968" y="1707704"/>
              <a:ext cx="3319894" cy="1207409"/>
              <a:chOff x="0" y="1211951"/>
              <a:chExt cx="12192000" cy="4434097"/>
            </a:xfrm>
          </p:grpSpPr>
          <p:sp>
            <p:nvSpPr>
              <p:cNvPr id="18" name="Freeform: Shape 17">
                <a:extLst>
                  <a:ext uri="{FF2B5EF4-FFF2-40B4-BE49-F238E27FC236}">
                    <a16:creationId xmlns:a16="http://schemas.microsoft.com/office/drawing/2014/main" id="{E02C75A6-3423-4CFC-977E-BA668326F019}"/>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19" name="Freeform: Shape 18">
                <a:extLst>
                  <a:ext uri="{FF2B5EF4-FFF2-40B4-BE49-F238E27FC236}">
                    <a16:creationId xmlns:a16="http://schemas.microsoft.com/office/drawing/2014/main" id="{23798611-2DAA-4639-90EB-E6D17FCE98D2}"/>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2">
                  <a:lumMod val="20000"/>
                  <a:lumOff val="80000"/>
                </a:schemeClr>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20" name="Freeform: Shape 19">
                <a:extLst>
                  <a:ext uri="{FF2B5EF4-FFF2-40B4-BE49-F238E27FC236}">
                    <a16:creationId xmlns:a16="http://schemas.microsoft.com/office/drawing/2014/main" id="{FEEE669A-1477-4C84-8893-1638285E58AB}"/>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2">
                  <a:lumMod val="20000"/>
                  <a:lumOff val="80000"/>
                </a:schemeClr>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21" name="Freeform: Shape 20">
                <a:extLst>
                  <a:ext uri="{FF2B5EF4-FFF2-40B4-BE49-F238E27FC236}">
                    <a16:creationId xmlns:a16="http://schemas.microsoft.com/office/drawing/2014/main" id="{7A1E6170-AB94-4AB9-8955-B1FC54E71DF4}"/>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2">
                  <a:lumMod val="40000"/>
                  <a:lumOff val="60000"/>
                </a:schemeClr>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22" name="Freeform: Shape 21">
                <a:extLst>
                  <a:ext uri="{FF2B5EF4-FFF2-40B4-BE49-F238E27FC236}">
                    <a16:creationId xmlns:a16="http://schemas.microsoft.com/office/drawing/2014/main" id="{80054AEE-5CC2-4D02-8E19-4C87FDB24AD4}"/>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2">
                  <a:lumMod val="40000"/>
                  <a:lumOff val="60000"/>
                </a:schemeClr>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23" name="Freeform: Shape 22">
                <a:extLst>
                  <a:ext uri="{FF2B5EF4-FFF2-40B4-BE49-F238E27FC236}">
                    <a16:creationId xmlns:a16="http://schemas.microsoft.com/office/drawing/2014/main" id="{5CB8DF25-81D9-4CE5-A1FE-2E1D0C0FBD77}"/>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2">
                  <a:lumMod val="20000"/>
                  <a:lumOff val="80000"/>
                </a:schemeClr>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24" name="Freeform: Shape 23">
                <a:extLst>
                  <a:ext uri="{FF2B5EF4-FFF2-40B4-BE49-F238E27FC236}">
                    <a16:creationId xmlns:a16="http://schemas.microsoft.com/office/drawing/2014/main" id="{0C4100FA-99C3-4B3F-9D80-C12EAFD2414B}"/>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25" name="Freeform: Shape 24">
                <a:extLst>
                  <a:ext uri="{FF2B5EF4-FFF2-40B4-BE49-F238E27FC236}">
                    <a16:creationId xmlns:a16="http://schemas.microsoft.com/office/drawing/2014/main" id="{E56888FB-E20D-4208-AA64-DDE19E7FA251}"/>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2"/>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26" name="Freeform: Shape 25">
                <a:extLst>
                  <a:ext uri="{FF2B5EF4-FFF2-40B4-BE49-F238E27FC236}">
                    <a16:creationId xmlns:a16="http://schemas.microsoft.com/office/drawing/2014/main" id="{09516238-7394-493E-B691-835297499A3A}"/>
                  </a:ext>
                </a:extLst>
              </p:cNvPr>
              <p:cNvSpPr/>
              <p:nvPr/>
            </p:nvSpPr>
            <p:spPr>
              <a:xfrm>
                <a:off x="353" y="3313727"/>
                <a:ext cx="9078321" cy="2328077"/>
              </a:xfrm>
              <a:custGeom>
                <a:avLst/>
                <a:gdLst>
                  <a:gd name="connsiteX0" fmla="*/ 3610572 w 9078321"/>
                  <a:gd name="connsiteY0" fmla="*/ 2328078 h 2328077"/>
                  <a:gd name="connsiteX1" fmla="*/ 3544803 w 9078321"/>
                  <a:gd name="connsiteY1" fmla="*/ 2321713 h 2328077"/>
                  <a:gd name="connsiteX2" fmla="*/ 3189793 w 9078321"/>
                  <a:gd name="connsiteY2" fmla="*/ 1795562 h 2328077"/>
                  <a:gd name="connsiteX3" fmla="*/ 2843976 w 9078321"/>
                  <a:gd name="connsiteY3" fmla="*/ 1168282 h 2328077"/>
                  <a:gd name="connsiteX4" fmla="*/ 1514453 w 9078321"/>
                  <a:gd name="connsiteY4" fmla="*/ 1176061 h 2328077"/>
                  <a:gd name="connsiteX5" fmla="*/ 58344 w 9078321"/>
                  <a:gd name="connsiteY5" fmla="*/ 1524000 h 2328077"/>
                  <a:gd name="connsiteX6" fmla="*/ 1769 w 9078321"/>
                  <a:gd name="connsiteY6" fmla="*/ 1492176 h 2328077"/>
                  <a:gd name="connsiteX7" fmla="*/ 33592 w 9078321"/>
                  <a:gd name="connsiteY7" fmla="*/ 1435601 h 2328077"/>
                  <a:gd name="connsiteX8" fmla="*/ 1497481 w 9078321"/>
                  <a:gd name="connsiteY8" fmla="*/ 1085541 h 2328077"/>
                  <a:gd name="connsiteX9" fmla="*/ 2895601 w 9078321"/>
                  <a:gd name="connsiteY9" fmla="*/ 1091905 h 2328077"/>
                  <a:gd name="connsiteX10" fmla="*/ 3277485 w 9078321"/>
                  <a:gd name="connsiteY10" fmla="*/ 1768688 h 2328077"/>
                  <a:gd name="connsiteX11" fmla="*/ 3561776 w 9078321"/>
                  <a:gd name="connsiteY11" fmla="*/ 2231192 h 2328077"/>
                  <a:gd name="connsiteX12" fmla="*/ 4685505 w 9078321"/>
                  <a:gd name="connsiteY12" fmla="*/ 1395291 h 2328077"/>
                  <a:gd name="connsiteX13" fmla="*/ 4949995 w 9078321"/>
                  <a:gd name="connsiteY13" fmla="*/ 1115950 h 2328077"/>
                  <a:gd name="connsiteX14" fmla="*/ 5143766 w 9078321"/>
                  <a:gd name="connsiteY14" fmla="*/ 917936 h 2328077"/>
                  <a:gd name="connsiteX15" fmla="*/ 6571588 w 9078321"/>
                  <a:gd name="connsiteY15" fmla="*/ 0 h 2328077"/>
                  <a:gd name="connsiteX16" fmla="*/ 6590682 w 9078321"/>
                  <a:gd name="connsiteY16" fmla="*/ 0 h 2328077"/>
                  <a:gd name="connsiteX17" fmla="*/ 7109054 w 9078321"/>
                  <a:gd name="connsiteY17" fmla="*/ 313993 h 2328077"/>
                  <a:gd name="connsiteX18" fmla="*/ 7288681 w 9078321"/>
                  <a:gd name="connsiteY18" fmla="*/ 899549 h 2328077"/>
                  <a:gd name="connsiteX19" fmla="*/ 7502960 w 9078321"/>
                  <a:gd name="connsiteY19" fmla="*/ 1377611 h 2328077"/>
                  <a:gd name="connsiteX20" fmla="*/ 9000086 w 9078321"/>
                  <a:gd name="connsiteY20" fmla="*/ 607478 h 2328077"/>
                  <a:gd name="connsiteX21" fmla="*/ 9065149 w 9078321"/>
                  <a:gd name="connsiteY21" fmla="*/ 608186 h 2328077"/>
                  <a:gd name="connsiteX22" fmla="*/ 9064442 w 9078321"/>
                  <a:gd name="connsiteY22" fmla="*/ 673247 h 2328077"/>
                  <a:gd name="connsiteX23" fmla="*/ 8523439 w 9078321"/>
                  <a:gd name="connsiteY23" fmla="*/ 1110292 h 2328077"/>
                  <a:gd name="connsiteX24" fmla="*/ 7487403 w 9078321"/>
                  <a:gd name="connsiteY24" fmla="*/ 1468839 h 2328077"/>
                  <a:gd name="connsiteX25" fmla="*/ 7198868 w 9078321"/>
                  <a:gd name="connsiteY25" fmla="*/ 918643 h 2328077"/>
                  <a:gd name="connsiteX26" fmla="*/ 6589268 w 9078321"/>
                  <a:gd name="connsiteY26" fmla="*/ 92642 h 2328077"/>
                  <a:gd name="connsiteX27" fmla="*/ 6572295 w 9078321"/>
                  <a:gd name="connsiteY27" fmla="*/ 92642 h 2328077"/>
                  <a:gd name="connsiteX28" fmla="*/ 5210949 w 9078321"/>
                  <a:gd name="connsiteY28" fmla="*/ 981583 h 2328077"/>
                  <a:gd name="connsiteX29" fmla="*/ 5014350 w 9078321"/>
                  <a:gd name="connsiteY29" fmla="*/ 1183133 h 2328077"/>
                  <a:gd name="connsiteX30" fmla="*/ 4754103 w 9078321"/>
                  <a:gd name="connsiteY30" fmla="*/ 1457524 h 2328077"/>
                  <a:gd name="connsiteX31" fmla="*/ 4157939 w 9078321"/>
                  <a:gd name="connsiteY31" fmla="*/ 2055809 h 2328077"/>
                  <a:gd name="connsiteX32" fmla="*/ 3610572 w 9078321"/>
                  <a:gd name="connsiteY32" fmla="*/ 2328078 h 232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78321" h="2328077">
                    <a:moveTo>
                      <a:pt x="3610572" y="2328078"/>
                    </a:moveTo>
                    <a:cubicBezTo>
                      <a:pt x="3587942" y="2328078"/>
                      <a:pt x="3566019" y="2325956"/>
                      <a:pt x="3544803" y="2321713"/>
                    </a:cubicBezTo>
                    <a:cubicBezTo>
                      <a:pt x="3337596" y="2280696"/>
                      <a:pt x="3266170" y="2045201"/>
                      <a:pt x="3189793" y="1795562"/>
                    </a:cubicBezTo>
                    <a:cubicBezTo>
                      <a:pt x="3119074" y="1564310"/>
                      <a:pt x="3039868" y="1302649"/>
                      <a:pt x="2843976" y="1168282"/>
                    </a:cubicBezTo>
                    <a:cubicBezTo>
                      <a:pt x="2720924" y="1083419"/>
                      <a:pt x="2389958" y="1016236"/>
                      <a:pt x="1514453" y="1176061"/>
                    </a:cubicBezTo>
                    <a:cubicBezTo>
                      <a:pt x="921119" y="1284261"/>
                      <a:pt x="316469" y="1452573"/>
                      <a:pt x="58344" y="1524000"/>
                    </a:cubicBezTo>
                    <a:cubicBezTo>
                      <a:pt x="33592" y="1531072"/>
                      <a:pt x="8840" y="1516221"/>
                      <a:pt x="1769" y="1492176"/>
                    </a:cubicBezTo>
                    <a:cubicBezTo>
                      <a:pt x="-5303" y="1467425"/>
                      <a:pt x="9548" y="1442673"/>
                      <a:pt x="33592" y="1435601"/>
                    </a:cubicBezTo>
                    <a:cubicBezTo>
                      <a:pt x="293132" y="1363467"/>
                      <a:pt x="899903" y="1195155"/>
                      <a:pt x="1497481" y="1085541"/>
                    </a:cubicBezTo>
                    <a:cubicBezTo>
                      <a:pt x="2235790" y="951174"/>
                      <a:pt x="2692636" y="953295"/>
                      <a:pt x="2895601" y="1091905"/>
                    </a:cubicBezTo>
                    <a:cubicBezTo>
                      <a:pt x="3117659" y="1244659"/>
                      <a:pt x="3202522" y="1522585"/>
                      <a:pt x="3277485" y="1768688"/>
                    </a:cubicBezTo>
                    <a:cubicBezTo>
                      <a:pt x="3348204" y="2000647"/>
                      <a:pt x="3409023" y="2200783"/>
                      <a:pt x="3561776" y="2231192"/>
                    </a:cubicBezTo>
                    <a:cubicBezTo>
                      <a:pt x="3865161" y="2291304"/>
                      <a:pt x="4358782" y="1751716"/>
                      <a:pt x="4685505" y="1395291"/>
                    </a:cubicBezTo>
                    <a:cubicBezTo>
                      <a:pt x="4788048" y="1282847"/>
                      <a:pt x="4876447" y="1186669"/>
                      <a:pt x="4949995" y="1115950"/>
                    </a:cubicBezTo>
                    <a:cubicBezTo>
                      <a:pt x="5005864" y="1062910"/>
                      <a:pt x="5069511" y="995727"/>
                      <a:pt x="5143766" y="917936"/>
                    </a:cubicBezTo>
                    <a:cubicBezTo>
                      <a:pt x="5491705" y="551610"/>
                      <a:pt x="6016442" y="0"/>
                      <a:pt x="6571588" y="0"/>
                    </a:cubicBezTo>
                    <a:cubicBezTo>
                      <a:pt x="6577953" y="0"/>
                      <a:pt x="6584317" y="0"/>
                      <a:pt x="6590682" y="0"/>
                    </a:cubicBezTo>
                    <a:cubicBezTo>
                      <a:pt x="6824056" y="5657"/>
                      <a:pt x="6993075" y="108200"/>
                      <a:pt x="7109054" y="313993"/>
                    </a:cubicBezTo>
                    <a:cubicBezTo>
                      <a:pt x="7205940" y="486548"/>
                      <a:pt x="7249785" y="705778"/>
                      <a:pt x="7288681" y="899549"/>
                    </a:cubicBezTo>
                    <a:cubicBezTo>
                      <a:pt x="7337477" y="1144237"/>
                      <a:pt x="7379909" y="1356395"/>
                      <a:pt x="7502960" y="1377611"/>
                    </a:cubicBezTo>
                    <a:cubicBezTo>
                      <a:pt x="8096295" y="1480154"/>
                      <a:pt x="8990894" y="615965"/>
                      <a:pt x="9000086" y="607478"/>
                    </a:cubicBezTo>
                    <a:cubicBezTo>
                      <a:pt x="9018474" y="589799"/>
                      <a:pt x="9047469" y="589799"/>
                      <a:pt x="9065149" y="608186"/>
                    </a:cubicBezTo>
                    <a:cubicBezTo>
                      <a:pt x="9082829" y="626572"/>
                      <a:pt x="9082829" y="655567"/>
                      <a:pt x="9064442" y="673247"/>
                    </a:cubicBezTo>
                    <a:cubicBezTo>
                      <a:pt x="9062320" y="675369"/>
                      <a:pt x="8829653" y="900963"/>
                      <a:pt x="8523439" y="1110292"/>
                    </a:cubicBezTo>
                    <a:cubicBezTo>
                      <a:pt x="8106903" y="1394584"/>
                      <a:pt x="7758257" y="1515514"/>
                      <a:pt x="7487403" y="1468839"/>
                    </a:cubicBezTo>
                    <a:cubicBezTo>
                      <a:pt x="7302118" y="1437015"/>
                      <a:pt x="7254029" y="1196570"/>
                      <a:pt x="7198868" y="918643"/>
                    </a:cubicBezTo>
                    <a:cubicBezTo>
                      <a:pt x="7122491" y="536759"/>
                      <a:pt x="7036213" y="103250"/>
                      <a:pt x="6589268" y="92642"/>
                    </a:cubicBezTo>
                    <a:cubicBezTo>
                      <a:pt x="6583610" y="92642"/>
                      <a:pt x="6577953" y="92642"/>
                      <a:pt x="6572295" y="92642"/>
                    </a:cubicBezTo>
                    <a:cubicBezTo>
                      <a:pt x="6056752" y="92642"/>
                      <a:pt x="5548987" y="627280"/>
                      <a:pt x="5210949" y="981583"/>
                    </a:cubicBezTo>
                    <a:cubicBezTo>
                      <a:pt x="5135987" y="1060082"/>
                      <a:pt x="5071632" y="1127972"/>
                      <a:pt x="5014350" y="1183133"/>
                    </a:cubicBezTo>
                    <a:cubicBezTo>
                      <a:pt x="4942923" y="1251024"/>
                      <a:pt x="4855939" y="1347202"/>
                      <a:pt x="4754103" y="1457524"/>
                    </a:cubicBezTo>
                    <a:cubicBezTo>
                      <a:pt x="4581548" y="1646344"/>
                      <a:pt x="4366561" y="1881132"/>
                      <a:pt x="4157939" y="2055809"/>
                    </a:cubicBezTo>
                    <a:cubicBezTo>
                      <a:pt x="3938710" y="2238264"/>
                      <a:pt x="3759083" y="2328078"/>
                      <a:pt x="3610572" y="2328078"/>
                    </a:cubicBezTo>
                    <a:close/>
                  </a:path>
                </a:pathLst>
              </a:custGeom>
              <a:solidFill>
                <a:srgbClr val="B3B3B3"/>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27" name="Freeform: Shape 26">
                <a:extLst>
                  <a:ext uri="{FF2B5EF4-FFF2-40B4-BE49-F238E27FC236}">
                    <a16:creationId xmlns:a16="http://schemas.microsoft.com/office/drawing/2014/main" id="{CB0F23FC-B2AC-4CA8-84FB-BE13028BFCC6}"/>
                  </a:ext>
                </a:extLst>
              </p:cNvPr>
              <p:cNvSpPr/>
              <p:nvPr/>
            </p:nvSpPr>
            <p:spPr>
              <a:xfrm>
                <a:off x="21068" y="3363230"/>
                <a:ext cx="9066093" cy="2285646"/>
              </a:xfrm>
              <a:custGeom>
                <a:avLst/>
                <a:gdLst>
                  <a:gd name="connsiteX0" fmla="*/ 3589857 w 9066093"/>
                  <a:gd name="connsiteY0" fmla="*/ 2285646 h 2285646"/>
                  <a:gd name="connsiteX1" fmla="*/ 3527624 w 9066093"/>
                  <a:gd name="connsiteY1" fmla="*/ 2279281 h 2285646"/>
                  <a:gd name="connsiteX2" fmla="*/ 3162713 w 9066093"/>
                  <a:gd name="connsiteY2" fmla="*/ 1741815 h 2285646"/>
                  <a:gd name="connsiteX3" fmla="*/ 2817603 w 9066093"/>
                  <a:gd name="connsiteY3" fmla="*/ 1121607 h 2285646"/>
                  <a:gd name="connsiteX4" fmla="*/ 1497982 w 9066093"/>
                  <a:gd name="connsiteY4" fmla="*/ 1127265 h 2285646"/>
                  <a:gd name="connsiteX5" fmla="*/ 49651 w 9066093"/>
                  <a:gd name="connsiteY5" fmla="*/ 1477325 h 2285646"/>
                  <a:gd name="connsiteX6" fmla="*/ 31264 w 9066093"/>
                  <a:gd name="connsiteY6" fmla="*/ 1482275 h 2285646"/>
                  <a:gd name="connsiteX7" fmla="*/ 855 w 9066093"/>
                  <a:gd name="connsiteY7" fmla="*/ 1465303 h 2285646"/>
                  <a:gd name="connsiteX8" fmla="*/ 17827 w 9066093"/>
                  <a:gd name="connsiteY8" fmla="*/ 1434894 h 2285646"/>
                  <a:gd name="connsiteX9" fmla="*/ 36214 w 9066093"/>
                  <a:gd name="connsiteY9" fmla="*/ 1429943 h 2285646"/>
                  <a:gd name="connsiteX10" fmla="*/ 1489495 w 9066093"/>
                  <a:gd name="connsiteY10" fmla="*/ 1079176 h 2285646"/>
                  <a:gd name="connsiteX11" fmla="*/ 2845891 w 9066093"/>
                  <a:gd name="connsiteY11" fmla="*/ 1081297 h 2285646"/>
                  <a:gd name="connsiteX12" fmla="*/ 3210095 w 9066093"/>
                  <a:gd name="connsiteY12" fmla="*/ 1727671 h 2285646"/>
                  <a:gd name="connsiteX13" fmla="*/ 3537525 w 9066093"/>
                  <a:gd name="connsiteY13" fmla="*/ 2231192 h 2285646"/>
                  <a:gd name="connsiteX14" fmla="*/ 4096207 w 9066093"/>
                  <a:gd name="connsiteY14" fmla="*/ 1978725 h 2285646"/>
                  <a:gd name="connsiteX15" fmla="*/ 4690956 w 9066093"/>
                  <a:gd name="connsiteY15" fmla="*/ 1383976 h 2285646"/>
                  <a:gd name="connsiteX16" fmla="*/ 4951203 w 9066093"/>
                  <a:gd name="connsiteY16" fmla="*/ 1110292 h 2285646"/>
                  <a:gd name="connsiteX17" fmla="*/ 5147095 w 9066093"/>
                  <a:gd name="connsiteY17" fmla="*/ 909449 h 2285646"/>
                  <a:gd name="connsiteX18" fmla="*/ 6557945 w 9066093"/>
                  <a:gd name="connsiteY18" fmla="*/ 0 h 2285646"/>
                  <a:gd name="connsiteX19" fmla="*/ 6569260 w 9066093"/>
                  <a:gd name="connsiteY19" fmla="*/ 0 h 2285646"/>
                  <a:gd name="connsiteX20" fmla="*/ 7044493 w 9066093"/>
                  <a:gd name="connsiteY20" fmla="*/ 287827 h 2285646"/>
                  <a:gd name="connsiteX21" fmla="*/ 7221291 w 9066093"/>
                  <a:gd name="connsiteY21" fmla="*/ 852167 h 2285646"/>
                  <a:gd name="connsiteX22" fmla="*/ 7480831 w 9066093"/>
                  <a:gd name="connsiteY22" fmla="*/ 1378318 h 2285646"/>
                  <a:gd name="connsiteX23" fmla="*/ 9024632 w 9066093"/>
                  <a:gd name="connsiteY23" fmla="*/ 576362 h 2285646"/>
                  <a:gd name="connsiteX24" fmla="*/ 9059284 w 9066093"/>
                  <a:gd name="connsiteY24" fmla="*/ 577069 h 2285646"/>
                  <a:gd name="connsiteX25" fmla="*/ 9058577 w 9066093"/>
                  <a:gd name="connsiteY25" fmla="*/ 611722 h 2285646"/>
                  <a:gd name="connsiteX26" fmla="*/ 8506260 w 9066093"/>
                  <a:gd name="connsiteY26" fmla="*/ 1060082 h 2285646"/>
                  <a:gd name="connsiteX27" fmla="*/ 7471637 w 9066093"/>
                  <a:gd name="connsiteY27" fmla="*/ 1426407 h 2285646"/>
                  <a:gd name="connsiteX28" fmla="*/ 7172495 w 9066093"/>
                  <a:gd name="connsiteY28" fmla="*/ 861360 h 2285646"/>
                  <a:gd name="connsiteX29" fmla="*/ 6568552 w 9066093"/>
                  <a:gd name="connsiteY29" fmla="*/ 48796 h 2285646"/>
                  <a:gd name="connsiteX30" fmla="*/ 6557945 w 9066093"/>
                  <a:gd name="connsiteY30" fmla="*/ 48796 h 2285646"/>
                  <a:gd name="connsiteX31" fmla="*/ 5182455 w 9066093"/>
                  <a:gd name="connsiteY31" fmla="*/ 942688 h 2285646"/>
                  <a:gd name="connsiteX32" fmla="*/ 4985148 w 9066093"/>
                  <a:gd name="connsiteY32" fmla="*/ 1144945 h 2285646"/>
                  <a:gd name="connsiteX33" fmla="*/ 4727023 w 9066093"/>
                  <a:gd name="connsiteY33" fmla="*/ 1416507 h 2285646"/>
                  <a:gd name="connsiteX34" fmla="*/ 3589857 w 9066093"/>
                  <a:gd name="connsiteY34" fmla="*/ 2285646 h 22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66093" h="2285646">
                    <a:moveTo>
                      <a:pt x="3589857" y="2285646"/>
                    </a:moveTo>
                    <a:cubicBezTo>
                      <a:pt x="3568641" y="2285646"/>
                      <a:pt x="3547426" y="2283524"/>
                      <a:pt x="3527624" y="2279281"/>
                    </a:cubicBezTo>
                    <a:cubicBezTo>
                      <a:pt x="3318295" y="2236850"/>
                      <a:pt x="3242626" y="1996404"/>
                      <a:pt x="3162713" y="1741815"/>
                    </a:cubicBezTo>
                    <a:cubicBezTo>
                      <a:pt x="3087043" y="1501370"/>
                      <a:pt x="3009252" y="1252438"/>
                      <a:pt x="2817603" y="1121607"/>
                    </a:cubicBezTo>
                    <a:cubicBezTo>
                      <a:pt x="2635147" y="997141"/>
                      <a:pt x="2191030" y="999263"/>
                      <a:pt x="1497982" y="1127265"/>
                    </a:cubicBezTo>
                    <a:cubicBezTo>
                      <a:pt x="931520" y="1232637"/>
                      <a:pt x="336064" y="1398120"/>
                      <a:pt x="49651" y="1477325"/>
                    </a:cubicBezTo>
                    <a:lnTo>
                      <a:pt x="31264" y="1482275"/>
                    </a:lnTo>
                    <a:cubicBezTo>
                      <a:pt x="17827" y="1485811"/>
                      <a:pt x="4391" y="1478032"/>
                      <a:pt x="855" y="1465303"/>
                    </a:cubicBezTo>
                    <a:cubicBezTo>
                      <a:pt x="-2681" y="1451866"/>
                      <a:pt x="5098" y="1438430"/>
                      <a:pt x="17827" y="1434894"/>
                    </a:cubicBezTo>
                    <a:lnTo>
                      <a:pt x="36214" y="1429943"/>
                    </a:lnTo>
                    <a:cubicBezTo>
                      <a:pt x="323335" y="1350031"/>
                      <a:pt x="920205" y="1184548"/>
                      <a:pt x="1489495" y="1079176"/>
                    </a:cubicBezTo>
                    <a:cubicBezTo>
                      <a:pt x="2195981" y="948345"/>
                      <a:pt x="2652120" y="949759"/>
                      <a:pt x="2845891" y="1081297"/>
                    </a:cubicBezTo>
                    <a:cubicBezTo>
                      <a:pt x="3051684" y="1221321"/>
                      <a:pt x="3135840" y="1490055"/>
                      <a:pt x="3210095" y="1727671"/>
                    </a:cubicBezTo>
                    <a:cubicBezTo>
                      <a:pt x="3288593" y="1978725"/>
                      <a:pt x="3356484" y="2195125"/>
                      <a:pt x="3537525" y="2231192"/>
                    </a:cubicBezTo>
                    <a:cubicBezTo>
                      <a:pt x="3676135" y="2258773"/>
                      <a:pt x="3858590" y="2176739"/>
                      <a:pt x="4096207" y="1978725"/>
                    </a:cubicBezTo>
                    <a:cubicBezTo>
                      <a:pt x="4303415" y="1806169"/>
                      <a:pt x="4518401" y="1572089"/>
                      <a:pt x="4690956" y="1383976"/>
                    </a:cubicBezTo>
                    <a:cubicBezTo>
                      <a:pt x="4792085" y="1274361"/>
                      <a:pt x="4879070" y="1178890"/>
                      <a:pt x="4951203" y="1110292"/>
                    </a:cubicBezTo>
                    <a:cubicBezTo>
                      <a:pt x="5007778" y="1056546"/>
                      <a:pt x="5072133" y="988655"/>
                      <a:pt x="5147095" y="909449"/>
                    </a:cubicBezTo>
                    <a:cubicBezTo>
                      <a:pt x="5491498" y="546660"/>
                      <a:pt x="6010578" y="0"/>
                      <a:pt x="6557945" y="0"/>
                    </a:cubicBezTo>
                    <a:cubicBezTo>
                      <a:pt x="6561480" y="0"/>
                      <a:pt x="6565724" y="0"/>
                      <a:pt x="6569260" y="0"/>
                    </a:cubicBezTo>
                    <a:cubicBezTo>
                      <a:pt x="6781418" y="2829"/>
                      <a:pt x="6936293" y="96885"/>
                      <a:pt x="7044493" y="287827"/>
                    </a:cubicBezTo>
                    <a:cubicBezTo>
                      <a:pt x="7136428" y="450482"/>
                      <a:pt x="7181688" y="664054"/>
                      <a:pt x="7221291" y="852167"/>
                    </a:cubicBezTo>
                    <a:cubicBezTo>
                      <a:pt x="7277866" y="1120193"/>
                      <a:pt x="7326663" y="1351445"/>
                      <a:pt x="7480831" y="1378318"/>
                    </a:cubicBezTo>
                    <a:cubicBezTo>
                      <a:pt x="8084066" y="1485811"/>
                      <a:pt x="9015439" y="585555"/>
                      <a:pt x="9024632" y="576362"/>
                    </a:cubicBezTo>
                    <a:cubicBezTo>
                      <a:pt x="9034533" y="567168"/>
                      <a:pt x="9050091" y="567168"/>
                      <a:pt x="9059284" y="577069"/>
                    </a:cubicBezTo>
                    <a:cubicBezTo>
                      <a:pt x="9068478" y="586970"/>
                      <a:pt x="9068478" y="602528"/>
                      <a:pt x="9058577" y="611722"/>
                    </a:cubicBezTo>
                    <a:cubicBezTo>
                      <a:pt x="9056456" y="613843"/>
                      <a:pt x="8818132" y="845802"/>
                      <a:pt x="8506260" y="1060082"/>
                    </a:cubicBezTo>
                    <a:cubicBezTo>
                      <a:pt x="8084773" y="1350738"/>
                      <a:pt x="7736835" y="1473789"/>
                      <a:pt x="7471637" y="1426407"/>
                    </a:cubicBezTo>
                    <a:cubicBezTo>
                      <a:pt x="7284231" y="1393169"/>
                      <a:pt x="7232606" y="1146359"/>
                      <a:pt x="7172495" y="861360"/>
                    </a:cubicBezTo>
                    <a:cubicBezTo>
                      <a:pt x="7092582" y="483012"/>
                      <a:pt x="7002769" y="54454"/>
                      <a:pt x="6568552" y="48796"/>
                    </a:cubicBezTo>
                    <a:cubicBezTo>
                      <a:pt x="6565016" y="48796"/>
                      <a:pt x="6561480" y="48796"/>
                      <a:pt x="6557945" y="48796"/>
                    </a:cubicBezTo>
                    <a:cubicBezTo>
                      <a:pt x="6031793" y="48796"/>
                      <a:pt x="5521200" y="586263"/>
                      <a:pt x="5182455" y="942688"/>
                    </a:cubicBezTo>
                    <a:cubicBezTo>
                      <a:pt x="5107493" y="1021893"/>
                      <a:pt x="5042431" y="1089784"/>
                      <a:pt x="4985148" y="1144945"/>
                    </a:cubicBezTo>
                    <a:cubicBezTo>
                      <a:pt x="4914429" y="1212128"/>
                      <a:pt x="4827444" y="1306892"/>
                      <a:pt x="4727023" y="1416507"/>
                    </a:cubicBezTo>
                    <a:cubicBezTo>
                      <a:pt x="4387571" y="1787783"/>
                      <a:pt x="3929309" y="2285646"/>
                      <a:pt x="3589857" y="2285646"/>
                    </a:cubicBezTo>
                    <a:close/>
                  </a:path>
                </a:pathLst>
              </a:custGeom>
              <a:solidFill>
                <a:srgbClr val="000000"/>
              </a:solidFill>
              <a:ln w="7072" cap="flat">
                <a:noFill/>
                <a:prstDash val="solid"/>
                <a:miter/>
              </a:ln>
            </p:spPr>
            <p:txBody>
              <a:bodyPr rtlCol="0" anchor="ctr"/>
              <a:lstStyle/>
              <a:p>
                <a:endParaRPr lang="en-US" dirty="0">
                  <a:latin typeface="Arial" pitchFamily="34" charset="0"/>
                  <a:cs typeface="B Nazanin" pitchFamily="2" charset="-78"/>
                </a:endParaRPr>
              </a:p>
            </p:txBody>
          </p:sp>
        </p:grpSp>
        <p:grpSp>
          <p:nvGrpSpPr>
            <p:cNvPr id="28" name="Group 27">
              <a:extLst>
                <a:ext uri="{FF2B5EF4-FFF2-40B4-BE49-F238E27FC236}">
                  <a16:creationId xmlns:a16="http://schemas.microsoft.com/office/drawing/2014/main" id="{EE659BD0-3FE8-4D36-9B27-588C1972F519}"/>
                </a:ext>
              </a:extLst>
            </p:cNvPr>
            <p:cNvGrpSpPr/>
            <p:nvPr/>
          </p:nvGrpSpPr>
          <p:grpSpPr>
            <a:xfrm flipH="1">
              <a:off x="2186387" y="1618118"/>
              <a:ext cx="1183662" cy="1040677"/>
              <a:chOff x="3983887" y="4061275"/>
              <a:chExt cx="2122406" cy="1866023"/>
            </a:xfrm>
          </p:grpSpPr>
          <p:grpSp>
            <p:nvGrpSpPr>
              <p:cNvPr id="29" name="Group 28">
                <a:extLst>
                  <a:ext uri="{FF2B5EF4-FFF2-40B4-BE49-F238E27FC236}">
                    <a16:creationId xmlns:a16="http://schemas.microsoft.com/office/drawing/2014/main" id="{F42C8D1F-D63E-4981-989B-1F013A6F197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42" name="Freeform 15">
                  <a:extLst>
                    <a:ext uri="{FF2B5EF4-FFF2-40B4-BE49-F238E27FC236}">
                      <a16:creationId xmlns:a16="http://schemas.microsoft.com/office/drawing/2014/main" id="{DF5302EA-E82C-45B3-8458-5AA703910A50}"/>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43" name="Rectangle 22">
                  <a:extLst>
                    <a:ext uri="{FF2B5EF4-FFF2-40B4-BE49-F238E27FC236}">
                      <a16:creationId xmlns:a16="http://schemas.microsoft.com/office/drawing/2014/main" id="{79B2057E-6E91-451F-9D7F-9F02A94E10C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grpSp>
          <p:grpSp>
            <p:nvGrpSpPr>
              <p:cNvPr id="30" name="Group 29">
                <a:extLst>
                  <a:ext uri="{FF2B5EF4-FFF2-40B4-BE49-F238E27FC236}">
                    <a16:creationId xmlns:a16="http://schemas.microsoft.com/office/drawing/2014/main" id="{79967091-91AB-4E9F-BA12-F3DEF5459401}"/>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40" name="Freeform 18">
                  <a:extLst>
                    <a:ext uri="{FF2B5EF4-FFF2-40B4-BE49-F238E27FC236}">
                      <a16:creationId xmlns:a16="http://schemas.microsoft.com/office/drawing/2014/main" id="{839B9E1C-FF1D-4F0C-9DEA-3AD16C70FDB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41" name="Freeform 19">
                  <a:extLst>
                    <a:ext uri="{FF2B5EF4-FFF2-40B4-BE49-F238E27FC236}">
                      <a16:creationId xmlns:a16="http://schemas.microsoft.com/office/drawing/2014/main" id="{B73525C1-39BB-426B-9996-BA7ED11A3FC8}"/>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latin typeface="Arial" pitchFamily="34" charset="0"/>
                    <a:cs typeface="B Nazanin" pitchFamily="2" charset="-78"/>
                  </a:endParaRPr>
                </a:p>
              </p:txBody>
            </p:sp>
          </p:grpSp>
          <p:grpSp>
            <p:nvGrpSpPr>
              <p:cNvPr id="31" name="Group 30">
                <a:extLst>
                  <a:ext uri="{FF2B5EF4-FFF2-40B4-BE49-F238E27FC236}">
                    <a16:creationId xmlns:a16="http://schemas.microsoft.com/office/drawing/2014/main" id="{60671005-D8BF-4F1F-968C-8D42F67333AE}"/>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38" name="Freeform 21">
                  <a:extLst>
                    <a:ext uri="{FF2B5EF4-FFF2-40B4-BE49-F238E27FC236}">
                      <a16:creationId xmlns:a16="http://schemas.microsoft.com/office/drawing/2014/main" id="{57F13B0F-0960-4103-BB03-93FA45BA3CE9}"/>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39" name="Rectangle 22">
                  <a:extLst>
                    <a:ext uri="{FF2B5EF4-FFF2-40B4-BE49-F238E27FC236}">
                      <a16:creationId xmlns:a16="http://schemas.microsoft.com/office/drawing/2014/main" id="{E412CD39-0C47-4922-94E0-E85FD76D6604}"/>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grpSp>
          <p:grpSp>
            <p:nvGrpSpPr>
              <p:cNvPr id="32" name="Group 31">
                <a:extLst>
                  <a:ext uri="{FF2B5EF4-FFF2-40B4-BE49-F238E27FC236}">
                    <a16:creationId xmlns:a16="http://schemas.microsoft.com/office/drawing/2014/main" id="{B3135474-D851-44D5-8F06-9E4D17788EC5}"/>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36" name="Freeform 24">
                  <a:extLst>
                    <a:ext uri="{FF2B5EF4-FFF2-40B4-BE49-F238E27FC236}">
                      <a16:creationId xmlns:a16="http://schemas.microsoft.com/office/drawing/2014/main" id="{86592426-3E97-4A6A-B00C-6F9CADF22402}"/>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37" name="Rectangle 22">
                  <a:extLst>
                    <a:ext uri="{FF2B5EF4-FFF2-40B4-BE49-F238E27FC236}">
                      <a16:creationId xmlns:a16="http://schemas.microsoft.com/office/drawing/2014/main" id="{C9F9C584-D53B-4ABA-82FB-916327D0D06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grpSp>
          <p:grpSp>
            <p:nvGrpSpPr>
              <p:cNvPr id="33" name="Group 32">
                <a:extLst>
                  <a:ext uri="{FF2B5EF4-FFF2-40B4-BE49-F238E27FC236}">
                    <a16:creationId xmlns:a16="http://schemas.microsoft.com/office/drawing/2014/main" id="{6040B8D9-337F-47ED-9F6B-E7B24717164E}"/>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34" name="Freeform 27">
                  <a:extLst>
                    <a:ext uri="{FF2B5EF4-FFF2-40B4-BE49-F238E27FC236}">
                      <a16:creationId xmlns:a16="http://schemas.microsoft.com/office/drawing/2014/main" id="{BD716AC1-AD66-44DA-9C17-ED7F45E9B2D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35" name="Freeform 28">
                  <a:extLst>
                    <a:ext uri="{FF2B5EF4-FFF2-40B4-BE49-F238E27FC236}">
                      <a16:creationId xmlns:a16="http://schemas.microsoft.com/office/drawing/2014/main" id="{F860BB65-1469-4241-9DC9-ED5DD4B3C169}"/>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latin typeface="Arial" pitchFamily="34" charset="0"/>
                    <a:cs typeface="B Nazanin" pitchFamily="2" charset="-78"/>
                  </a:endParaRPr>
                </a:p>
              </p:txBody>
            </p:sp>
          </p:grpSp>
        </p:grpSp>
      </p:grpSp>
      <p:grpSp>
        <p:nvGrpSpPr>
          <p:cNvPr id="92" name="Group 91">
            <a:extLst>
              <a:ext uri="{FF2B5EF4-FFF2-40B4-BE49-F238E27FC236}">
                <a16:creationId xmlns:a16="http://schemas.microsoft.com/office/drawing/2014/main" id="{DC09745B-0FEE-4C9B-8E16-1834C3E8E1BD}"/>
              </a:ext>
            </a:extLst>
          </p:cNvPr>
          <p:cNvGrpSpPr/>
          <p:nvPr/>
        </p:nvGrpSpPr>
        <p:grpSpPr>
          <a:xfrm rot="20445859">
            <a:off x="9239131" y="3312563"/>
            <a:ext cx="915399" cy="1466941"/>
            <a:chOff x="8125134" y="1155951"/>
            <a:chExt cx="809697" cy="1297553"/>
          </a:xfrm>
        </p:grpSpPr>
        <p:grpSp>
          <p:nvGrpSpPr>
            <p:cNvPr id="93" name="Group 115">
              <a:extLst>
                <a:ext uri="{FF2B5EF4-FFF2-40B4-BE49-F238E27FC236}">
                  <a16:creationId xmlns:a16="http://schemas.microsoft.com/office/drawing/2014/main" id="{5AC55FE7-E5D6-4120-8E60-B24419210301}"/>
                </a:ext>
              </a:extLst>
            </p:cNvPr>
            <p:cNvGrpSpPr/>
            <p:nvPr/>
          </p:nvGrpSpPr>
          <p:grpSpPr>
            <a:xfrm>
              <a:off x="8224344" y="1155951"/>
              <a:ext cx="520444" cy="828880"/>
              <a:chOff x="6867874" y="3721883"/>
              <a:chExt cx="1093501" cy="1741553"/>
            </a:xfrm>
          </p:grpSpPr>
          <p:sp>
            <p:nvSpPr>
              <p:cNvPr id="95" name="Oval 7">
                <a:extLst>
                  <a:ext uri="{FF2B5EF4-FFF2-40B4-BE49-F238E27FC236}">
                    <a16:creationId xmlns:a16="http://schemas.microsoft.com/office/drawing/2014/main" id="{17CEEF87-9A75-4F4F-95D7-C268933B3EFC}"/>
                  </a:ext>
                </a:extLst>
              </p:cNvPr>
              <p:cNvSpPr/>
              <p:nvPr/>
            </p:nvSpPr>
            <p:spPr>
              <a:xfrm>
                <a:off x="6867874" y="3721883"/>
                <a:ext cx="1093501" cy="1741553"/>
              </a:xfrm>
              <a:custGeom>
                <a:avLst/>
                <a:gdLst/>
                <a:ahLst/>
                <a:cxnLst/>
                <a:rect l="l" t="t" r="r" b="b"/>
                <a:pathLst>
                  <a:path w="1093501" h="1741553">
                    <a:moveTo>
                      <a:pt x="422037" y="0"/>
                    </a:moveTo>
                    <a:lnTo>
                      <a:pt x="422037" y="630979"/>
                    </a:lnTo>
                    <a:cubicBezTo>
                      <a:pt x="422037" y="680563"/>
                      <a:pt x="455258" y="722388"/>
                      <a:pt x="500795" y="734926"/>
                    </a:cubicBezTo>
                    <a:lnTo>
                      <a:pt x="500795" y="955639"/>
                    </a:lnTo>
                    <a:cubicBezTo>
                      <a:pt x="500795" y="982077"/>
                      <a:pt x="522227" y="1003509"/>
                      <a:pt x="548664" y="1003509"/>
                    </a:cubicBezTo>
                    <a:cubicBezTo>
                      <a:pt x="575102" y="1003509"/>
                      <a:pt x="596533" y="982077"/>
                      <a:pt x="596533" y="955639"/>
                    </a:cubicBezTo>
                    <a:lnTo>
                      <a:pt x="596533" y="735077"/>
                    </a:lnTo>
                    <a:cubicBezTo>
                      <a:pt x="642317" y="722690"/>
                      <a:pt x="675778" y="680742"/>
                      <a:pt x="675778" y="630979"/>
                    </a:cubicBezTo>
                    <a:lnTo>
                      <a:pt x="675778" y="658"/>
                    </a:lnTo>
                    <a:cubicBezTo>
                      <a:pt x="911634" y="31647"/>
                      <a:pt x="1093500" y="233580"/>
                      <a:pt x="1093500" y="477990"/>
                    </a:cubicBezTo>
                    <a:lnTo>
                      <a:pt x="1093500" y="780133"/>
                    </a:lnTo>
                    <a:lnTo>
                      <a:pt x="1093501" y="780133"/>
                    </a:lnTo>
                    <a:lnTo>
                      <a:pt x="1093501" y="1260843"/>
                    </a:lnTo>
                    <a:cubicBezTo>
                      <a:pt x="1093501" y="1526332"/>
                      <a:pt x="878279" y="1741553"/>
                      <a:pt x="612791" y="1741553"/>
                    </a:cubicBezTo>
                    <a:lnTo>
                      <a:pt x="480710" y="1741553"/>
                    </a:lnTo>
                    <a:cubicBezTo>
                      <a:pt x="215222" y="1741553"/>
                      <a:pt x="1" y="1526332"/>
                      <a:pt x="1" y="1260843"/>
                    </a:cubicBezTo>
                    <a:lnTo>
                      <a:pt x="1" y="787709"/>
                    </a:lnTo>
                    <a:lnTo>
                      <a:pt x="0" y="787709"/>
                    </a:lnTo>
                    <a:lnTo>
                      <a:pt x="0" y="477990"/>
                    </a:lnTo>
                    <a:cubicBezTo>
                      <a:pt x="0" y="232085"/>
                      <a:pt x="184097" y="29180"/>
                      <a:pt x="4220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B Nazanin" pitchFamily="2" charset="-78"/>
                </a:endParaRPr>
              </a:p>
            </p:txBody>
          </p:sp>
          <p:sp>
            <p:nvSpPr>
              <p:cNvPr id="96" name="Rounded Rectangle 108">
                <a:extLst>
                  <a:ext uri="{FF2B5EF4-FFF2-40B4-BE49-F238E27FC236}">
                    <a16:creationId xmlns:a16="http://schemas.microsoft.com/office/drawing/2014/main" id="{328CEA1F-EB7A-4B80-9C04-50482CB82673}"/>
                  </a:ext>
                </a:extLst>
              </p:cNvPr>
              <p:cNvSpPr/>
              <p:nvPr/>
            </p:nvSpPr>
            <p:spPr>
              <a:xfrm>
                <a:off x="7309131" y="3809649"/>
                <a:ext cx="210986" cy="4572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B Nazanin" pitchFamily="2" charset="-78"/>
                </a:endParaRPr>
              </a:p>
            </p:txBody>
          </p:sp>
        </p:grpSp>
        <p:sp>
          <p:nvSpPr>
            <p:cNvPr id="94" name="Freeform 62">
              <a:extLst>
                <a:ext uri="{FF2B5EF4-FFF2-40B4-BE49-F238E27FC236}">
                  <a16:creationId xmlns:a16="http://schemas.microsoft.com/office/drawing/2014/main" id="{ACE1B6B3-0C3C-4CA2-9B3B-E2218AD42AE1}"/>
                </a:ext>
              </a:extLst>
            </p:cNvPr>
            <p:cNvSpPr/>
            <p:nvPr/>
          </p:nvSpPr>
          <p:spPr>
            <a:xfrm>
              <a:off x="8125134" y="1340038"/>
              <a:ext cx="809697" cy="1113466"/>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 name="connsiteX0" fmla="*/ 0 w 1518129"/>
                <a:gd name="connsiteY0" fmla="*/ 891306 h 2174861"/>
                <a:gd name="connsiteX1" fmla="*/ 227051 w 1518129"/>
                <a:gd name="connsiteY1" fmla="*/ 1320850 h 2174861"/>
                <a:gd name="connsiteX2" fmla="*/ 462841 w 1518129"/>
                <a:gd name="connsiteY2" fmla="*/ 1655174 h 2174861"/>
                <a:gd name="connsiteX3" fmla="*/ 644540 w 1518129"/>
                <a:gd name="connsiteY3" fmla="*/ 1879748 h 2174861"/>
                <a:gd name="connsiteX4" fmla="*/ 678137 w 1518129"/>
                <a:gd name="connsiteY4" fmla="*/ 2115210 h 2174861"/>
                <a:gd name="connsiteX5" fmla="*/ 1339145 w 1518129"/>
                <a:gd name="connsiteY5" fmla="*/ 2174859 h 2174861"/>
                <a:gd name="connsiteX6" fmla="*/ 1358227 w 1518129"/>
                <a:gd name="connsiteY6" fmla="*/ 1930484 h 2174861"/>
                <a:gd name="connsiteX7" fmla="*/ 1516859 w 1518129"/>
                <a:gd name="connsiteY7" fmla="*/ 1069958 h 2174861"/>
                <a:gd name="connsiteX8" fmla="*/ 1464891 w 1518129"/>
                <a:gd name="connsiteY8" fmla="*/ 644162 h 2174861"/>
                <a:gd name="connsiteX9" fmla="*/ 1272486 w 1518129"/>
                <a:gd name="connsiteY9" fmla="*/ 612493 h 2174861"/>
                <a:gd name="connsiteX10" fmla="*/ 1264720 w 1518129"/>
                <a:gd name="connsiteY10" fmla="*/ 911472 h 2174861"/>
                <a:gd name="connsiteX11" fmla="*/ 1252622 w 1518129"/>
                <a:gd name="connsiteY11" fmla="*/ 600743 h 2174861"/>
                <a:gd name="connsiteX12" fmla="*/ 1022817 w 1518129"/>
                <a:gd name="connsiteY12" fmla="*/ 558366 h 2174861"/>
                <a:gd name="connsiteX13" fmla="*/ 1053082 w 1518129"/>
                <a:gd name="connsiteY13" fmla="*/ 887580 h 2174861"/>
                <a:gd name="connsiteX14" fmla="*/ 1001757 w 1518129"/>
                <a:gd name="connsiteY14" fmla="*/ 557324 h 2174861"/>
                <a:gd name="connsiteX15" fmla="*/ 806783 w 1518129"/>
                <a:gd name="connsiteY15" fmla="*/ 513030 h 2174861"/>
                <a:gd name="connsiteX16" fmla="*/ 810613 w 1518129"/>
                <a:gd name="connsiteY16" fmla="*/ 901237 h 2174861"/>
                <a:gd name="connsiteX17" fmla="*/ 778941 w 1518129"/>
                <a:gd name="connsiteY17" fmla="*/ 121917 h 2174861"/>
                <a:gd name="connsiteX18" fmla="*/ 582042 w 1518129"/>
                <a:gd name="connsiteY18" fmla="*/ 161731 h 2174861"/>
                <a:gd name="connsiteX19" fmla="*/ 554580 w 1518129"/>
                <a:gd name="connsiteY19" fmla="*/ 1197645 h 2174861"/>
                <a:gd name="connsiteX20" fmla="*/ 419736 w 1518129"/>
                <a:gd name="connsiteY20" fmla="*/ 1153389 h 2174861"/>
                <a:gd name="connsiteX21" fmla="*/ 0 w 1518129"/>
                <a:gd name="connsiteY21" fmla="*/ 891306 h 2174861"/>
                <a:gd name="connsiteX0" fmla="*/ 0 w 1518129"/>
                <a:gd name="connsiteY0" fmla="*/ 891306 h 2116848"/>
                <a:gd name="connsiteX1" fmla="*/ 227051 w 1518129"/>
                <a:gd name="connsiteY1" fmla="*/ 1320850 h 2116848"/>
                <a:gd name="connsiteX2" fmla="*/ 462841 w 1518129"/>
                <a:gd name="connsiteY2" fmla="*/ 1655174 h 2116848"/>
                <a:gd name="connsiteX3" fmla="*/ 644540 w 1518129"/>
                <a:gd name="connsiteY3" fmla="*/ 1879748 h 2116848"/>
                <a:gd name="connsiteX4" fmla="*/ 678137 w 1518129"/>
                <a:gd name="connsiteY4" fmla="*/ 2115210 h 2116848"/>
                <a:gd name="connsiteX5" fmla="*/ 1358227 w 1518129"/>
                <a:gd name="connsiteY5" fmla="*/ 1930484 h 2116848"/>
                <a:gd name="connsiteX6" fmla="*/ 1516859 w 1518129"/>
                <a:gd name="connsiteY6" fmla="*/ 1069958 h 2116848"/>
                <a:gd name="connsiteX7" fmla="*/ 1464891 w 1518129"/>
                <a:gd name="connsiteY7" fmla="*/ 644162 h 2116848"/>
                <a:gd name="connsiteX8" fmla="*/ 1272486 w 1518129"/>
                <a:gd name="connsiteY8" fmla="*/ 612493 h 2116848"/>
                <a:gd name="connsiteX9" fmla="*/ 1264720 w 1518129"/>
                <a:gd name="connsiteY9" fmla="*/ 911472 h 2116848"/>
                <a:gd name="connsiteX10" fmla="*/ 1252622 w 1518129"/>
                <a:gd name="connsiteY10" fmla="*/ 600743 h 2116848"/>
                <a:gd name="connsiteX11" fmla="*/ 1022817 w 1518129"/>
                <a:gd name="connsiteY11" fmla="*/ 558366 h 2116848"/>
                <a:gd name="connsiteX12" fmla="*/ 1053082 w 1518129"/>
                <a:gd name="connsiteY12" fmla="*/ 887580 h 2116848"/>
                <a:gd name="connsiteX13" fmla="*/ 1001757 w 1518129"/>
                <a:gd name="connsiteY13" fmla="*/ 557324 h 2116848"/>
                <a:gd name="connsiteX14" fmla="*/ 806783 w 1518129"/>
                <a:gd name="connsiteY14" fmla="*/ 513030 h 2116848"/>
                <a:gd name="connsiteX15" fmla="*/ 810613 w 1518129"/>
                <a:gd name="connsiteY15" fmla="*/ 901237 h 2116848"/>
                <a:gd name="connsiteX16" fmla="*/ 778941 w 1518129"/>
                <a:gd name="connsiteY16" fmla="*/ 121917 h 2116848"/>
                <a:gd name="connsiteX17" fmla="*/ 582042 w 1518129"/>
                <a:gd name="connsiteY17" fmla="*/ 161731 h 2116848"/>
                <a:gd name="connsiteX18" fmla="*/ 554580 w 1518129"/>
                <a:gd name="connsiteY18" fmla="*/ 1197645 h 2116848"/>
                <a:gd name="connsiteX19" fmla="*/ 419736 w 1518129"/>
                <a:gd name="connsiteY19" fmla="*/ 1153389 h 2116848"/>
                <a:gd name="connsiteX20" fmla="*/ 0 w 1518129"/>
                <a:gd name="connsiteY20" fmla="*/ 891306 h 2116848"/>
                <a:gd name="connsiteX0" fmla="*/ 0 w 1518129"/>
                <a:gd name="connsiteY0" fmla="*/ 891306 h 1987766"/>
                <a:gd name="connsiteX1" fmla="*/ 227051 w 1518129"/>
                <a:gd name="connsiteY1" fmla="*/ 1320850 h 1987766"/>
                <a:gd name="connsiteX2" fmla="*/ 462841 w 1518129"/>
                <a:gd name="connsiteY2" fmla="*/ 1655174 h 1987766"/>
                <a:gd name="connsiteX3" fmla="*/ 644540 w 1518129"/>
                <a:gd name="connsiteY3" fmla="*/ 1879748 h 1987766"/>
                <a:gd name="connsiteX4" fmla="*/ 1358227 w 1518129"/>
                <a:gd name="connsiteY4" fmla="*/ 1930484 h 1987766"/>
                <a:gd name="connsiteX5" fmla="*/ 1516859 w 1518129"/>
                <a:gd name="connsiteY5" fmla="*/ 1069958 h 1987766"/>
                <a:gd name="connsiteX6" fmla="*/ 1464891 w 1518129"/>
                <a:gd name="connsiteY6" fmla="*/ 644162 h 1987766"/>
                <a:gd name="connsiteX7" fmla="*/ 1272486 w 1518129"/>
                <a:gd name="connsiteY7" fmla="*/ 612493 h 1987766"/>
                <a:gd name="connsiteX8" fmla="*/ 1264720 w 1518129"/>
                <a:gd name="connsiteY8" fmla="*/ 911472 h 1987766"/>
                <a:gd name="connsiteX9" fmla="*/ 1252622 w 1518129"/>
                <a:gd name="connsiteY9" fmla="*/ 600743 h 1987766"/>
                <a:gd name="connsiteX10" fmla="*/ 1022817 w 1518129"/>
                <a:gd name="connsiteY10" fmla="*/ 558366 h 1987766"/>
                <a:gd name="connsiteX11" fmla="*/ 1053082 w 1518129"/>
                <a:gd name="connsiteY11" fmla="*/ 887580 h 1987766"/>
                <a:gd name="connsiteX12" fmla="*/ 1001757 w 1518129"/>
                <a:gd name="connsiteY12" fmla="*/ 557324 h 1987766"/>
                <a:gd name="connsiteX13" fmla="*/ 806783 w 1518129"/>
                <a:gd name="connsiteY13" fmla="*/ 513030 h 1987766"/>
                <a:gd name="connsiteX14" fmla="*/ 810613 w 1518129"/>
                <a:gd name="connsiteY14" fmla="*/ 901237 h 1987766"/>
                <a:gd name="connsiteX15" fmla="*/ 778941 w 1518129"/>
                <a:gd name="connsiteY15" fmla="*/ 121917 h 1987766"/>
                <a:gd name="connsiteX16" fmla="*/ 582042 w 1518129"/>
                <a:gd name="connsiteY16" fmla="*/ 161731 h 1987766"/>
                <a:gd name="connsiteX17" fmla="*/ 554580 w 1518129"/>
                <a:gd name="connsiteY17" fmla="*/ 1197645 h 1987766"/>
                <a:gd name="connsiteX18" fmla="*/ 419736 w 1518129"/>
                <a:gd name="connsiteY18" fmla="*/ 1153389 h 1987766"/>
                <a:gd name="connsiteX19" fmla="*/ 0 w 1518129"/>
                <a:gd name="connsiteY19" fmla="*/ 891306 h 1987766"/>
                <a:gd name="connsiteX0" fmla="*/ 0 w 1518129"/>
                <a:gd name="connsiteY0" fmla="*/ 891306 h 1934599"/>
                <a:gd name="connsiteX1" fmla="*/ 227051 w 1518129"/>
                <a:gd name="connsiteY1" fmla="*/ 1320850 h 1934599"/>
                <a:gd name="connsiteX2" fmla="*/ 462841 w 1518129"/>
                <a:gd name="connsiteY2" fmla="*/ 1655174 h 1934599"/>
                <a:gd name="connsiteX3" fmla="*/ 644540 w 1518129"/>
                <a:gd name="connsiteY3" fmla="*/ 1879748 h 1934599"/>
                <a:gd name="connsiteX4" fmla="*/ 1358227 w 1518129"/>
                <a:gd name="connsiteY4" fmla="*/ 1930484 h 1934599"/>
                <a:gd name="connsiteX5" fmla="*/ 1516859 w 1518129"/>
                <a:gd name="connsiteY5" fmla="*/ 1069958 h 1934599"/>
                <a:gd name="connsiteX6" fmla="*/ 1464891 w 1518129"/>
                <a:gd name="connsiteY6" fmla="*/ 644162 h 1934599"/>
                <a:gd name="connsiteX7" fmla="*/ 1272486 w 1518129"/>
                <a:gd name="connsiteY7" fmla="*/ 612493 h 1934599"/>
                <a:gd name="connsiteX8" fmla="*/ 1264720 w 1518129"/>
                <a:gd name="connsiteY8" fmla="*/ 911472 h 1934599"/>
                <a:gd name="connsiteX9" fmla="*/ 1252622 w 1518129"/>
                <a:gd name="connsiteY9" fmla="*/ 600743 h 1934599"/>
                <a:gd name="connsiteX10" fmla="*/ 1022817 w 1518129"/>
                <a:gd name="connsiteY10" fmla="*/ 558366 h 1934599"/>
                <a:gd name="connsiteX11" fmla="*/ 1053082 w 1518129"/>
                <a:gd name="connsiteY11" fmla="*/ 887580 h 1934599"/>
                <a:gd name="connsiteX12" fmla="*/ 1001757 w 1518129"/>
                <a:gd name="connsiteY12" fmla="*/ 557324 h 1934599"/>
                <a:gd name="connsiteX13" fmla="*/ 806783 w 1518129"/>
                <a:gd name="connsiteY13" fmla="*/ 513030 h 1934599"/>
                <a:gd name="connsiteX14" fmla="*/ 810613 w 1518129"/>
                <a:gd name="connsiteY14" fmla="*/ 901237 h 1934599"/>
                <a:gd name="connsiteX15" fmla="*/ 778941 w 1518129"/>
                <a:gd name="connsiteY15" fmla="*/ 121917 h 1934599"/>
                <a:gd name="connsiteX16" fmla="*/ 582042 w 1518129"/>
                <a:gd name="connsiteY16" fmla="*/ 161731 h 1934599"/>
                <a:gd name="connsiteX17" fmla="*/ 554580 w 1518129"/>
                <a:gd name="connsiteY17" fmla="*/ 1197645 h 1934599"/>
                <a:gd name="connsiteX18" fmla="*/ 419736 w 1518129"/>
                <a:gd name="connsiteY18" fmla="*/ 1153389 h 1934599"/>
                <a:gd name="connsiteX19" fmla="*/ 0 w 1518129"/>
                <a:gd name="connsiteY19" fmla="*/ 891306 h 1934599"/>
                <a:gd name="connsiteX0" fmla="*/ 0 w 1518129"/>
                <a:gd name="connsiteY0" fmla="*/ 891306 h 1914832"/>
                <a:gd name="connsiteX1" fmla="*/ 227051 w 1518129"/>
                <a:gd name="connsiteY1" fmla="*/ 1320850 h 1914832"/>
                <a:gd name="connsiteX2" fmla="*/ 462841 w 1518129"/>
                <a:gd name="connsiteY2" fmla="*/ 1655174 h 1914832"/>
                <a:gd name="connsiteX3" fmla="*/ 644540 w 1518129"/>
                <a:gd name="connsiteY3" fmla="*/ 1879748 h 1914832"/>
                <a:gd name="connsiteX4" fmla="*/ 1366786 w 1518129"/>
                <a:gd name="connsiteY4" fmla="*/ 1904807 h 1914832"/>
                <a:gd name="connsiteX5" fmla="*/ 1516859 w 1518129"/>
                <a:gd name="connsiteY5" fmla="*/ 1069958 h 1914832"/>
                <a:gd name="connsiteX6" fmla="*/ 1464891 w 1518129"/>
                <a:gd name="connsiteY6" fmla="*/ 644162 h 1914832"/>
                <a:gd name="connsiteX7" fmla="*/ 1272486 w 1518129"/>
                <a:gd name="connsiteY7" fmla="*/ 612493 h 1914832"/>
                <a:gd name="connsiteX8" fmla="*/ 1264720 w 1518129"/>
                <a:gd name="connsiteY8" fmla="*/ 911472 h 1914832"/>
                <a:gd name="connsiteX9" fmla="*/ 1252622 w 1518129"/>
                <a:gd name="connsiteY9" fmla="*/ 600743 h 1914832"/>
                <a:gd name="connsiteX10" fmla="*/ 1022817 w 1518129"/>
                <a:gd name="connsiteY10" fmla="*/ 558366 h 1914832"/>
                <a:gd name="connsiteX11" fmla="*/ 1053082 w 1518129"/>
                <a:gd name="connsiteY11" fmla="*/ 887580 h 1914832"/>
                <a:gd name="connsiteX12" fmla="*/ 1001757 w 1518129"/>
                <a:gd name="connsiteY12" fmla="*/ 557324 h 1914832"/>
                <a:gd name="connsiteX13" fmla="*/ 806783 w 1518129"/>
                <a:gd name="connsiteY13" fmla="*/ 513030 h 1914832"/>
                <a:gd name="connsiteX14" fmla="*/ 810613 w 1518129"/>
                <a:gd name="connsiteY14" fmla="*/ 901237 h 1914832"/>
                <a:gd name="connsiteX15" fmla="*/ 778941 w 1518129"/>
                <a:gd name="connsiteY15" fmla="*/ 121917 h 1914832"/>
                <a:gd name="connsiteX16" fmla="*/ 582042 w 1518129"/>
                <a:gd name="connsiteY16" fmla="*/ 161731 h 1914832"/>
                <a:gd name="connsiteX17" fmla="*/ 554580 w 1518129"/>
                <a:gd name="connsiteY17" fmla="*/ 1197645 h 1914832"/>
                <a:gd name="connsiteX18" fmla="*/ 419736 w 1518129"/>
                <a:gd name="connsiteY18" fmla="*/ 1153389 h 1914832"/>
                <a:gd name="connsiteX19" fmla="*/ 0 w 1518129"/>
                <a:gd name="connsiteY19" fmla="*/ 891306 h 1914832"/>
                <a:gd name="connsiteX0" fmla="*/ 0 w 1518129"/>
                <a:gd name="connsiteY0" fmla="*/ 891306 h 1910129"/>
                <a:gd name="connsiteX1" fmla="*/ 227051 w 1518129"/>
                <a:gd name="connsiteY1" fmla="*/ 1320850 h 1910129"/>
                <a:gd name="connsiteX2" fmla="*/ 462841 w 1518129"/>
                <a:gd name="connsiteY2" fmla="*/ 1655174 h 1910129"/>
                <a:gd name="connsiteX3" fmla="*/ 644540 w 1518129"/>
                <a:gd name="connsiteY3" fmla="*/ 1879748 h 1910129"/>
                <a:gd name="connsiteX4" fmla="*/ 1366786 w 1518129"/>
                <a:gd name="connsiteY4" fmla="*/ 1904807 h 1910129"/>
                <a:gd name="connsiteX5" fmla="*/ 1516859 w 1518129"/>
                <a:gd name="connsiteY5" fmla="*/ 1069958 h 1910129"/>
                <a:gd name="connsiteX6" fmla="*/ 1464891 w 1518129"/>
                <a:gd name="connsiteY6" fmla="*/ 644162 h 1910129"/>
                <a:gd name="connsiteX7" fmla="*/ 1272486 w 1518129"/>
                <a:gd name="connsiteY7" fmla="*/ 612493 h 1910129"/>
                <a:gd name="connsiteX8" fmla="*/ 1264720 w 1518129"/>
                <a:gd name="connsiteY8" fmla="*/ 911472 h 1910129"/>
                <a:gd name="connsiteX9" fmla="*/ 1252622 w 1518129"/>
                <a:gd name="connsiteY9" fmla="*/ 600743 h 1910129"/>
                <a:gd name="connsiteX10" fmla="*/ 1022817 w 1518129"/>
                <a:gd name="connsiteY10" fmla="*/ 558366 h 1910129"/>
                <a:gd name="connsiteX11" fmla="*/ 1053082 w 1518129"/>
                <a:gd name="connsiteY11" fmla="*/ 887580 h 1910129"/>
                <a:gd name="connsiteX12" fmla="*/ 1001757 w 1518129"/>
                <a:gd name="connsiteY12" fmla="*/ 557324 h 1910129"/>
                <a:gd name="connsiteX13" fmla="*/ 806783 w 1518129"/>
                <a:gd name="connsiteY13" fmla="*/ 513030 h 1910129"/>
                <a:gd name="connsiteX14" fmla="*/ 810613 w 1518129"/>
                <a:gd name="connsiteY14" fmla="*/ 901237 h 1910129"/>
                <a:gd name="connsiteX15" fmla="*/ 778941 w 1518129"/>
                <a:gd name="connsiteY15" fmla="*/ 121917 h 1910129"/>
                <a:gd name="connsiteX16" fmla="*/ 582042 w 1518129"/>
                <a:gd name="connsiteY16" fmla="*/ 161731 h 1910129"/>
                <a:gd name="connsiteX17" fmla="*/ 554580 w 1518129"/>
                <a:gd name="connsiteY17" fmla="*/ 1197645 h 1910129"/>
                <a:gd name="connsiteX18" fmla="*/ 419736 w 1518129"/>
                <a:gd name="connsiteY18" fmla="*/ 1153389 h 1910129"/>
                <a:gd name="connsiteX19" fmla="*/ 0 w 1518129"/>
                <a:gd name="connsiteY19" fmla="*/ 891306 h 1910129"/>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10576"/>
                <a:gd name="connsiteX1" fmla="*/ 227051 w 1518129"/>
                <a:gd name="connsiteY1" fmla="*/ 1320850 h 1910576"/>
                <a:gd name="connsiteX2" fmla="*/ 462841 w 1518129"/>
                <a:gd name="connsiteY2" fmla="*/ 1655174 h 1910576"/>
                <a:gd name="connsiteX3" fmla="*/ 655952 w 1518129"/>
                <a:gd name="connsiteY3" fmla="*/ 1885455 h 1910576"/>
                <a:gd name="connsiteX4" fmla="*/ 1366786 w 1518129"/>
                <a:gd name="connsiteY4" fmla="*/ 1899100 h 1910576"/>
                <a:gd name="connsiteX5" fmla="*/ 1516859 w 1518129"/>
                <a:gd name="connsiteY5" fmla="*/ 1069958 h 1910576"/>
                <a:gd name="connsiteX6" fmla="*/ 1464891 w 1518129"/>
                <a:gd name="connsiteY6" fmla="*/ 644162 h 1910576"/>
                <a:gd name="connsiteX7" fmla="*/ 1272486 w 1518129"/>
                <a:gd name="connsiteY7" fmla="*/ 612493 h 1910576"/>
                <a:gd name="connsiteX8" fmla="*/ 1264720 w 1518129"/>
                <a:gd name="connsiteY8" fmla="*/ 911472 h 1910576"/>
                <a:gd name="connsiteX9" fmla="*/ 1252622 w 1518129"/>
                <a:gd name="connsiteY9" fmla="*/ 600743 h 1910576"/>
                <a:gd name="connsiteX10" fmla="*/ 1022817 w 1518129"/>
                <a:gd name="connsiteY10" fmla="*/ 558366 h 1910576"/>
                <a:gd name="connsiteX11" fmla="*/ 1053082 w 1518129"/>
                <a:gd name="connsiteY11" fmla="*/ 887580 h 1910576"/>
                <a:gd name="connsiteX12" fmla="*/ 1001757 w 1518129"/>
                <a:gd name="connsiteY12" fmla="*/ 557324 h 1910576"/>
                <a:gd name="connsiteX13" fmla="*/ 806783 w 1518129"/>
                <a:gd name="connsiteY13" fmla="*/ 513030 h 1910576"/>
                <a:gd name="connsiteX14" fmla="*/ 810613 w 1518129"/>
                <a:gd name="connsiteY14" fmla="*/ 901237 h 1910576"/>
                <a:gd name="connsiteX15" fmla="*/ 778941 w 1518129"/>
                <a:gd name="connsiteY15" fmla="*/ 121917 h 1910576"/>
                <a:gd name="connsiteX16" fmla="*/ 582042 w 1518129"/>
                <a:gd name="connsiteY16" fmla="*/ 161731 h 1910576"/>
                <a:gd name="connsiteX17" fmla="*/ 554580 w 1518129"/>
                <a:gd name="connsiteY17" fmla="*/ 1197645 h 1910576"/>
                <a:gd name="connsiteX18" fmla="*/ 419736 w 1518129"/>
                <a:gd name="connsiteY18" fmla="*/ 1153389 h 1910576"/>
                <a:gd name="connsiteX19" fmla="*/ 0 w 1518129"/>
                <a:gd name="connsiteY19" fmla="*/ 891306 h 1910576"/>
                <a:gd name="connsiteX0" fmla="*/ 0 w 1518129"/>
                <a:gd name="connsiteY0" fmla="*/ 891306 h 1918220"/>
                <a:gd name="connsiteX1" fmla="*/ 227051 w 1518129"/>
                <a:gd name="connsiteY1" fmla="*/ 1320850 h 1918220"/>
                <a:gd name="connsiteX2" fmla="*/ 462841 w 1518129"/>
                <a:gd name="connsiteY2" fmla="*/ 1655174 h 1918220"/>
                <a:gd name="connsiteX3" fmla="*/ 670217 w 1518129"/>
                <a:gd name="connsiteY3" fmla="*/ 1896868 h 1918220"/>
                <a:gd name="connsiteX4" fmla="*/ 1366786 w 1518129"/>
                <a:gd name="connsiteY4" fmla="*/ 1899100 h 1918220"/>
                <a:gd name="connsiteX5" fmla="*/ 1516859 w 1518129"/>
                <a:gd name="connsiteY5" fmla="*/ 1069958 h 1918220"/>
                <a:gd name="connsiteX6" fmla="*/ 1464891 w 1518129"/>
                <a:gd name="connsiteY6" fmla="*/ 644162 h 1918220"/>
                <a:gd name="connsiteX7" fmla="*/ 1272486 w 1518129"/>
                <a:gd name="connsiteY7" fmla="*/ 612493 h 1918220"/>
                <a:gd name="connsiteX8" fmla="*/ 1264720 w 1518129"/>
                <a:gd name="connsiteY8" fmla="*/ 911472 h 1918220"/>
                <a:gd name="connsiteX9" fmla="*/ 1252622 w 1518129"/>
                <a:gd name="connsiteY9" fmla="*/ 600743 h 1918220"/>
                <a:gd name="connsiteX10" fmla="*/ 1022817 w 1518129"/>
                <a:gd name="connsiteY10" fmla="*/ 558366 h 1918220"/>
                <a:gd name="connsiteX11" fmla="*/ 1053082 w 1518129"/>
                <a:gd name="connsiteY11" fmla="*/ 887580 h 1918220"/>
                <a:gd name="connsiteX12" fmla="*/ 1001757 w 1518129"/>
                <a:gd name="connsiteY12" fmla="*/ 557324 h 1918220"/>
                <a:gd name="connsiteX13" fmla="*/ 806783 w 1518129"/>
                <a:gd name="connsiteY13" fmla="*/ 513030 h 1918220"/>
                <a:gd name="connsiteX14" fmla="*/ 810613 w 1518129"/>
                <a:gd name="connsiteY14" fmla="*/ 901237 h 1918220"/>
                <a:gd name="connsiteX15" fmla="*/ 778941 w 1518129"/>
                <a:gd name="connsiteY15" fmla="*/ 121917 h 1918220"/>
                <a:gd name="connsiteX16" fmla="*/ 582042 w 1518129"/>
                <a:gd name="connsiteY16" fmla="*/ 161731 h 1918220"/>
                <a:gd name="connsiteX17" fmla="*/ 554580 w 1518129"/>
                <a:gd name="connsiteY17" fmla="*/ 1197645 h 1918220"/>
                <a:gd name="connsiteX18" fmla="*/ 419736 w 1518129"/>
                <a:gd name="connsiteY18" fmla="*/ 1153389 h 1918220"/>
                <a:gd name="connsiteX19" fmla="*/ 0 w 1518129"/>
                <a:gd name="connsiteY19" fmla="*/ 891306 h 1918220"/>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0789"/>
                <a:gd name="connsiteX1" fmla="*/ 227051 w 1518129"/>
                <a:gd name="connsiteY1" fmla="*/ 1320850 h 1900789"/>
                <a:gd name="connsiteX2" fmla="*/ 462841 w 1518129"/>
                <a:gd name="connsiteY2" fmla="*/ 1655174 h 1900789"/>
                <a:gd name="connsiteX3" fmla="*/ 670217 w 1518129"/>
                <a:gd name="connsiteY3" fmla="*/ 1896868 h 1900789"/>
                <a:gd name="connsiteX4" fmla="*/ 1366786 w 1518129"/>
                <a:gd name="connsiteY4" fmla="*/ 1899100 h 1900789"/>
                <a:gd name="connsiteX5" fmla="*/ 1516859 w 1518129"/>
                <a:gd name="connsiteY5" fmla="*/ 1069958 h 1900789"/>
                <a:gd name="connsiteX6" fmla="*/ 1464891 w 1518129"/>
                <a:gd name="connsiteY6" fmla="*/ 644162 h 1900789"/>
                <a:gd name="connsiteX7" fmla="*/ 1272486 w 1518129"/>
                <a:gd name="connsiteY7" fmla="*/ 612493 h 1900789"/>
                <a:gd name="connsiteX8" fmla="*/ 1264720 w 1518129"/>
                <a:gd name="connsiteY8" fmla="*/ 911472 h 1900789"/>
                <a:gd name="connsiteX9" fmla="*/ 1252622 w 1518129"/>
                <a:gd name="connsiteY9" fmla="*/ 600743 h 1900789"/>
                <a:gd name="connsiteX10" fmla="*/ 1022817 w 1518129"/>
                <a:gd name="connsiteY10" fmla="*/ 558366 h 1900789"/>
                <a:gd name="connsiteX11" fmla="*/ 1053082 w 1518129"/>
                <a:gd name="connsiteY11" fmla="*/ 887580 h 1900789"/>
                <a:gd name="connsiteX12" fmla="*/ 1001757 w 1518129"/>
                <a:gd name="connsiteY12" fmla="*/ 557324 h 1900789"/>
                <a:gd name="connsiteX13" fmla="*/ 806783 w 1518129"/>
                <a:gd name="connsiteY13" fmla="*/ 513030 h 1900789"/>
                <a:gd name="connsiteX14" fmla="*/ 810613 w 1518129"/>
                <a:gd name="connsiteY14" fmla="*/ 901237 h 1900789"/>
                <a:gd name="connsiteX15" fmla="*/ 778941 w 1518129"/>
                <a:gd name="connsiteY15" fmla="*/ 121917 h 1900789"/>
                <a:gd name="connsiteX16" fmla="*/ 582042 w 1518129"/>
                <a:gd name="connsiteY16" fmla="*/ 161731 h 1900789"/>
                <a:gd name="connsiteX17" fmla="*/ 554580 w 1518129"/>
                <a:gd name="connsiteY17" fmla="*/ 1197645 h 1900789"/>
                <a:gd name="connsiteX18" fmla="*/ 419736 w 1518129"/>
                <a:gd name="connsiteY18" fmla="*/ 1153389 h 1900789"/>
                <a:gd name="connsiteX19" fmla="*/ 0 w 1518129"/>
                <a:gd name="connsiteY19" fmla="*/ 891306 h 1900789"/>
                <a:gd name="connsiteX0" fmla="*/ 0 w 1518129"/>
                <a:gd name="connsiteY0" fmla="*/ 891306 h 1899182"/>
                <a:gd name="connsiteX1" fmla="*/ 227051 w 1518129"/>
                <a:gd name="connsiteY1" fmla="*/ 1320850 h 1899182"/>
                <a:gd name="connsiteX2" fmla="*/ 462841 w 1518129"/>
                <a:gd name="connsiteY2" fmla="*/ 1655174 h 1899182"/>
                <a:gd name="connsiteX3" fmla="*/ 670217 w 1518129"/>
                <a:gd name="connsiteY3" fmla="*/ 1896868 h 1899182"/>
                <a:gd name="connsiteX4" fmla="*/ 1366786 w 1518129"/>
                <a:gd name="connsiteY4" fmla="*/ 1899100 h 1899182"/>
                <a:gd name="connsiteX5" fmla="*/ 1516859 w 1518129"/>
                <a:gd name="connsiteY5" fmla="*/ 1069958 h 1899182"/>
                <a:gd name="connsiteX6" fmla="*/ 1464891 w 1518129"/>
                <a:gd name="connsiteY6" fmla="*/ 644162 h 1899182"/>
                <a:gd name="connsiteX7" fmla="*/ 1272486 w 1518129"/>
                <a:gd name="connsiteY7" fmla="*/ 612493 h 1899182"/>
                <a:gd name="connsiteX8" fmla="*/ 1264720 w 1518129"/>
                <a:gd name="connsiteY8" fmla="*/ 911472 h 1899182"/>
                <a:gd name="connsiteX9" fmla="*/ 1252622 w 1518129"/>
                <a:gd name="connsiteY9" fmla="*/ 600743 h 1899182"/>
                <a:gd name="connsiteX10" fmla="*/ 1022817 w 1518129"/>
                <a:gd name="connsiteY10" fmla="*/ 558366 h 1899182"/>
                <a:gd name="connsiteX11" fmla="*/ 1053082 w 1518129"/>
                <a:gd name="connsiteY11" fmla="*/ 887580 h 1899182"/>
                <a:gd name="connsiteX12" fmla="*/ 1001757 w 1518129"/>
                <a:gd name="connsiteY12" fmla="*/ 557324 h 1899182"/>
                <a:gd name="connsiteX13" fmla="*/ 806783 w 1518129"/>
                <a:gd name="connsiteY13" fmla="*/ 513030 h 1899182"/>
                <a:gd name="connsiteX14" fmla="*/ 810613 w 1518129"/>
                <a:gd name="connsiteY14" fmla="*/ 901237 h 1899182"/>
                <a:gd name="connsiteX15" fmla="*/ 778941 w 1518129"/>
                <a:gd name="connsiteY15" fmla="*/ 121917 h 1899182"/>
                <a:gd name="connsiteX16" fmla="*/ 582042 w 1518129"/>
                <a:gd name="connsiteY16" fmla="*/ 161731 h 1899182"/>
                <a:gd name="connsiteX17" fmla="*/ 554580 w 1518129"/>
                <a:gd name="connsiteY17" fmla="*/ 1197645 h 1899182"/>
                <a:gd name="connsiteX18" fmla="*/ 419736 w 1518129"/>
                <a:gd name="connsiteY18" fmla="*/ 1153389 h 1899182"/>
                <a:gd name="connsiteX19" fmla="*/ 0 w 1518129"/>
                <a:gd name="connsiteY19" fmla="*/ 891306 h 1899182"/>
                <a:gd name="connsiteX0" fmla="*/ 0 w 1518129"/>
                <a:gd name="connsiteY0" fmla="*/ 891306 h 1898397"/>
                <a:gd name="connsiteX1" fmla="*/ 227051 w 1518129"/>
                <a:gd name="connsiteY1" fmla="*/ 1320850 h 1898397"/>
                <a:gd name="connsiteX2" fmla="*/ 462841 w 1518129"/>
                <a:gd name="connsiteY2" fmla="*/ 1655174 h 1898397"/>
                <a:gd name="connsiteX3" fmla="*/ 670217 w 1518129"/>
                <a:gd name="connsiteY3" fmla="*/ 1896868 h 1898397"/>
                <a:gd name="connsiteX4" fmla="*/ 1366786 w 1518129"/>
                <a:gd name="connsiteY4" fmla="*/ 1893394 h 1898397"/>
                <a:gd name="connsiteX5" fmla="*/ 1516859 w 1518129"/>
                <a:gd name="connsiteY5" fmla="*/ 1069958 h 1898397"/>
                <a:gd name="connsiteX6" fmla="*/ 1464891 w 1518129"/>
                <a:gd name="connsiteY6" fmla="*/ 644162 h 1898397"/>
                <a:gd name="connsiteX7" fmla="*/ 1272486 w 1518129"/>
                <a:gd name="connsiteY7" fmla="*/ 612493 h 1898397"/>
                <a:gd name="connsiteX8" fmla="*/ 1264720 w 1518129"/>
                <a:gd name="connsiteY8" fmla="*/ 911472 h 1898397"/>
                <a:gd name="connsiteX9" fmla="*/ 1252622 w 1518129"/>
                <a:gd name="connsiteY9" fmla="*/ 600743 h 1898397"/>
                <a:gd name="connsiteX10" fmla="*/ 1022817 w 1518129"/>
                <a:gd name="connsiteY10" fmla="*/ 558366 h 1898397"/>
                <a:gd name="connsiteX11" fmla="*/ 1053082 w 1518129"/>
                <a:gd name="connsiteY11" fmla="*/ 887580 h 1898397"/>
                <a:gd name="connsiteX12" fmla="*/ 1001757 w 1518129"/>
                <a:gd name="connsiteY12" fmla="*/ 557324 h 1898397"/>
                <a:gd name="connsiteX13" fmla="*/ 806783 w 1518129"/>
                <a:gd name="connsiteY13" fmla="*/ 513030 h 1898397"/>
                <a:gd name="connsiteX14" fmla="*/ 810613 w 1518129"/>
                <a:gd name="connsiteY14" fmla="*/ 901237 h 1898397"/>
                <a:gd name="connsiteX15" fmla="*/ 778941 w 1518129"/>
                <a:gd name="connsiteY15" fmla="*/ 121917 h 1898397"/>
                <a:gd name="connsiteX16" fmla="*/ 582042 w 1518129"/>
                <a:gd name="connsiteY16" fmla="*/ 161731 h 1898397"/>
                <a:gd name="connsiteX17" fmla="*/ 554580 w 1518129"/>
                <a:gd name="connsiteY17" fmla="*/ 1197645 h 1898397"/>
                <a:gd name="connsiteX18" fmla="*/ 419736 w 1518129"/>
                <a:gd name="connsiteY18" fmla="*/ 1153389 h 1898397"/>
                <a:gd name="connsiteX19" fmla="*/ 0 w 1518129"/>
                <a:gd name="connsiteY19" fmla="*/ 891306 h 1898397"/>
                <a:gd name="connsiteX0" fmla="*/ 0 w 1518129"/>
                <a:gd name="connsiteY0" fmla="*/ 891306 h 2083506"/>
                <a:gd name="connsiteX1" fmla="*/ 227051 w 1518129"/>
                <a:gd name="connsiteY1" fmla="*/ 1320850 h 2083506"/>
                <a:gd name="connsiteX2" fmla="*/ 462841 w 1518129"/>
                <a:gd name="connsiteY2" fmla="*/ 1655174 h 2083506"/>
                <a:gd name="connsiteX3" fmla="*/ 685760 w 1518129"/>
                <a:gd name="connsiteY3" fmla="*/ 2083377 h 2083506"/>
                <a:gd name="connsiteX4" fmla="*/ 1366786 w 1518129"/>
                <a:gd name="connsiteY4" fmla="*/ 1893394 h 2083506"/>
                <a:gd name="connsiteX5" fmla="*/ 1516859 w 1518129"/>
                <a:gd name="connsiteY5" fmla="*/ 1069958 h 2083506"/>
                <a:gd name="connsiteX6" fmla="*/ 1464891 w 1518129"/>
                <a:gd name="connsiteY6" fmla="*/ 644162 h 2083506"/>
                <a:gd name="connsiteX7" fmla="*/ 1272486 w 1518129"/>
                <a:gd name="connsiteY7" fmla="*/ 612493 h 2083506"/>
                <a:gd name="connsiteX8" fmla="*/ 1264720 w 1518129"/>
                <a:gd name="connsiteY8" fmla="*/ 911472 h 2083506"/>
                <a:gd name="connsiteX9" fmla="*/ 1252622 w 1518129"/>
                <a:gd name="connsiteY9" fmla="*/ 600743 h 2083506"/>
                <a:gd name="connsiteX10" fmla="*/ 1022817 w 1518129"/>
                <a:gd name="connsiteY10" fmla="*/ 558366 h 2083506"/>
                <a:gd name="connsiteX11" fmla="*/ 1053082 w 1518129"/>
                <a:gd name="connsiteY11" fmla="*/ 887580 h 2083506"/>
                <a:gd name="connsiteX12" fmla="*/ 1001757 w 1518129"/>
                <a:gd name="connsiteY12" fmla="*/ 557324 h 2083506"/>
                <a:gd name="connsiteX13" fmla="*/ 806783 w 1518129"/>
                <a:gd name="connsiteY13" fmla="*/ 513030 h 2083506"/>
                <a:gd name="connsiteX14" fmla="*/ 810613 w 1518129"/>
                <a:gd name="connsiteY14" fmla="*/ 901237 h 2083506"/>
                <a:gd name="connsiteX15" fmla="*/ 778941 w 1518129"/>
                <a:gd name="connsiteY15" fmla="*/ 121917 h 2083506"/>
                <a:gd name="connsiteX16" fmla="*/ 582042 w 1518129"/>
                <a:gd name="connsiteY16" fmla="*/ 161731 h 2083506"/>
                <a:gd name="connsiteX17" fmla="*/ 554580 w 1518129"/>
                <a:gd name="connsiteY17" fmla="*/ 1197645 h 2083506"/>
                <a:gd name="connsiteX18" fmla="*/ 419736 w 1518129"/>
                <a:gd name="connsiteY18" fmla="*/ 1153389 h 2083506"/>
                <a:gd name="connsiteX19" fmla="*/ 0 w 1518129"/>
                <a:gd name="connsiteY19" fmla="*/ 891306 h 2083506"/>
                <a:gd name="connsiteX0" fmla="*/ 0 w 1518129"/>
                <a:gd name="connsiteY0" fmla="*/ 891306 h 2087673"/>
                <a:gd name="connsiteX1" fmla="*/ 227051 w 1518129"/>
                <a:gd name="connsiteY1" fmla="*/ 1320850 h 2087673"/>
                <a:gd name="connsiteX2" fmla="*/ 462841 w 1518129"/>
                <a:gd name="connsiteY2" fmla="*/ 1655174 h 2087673"/>
                <a:gd name="connsiteX3" fmla="*/ 685760 w 1518129"/>
                <a:gd name="connsiteY3" fmla="*/ 2083377 h 2087673"/>
                <a:gd name="connsiteX4" fmla="*/ 1304616 w 1518129"/>
                <a:gd name="connsiteY4" fmla="*/ 2087673 h 2087673"/>
                <a:gd name="connsiteX5" fmla="*/ 1516859 w 1518129"/>
                <a:gd name="connsiteY5" fmla="*/ 1069958 h 2087673"/>
                <a:gd name="connsiteX6" fmla="*/ 1464891 w 1518129"/>
                <a:gd name="connsiteY6" fmla="*/ 644162 h 2087673"/>
                <a:gd name="connsiteX7" fmla="*/ 1272486 w 1518129"/>
                <a:gd name="connsiteY7" fmla="*/ 612493 h 2087673"/>
                <a:gd name="connsiteX8" fmla="*/ 1264720 w 1518129"/>
                <a:gd name="connsiteY8" fmla="*/ 911472 h 2087673"/>
                <a:gd name="connsiteX9" fmla="*/ 1252622 w 1518129"/>
                <a:gd name="connsiteY9" fmla="*/ 600743 h 2087673"/>
                <a:gd name="connsiteX10" fmla="*/ 1022817 w 1518129"/>
                <a:gd name="connsiteY10" fmla="*/ 558366 h 2087673"/>
                <a:gd name="connsiteX11" fmla="*/ 1053082 w 1518129"/>
                <a:gd name="connsiteY11" fmla="*/ 887580 h 2087673"/>
                <a:gd name="connsiteX12" fmla="*/ 1001757 w 1518129"/>
                <a:gd name="connsiteY12" fmla="*/ 557324 h 2087673"/>
                <a:gd name="connsiteX13" fmla="*/ 806783 w 1518129"/>
                <a:gd name="connsiteY13" fmla="*/ 513030 h 2087673"/>
                <a:gd name="connsiteX14" fmla="*/ 810613 w 1518129"/>
                <a:gd name="connsiteY14" fmla="*/ 901237 h 2087673"/>
                <a:gd name="connsiteX15" fmla="*/ 778941 w 1518129"/>
                <a:gd name="connsiteY15" fmla="*/ 121917 h 2087673"/>
                <a:gd name="connsiteX16" fmla="*/ 582042 w 1518129"/>
                <a:gd name="connsiteY16" fmla="*/ 161731 h 2087673"/>
                <a:gd name="connsiteX17" fmla="*/ 554580 w 1518129"/>
                <a:gd name="connsiteY17" fmla="*/ 1197645 h 2087673"/>
                <a:gd name="connsiteX18" fmla="*/ 419736 w 1518129"/>
                <a:gd name="connsiteY18" fmla="*/ 1153389 h 2087673"/>
                <a:gd name="connsiteX19" fmla="*/ 0 w 1518129"/>
                <a:gd name="connsiteY19" fmla="*/ 891306 h 208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8129" h="2087673">
                  <a:moveTo>
                    <a:pt x="0" y="891306"/>
                  </a:moveTo>
                  <a:cubicBezTo>
                    <a:pt x="124742" y="1042097"/>
                    <a:pt x="180313" y="1188925"/>
                    <a:pt x="227051" y="1320850"/>
                  </a:cubicBezTo>
                  <a:cubicBezTo>
                    <a:pt x="283134" y="1440332"/>
                    <a:pt x="360533" y="1506746"/>
                    <a:pt x="462841" y="1655174"/>
                  </a:cubicBezTo>
                  <a:cubicBezTo>
                    <a:pt x="565096" y="1757587"/>
                    <a:pt x="645749" y="2041189"/>
                    <a:pt x="685760" y="2083377"/>
                  </a:cubicBezTo>
                  <a:cubicBezTo>
                    <a:pt x="889200" y="2089319"/>
                    <a:pt x="1008846" y="2083505"/>
                    <a:pt x="1304616" y="2087673"/>
                  </a:cubicBezTo>
                  <a:cubicBezTo>
                    <a:pt x="1468370" y="1792044"/>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dirty="0">
                <a:solidFill>
                  <a:schemeClr val="tx1"/>
                </a:solidFill>
                <a:latin typeface="Arial" pitchFamily="34" charset="0"/>
                <a:cs typeface="B Nazanin" pitchFamily="2" charset="-78"/>
              </a:endParaRPr>
            </a:p>
          </p:txBody>
        </p:sp>
      </p:grpSp>
      <p:grpSp>
        <p:nvGrpSpPr>
          <p:cNvPr id="113" name="Graphic 5343">
            <a:extLst>
              <a:ext uri="{FF2B5EF4-FFF2-40B4-BE49-F238E27FC236}">
                <a16:creationId xmlns:a16="http://schemas.microsoft.com/office/drawing/2014/main" id="{2B82E94A-0B11-49A6-8210-5F3321E36C7D}"/>
              </a:ext>
            </a:extLst>
          </p:cNvPr>
          <p:cNvGrpSpPr/>
          <p:nvPr/>
        </p:nvGrpSpPr>
        <p:grpSpPr>
          <a:xfrm>
            <a:off x="9839614" y="5189910"/>
            <a:ext cx="279070" cy="1265321"/>
            <a:chOff x="7783270" y="3992865"/>
            <a:chExt cx="267645" cy="1213522"/>
          </a:xfrm>
        </p:grpSpPr>
        <p:sp>
          <p:nvSpPr>
            <p:cNvPr id="114" name="Freeform: Shape 113">
              <a:extLst>
                <a:ext uri="{FF2B5EF4-FFF2-40B4-BE49-F238E27FC236}">
                  <a16:creationId xmlns:a16="http://schemas.microsoft.com/office/drawing/2014/main" id="{C3564596-6CBB-4FA2-85BC-10644BCFDE2A}"/>
                </a:ext>
              </a:extLst>
            </p:cNvPr>
            <p:cNvSpPr/>
            <p:nvPr/>
          </p:nvSpPr>
          <p:spPr>
            <a:xfrm>
              <a:off x="7783287" y="4105294"/>
              <a:ext cx="190501" cy="990600"/>
            </a:xfrm>
            <a:custGeom>
              <a:avLst/>
              <a:gdLst>
                <a:gd name="connsiteX0" fmla="*/ 155734 w 190500"/>
                <a:gd name="connsiteY0" fmla="*/ 973931 h 990600"/>
                <a:gd name="connsiteX1" fmla="*/ 21431 w 190500"/>
                <a:gd name="connsiteY1" fmla="*/ 970121 h 990600"/>
                <a:gd name="connsiteX2" fmla="*/ 43339 w 190500"/>
                <a:gd name="connsiteY2" fmla="*/ 21431 h 990600"/>
                <a:gd name="connsiteX3" fmla="*/ 177641 w 190500"/>
                <a:gd name="connsiteY3" fmla="*/ 25241 h 990600"/>
              </a:gdLst>
              <a:ahLst/>
              <a:cxnLst>
                <a:cxn ang="0">
                  <a:pos x="connsiteX0" y="connsiteY0"/>
                </a:cxn>
                <a:cxn ang="0">
                  <a:pos x="connsiteX1" y="connsiteY1"/>
                </a:cxn>
                <a:cxn ang="0">
                  <a:pos x="connsiteX2" y="connsiteY2"/>
                </a:cxn>
                <a:cxn ang="0">
                  <a:pos x="connsiteX3" y="connsiteY3"/>
                </a:cxn>
              </a:cxnLst>
              <a:rect l="l" t="t" r="r" b="b"/>
              <a:pathLst>
                <a:path w="190500" h="990600">
                  <a:moveTo>
                    <a:pt x="155734" y="973931"/>
                  </a:moveTo>
                  <a:lnTo>
                    <a:pt x="21431" y="970121"/>
                  </a:lnTo>
                  <a:lnTo>
                    <a:pt x="43339" y="21431"/>
                  </a:lnTo>
                  <a:lnTo>
                    <a:pt x="177641" y="25241"/>
                  </a:lnTo>
                  <a:close/>
                </a:path>
              </a:pathLst>
            </a:custGeom>
            <a:solidFill>
              <a:schemeClr val="accent1"/>
            </a:solidFill>
            <a:ln w="28575" cap="rnd">
              <a:solidFill>
                <a:srgbClr val="333331"/>
              </a:solidFill>
              <a:prstDash val="solid"/>
              <a:round/>
            </a:ln>
          </p:spPr>
          <p:txBody>
            <a:bodyPr rtlCol="0" anchor="ctr"/>
            <a:lstStyle/>
            <a:p>
              <a:endParaRPr lang="en-US" dirty="0">
                <a:latin typeface="Arial" pitchFamily="34" charset="0"/>
                <a:cs typeface="B Nazanin" pitchFamily="2" charset="-78"/>
              </a:endParaRPr>
            </a:p>
          </p:txBody>
        </p:sp>
        <p:sp>
          <p:nvSpPr>
            <p:cNvPr id="115" name="Freeform: Shape 114">
              <a:extLst>
                <a:ext uri="{FF2B5EF4-FFF2-40B4-BE49-F238E27FC236}">
                  <a16:creationId xmlns:a16="http://schemas.microsoft.com/office/drawing/2014/main" id="{46E95B2B-81D9-47D6-A02C-924A8CEA7DD0}"/>
                </a:ext>
              </a:extLst>
            </p:cNvPr>
            <p:cNvSpPr/>
            <p:nvPr/>
          </p:nvSpPr>
          <p:spPr>
            <a:xfrm>
              <a:off x="7831864" y="3992865"/>
              <a:ext cx="123825" cy="152400"/>
            </a:xfrm>
            <a:custGeom>
              <a:avLst/>
              <a:gdLst>
                <a:gd name="connsiteX0" fmla="*/ 66199 w 123825"/>
                <a:gd name="connsiteY0" fmla="*/ 21467 h 152400"/>
                <a:gd name="connsiteX1" fmla="*/ 66199 w 123825"/>
                <a:gd name="connsiteY1" fmla="*/ 21467 h 152400"/>
                <a:gd name="connsiteX2" fmla="*/ 24289 w 123825"/>
                <a:gd name="connsiteY2" fmla="*/ 61472 h 152400"/>
                <a:gd name="connsiteX3" fmla="*/ 21431 w 123825"/>
                <a:gd name="connsiteY3" fmla="*/ 134815 h 152400"/>
                <a:gd name="connsiteX4" fmla="*/ 102394 w 123825"/>
                <a:gd name="connsiteY4" fmla="*/ 137672 h 152400"/>
                <a:gd name="connsiteX5" fmla="*/ 105251 w 123825"/>
                <a:gd name="connsiteY5" fmla="*/ 64330 h 152400"/>
                <a:gd name="connsiteX6" fmla="*/ 66199 w 123825"/>
                <a:gd name="connsiteY6" fmla="*/ 2146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52400">
                  <a:moveTo>
                    <a:pt x="66199" y="21467"/>
                  </a:moveTo>
                  <a:lnTo>
                    <a:pt x="66199" y="21467"/>
                  </a:lnTo>
                  <a:cubicBezTo>
                    <a:pt x="44291" y="20515"/>
                    <a:pt x="25241" y="38612"/>
                    <a:pt x="24289" y="61472"/>
                  </a:cubicBezTo>
                  <a:lnTo>
                    <a:pt x="21431" y="134815"/>
                  </a:lnTo>
                  <a:lnTo>
                    <a:pt x="102394" y="137672"/>
                  </a:lnTo>
                  <a:lnTo>
                    <a:pt x="105251" y="64330"/>
                  </a:lnTo>
                  <a:cubicBezTo>
                    <a:pt x="106204" y="40517"/>
                    <a:pt x="89059" y="22420"/>
                    <a:pt x="66199" y="21467"/>
                  </a:cubicBezTo>
                  <a:close/>
                </a:path>
              </a:pathLst>
            </a:custGeom>
            <a:solidFill>
              <a:schemeClr val="bg1"/>
            </a:solidFill>
            <a:ln w="28575" cap="rnd">
              <a:solidFill>
                <a:srgbClr val="333331"/>
              </a:solidFill>
              <a:prstDash val="solid"/>
              <a:round/>
            </a:ln>
          </p:spPr>
          <p:txBody>
            <a:bodyPr rtlCol="0" anchor="ctr"/>
            <a:lstStyle/>
            <a:p>
              <a:endParaRPr lang="en-US" dirty="0">
                <a:latin typeface="Arial" pitchFamily="34" charset="0"/>
                <a:cs typeface="B Nazanin" pitchFamily="2" charset="-78"/>
              </a:endParaRPr>
            </a:p>
          </p:txBody>
        </p:sp>
        <p:sp>
          <p:nvSpPr>
            <p:cNvPr id="116" name="Freeform: Shape 115">
              <a:extLst>
                <a:ext uri="{FF2B5EF4-FFF2-40B4-BE49-F238E27FC236}">
                  <a16:creationId xmlns:a16="http://schemas.microsoft.com/office/drawing/2014/main" id="{373ADFFB-E863-4259-91F6-9B306AB46B17}"/>
                </a:ext>
              </a:extLst>
            </p:cNvPr>
            <p:cNvSpPr/>
            <p:nvPr/>
          </p:nvSpPr>
          <p:spPr>
            <a:xfrm>
              <a:off x="7783270" y="5053987"/>
              <a:ext cx="171451" cy="152400"/>
            </a:xfrm>
            <a:custGeom>
              <a:avLst/>
              <a:gdLst>
                <a:gd name="connsiteX0" fmla="*/ 21431 w 171450"/>
                <a:gd name="connsiteY0" fmla="*/ 21431 h 152400"/>
                <a:gd name="connsiteX1" fmla="*/ 61436 w 171450"/>
                <a:gd name="connsiteY1" fmla="*/ 118586 h 152400"/>
                <a:gd name="connsiteX2" fmla="*/ 109061 w 171450"/>
                <a:gd name="connsiteY2" fmla="*/ 119539 h 152400"/>
                <a:gd name="connsiteX3" fmla="*/ 154781 w 171450"/>
                <a:gd name="connsiteY3" fmla="*/ 25241 h 152400"/>
                <a:gd name="connsiteX4" fmla="*/ 21431 w 171450"/>
                <a:gd name="connsiteY4" fmla="*/ 21431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52400">
                  <a:moveTo>
                    <a:pt x="21431" y="21431"/>
                  </a:moveTo>
                  <a:lnTo>
                    <a:pt x="61436" y="118586"/>
                  </a:lnTo>
                  <a:cubicBezTo>
                    <a:pt x="70009" y="139541"/>
                    <a:pt x="99536" y="140494"/>
                    <a:pt x="109061" y="119539"/>
                  </a:cubicBezTo>
                  <a:lnTo>
                    <a:pt x="154781" y="25241"/>
                  </a:lnTo>
                  <a:lnTo>
                    <a:pt x="21431" y="21431"/>
                  </a:lnTo>
                  <a:close/>
                </a:path>
              </a:pathLst>
            </a:custGeom>
            <a:solidFill>
              <a:schemeClr val="tx1">
                <a:lumMod val="75000"/>
                <a:lumOff val="25000"/>
              </a:schemeClr>
            </a:solidFill>
            <a:ln w="28575" cap="rnd">
              <a:solidFill>
                <a:srgbClr val="333331"/>
              </a:solidFill>
              <a:prstDash val="solid"/>
              <a:round/>
            </a:ln>
          </p:spPr>
          <p:txBody>
            <a:bodyPr rtlCol="0" anchor="ctr"/>
            <a:lstStyle/>
            <a:p>
              <a:endParaRPr lang="en-US" dirty="0">
                <a:latin typeface="Arial" pitchFamily="34" charset="0"/>
                <a:cs typeface="B Nazanin" pitchFamily="2" charset="-78"/>
              </a:endParaRPr>
            </a:p>
          </p:txBody>
        </p:sp>
        <p:sp>
          <p:nvSpPr>
            <p:cNvPr id="117" name="Freeform: Shape 116">
              <a:extLst>
                <a:ext uri="{FF2B5EF4-FFF2-40B4-BE49-F238E27FC236}">
                  <a16:creationId xmlns:a16="http://schemas.microsoft.com/office/drawing/2014/main" id="{EC6350CB-3962-4B5B-808A-A32F273BF49E}"/>
                </a:ext>
              </a:extLst>
            </p:cNvPr>
            <p:cNvSpPr/>
            <p:nvPr/>
          </p:nvSpPr>
          <p:spPr>
            <a:xfrm>
              <a:off x="7812789" y="4156731"/>
              <a:ext cx="238126" cy="314325"/>
            </a:xfrm>
            <a:custGeom>
              <a:avLst/>
              <a:gdLst>
                <a:gd name="connsiteX0" fmla="*/ 21431 w 238125"/>
                <a:gd name="connsiteY0" fmla="*/ 21431 h 314325"/>
                <a:gd name="connsiteX1" fmla="*/ 164306 w 238125"/>
                <a:gd name="connsiteY1" fmla="*/ 23336 h 314325"/>
                <a:gd name="connsiteX2" fmla="*/ 224314 w 238125"/>
                <a:gd name="connsiteY2" fmla="*/ 100489 h 314325"/>
                <a:gd name="connsiteX3" fmla="*/ 218599 w 238125"/>
                <a:gd name="connsiteY3" fmla="*/ 297656 h 314325"/>
              </a:gdLst>
              <a:ahLst/>
              <a:cxnLst>
                <a:cxn ang="0">
                  <a:pos x="connsiteX0" y="connsiteY0"/>
                </a:cxn>
                <a:cxn ang="0">
                  <a:pos x="connsiteX1" y="connsiteY1"/>
                </a:cxn>
                <a:cxn ang="0">
                  <a:pos x="connsiteX2" y="connsiteY2"/>
                </a:cxn>
                <a:cxn ang="0">
                  <a:pos x="connsiteX3" y="connsiteY3"/>
                </a:cxn>
              </a:cxnLst>
              <a:rect l="l" t="t" r="r" b="b"/>
              <a:pathLst>
                <a:path w="238125" h="314325">
                  <a:moveTo>
                    <a:pt x="21431" y="21431"/>
                  </a:moveTo>
                  <a:lnTo>
                    <a:pt x="164306" y="23336"/>
                  </a:lnTo>
                  <a:cubicBezTo>
                    <a:pt x="198596" y="24289"/>
                    <a:pt x="226219" y="58579"/>
                    <a:pt x="224314" y="100489"/>
                  </a:cubicBezTo>
                  <a:lnTo>
                    <a:pt x="218599" y="297656"/>
                  </a:lnTo>
                </a:path>
              </a:pathLst>
            </a:custGeom>
            <a:noFill/>
            <a:ln w="28575" cap="rnd">
              <a:solidFill>
                <a:srgbClr val="333331"/>
              </a:solidFill>
              <a:prstDash val="solid"/>
              <a:round/>
            </a:ln>
          </p:spPr>
          <p:txBody>
            <a:bodyPr rtlCol="0" anchor="ctr"/>
            <a:lstStyle/>
            <a:p>
              <a:endParaRPr lang="en-US" dirty="0">
                <a:latin typeface="Arial" pitchFamily="34" charset="0"/>
                <a:cs typeface="B Nazanin" pitchFamily="2" charset="-78"/>
              </a:endParaRPr>
            </a:p>
          </p:txBody>
        </p:sp>
      </p:grpSp>
      <p:grpSp>
        <p:nvGrpSpPr>
          <p:cNvPr id="139" name="Group 138">
            <a:extLst>
              <a:ext uri="{FF2B5EF4-FFF2-40B4-BE49-F238E27FC236}">
                <a16:creationId xmlns:a16="http://schemas.microsoft.com/office/drawing/2014/main" id="{4FC8C018-EEE0-4EBD-8DB7-2BD5528AC1AF}"/>
              </a:ext>
            </a:extLst>
          </p:cNvPr>
          <p:cNvGrpSpPr/>
          <p:nvPr/>
        </p:nvGrpSpPr>
        <p:grpSpPr>
          <a:xfrm>
            <a:off x="4943081" y="2779360"/>
            <a:ext cx="3485641" cy="1456062"/>
            <a:chOff x="434509" y="3232290"/>
            <a:chExt cx="7866058" cy="3285899"/>
          </a:xfrm>
        </p:grpSpPr>
        <p:grpSp>
          <p:nvGrpSpPr>
            <p:cNvPr id="119" name="Group 118">
              <a:extLst>
                <a:ext uri="{FF2B5EF4-FFF2-40B4-BE49-F238E27FC236}">
                  <a16:creationId xmlns:a16="http://schemas.microsoft.com/office/drawing/2014/main" id="{4853CD91-56B7-431C-B55F-2BFB0EF13C7F}"/>
                </a:ext>
              </a:extLst>
            </p:cNvPr>
            <p:cNvGrpSpPr/>
            <p:nvPr/>
          </p:nvGrpSpPr>
          <p:grpSpPr>
            <a:xfrm>
              <a:off x="1228213" y="4040210"/>
              <a:ext cx="1808461" cy="1234920"/>
              <a:chOff x="3366914" y="2916559"/>
              <a:chExt cx="2424286" cy="1655441"/>
            </a:xfrm>
          </p:grpSpPr>
          <p:sp>
            <p:nvSpPr>
              <p:cNvPr id="120" name="Rectangle 119">
                <a:extLst>
                  <a:ext uri="{FF2B5EF4-FFF2-40B4-BE49-F238E27FC236}">
                    <a16:creationId xmlns:a16="http://schemas.microsoft.com/office/drawing/2014/main" id="{5C357B34-7E4F-491C-B058-F2B73B0B5E87}"/>
                  </a:ext>
                </a:extLst>
              </p:cNvPr>
              <p:cNvSpPr/>
              <p:nvPr/>
            </p:nvSpPr>
            <p:spPr>
              <a:xfrm>
                <a:off x="3366914" y="3203451"/>
                <a:ext cx="2424286" cy="1296143"/>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21" name="Rectangle 120">
                <a:extLst>
                  <a:ext uri="{FF2B5EF4-FFF2-40B4-BE49-F238E27FC236}">
                    <a16:creationId xmlns:a16="http://schemas.microsoft.com/office/drawing/2014/main" id="{4D2D14D1-93FA-402F-9C5E-88DA4AA67684}"/>
                  </a:ext>
                </a:extLst>
              </p:cNvPr>
              <p:cNvSpPr/>
              <p:nvPr/>
            </p:nvSpPr>
            <p:spPr>
              <a:xfrm>
                <a:off x="3419872" y="3140968"/>
                <a:ext cx="2304256" cy="1296143"/>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22" name="Rectangle 3">
                <a:extLst>
                  <a:ext uri="{FF2B5EF4-FFF2-40B4-BE49-F238E27FC236}">
                    <a16:creationId xmlns:a16="http://schemas.microsoft.com/office/drawing/2014/main" id="{295C9166-BD25-47B1-A14F-C0FDDCA4EBDE}"/>
                  </a:ext>
                </a:extLst>
              </p:cNvPr>
              <p:cNvSpPr/>
              <p:nvPr/>
            </p:nvSpPr>
            <p:spPr>
              <a:xfrm>
                <a:off x="457200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23" name="Rectangle 3">
                <a:extLst>
                  <a:ext uri="{FF2B5EF4-FFF2-40B4-BE49-F238E27FC236}">
                    <a16:creationId xmlns:a16="http://schemas.microsoft.com/office/drawing/2014/main" id="{EB9EB5C6-D465-4E81-870E-E50B178159E4}"/>
                  </a:ext>
                </a:extLst>
              </p:cNvPr>
              <p:cNvSpPr/>
              <p:nvPr/>
            </p:nvSpPr>
            <p:spPr>
              <a:xfrm flipH="1">
                <a:off x="349188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24" name="Oval 7">
                <a:extLst>
                  <a:ext uri="{FF2B5EF4-FFF2-40B4-BE49-F238E27FC236}">
                    <a16:creationId xmlns:a16="http://schemas.microsoft.com/office/drawing/2014/main" id="{A3407722-DE9F-4FAE-9E89-0609F012F687}"/>
                  </a:ext>
                </a:extLst>
              </p:cNvPr>
              <p:cNvSpPr/>
              <p:nvPr/>
            </p:nvSpPr>
            <p:spPr>
              <a:xfrm>
                <a:off x="4439051" y="4449847"/>
                <a:ext cx="257915" cy="122153"/>
              </a:xfrm>
              <a:custGeom>
                <a:avLst/>
                <a:gdLst/>
                <a:ahLst/>
                <a:cxnLst/>
                <a:rect l="l" t="t" r="r" b="b"/>
                <a:pathLst>
                  <a:path w="900094" h="360040">
                    <a:moveTo>
                      <a:pt x="0" y="0"/>
                    </a:moveTo>
                    <a:lnTo>
                      <a:pt x="900094" y="0"/>
                    </a:lnTo>
                    <a:cubicBezTo>
                      <a:pt x="900094" y="198845"/>
                      <a:pt x="698601" y="360040"/>
                      <a:pt x="450047" y="360040"/>
                    </a:cubicBezTo>
                    <a:cubicBezTo>
                      <a:pt x="201493" y="360040"/>
                      <a:pt x="0" y="198845"/>
                      <a:pt x="0" y="0"/>
                    </a:cubicBezTo>
                    <a:close/>
                  </a:path>
                </a:pathLst>
              </a:custGeom>
              <a:solidFill>
                <a:schemeClr val="accent4"/>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grpSp>
          <p:nvGrpSpPr>
            <p:cNvPr id="125" name="Group 124">
              <a:extLst>
                <a:ext uri="{FF2B5EF4-FFF2-40B4-BE49-F238E27FC236}">
                  <a16:creationId xmlns:a16="http://schemas.microsoft.com/office/drawing/2014/main" id="{AD4A9FE6-50B7-4BF6-B5BC-7854A6C1FDC2}"/>
                </a:ext>
              </a:extLst>
            </p:cNvPr>
            <p:cNvGrpSpPr/>
            <p:nvPr/>
          </p:nvGrpSpPr>
          <p:grpSpPr>
            <a:xfrm>
              <a:off x="434509" y="3232290"/>
              <a:ext cx="7866058" cy="3285899"/>
              <a:chOff x="434509" y="3232290"/>
              <a:chExt cx="7866058" cy="3285899"/>
            </a:xfrm>
            <a:solidFill>
              <a:schemeClr val="accent2"/>
            </a:solidFill>
          </p:grpSpPr>
          <p:sp>
            <p:nvSpPr>
              <p:cNvPr id="126" name="Freeform: Shape 125">
                <a:extLst>
                  <a:ext uri="{FF2B5EF4-FFF2-40B4-BE49-F238E27FC236}">
                    <a16:creationId xmlns:a16="http://schemas.microsoft.com/office/drawing/2014/main" id="{852E1D91-2EE8-4E6E-B6A4-6AE0D341BFA6}"/>
                  </a:ext>
                </a:extLst>
              </p:cNvPr>
              <p:cNvSpPr/>
              <p:nvPr/>
            </p:nvSpPr>
            <p:spPr>
              <a:xfrm>
                <a:off x="434509" y="3232290"/>
                <a:ext cx="2986139" cy="3285899"/>
              </a:xfrm>
              <a:custGeom>
                <a:avLst/>
                <a:gdLst>
                  <a:gd name="connsiteX0" fmla="*/ 1711336 w 2986139"/>
                  <a:gd name="connsiteY0" fmla="*/ 2011 h 3285899"/>
                  <a:gd name="connsiteX1" fmla="*/ 2285809 w 2986139"/>
                  <a:gd name="connsiteY1" fmla="*/ 131475 h 3285899"/>
                  <a:gd name="connsiteX2" fmla="*/ 2864184 w 2986139"/>
                  <a:gd name="connsiteY2" fmla="*/ 653376 h 3285899"/>
                  <a:gd name="connsiteX3" fmla="*/ 2977619 w 2986139"/>
                  <a:gd name="connsiteY3" fmla="*/ 1032143 h 3285899"/>
                  <a:gd name="connsiteX4" fmla="*/ 2855421 w 2986139"/>
                  <a:gd name="connsiteY4" fmla="*/ 1795034 h 3285899"/>
                  <a:gd name="connsiteX5" fmla="*/ 2717643 w 2986139"/>
                  <a:gd name="connsiteY5" fmla="*/ 2017523 h 3285899"/>
                  <a:gd name="connsiteX6" fmla="*/ 2575970 w 2986139"/>
                  <a:gd name="connsiteY6" fmla="*/ 2268250 h 3285899"/>
                  <a:gd name="connsiteX7" fmla="*/ 2555036 w 2986139"/>
                  <a:gd name="connsiteY7" fmla="*/ 2384606 h 3285899"/>
                  <a:gd name="connsiteX8" fmla="*/ 2555036 w 2986139"/>
                  <a:gd name="connsiteY8" fmla="*/ 3090536 h 3285899"/>
                  <a:gd name="connsiteX9" fmla="*/ 2581812 w 2986139"/>
                  <a:gd name="connsiteY9" fmla="*/ 3117312 h 3285899"/>
                  <a:gd name="connsiteX10" fmla="*/ 2788723 w 2986139"/>
                  <a:gd name="connsiteY10" fmla="*/ 3116339 h 3285899"/>
                  <a:gd name="connsiteX11" fmla="*/ 2809170 w 2986139"/>
                  <a:gd name="connsiteY11" fmla="*/ 3136300 h 3285899"/>
                  <a:gd name="connsiteX12" fmla="*/ 2809170 w 2986139"/>
                  <a:gd name="connsiteY12" fmla="*/ 3197156 h 3285899"/>
                  <a:gd name="connsiteX13" fmla="*/ 2793104 w 2986139"/>
                  <a:gd name="connsiteY13" fmla="*/ 3214195 h 3285899"/>
                  <a:gd name="connsiteX14" fmla="*/ 2503430 w 2986139"/>
                  <a:gd name="connsiteY14" fmla="*/ 3214195 h 3285899"/>
                  <a:gd name="connsiteX15" fmla="*/ 2487364 w 2986139"/>
                  <a:gd name="connsiteY15" fmla="*/ 3192774 h 3285899"/>
                  <a:gd name="connsiteX16" fmla="*/ 2486390 w 2986139"/>
                  <a:gd name="connsiteY16" fmla="*/ 2411383 h 3285899"/>
                  <a:gd name="connsiteX17" fmla="*/ 2554549 w 2986139"/>
                  <a:gd name="connsiteY17" fmla="*/ 2149459 h 3285899"/>
                  <a:gd name="connsiteX18" fmla="*/ 2677721 w 2986139"/>
                  <a:gd name="connsiteY18" fmla="*/ 1957641 h 3285899"/>
                  <a:gd name="connsiteX19" fmla="*/ 2882197 w 2986139"/>
                  <a:gd name="connsiteY19" fmla="*/ 1492701 h 3285899"/>
                  <a:gd name="connsiteX20" fmla="*/ 2919685 w 2986139"/>
                  <a:gd name="connsiteY20" fmla="*/ 1189882 h 3285899"/>
                  <a:gd name="connsiteX21" fmla="*/ 2430403 w 2986139"/>
                  <a:gd name="connsiteY21" fmla="*/ 283371 h 3285899"/>
                  <a:gd name="connsiteX22" fmla="*/ 1883186 w 2986139"/>
                  <a:gd name="connsiteY22" fmla="*/ 88632 h 3285899"/>
                  <a:gd name="connsiteX23" fmla="*/ 1587669 w 2986139"/>
                  <a:gd name="connsiteY23" fmla="*/ 69645 h 3285899"/>
                  <a:gd name="connsiteX24" fmla="*/ 917280 w 2986139"/>
                  <a:gd name="connsiteY24" fmla="*/ 246858 h 3285899"/>
                  <a:gd name="connsiteX25" fmla="*/ 480577 w 2986139"/>
                  <a:gd name="connsiteY25" fmla="*/ 799917 h 3285899"/>
                  <a:gd name="connsiteX26" fmla="*/ 467919 w 2986139"/>
                  <a:gd name="connsiteY26" fmla="*/ 1060867 h 3285899"/>
                  <a:gd name="connsiteX27" fmla="*/ 442116 w 2986139"/>
                  <a:gd name="connsiteY27" fmla="*/ 1162131 h 3285899"/>
                  <a:gd name="connsiteX28" fmla="*/ 152441 w 2986139"/>
                  <a:gd name="connsiteY28" fmla="*/ 1525320 h 3285899"/>
                  <a:gd name="connsiteX29" fmla="*/ 77954 w 2986139"/>
                  <a:gd name="connsiteY29" fmla="*/ 1652874 h 3285899"/>
                  <a:gd name="connsiteX30" fmla="*/ 105704 w 2986139"/>
                  <a:gd name="connsiteY30" fmla="*/ 1730770 h 3285899"/>
                  <a:gd name="connsiteX31" fmla="*/ 228877 w 2986139"/>
                  <a:gd name="connsiteY31" fmla="*/ 1777994 h 3285899"/>
                  <a:gd name="connsiteX32" fmla="*/ 308233 w 2986139"/>
                  <a:gd name="connsiteY32" fmla="*/ 1906522 h 3285899"/>
                  <a:gd name="connsiteX33" fmla="*/ 248838 w 2986139"/>
                  <a:gd name="connsiteY33" fmla="*/ 2034563 h 3285899"/>
                  <a:gd name="connsiteX34" fmla="*/ 253219 w 2986139"/>
                  <a:gd name="connsiteY34" fmla="*/ 2075458 h 3285899"/>
                  <a:gd name="connsiteX35" fmla="*/ 294601 w 2986139"/>
                  <a:gd name="connsiteY35" fmla="*/ 2109051 h 3285899"/>
                  <a:gd name="connsiteX36" fmla="*/ 304338 w 2986139"/>
                  <a:gd name="connsiteY36" fmla="*/ 2186946 h 3285899"/>
                  <a:gd name="connsiteX37" fmla="*/ 272207 w 2986139"/>
                  <a:gd name="connsiteY37" fmla="*/ 2223460 h 3285899"/>
                  <a:gd name="connsiteX38" fmla="*/ 271719 w 2986139"/>
                  <a:gd name="connsiteY38" fmla="*/ 2255592 h 3285899"/>
                  <a:gd name="connsiteX39" fmla="*/ 315049 w 2986139"/>
                  <a:gd name="connsiteY39" fmla="*/ 2308171 h 3285899"/>
                  <a:gd name="connsiteX40" fmla="*/ 336470 w 2986139"/>
                  <a:gd name="connsiteY40" fmla="*/ 2448383 h 3285899"/>
                  <a:gd name="connsiteX41" fmla="*/ 294114 w 2986139"/>
                  <a:gd name="connsiteY41" fmla="*/ 2577398 h 3285899"/>
                  <a:gd name="connsiteX42" fmla="*/ 354484 w 2986139"/>
                  <a:gd name="connsiteY42" fmla="*/ 2746822 h 3285899"/>
                  <a:gd name="connsiteX43" fmla="*/ 525367 w 2986139"/>
                  <a:gd name="connsiteY43" fmla="*/ 2809138 h 3285899"/>
                  <a:gd name="connsiteX44" fmla="*/ 777554 w 2986139"/>
                  <a:gd name="connsiteY44" fmla="*/ 2805243 h 3285899"/>
                  <a:gd name="connsiteX45" fmla="*/ 905595 w 2986139"/>
                  <a:gd name="connsiteY45" fmla="*/ 2812546 h 3285899"/>
                  <a:gd name="connsiteX46" fmla="*/ 1035097 w 2986139"/>
                  <a:gd name="connsiteY46" fmla="*/ 2932797 h 3285899"/>
                  <a:gd name="connsiteX47" fmla="*/ 1076965 w 2986139"/>
                  <a:gd name="connsiteY47" fmla="*/ 3141655 h 3285899"/>
                  <a:gd name="connsiteX48" fmla="*/ 1161677 w 2986139"/>
                  <a:gd name="connsiteY48" fmla="*/ 3217603 h 3285899"/>
                  <a:gd name="connsiteX49" fmla="*/ 1414049 w 2986139"/>
                  <a:gd name="connsiteY49" fmla="*/ 3216893 h 3285899"/>
                  <a:gd name="connsiteX50" fmla="*/ 1493069 w 2986139"/>
                  <a:gd name="connsiteY50" fmla="*/ 3216522 h 3285899"/>
                  <a:gd name="connsiteX51" fmla="*/ 1493069 w 2986139"/>
                  <a:gd name="connsiteY51" fmla="*/ 3285899 h 3285899"/>
                  <a:gd name="connsiteX52" fmla="*/ 1145611 w 2986139"/>
                  <a:gd name="connsiteY52" fmla="*/ 3284788 h 3285899"/>
                  <a:gd name="connsiteX53" fmla="*/ 1006373 w 2986139"/>
                  <a:gd name="connsiteY53" fmla="*/ 3147010 h 3285899"/>
                  <a:gd name="connsiteX54" fmla="*/ 964991 w 2986139"/>
                  <a:gd name="connsiteY54" fmla="*/ 2943021 h 3285899"/>
                  <a:gd name="connsiteX55" fmla="*/ 872003 w 2986139"/>
                  <a:gd name="connsiteY55" fmla="*/ 2876809 h 3285899"/>
                  <a:gd name="connsiteX56" fmla="*/ 689921 w 2986139"/>
                  <a:gd name="connsiteY56" fmla="*/ 2880217 h 3285899"/>
                  <a:gd name="connsiteX57" fmla="*/ 392458 w 2986139"/>
                  <a:gd name="connsiteY57" fmla="*/ 2848085 h 3285899"/>
                  <a:gd name="connsiteX58" fmla="*/ 260035 w 2986139"/>
                  <a:gd name="connsiteY58" fmla="*/ 2752176 h 3285899"/>
                  <a:gd name="connsiteX59" fmla="*/ 224495 w 2986139"/>
                  <a:gd name="connsiteY59" fmla="*/ 2565227 h 3285899"/>
                  <a:gd name="connsiteX60" fmla="*/ 268312 w 2986139"/>
                  <a:gd name="connsiteY60" fmla="*/ 2428910 h 3285899"/>
                  <a:gd name="connsiteX61" fmla="*/ 255167 w 2986139"/>
                  <a:gd name="connsiteY61" fmla="*/ 2344685 h 3285899"/>
                  <a:gd name="connsiteX62" fmla="*/ 216219 w 2986139"/>
                  <a:gd name="connsiteY62" fmla="*/ 2297947 h 3285899"/>
                  <a:gd name="connsiteX63" fmla="*/ 212324 w 2986139"/>
                  <a:gd name="connsiteY63" fmla="*/ 2184025 h 3285899"/>
                  <a:gd name="connsiteX64" fmla="*/ 235206 w 2986139"/>
                  <a:gd name="connsiteY64" fmla="*/ 2154814 h 3285899"/>
                  <a:gd name="connsiteX65" fmla="*/ 209403 w 2986139"/>
                  <a:gd name="connsiteY65" fmla="*/ 2130958 h 3285899"/>
                  <a:gd name="connsiteX66" fmla="*/ 193824 w 2986139"/>
                  <a:gd name="connsiteY66" fmla="*/ 1991234 h 3285899"/>
                  <a:gd name="connsiteX67" fmla="*/ 243969 w 2986139"/>
                  <a:gd name="connsiteY67" fmla="*/ 1871956 h 3285899"/>
                  <a:gd name="connsiteX68" fmla="*/ 234232 w 2986139"/>
                  <a:gd name="connsiteY68" fmla="*/ 1851021 h 3285899"/>
                  <a:gd name="connsiteX69" fmla="*/ 213297 w 2986139"/>
                  <a:gd name="connsiteY69" fmla="*/ 1845179 h 3285899"/>
                  <a:gd name="connsiteX70" fmla="*/ 65782 w 2986139"/>
                  <a:gd name="connsiteY70" fmla="*/ 1788218 h 3285899"/>
                  <a:gd name="connsiteX71" fmla="*/ 10769 w 2986139"/>
                  <a:gd name="connsiteY71" fmla="*/ 1627071 h 3285899"/>
                  <a:gd name="connsiteX72" fmla="*/ 127126 w 2986139"/>
                  <a:gd name="connsiteY72" fmla="*/ 1440122 h 3285899"/>
                  <a:gd name="connsiteX73" fmla="*/ 389536 w 2986139"/>
                  <a:gd name="connsiteY73" fmla="*/ 1111500 h 3285899"/>
                  <a:gd name="connsiteX74" fmla="*/ 398787 w 2986139"/>
                  <a:gd name="connsiteY74" fmla="*/ 1078394 h 3285899"/>
                  <a:gd name="connsiteX75" fmla="*/ 459643 w 2986139"/>
                  <a:gd name="connsiteY75" fmla="*/ 654836 h 3285899"/>
                  <a:gd name="connsiteX76" fmla="*/ 1142690 w 2986139"/>
                  <a:gd name="connsiteY76" fmla="*/ 68671 h 3285899"/>
                  <a:gd name="connsiteX77" fmla="*/ 1512208 w 2986139"/>
                  <a:gd name="connsiteY77" fmla="*/ 3434 h 3285899"/>
                  <a:gd name="connsiteX78" fmla="*/ 1711336 w 2986139"/>
                  <a:gd name="connsiteY78" fmla="*/ 2011 h 328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986139" h="3285899">
                    <a:moveTo>
                      <a:pt x="1711336" y="2011"/>
                    </a:moveTo>
                    <a:cubicBezTo>
                      <a:pt x="1908715" y="11345"/>
                      <a:pt x="2100685" y="53335"/>
                      <a:pt x="2285809" y="131475"/>
                    </a:cubicBezTo>
                    <a:cubicBezTo>
                      <a:pt x="2537996" y="238581"/>
                      <a:pt x="2736143" y="408004"/>
                      <a:pt x="2864184" y="653376"/>
                    </a:cubicBezTo>
                    <a:cubicBezTo>
                      <a:pt x="2926014" y="772166"/>
                      <a:pt x="2962528" y="899234"/>
                      <a:pt x="2977619" y="1032143"/>
                    </a:cubicBezTo>
                    <a:cubicBezTo>
                      <a:pt x="3007318" y="1297475"/>
                      <a:pt x="2957659" y="1550636"/>
                      <a:pt x="2855421" y="1795034"/>
                    </a:cubicBezTo>
                    <a:cubicBezTo>
                      <a:pt x="2821828" y="1876337"/>
                      <a:pt x="2767301" y="1945470"/>
                      <a:pt x="2717643" y="2017523"/>
                    </a:cubicBezTo>
                    <a:cubicBezTo>
                      <a:pt x="2662629" y="2096879"/>
                      <a:pt x="2608102" y="2176236"/>
                      <a:pt x="2575970" y="2268250"/>
                    </a:cubicBezTo>
                    <a:cubicBezTo>
                      <a:pt x="2561852" y="2305737"/>
                      <a:pt x="2555036" y="2344198"/>
                      <a:pt x="2555036" y="2384606"/>
                    </a:cubicBezTo>
                    <a:cubicBezTo>
                      <a:pt x="2556009" y="2619754"/>
                      <a:pt x="2556009" y="2855388"/>
                      <a:pt x="2555036" y="3090536"/>
                    </a:cubicBezTo>
                    <a:cubicBezTo>
                      <a:pt x="2555036" y="3112444"/>
                      <a:pt x="2560391" y="3117800"/>
                      <a:pt x="2581812" y="3117312"/>
                    </a:cubicBezTo>
                    <a:cubicBezTo>
                      <a:pt x="2650945" y="3115852"/>
                      <a:pt x="2719590" y="3117312"/>
                      <a:pt x="2788723" y="3116339"/>
                    </a:cubicBezTo>
                    <a:cubicBezTo>
                      <a:pt x="2804302" y="3115852"/>
                      <a:pt x="2810144" y="3119746"/>
                      <a:pt x="2809170" y="3136300"/>
                    </a:cubicBezTo>
                    <a:cubicBezTo>
                      <a:pt x="2807710" y="3156747"/>
                      <a:pt x="2808197" y="3176708"/>
                      <a:pt x="2809170" y="3197156"/>
                    </a:cubicBezTo>
                    <a:cubicBezTo>
                      <a:pt x="2809657" y="3209813"/>
                      <a:pt x="2806250" y="3214195"/>
                      <a:pt x="2793104" y="3214195"/>
                    </a:cubicBezTo>
                    <a:cubicBezTo>
                      <a:pt x="2696709" y="3213708"/>
                      <a:pt x="2599826" y="3213222"/>
                      <a:pt x="2503430" y="3214195"/>
                    </a:cubicBezTo>
                    <a:cubicBezTo>
                      <a:pt x="2484930" y="3214682"/>
                      <a:pt x="2487364" y="3203971"/>
                      <a:pt x="2487364" y="3192774"/>
                    </a:cubicBezTo>
                    <a:cubicBezTo>
                      <a:pt x="2487364" y="3051588"/>
                      <a:pt x="2490772" y="2530661"/>
                      <a:pt x="2486390" y="2411383"/>
                    </a:cubicBezTo>
                    <a:cubicBezTo>
                      <a:pt x="2482982" y="2315961"/>
                      <a:pt x="2511706" y="2231736"/>
                      <a:pt x="2554549" y="2149459"/>
                    </a:cubicBezTo>
                    <a:cubicBezTo>
                      <a:pt x="2589602" y="2081787"/>
                      <a:pt x="2630984" y="2017523"/>
                      <a:pt x="2677721" y="1957641"/>
                    </a:cubicBezTo>
                    <a:cubicBezTo>
                      <a:pt x="2785802" y="1819376"/>
                      <a:pt x="2843250" y="1660664"/>
                      <a:pt x="2882197" y="1492701"/>
                    </a:cubicBezTo>
                    <a:cubicBezTo>
                      <a:pt x="2905566" y="1392897"/>
                      <a:pt x="2920172" y="1292119"/>
                      <a:pt x="2919685" y="1189882"/>
                    </a:cubicBezTo>
                    <a:cubicBezTo>
                      <a:pt x="2917250" y="801378"/>
                      <a:pt x="2759999" y="495150"/>
                      <a:pt x="2430403" y="283371"/>
                    </a:cubicBezTo>
                    <a:cubicBezTo>
                      <a:pt x="2263414" y="176265"/>
                      <a:pt x="2078412" y="117356"/>
                      <a:pt x="1883186" y="88632"/>
                    </a:cubicBezTo>
                    <a:cubicBezTo>
                      <a:pt x="1785329" y="74027"/>
                      <a:pt x="1686499" y="67211"/>
                      <a:pt x="1587669" y="69645"/>
                    </a:cubicBezTo>
                    <a:cubicBezTo>
                      <a:pt x="1350087" y="75487"/>
                      <a:pt x="1122729" y="121251"/>
                      <a:pt x="917280" y="246858"/>
                    </a:cubicBezTo>
                    <a:cubicBezTo>
                      <a:pt x="704041" y="376846"/>
                      <a:pt x="553117" y="557954"/>
                      <a:pt x="480577" y="799917"/>
                    </a:cubicBezTo>
                    <a:cubicBezTo>
                      <a:pt x="454774" y="885602"/>
                      <a:pt x="445524" y="972748"/>
                      <a:pt x="467919" y="1060867"/>
                    </a:cubicBezTo>
                    <a:cubicBezTo>
                      <a:pt x="477656" y="1099815"/>
                      <a:pt x="466458" y="1131947"/>
                      <a:pt x="442116" y="1162131"/>
                    </a:cubicBezTo>
                    <a:cubicBezTo>
                      <a:pt x="345233" y="1282870"/>
                      <a:pt x="248351" y="1403608"/>
                      <a:pt x="152441" y="1525320"/>
                    </a:cubicBezTo>
                    <a:cubicBezTo>
                      <a:pt x="121770" y="1564268"/>
                      <a:pt x="94020" y="1605163"/>
                      <a:pt x="77954" y="1652874"/>
                    </a:cubicBezTo>
                    <a:cubicBezTo>
                      <a:pt x="65296" y="1690848"/>
                      <a:pt x="72112" y="1709835"/>
                      <a:pt x="105704" y="1730770"/>
                    </a:cubicBezTo>
                    <a:cubicBezTo>
                      <a:pt x="143678" y="1754139"/>
                      <a:pt x="182626" y="1772639"/>
                      <a:pt x="228877" y="1777994"/>
                    </a:cubicBezTo>
                    <a:cubicBezTo>
                      <a:pt x="302877" y="1786271"/>
                      <a:pt x="330628" y="1835929"/>
                      <a:pt x="308233" y="1906522"/>
                    </a:cubicBezTo>
                    <a:cubicBezTo>
                      <a:pt x="293628" y="1951799"/>
                      <a:pt x="283404" y="1998049"/>
                      <a:pt x="248838" y="2034563"/>
                    </a:cubicBezTo>
                    <a:cubicBezTo>
                      <a:pt x="236180" y="2047707"/>
                      <a:pt x="240074" y="2063773"/>
                      <a:pt x="253219" y="2075458"/>
                    </a:cubicBezTo>
                    <a:cubicBezTo>
                      <a:pt x="266364" y="2087142"/>
                      <a:pt x="280970" y="2097853"/>
                      <a:pt x="294601" y="2109051"/>
                    </a:cubicBezTo>
                    <a:cubicBezTo>
                      <a:pt x="323812" y="2132906"/>
                      <a:pt x="326733" y="2156761"/>
                      <a:pt x="304338" y="2186946"/>
                    </a:cubicBezTo>
                    <a:cubicBezTo>
                      <a:pt x="294601" y="2200091"/>
                      <a:pt x="283890" y="2212262"/>
                      <a:pt x="272207" y="2223460"/>
                    </a:cubicBezTo>
                    <a:cubicBezTo>
                      <a:pt x="260035" y="2234657"/>
                      <a:pt x="260522" y="2243420"/>
                      <a:pt x="271719" y="2255592"/>
                    </a:cubicBezTo>
                    <a:cubicBezTo>
                      <a:pt x="287299" y="2272144"/>
                      <a:pt x="301417" y="2290158"/>
                      <a:pt x="315049" y="2308171"/>
                    </a:cubicBezTo>
                    <a:cubicBezTo>
                      <a:pt x="347181" y="2351014"/>
                      <a:pt x="353023" y="2397751"/>
                      <a:pt x="336470" y="2448383"/>
                    </a:cubicBezTo>
                    <a:cubicBezTo>
                      <a:pt x="322838" y="2491713"/>
                      <a:pt x="307746" y="2534068"/>
                      <a:pt x="294114" y="2577398"/>
                    </a:cubicBezTo>
                    <a:cubicBezTo>
                      <a:pt x="270746" y="2650425"/>
                      <a:pt x="298496" y="2703492"/>
                      <a:pt x="354484" y="2746822"/>
                    </a:cubicBezTo>
                    <a:cubicBezTo>
                      <a:pt x="404629" y="2785769"/>
                      <a:pt x="463538" y="2801835"/>
                      <a:pt x="525367" y="2809138"/>
                    </a:cubicBezTo>
                    <a:cubicBezTo>
                      <a:pt x="609592" y="2818875"/>
                      <a:pt x="693329" y="2809624"/>
                      <a:pt x="777554" y="2805243"/>
                    </a:cubicBezTo>
                    <a:cubicBezTo>
                      <a:pt x="820397" y="2802809"/>
                      <a:pt x="863240" y="2803783"/>
                      <a:pt x="905595" y="2812546"/>
                    </a:cubicBezTo>
                    <a:cubicBezTo>
                      <a:pt x="973754" y="2826178"/>
                      <a:pt x="1015136" y="2868046"/>
                      <a:pt x="1035097" y="2932797"/>
                    </a:cubicBezTo>
                    <a:cubicBezTo>
                      <a:pt x="1056031" y="3000956"/>
                      <a:pt x="1072097" y="3070088"/>
                      <a:pt x="1076965" y="3141655"/>
                    </a:cubicBezTo>
                    <a:cubicBezTo>
                      <a:pt x="1080374" y="3200076"/>
                      <a:pt x="1101795" y="3217116"/>
                      <a:pt x="1161677" y="3217603"/>
                    </a:cubicBezTo>
                    <a:cubicBezTo>
                      <a:pt x="1191801" y="3217786"/>
                      <a:pt x="1295659" y="3217420"/>
                      <a:pt x="1414049" y="3216893"/>
                    </a:cubicBezTo>
                    <a:lnTo>
                      <a:pt x="1493069" y="3216522"/>
                    </a:lnTo>
                    <a:lnTo>
                      <a:pt x="1493069" y="3285899"/>
                    </a:lnTo>
                    <a:lnTo>
                      <a:pt x="1145611" y="3284788"/>
                    </a:lnTo>
                    <a:cubicBezTo>
                      <a:pt x="1075505" y="3284788"/>
                      <a:pt x="1005886" y="3246814"/>
                      <a:pt x="1006373" y="3147010"/>
                    </a:cubicBezTo>
                    <a:cubicBezTo>
                      <a:pt x="1006860" y="3075930"/>
                      <a:pt x="985438" y="3009232"/>
                      <a:pt x="964991" y="2943021"/>
                    </a:cubicBezTo>
                    <a:cubicBezTo>
                      <a:pt x="951359" y="2899205"/>
                      <a:pt x="915332" y="2881191"/>
                      <a:pt x="872003" y="2876809"/>
                    </a:cubicBezTo>
                    <a:cubicBezTo>
                      <a:pt x="811147" y="2870968"/>
                      <a:pt x="750777" y="2878270"/>
                      <a:pt x="689921" y="2880217"/>
                    </a:cubicBezTo>
                    <a:cubicBezTo>
                      <a:pt x="589144" y="2883625"/>
                      <a:pt x="488853" y="2886060"/>
                      <a:pt x="392458" y="2848085"/>
                    </a:cubicBezTo>
                    <a:cubicBezTo>
                      <a:pt x="339878" y="2827638"/>
                      <a:pt x="296548" y="2794532"/>
                      <a:pt x="260035" y="2752176"/>
                    </a:cubicBezTo>
                    <a:cubicBezTo>
                      <a:pt x="211837" y="2696676"/>
                      <a:pt x="206482" y="2632899"/>
                      <a:pt x="224495" y="2565227"/>
                    </a:cubicBezTo>
                    <a:cubicBezTo>
                      <a:pt x="236666" y="2518976"/>
                      <a:pt x="251758" y="2473700"/>
                      <a:pt x="268312" y="2428910"/>
                    </a:cubicBezTo>
                    <a:cubicBezTo>
                      <a:pt x="280482" y="2397264"/>
                      <a:pt x="275127" y="2370001"/>
                      <a:pt x="255167" y="2344685"/>
                    </a:cubicBezTo>
                    <a:cubicBezTo>
                      <a:pt x="242509" y="2328619"/>
                      <a:pt x="229851" y="2313040"/>
                      <a:pt x="216219" y="2297947"/>
                    </a:cubicBezTo>
                    <a:cubicBezTo>
                      <a:pt x="179219" y="2256566"/>
                      <a:pt x="178245" y="2227354"/>
                      <a:pt x="212324" y="2184025"/>
                    </a:cubicBezTo>
                    <a:cubicBezTo>
                      <a:pt x="220114" y="2174288"/>
                      <a:pt x="237153" y="2166498"/>
                      <a:pt x="235206" y="2154814"/>
                    </a:cubicBezTo>
                    <a:cubicBezTo>
                      <a:pt x="234232" y="2145564"/>
                      <a:pt x="218166" y="2139235"/>
                      <a:pt x="209403" y="2130958"/>
                    </a:cubicBezTo>
                    <a:cubicBezTo>
                      <a:pt x="162665" y="2088603"/>
                      <a:pt x="154876" y="2039918"/>
                      <a:pt x="193824" y="1991234"/>
                    </a:cubicBezTo>
                    <a:cubicBezTo>
                      <a:pt x="222548" y="1955207"/>
                      <a:pt x="228390" y="1911877"/>
                      <a:pt x="243969" y="1871956"/>
                    </a:cubicBezTo>
                    <a:cubicBezTo>
                      <a:pt x="248351" y="1861245"/>
                      <a:pt x="243969" y="1854916"/>
                      <a:pt x="234232" y="1851021"/>
                    </a:cubicBezTo>
                    <a:cubicBezTo>
                      <a:pt x="227416" y="1848587"/>
                      <a:pt x="220114" y="1845666"/>
                      <a:pt x="213297" y="1845179"/>
                    </a:cubicBezTo>
                    <a:cubicBezTo>
                      <a:pt x="157797" y="1842745"/>
                      <a:pt x="111060" y="1816942"/>
                      <a:pt x="65782" y="1788218"/>
                    </a:cubicBezTo>
                    <a:cubicBezTo>
                      <a:pt x="3953" y="1748783"/>
                      <a:pt x="-14061" y="1695717"/>
                      <a:pt x="10769" y="1627071"/>
                    </a:cubicBezTo>
                    <a:cubicBezTo>
                      <a:pt x="36085" y="1556478"/>
                      <a:pt x="81848" y="1498056"/>
                      <a:pt x="127126" y="1440122"/>
                    </a:cubicBezTo>
                    <a:cubicBezTo>
                      <a:pt x="213297" y="1329607"/>
                      <a:pt x="306285" y="1224448"/>
                      <a:pt x="389536" y="1111500"/>
                    </a:cubicBezTo>
                    <a:cubicBezTo>
                      <a:pt x="397326" y="1101275"/>
                      <a:pt x="402194" y="1092025"/>
                      <a:pt x="398787" y="1078394"/>
                    </a:cubicBezTo>
                    <a:cubicBezTo>
                      <a:pt x="360326" y="928932"/>
                      <a:pt x="396839" y="789206"/>
                      <a:pt x="459643" y="654836"/>
                    </a:cubicBezTo>
                    <a:cubicBezTo>
                      <a:pt x="598394" y="356398"/>
                      <a:pt x="832568" y="167988"/>
                      <a:pt x="1142690" y="68671"/>
                    </a:cubicBezTo>
                    <a:cubicBezTo>
                      <a:pt x="1262941" y="30210"/>
                      <a:pt x="1386601" y="10736"/>
                      <a:pt x="1512208" y="3434"/>
                    </a:cubicBezTo>
                    <a:cubicBezTo>
                      <a:pt x="1579150" y="-583"/>
                      <a:pt x="1645544" y="-1100"/>
                      <a:pt x="1711336" y="2011"/>
                    </a:cubicBezTo>
                    <a:close/>
                  </a:path>
                </a:pathLst>
              </a:custGeom>
              <a:grpFill/>
              <a:ln w="7545" cap="flat">
                <a:noFill/>
                <a:prstDash val="solid"/>
                <a:miter/>
              </a:ln>
            </p:spPr>
            <p:txBody>
              <a:bodyPr wrap="square" rtlCol="0" anchor="ctr">
                <a:noAutofit/>
              </a:bodyPr>
              <a:lstStyle/>
              <a:p>
                <a:endParaRPr lang="en-US" dirty="0">
                  <a:latin typeface="Arial" pitchFamily="34" charset="0"/>
                  <a:cs typeface="B Nazanin" pitchFamily="2" charset="-78"/>
                </a:endParaRPr>
              </a:p>
            </p:txBody>
          </p:sp>
          <p:sp>
            <p:nvSpPr>
              <p:cNvPr id="127" name="Freeform: Shape 126">
                <a:extLst>
                  <a:ext uri="{FF2B5EF4-FFF2-40B4-BE49-F238E27FC236}">
                    <a16:creationId xmlns:a16="http://schemas.microsoft.com/office/drawing/2014/main" id="{F74618BE-C381-4206-910D-C587126DD0B0}"/>
                  </a:ext>
                </a:extLst>
              </p:cNvPr>
              <p:cNvSpPr/>
              <p:nvPr/>
            </p:nvSpPr>
            <p:spPr>
              <a:xfrm>
                <a:off x="1984565" y="5435937"/>
                <a:ext cx="302819" cy="590546"/>
              </a:xfrm>
              <a:custGeom>
                <a:avLst/>
                <a:gdLst>
                  <a:gd name="connsiteX0" fmla="*/ 433812 w 469271"/>
                  <a:gd name="connsiteY0" fmla="*/ 340259 h 915154"/>
                  <a:gd name="connsiteX1" fmla="*/ 428531 w 469271"/>
                  <a:gd name="connsiteY1" fmla="*/ 340259 h 915154"/>
                  <a:gd name="connsiteX2" fmla="*/ 428531 w 469271"/>
                  <a:gd name="connsiteY2" fmla="*/ 20370 h 915154"/>
                  <a:gd name="connsiteX3" fmla="*/ 408160 w 469271"/>
                  <a:gd name="connsiteY3" fmla="*/ 0 h 915154"/>
                  <a:gd name="connsiteX4" fmla="*/ 70164 w 469271"/>
                  <a:gd name="connsiteY4" fmla="*/ 0 h 915154"/>
                  <a:gd name="connsiteX5" fmla="*/ 49794 w 469271"/>
                  <a:gd name="connsiteY5" fmla="*/ 20370 h 915154"/>
                  <a:gd name="connsiteX6" fmla="*/ 49794 w 469271"/>
                  <a:gd name="connsiteY6" fmla="*/ 340259 h 915154"/>
                  <a:gd name="connsiteX7" fmla="*/ 34705 w 469271"/>
                  <a:gd name="connsiteY7" fmla="*/ 340259 h 915154"/>
                  <a:gd name="connsiteX8" fmla="*/ 0 w 469271"/>
                  <a:gd name="connsiteY8" fmla="*/ 374964 h 915154"/>
                  <a:gd name="connsiteX9" fmla="*/ 0 w 469271"/>
                  <a:gd name="connsiteY9" fmla="*/ 880449 h 915154"/>
                  <a:gd name="connsiteX10" fmla="*/ 34705 w 469271"/>
                  <a:gd name="connsiteY10" fmla="*/ 915155 h 915154"/>
                  <a:gd name="connsiteX11" fmla="*/ 434566 w 469271"/>
                  <a:gd name="connsiteY11" fmla="*/ 915155 h 915154"/>
                  <a:gd name="connsiteX12" fmla="*/ 469271 w 469271"/>
                  <a:gd name="connsiteY12" fmla="*/ 880449 h 915154"/>
                  <a:gd name="connsiteX13" fmla="*/ 469271 w 469271"/>
                  <a:gd name="connsiteY13" fmla="*/ 374964 h 915154"/>
                  <a:gd name="connsiteX14" fmla="*/ 433812 w 469271"/>
                  <a:gd name="connsiteY14" fmla="*/ 340259 h 91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271" h="915154">
                    <a:moveTo>
                      <a:pt x="433812" y="340259"/>
                    </a:moveTo>
                    <a:lnTo>
                      <a:pt x="428531" y="340259"/>
                    </a:lnTo>
                    <a:lnTo>
                      <a:pt x="428531" y="20370"/>
                    </a:lnTo>
                    <a:cubicBezTo>
                      <a:pt x="428531" y="9054"/>
                      <a:pt x="419477" y="0"/>
                      <a:pt x="408160" y="0"/>
                    </a:cubicBezTo>
                    <a:lnTo>
                      <a:pt x="70164" y="0"/>
                    </a:lnTo>
                    <a:cubicBezTo>
                      <a:pt x="58847" y="0"/>
                      <a:pt x="49794" y="9054"/>
                      <a:pt x="49794" y="20370"/>
                    </a:cubicBezTo>
                    <a:lnTo>
                      <a:pt x="49794" y="340259"/>
                    </a:lnTo>
                    <a:lnTo>
                      <a:pt x="34705" y="340259"/>
                    </a:lnTo>
                    <a:cubicBezTo>
                      <a:pt x="15089" y="340259"/>
                      <a:pt x="0" y="356103"/>
                      <a:pt x="0" y="374964"/>
                    </a:cubicBezTo>
                    <a:lnTo>
                      <a:pt x="0" y="880449"/>
                    </a:lnTo>
                    <a:cubicBezTo>
                      <a:pt x="0" y="900065"/>
                      <a:pt x="15843" y="915155"/>
                      <a:pt x="34705" y="915155"/>
                    </a:cubicBezTo>
                    <a:lnTo>
                      <a:pt x="434566" y="915155"/>
                    </a:lnTo>
                    <a:cubicBezTo>
                      <a:pt x="454182" y="915155"/>
                      <a:pt x="469271" y="899311"/>
                      <a:pt x="469271" y="880449"/>
                    </a:cubicBezTo>
                    <a:lnTo>
                      <a:pt x="469271" y="374964"/>
                    </a:lnTo>
                    <a:cubicBezTo>
                      <a:pt x="468517" y="356103"/>
                      <a:pt x="452673" y="340259"/>
                      <a:pt x="433812" y="340259"/>
                    </a:cubicBezTo>
                    <a:close/>
                  </a:path>
                </a:pathLst>
              </a:custGeom>
              <a:grpFill/>
              <a:ln w="7545" cap="flat">
                <a:noFill/>
                <a:prstDash val="solid"/>
                <a:miter/>
              </a:ln>
            </p:spPr>
            <p:txBody>
              <a:bodyPr rtlCol="0" anchor="ctr"/>
              <a:lstStyle/>
              <a:p>
                <a:endParaRPr lang="en-US" dirty="0">
                  <a:latin typeface="Arial" pitchFamily="34" charset="0"/>
                  <a:cs typeface="B Nazanin" pitchFamily="2" charset="-78"/>
                </a:endParaRPr>
              </a:p>
            </p:txBody>
          </p:sp>
          <p:sp>
            <p:nvSpPr>
              <p:cNvPr id="128" name="Freeform: Shape 127">
                <a:extLst>
                  <a:ext uri="{FF2B5EF4-FFF2-40B4-BE49-F238E27FC236}">
                    <a16:creationId xmlns:a16="http://schemas.microsoft.com/office/drawing/2014/main" id="{D014ADFB-1612-420E-AADF-F27F5EE4FC59}"/>
                  </a:ext>
                </a:extLst>
              </p:cNvPr>
              <p:cNvSpPr/>
              <p:nvPr/>
            </p:nvSpPr>
            <p:spPr>
              <a:xfrm>
                <a:off x="7430570" y="5852483"/>
                <a:ext cx="869997" cy="445952"/>
              </a:xfrm>
              <a:custGeom>
                <a:avLst/>
                <a:gdLst>
                  <a:gd name="connsiteX0" fmla="*/ 847254 w 1348211"/>
                  <a:gd name="connsiteY0" fmla="*/ 639778 h 691080"/>
                  <a:gd name="connsiteX1" fmla="*/ 847254 w 1348211"/>
                  <a:gd name="connsiteY1" fmla="*/ 632234 h 691080"/>
                  <a:gd name="connsiteX2" fmla="*/ 1318033 w 1348211"/>
                  <a:gd name="connsiteY2" fmla="*/ 632234 h 691080"/>
                  <a:gd name="connsiteX3" fmla="*/ 1348212 w 1348211"/>
                  <a:gd name="connsiteY3" fmla="*/ 602055 h 691080"/>
                  <a:gd name="connsiteX4" fmla="*/ 1348212 w 1348211"/>
                  <a:gd name="connsiteY4" fmla="*/ 104115 h 691080"/>
                  <a:gd name="connsiteX5" fmla="*/ 1318033 w 1348211"/>
                  <a:gd name="connsiteY5" fmla="*/ 73937 h 691080"/>
                  <a:gd name="connsiteX6" fmla="*/ 847254 w 1348211"/>
                  <a:gd name="connsiteY6" fmla="*/ 73937 h 691080"/>
                  <a:gd name="connsiteX7" fmla="*/ 847254 w 1348211"/>
                  <a:gd name="connsiteY7" fmla="*/ 51303 h 691080"/>
                  <a:gd name="connsiteX8" fmla="*/ 795951 w 1348211"/>
                  <a:gd name="connsiteY8" fmla="*/ 0 h 691080"/>
                  <a:gd name="connsiteX9" fmla="*/ 51303 w 1348211"/>
                  <a:gd name="connsiteY9" fmla="*/ 0 h 691080"/>
                  <a:gd name="connsiteX10" fmla="*/ 0 w 1348211"/>
                  <a:gd name="connsiteY10" fmla="*/ 51303 h 691080"/>
                  <a:gd name="connsiteX11" fmla="*/ 0 w 1348211"/>
                  <a:gd name="connsiteY11" fmla="*/ 639778 h 691080"/>
                  <a:gd name="connsiteX12" fmla="*/ 51303 w 1348211"/>
                  <a:gd name="connsiteY12" fmla="*/ 691081 h 691080"/>
                  <a:gd name="connsiteX13" fmla="*/ 795951 w 1348211"/>
                  <a:gd name="connsiteY13" fmla="*/ 691081 h 691080"/>
                  <a:gd name="connsiteX14" fmla="*/ 847254 w 1348211"/>
                  <a:gd name="connsiteY14" fmla="*/ 639778 h 69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211" h="691080">
                    <a:moveTo>
                      <a:pt x="847254" y="639778"/>
                    </a:moveTo>
                    <a:lnTo>
                      <a:pt x="847254" y="632234"/>
                    </a:lnTo>
                    <a:lnTo>
                      <a:pt x="1318033" y="632234"/>
                    </a:lnTo>
                    <a:cubicBezTo>
                      <a:pt x="1334632" y="632234"/>
                      <a:pt x="1348212" y="618653"/>
                      <a:pt x="1348212" y="602055"/>
                    </a:cubicBezTo>
                    <a:lnTo>
                      <a:pt x="1348212" y="104115"/>
                    </a:lnTo>
                    <a:cubicBezTo>
                      <a:pt x="1348212" y="87517"/>
                      <a:pt x="1334632" y="73937"/>
                      <a:pt x="1318033" y="73937"/>
                    </a:cubicBezTo>
                    <a:lnTo>
                      <a:pt x="847254" y="73937"/>
                    </a:lnTo>
                    <a:lnTo>
                      <a:pt x="847254" y="51303"/>
                    </a:lnTo>
                    <a:cubicBezTo>
                      <a:pt x="847254" y="22634"/>
                      <a:pt x="823865" y="0"/>
                      <a:pt x="795951" y="0"/>
                    </a:cubicBezTo>
                    <a:lnTo>
                      <a:pt x="51303" y="0"/>
                    </a:lnTo>
                    <a:cubicBezTo>
                      <a:pt x="22634" y="0"/>
                      <a:pt x="0" y="23388"/>
                      <a:pt x="0" y="51303"/>
                    </a:cubicBezTo>
                    <a:lnTo>
                      <a:pt x="0" y="639778"/>
                    </a:lnTo>
                    <a:cubicBezTo>
                      <a:pt x="0" y="668447"/>
                      <a:pt x="23388" y="691081"/>
                      <a:pt x="51303" y="691081"/>
                    </a:cubicBezTo>
                    <a:lnTo>
                      <a:pt x="795951" y="691081"/>
                    </a:lnTo>
                    <a:cubicBezTo>
                      <a:pt x="823865" y="691081"/>
                      <a:pt x="847254" y="668447"/>
                      <a:pt x="847254" y="639778"/>
                    </a:cubicBezTo>
                    <a:close/>
                  </a:path>
                </a:pathLst>
              </a:custGeom>
              <a:grpFill/>
              <a:ln w="7545" cap="flat">
                <a:noFill/>
                <a:prstDash val="solid"/>
                <a:miter/>
              </a:ln>
            </p:spPr>
            <p:txBody>
              <a:bodyPr rtlCol="0" anchor="ctr"/>
              <a:lstStyle/>
              <a:p>
                <a:endParaRPr lang="en-US" dirty="0">
                  <a:latin typeface="Arial" pitchFamily="34" charset="0"/>
                  <a:cs typeface="B Nazanin" pitchFamily="2" charset="-78"/>
                </a:endParaRPr>
              </a:p>
            </p:txBody>
          </p:sp>
          <p:sp>
            <p:nvSpPr>
              <p:cNvPr id="129" name="Freeform: Shape 128">
                <a:extLst>
                  <a:ext uri="{FF2B5EF4-FFF2-40B4-BE49-F238E27FC236}">
                    <a16:creationId xmlns:a16="http://schemas.microsoft.com/office/drawing/2014/main" id="{8BD73633-04DF-4330-B0B6-0765FCFF28AC}"/>
                  </a:ext>
                </a:extLst>
              </p:cNvPr>
              <p:cNvSpPr/>
              <p:nvPr/>
            </p:nvSpPr>
            <p:spPr>
              <a:xfrm>
                <a:off x="4912106" y="5693966"/>
                <a:ext cx="485917" cy="753737"/>
              </a:xfrm>
              <a:custGeom>
                <a:avLst/>
                <a:gdLst>
                  <a:gd name="connsiteX0" fmla="*/ 608091 w 753013"/>
                  <a:gd name="connsiteY0" fmla="*/ 906552 h 1168047"/>
                  <a:gd name="connsiteX1" fmla="*/ 607337 w 753013"/>
                  <a:gd name="connsiteY1" fmla="*/ 640984 h 1168047"/>
                  <a:gd name="connsiteX2" fmla="*/ 603564 w 753013"/>
                  <a:gd name="connsiteY2" fmla="*/ 29875 h 1168047"/>
                  <a:gd name="connsiteX3" fmla="*/ 632988 w 753013"/>
                  <a:gd name="connsiteY3" fmla="*/ 451 h 1168047"/>
                  <a:gd name="connsiteX4" fmla="*/ 715978 w 753013"/>
                  <a:gd name="connsiteY4" fmla="*/ 451 h 1168047"/>
                  <a:gd name="connsiteX5" fmla="*/ 752946 w 753013"/>
                  <a:gd name="connsiteY5" fmla="*/ 38174 h 1168047"/>
                  <a:gd name="connsiteX6" fmla="*/ 752192 w 753013"/>
                  <a:gd name="connsiteY6" fmla="*/ 841669 h 1168047"/>
                  <a:gd name="connsiteX7" fmla="*/ 752946 w 753013"/>
                  <a:gd name="connsiteY7" fmla="*/ 1128362 h 1168047"/>
                  <a:gd name="connsiteX8" fmla="*/ 718242 w 753013"/>
                  <a:gd name="connsiteY8" fmla="*/ 1165330 h 1168047"/>
                  <a:gd name="connsiteX9" fmla="*/ 596020 w 753013"/>
                  <a:gd name="connsiteY9" fmla="*/ 1159295 h 1168047"/>
                  <a:gd name="connsiteX10" fmla="*/ 535663 w 753013"/>
                  <a:gd name="connsiteY10" fmla="*/ 1054426 h 1168047"/>
                  <a:gd name="connsiteX11" fmla="*/ 162208 w 753013"/>
                  <a:gd name="connsiteY11" fmla="*/ 278845 h 1168047"/>
                  <a:gd name="connsiteX12" fmla="*/ 139574 w 753013"/>
                  <a:gd name="connsiteY12" fmla="*/ 222261 h 1168047"/>
                  <a:gd name="connsiteX13" fmla="*/ 148628 w 753013"/>
                  <a:gd name="connsiteY13" fmla="*/ 622122 h 1168047"/>
                  <a:gd name="connsiteX14" fmla="*/ 150136 w 753013"/>
                  <a:gd name="connsiteY14" fmla="*/ 1135152 h 1168047"/>
                  <a:gd name="connsiteX15" fmla="*/ 119958 w 753013"/>
                  <a:gd name="connsiteY15" fmla="*/ 1164576 h 1168047"/>
                  <a:gd name="connsiteX16" fmla="*/ 29423 w 753013"/>
                  <a:gd name="connsiteY16" fmla="*/ 1164576 h 1168047"/>
                  <a:gd name="connsiteX17" fmla="*/ 0 w 753013"/>
                  <a:gd name="connsiteY17" fmla="*/ 1134398 h 1168047"/>
                  <a:gd name="connsiteX18" fmla="*/ 0 w 753013"/>
                  <a:gd name="connsiteY18" fmla="*/ 32893 h 1168047"/>
                  <a:gd name="connsiteX19" fmla="*/ 30932 w 753013"/>
                  <a:gd name="connsiteY19" fmla="*/ 451 h 1168047"/>
                  <a:gd name="connsiteX20" fmla="*/ 151645 w 753013"/>
                  <a:gd name="connsiteY20" fmla="*/ 451 h 1168047"/>
                  <a:gd name="connsiteX21" fmla="*/ 184087 w 753013"/>
                  <a:gd name="connsiteY21" fmla="*/ 19313 h 1168047"/>
                  <a:gd name="connsiteX22" fmla="*/ 591493 w 753013"/>
                  <a:gd name="connsiteY22" fmla="*/ 853740 h 1168047"/>
                  <a:gd name="connsiteX23" fmla="*/ 613372 w 753013"/>
                  <a:gd name="connsiteY23" fmla="*/ 908061 h 1168047"/>
                  <a:gd name="connsiteX24" fmla="*/ 608091 w 753013"/>
                  <a:gd name="connsiteY24" fmla="*/ 906552 h 116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3013" h="1168047">
                    <a:moveTo>
                      <a:pt x="608091" y="906552"/>
                    </a:moveTo>
                    <a:cubicBezTo>
                      <a:pt x="608091" y="818281"/>
                      <a:pt x="610354" y="729255"/>
                      <a:pt x="607337" y="640984"/>
                    </a:cubicBezTo>
                    <a:cubicBezTo>
                      <a:pt x="600546" y="437281"/>
                      <a:pt x="605828" y="233578"/>
                      <a:pt x="603564" y="29875"/>
                    </a:cubicBezTo>
                    <a:cubicBezTo>
                      <a:pt x="603564" y="6487"/>
                      <a:pt x="610354" y="-1058"/>
                      <a:pt x="632988" y="451"/>
                    </a:cubicBezTo>
                    <a:cubicBezTo>
                      <a:pt x="660903" y="1960"/>
                      <a:pt x="688818" y="2714"/>
                      <a:pt x="715978" y="451"/>
                    </a:cubicBezTo>
                    <a:cubicBezTo>
                      <a:pt x="746156" y="-2567"/>
                      <a:pt x="752946" y="9505"/>
                      <a:pt x="752946" y="38174"/>
                    </a:cubicBezTo>
                    <a:cubicBezTo>
                      <a:pt x="752192" y="306006"/>
                      <a:pt x="752192" y="573837"/>
                      <a:pt x="752192" y="841669"/>
                    </a:cubicBezTo>
                    <a:cubicBezTo>
                      <a:pt x="752192" y="937485"/>
                      <a:pt x="751437" y="1032546"/>
                      <a:pt x="752946" y="1128362"/>
                    </a:cubicBezTo>
                    <a:cubicBezTo>
                      <a:pt x="753701" y="1155522"/>
                      <a:pt x="748420" y="1166839"/>
                      <a:pt x="718242" y="1165330"/>
                    </a:cubicBezTo>
                    <a:cubicBezTo>
                      <a:pt x="676747" y="1162313"/>
                      <a:pt x="629216" y="1176647"/>
                      <a:pt x="596020" y="1159295"/>
                    </a:cubicBezTo>
                    <a:cubicBezTo>
                      <a:pt x="562824" y="1142696"/>
                      <a:pt x="553770" y="1091394"/>
                      <a:pt x="535663" y="1054426"/>
                    </a:cubicBezTo>
                    <a:cubicBezTo>
                      <a:pt x="408915" y="797156"/>
                      <a:pt x="267832" y="546677"/>
                      <a:pt x="162208" y="278845"/>
                    </a:cubicBezTo>
                    <a:cubicBezTo>
                      <a:pt x="156172" y="263002"/>
                      <a:pt x="149382" y="247158"/>
                      <a:pt x="139574" y="222261"/>
                    </a:cubicBezTo>
                    <a:cubicBezTo>
                      <a:pt x="142592" y="362590"/>
                      <a:pt x="147119" y="492356"/>
                      <a:pt x="148628" y="622122"/>
                    </a:cubicBezTo>
                    <a:cubicBezTo>
                      <a:pt x="150136" y="793384"/>
                      <a:pt x="148628" y="963891"/>
                      <a:pt x="150136" y="1135152"/>
                    </a:cubicBezTo>
                    <a:cubicBezTo>
                      <a:pt x="150136" y="1158540"/>
                      <a:pt x="143347" y="1166085"/>
                      <a:pt x="119958" y="1164576"/>
                    </a:cubicBezTo>
                    <a:cubicBezTo>
                      <a:pt x="89780" y="1163067"/>
                      <a:pt x="59602" y="1162313"/>
                      <a:pt x="29423" y="1164576"/>
                    </a:cubicBezTo>
                    <a:cubicBezTo>
                      <a:pt x="5281" y="1166085"/>
                      <a:pt x="0" y="1156277"/>
                      <a:pt x="0" y="1134398"/>
                    </a:cubicBezTo>
                    <a:cubicBezTo>
                      <a:pt x="754" y="766978"/>
                      <a:pt x="754" y="400313"/>
                      <a:pt x="0" y="32893"/>
                    </a:cubicBezTo>
                    <a:cubicBezTo>
                      <a:pt x="0" y="9505"/>
                      <a:pt x="5281" y="-1058"/>
                      <a:pt x="30932" y="451"/>
                    </a:cubicBezTo>
                    <a:cubicBezTo>
                      <a:pt x="70919" y="2714"/>
                      <a:pt x="111659" y="1205"/>
                      <a:pt x="151645" y="451"/>
                    </a:cubicBezTo>
                    <a:cubicBezTo>
                      <a:pt x="166734" y="451"/>
                      <a:pt x="176542" y="4224"/>
                      <a:pt x="184087" y="19313"/>
                    </a:cubicBezTo>
                    <a:cubicBezTo>
                      <a:pt x="319889" y="297706"/>
                      <a:pt x="475307" y="565538"/>
                      <a:pt x="591493" y="853740"/>
                    </a:cubicBezTo>
                    <a:cubicBezTo>
                      <a:pt x="599037" y="871847"/>
                      <a:pt x="605828" y="889954"/>
                      <a:pt x="613372" y="908061"/>
                    </a:cubicBezTo>
                    <a:cubicBezTo>
                      <a:pt x="611109" y="908061"/>
                      <a:pt x="609600" y="907307"/>
                      <a:pt x="608091" y="906552"/>
                    </a:cubicBezTo>
                    <a:close/>
                  </a:path>
                </a:pathLst>
              </a:custGeom>
              <a:grpFill/>
              <a:ln w="7545" cap="flat">
                <a:noFill/>
                <a:prstDash val="solid"/>
                <a:miter/>
              </a:ln>
            </p:spPr>
            <p:txBody>
              <a:bodyPr rtlCol="0" anchor="ctr"/>
              <a:lstStyle/>
              <a:p>
                <a:endParaRPr lang="en-US" dirty="0">
                  <a:latin typeface="Arial" pitchFamily="34" charset="0"/>
                  <a:cs typeface="B Nazanin" pitchFamily="2" charset="-78"/>
                </a:endParaRPr>
              </a:p>
            </p:txBody>
          </p:sp>
          <p:sp>
            <p:nvSpPr>
              <p:cNvPr id="130" name="Freeform: Shape 129">
                <a:extLst>
                  <a:ext uri="{FF2B5EF4-FFF2-40B4-BE49-F238E27FC236}">
                    <a16:creationId xmlns:a16="http://schemas.microsoft.com/office/drawing/2014/main" id="{4191AAE9-D085-42EF-BCC0-386D44EF3A0A}"/>
                  </a:ext>
                </a:extLst>
              </p:cNvPr>
              <p:cNvSpPr/>
              <p:nvPr/>
            </p:nvSpPr>
            <p:spPr>
              <a:xfrm>
                <a:off x="5779633" y="5691659"/>
                <a:ext cx="487684" cy="756747"/>
              </a:xfrm>
              <a:custGeom>
                <a:avLst/>
                <a:gdLst>
                  <a:gd name="connsiteX0" fmla="*/ 613427 w 755751"/>
                  <a:gd name="connsiteY0" fmla="*/ 916163 h 1172711"/>
                  <a:gd name="connsiteX1" fmla="*/ 603619 w 755751"/>
                  <a:gd name="connsiteY1" fmla="*/ 34205 h 1172711"/>
                  <a:gd name="connsiteX2" fmla="*/ 633798 w 755751"/>
                  <a:gd name="connsiteY2" fmla="*/ 4781 h 1172711"/>
                  <a:gd name="connsiteX3" fmla="*/ 745457 w 755751"/>
                  <a:gd name="connsiteY3" fmla="*/ 13080 h 1172711"/>
                  <a:gd name="connsiteX4" fmla="*/ 751493 w 755751"/>
                  <a:gd name="connsiteY4" fmla="*/ 118704 h 1172711"/>
                  <a:gd name="connsiteX5" fmla="*/ 752247 w 755751"/>
                  <a:gd name="connsiteY5" fmla="*/ 1128919 h 1172711"/>
                  <a:gd name="connsiteX6" fmla="*/ 713770 w 755751"/>
                  <a:gd name="connsiteY6" fmla="*/ 1169660 h 1172711"/>
                  <a:gd name="connsiteX7" fmla="*/ 534209 w 755751"/>
                  <a:gd name="connsiteY7" fmla="*/ 1061773 h 1172711"/>
                  <a:gd name="connsiteX8" fmla="*/ 182633 w 755751"/>
                  <a:gd name="connsiteY8" fmla="*/ 334478 h 1172711"/>
                  <a:gd name="connsiteX9" fmla="*/ 138120 w 755751"/>
                  <a:gd name="connsiteY9" fmla="*/ 237908 h 1172711"/>
                  <a:gd name="connsiteX10" fmla="*/ 139629 w 755751"/>
                  <a:gd name="connsiteY10" fmla="*/ 278648 h 1172711"/>
                  <a:gd name="connsiteX11" fmla="*/ 148682 w 755751"/>
                  <a:gd name="connsiteY11" fmla="*/ 1137973 h 1172711"/>
                  <a:gd name="connsiteX12" fmla="*/ 116241 w 755751"/>
                  <a:gd name="connsiteY12" fmla="*/ 1168906 h 1172711"/>
                  <a:gd name="connsiteX13" fmla="*/ 33251 w 755751"/>
                  <a:gd name="connsiteY13" fmla="*/ 1168906 h 1172711"/>
                  <a:gd name="connsiteX14" fmla="*/ 55 w 755751"/>
                  <a:gd name="connsiteY14" fmla="*/ 1134955 h 1172711"/>
                  <a:gd name="connsiteX15" fmla="*/ 809 w 755751"/>
                  <a:gd name="connsiteY15" fmla="*/ 633242 h 1172711"/>
                  <a:gd name="connsiteX16" fmla="*/ 55 w 755751"/>
                  <a:gd name="connsiteY16" fmla="*/ 44767 h 1172711"/>
                  <a:gd name="connsiteX17" fmla="*/ 42304 w 755751"/>
                  <a:gd name="connsiteY17" fmla="*/ 4781 h 1172711"/>
                  <a:gd name="connsiteX18" fmla="*/ 49849 w 755751"/>
                  <a:gd name="connsiteY18" fmla="*/ 4781 h 1172711"/>
                  <a:gd name="connsiteX19" fmla="*/ 171316 w 755751"/>
                  <a:gd name="connsiteY19" fmla="*/ 10817 h 1172711"/>
                  <a:gd name="connsiteX20" fmla="*/ 229410 w 755751"/>
                  <a:gd name="connsiteY20" fmla="*/ 113423 h 1172711"/>
                  <a:gd name="connsiteX21" fmla="*/ 580232 w 755751"/>
                  <a:gd name="connsiteY21" fmla="*/ 832419 h 1172711"/>
                  <a:gd name="connsiteX22" fmla="*/ 613427 w 755751"/>
                  <a:gd name="connsiteY22" fmla="*/ 916163 h 117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5751" h="1172711">
                    <a:moveTo>
                      <a:pt x="613427" y="916163"/>
                    </a:moveTo>
                    <a:cubicBezTo>
                      <a:pt x="598338" y="621925"/>
                      <a:pt x="605128" y="327688"/>
                      <a:pt x="603619" y="34205"/>
                    </a:cubicBezTo>
                    <a:cubicBezTo>
                      <a:pt x="603619" y="10817"/>
                      <a:pt x="610410" y="2518"/>
                      <a:pt x="633798" y="4781"/>
                    </a:cubicBezTo>
                    <a:cubicBezTo>
                      <a:pt x="672275" y="8553"/>
                      <a:pt x="722069" y="-11063"/>
                      <a:pt x="745457" y="13080"/>
                    </a:cubicBezTo>
                    <a:cubicBezTo>
                      <a:pt x="764318" y="32696"/>
                      <a:pt x="751493" y="82490"/>
                      <a:pt x="751493" y="118704"/>
                    </a:cubicBezTo>
                    <a:cubicBezTo>
                      <a:pt x="751493" y="455191"/>
                      <a:pt x="751493" y="792433"/>
                      <a:pt x="752247" y="1128919"/>
                    </a:cubicBezTo>
                    <a:cubicBezTo>
                      <a:pt x="752247" y="1159852"/>
                      <a:pt x="743948" y="1165133"/>
                      <a:pt x="713770" y="1169660"/>
                    </a:cubicBezTo>
                    <a:cubicBezTo>
                      <a:pt x="620971" y="1183995"/>
                      <a:pt x="573441" y="1147781"/>
                      <a:pt x="534209" y="1061773"/>
                    </a:cubicBezTo>
                    <a:cubicBezTo>
                      <a:pt x="421796" y="817329"/>
                      <a:pt x="286748" y="583448"/>
                      <a:pt x="182633" y="334478"/>
                    </a:cubicBezTo>
                    <a:cubicBezTo>
                      <a:pt x="169053" y="302037"/>
                      <a:pt x="156981" y="269595"/>
                      <a:pt x="138120" y="237908"/>
                    </a:cubicBezTo>
                    <a:cubicBezTo>
                      <a:pt x="138875" y="251488"/>
                      <a:pt x="139629" y="265068"/>
                      <a:pt x="139629" y="278648"/>
                    </a:cubicBezTo>
                    <a:cubicBezTo>
                      <a:pt x="150946" y="565341"/>
                      <a:pt x="147174" y="851280"/>
                      <a:pt x="148682" y="1137973"/>
                    </a:cubicBezTo>
                    <a:cubicBezTo>
                      <a:pt x="148682" y="1163625"/>
                      <a:pt x="140384" y="1170415"/>
                      <a:pt x="116241" y="1168906"/>
                    </a:cubicBezTo>
                    <a:cubicBezTo>
                      <a:pt x="89080" y="1167397"/>
                      <a:pt x="61166" y="1166642"/>
                      <a:pt x="33251" y="1168906"/>
                    </a:cubicBezTo>
                    <a:cubicBezTo>
                      <a:pt x="6090" y="1171169"/>
                      <a:pt x="-699" y="1160607"/>
                      <a:pt x="55" y="1134955"/>
                    </a:cubicBezTo>
                    <a:cubicBezTo>
                      <a:pt x="809" y="967466"/>
                      <a:pt x="809" y="800731"/>
                      <a:pt x="809" y="633242"/>
                    </a:cubicBezTo>
                    <a:cubicBezTo>
                      <a:pt x="809" y="437084"/>
                      <a:pt x="1564" y="240925"/>
                      <a:pt x="55" y="44767"/>
                    </a:cubicBezTo>
                    <a:cubicBezTo>
                      <a:pt x="55" y="10062"/>
                      <a:pt x="10618" y="-500"/>
                      <a:pt x="42304" y="4781"/>
                    </a:cubicBezTo>
                    <a:cubicBezTo>
                      <a:pt x="44568" y="5535"/>
                      <a:pt x="47585" y="4781"/>
                      <a:pt x="49849" y="4781"/>
                    </a:cubicBezTo>
                    <a:cubicBezTo>
                      <a:pt x="91344" y="6290"/>
                      <a:pt x="140384" y="-10308"/>
                      <a:pt x="171316" y="10817"/>
                    </a:cubicBezTo>
                    <a:cubicBezTo>
                      <a:pt x="200740" y="31187"/>
                      <a:pt x="212057" y="77963"/>
                      <a:pt x="229410" y="113423"/>
                    </a:cubicBezTo>
                    <a:cubicBezTo>
                      <a:pt x="347105" y="353339"/>
                      <a:pt x="480643" y="584957"/>
                      <a:pt x="580232" y="832419"/>
                    </a:cubicBezTo>
                    <a:cubicBezTo>
                      <a:pt x="591548" y="861088"/>
                      <a:pt x="602865" y="888248"/>
                      <a:pt x="613427" y="916163"/>
                    </a:cubicBezTo>
                    <a:close/>
                  </a:path>
                </a:pathLst>
              </a:custGeom>
              <a:grpFill/>
              <a:ln w="7545" cap="flat">
                <a:noFill/>
                <a:prstDash val="solid"/>
                <a:miter/>
              </a:ln>
            </p:spPr>
            <p:txBody>
              <a:bodyPr rtlCol="0" anchor="ctr"/>
              <a:lstStyle/>
              <a:p>
                <a:endParaRPr lang="en-US" dirty="0">
                  <a:latin typeface="Arial" pitchFamily="34" charset="0"/>
                  <a:cs typeface="B Nazanin" pitchFamily="2" charset="-78"/>
                </a:endParaRPr>
              </a:p>
            </p:txBody>
          </p:sp>
          <p:sp>
            <p:nvSpPr>
              <p:cNvPr id="131" name="Freeform: Shape 130">
                <a:extLst>
                  <a:ext uri="{FF2B5EF4-FFF2-40B4-BE49-F238E27FC236}">
                    <a16:creationId xmlns:a16="http://schemas.microsoft.com/office/drawing/2014/main" id="{BAC9472D-4724-499F-BBFD-1E3B424298EC}"/>
                  </a:ext>
                </a:extLst>
              </p:cNvPr>
              <p:cNvSpPr/>
              <p:nvPr/>
            </p:nvSpPr>
            <p:spPr>
              <a:xfrm>
                <a:off x="4384069" y="5689434"/>
                <a:ext cx="434768" cy="758447"/>
              </a:xfrm>
              <a:custGeom>
                <a:avLst/>
                <a:gdLst>
                  <a:gd name="connsiteX0" fmla="*/ 176411 w 434768"/>
                  <a:gd name="connsiteY0" fmla="*/ 88440 h 758447"/>
                  <a:gd name="connsiteX1" fmla="*/ 122005 w 434768"/>
                  <a:gd name="connsiteY1" fmla="*/ 91970 h 758447"/>
                  <a:gd name="connsiteX2" fmla="*/ 104966 w 434768"/>
                  <a:gd name="connsiteY2" fmla="*/ 112417 h 758447"/>
                  <a:gd name="connsiteX3" fmla="*/ 105453 w 434768"/>
                  <a:gd name="connsiteY3" fmla="*/ 221471 h 758447"/>
                  <a:gd name="connsiteX4" fmla="*/ 104479 w 434768"/>
                  <a:gd name="connsiteY4" fmla="*/ 333933 h 758447"/>
                  <a:gd name="connsiteX5" fmla="*/ 123953 w 434768"/>
                  <a:gd name="connsiteY5" fmla="*/ 352920 h 758447"/>
                  <a:gd name="connsiteX6" fmla="*/ 179941 w 434768"/>
                  <a:gd name="connsiteY6" fmla="*/ 352434 h 758447"/>
                  <a:gd name="connsiteX7" fmla="*/ 312363 w 434768"/>
                  <a:gd name="connsiteY7" fmla="*/ 226340 h 758447"/>
                  <a:gd name="connsiteX8" fmla="*/ 230086 w 434768"/>
                  <a:gd name="connsiteY8" fmla="*/ 95865 h 758447"/>
                  <a:gd name="connsiteX9" fmla="*/ 176411 w 434768"/>
                  <a:gd name="connsiteY9" fmla="*/ 88440 h 758447"/>
                  <a:gd name="connsiteX10" fmla="*/ 149757 w 434768"/>
                  <a:gd name="connsiteY10" fmla="*/ 137 h 758447"/>
                  <a:gd name="connsiteX11" fmla="*/ 262218 w 434768"/>
                  <a:gd name="connsiteY11" fmla="*/ 9692 h 758447"/>
                  <a:gd name="connsiteX12" fmla="*/ 412167 w 434768"/>
                  <a:gd name="connsiteY12" fmla="*/ 233155 h 758447"/>
                  <a:gd name="connsiteX13" fmla="*/ 295811 w 434768"/>
                  <a:gd name="connsiteY13" fmla="*/ 398196 h 758447"/>
                  <a:gd name="connsiteX14" fmla="*/ 385878 w 434768"/>
                  <a:gd name="connsiteY14" fmla="*/ 540843 h 758447"/>
                  <a:gd name="connsiteX15" fmla="*/ 433102 w 434768"/>
                  <a:gd name="connsiteY15" fmla="*/ 741424 h 758447"/>
                  <a:gd name="connsiteX16" fmla="*/ 421418 w 434768"/>
                  <a:gd name="connsiteY16" fmla="*/ 756029 h 758447"/>
                  <a:gd name="connsiteX17" fmla="*/ 358128 w 434768"/>
                  <a:gd name="connsiteY17" fmla="*/ 756516 h 758447"/>
                  <a:gd name="connsiteX18" fmla="*/ 322101 w 434768"/>
                  <a:gd name="connsiteY18" fmla="*/ 728766 h 758447"/>
                  <a:gd name="connsiteX19" fmla="*/ 283153 w 434768"/>
                  <a:gd name="connsiteY19" fmla="*/ 548632 h 758447"/>
                  <a:gd name="connsiteX20" fmla="*/ 262706 w 434768"/>
                  <a:gd name="connsiteY20" fmla="*/ 491671 h 758447"/>
                  <a:gd name="connsiteX21" fmla="*/ 178481 w 434768"/>
                  <a:gd name="connsiteY21" fmla="*/ 439578 h 758447"/>
                  <a:gd name="connsiteX22" fmla="*/ 109835 w 434768"/>
                  <a:gd name="connsiteY22" fmla="*/ 442986 h 758447"/>
                  <a:gd name="connsiteX23" fmla="*/ 104967 w 434768"/>
                  <a:gd name="connsiteY23" fmla="*/ 510171 h 758447"/>
                  <a:gd name="connsiteX24" fmla="*/ 104967 w 434768"/>
                  <a:gd name="connsiteY24" fmla="*/ 731687 h 758447"/>
                  <a:gd name="connsiteX25" fmla="*/ 81598 w 434768"/>
                  <a:gd name="connsiteY25" fmla="*/ 756516 h 758447"/>
                  <a:gd name="connsiteX26" fmla="*/ 9058 w 434768"/>
                  <a:gd name="connsiteY26" fmla="*/ 752135 h 758447"/>
                  <a:gd name="connsiteX27" fmla="*/ 3702 w 434768"/>
                  <a:gd name="connsiteY27" fmla="*/ 677647 h 758447"/>
                  <a:gd name="connsiteX28" fmla="*/ 3216 w 434768"/>
                  <a:gd name="connsiteY28" fmla="*/ 50100 h 758447"/>
                  <a:gd name="connsiteX29" fmla="*/ 37295 w 434768"/>
                  <a:gd name="connsiteY29" fmla="*/ 10666 h 758447"/>
                  <a:gd name="connsiteX30" fmla="*/ 149757 w 434768"/>
                  <a:gd name="connsiteY30" fmla="*/ 137 h 75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4768" h="758447">
                    <a:moveTo>
                      <a:pt x="176411" y="88440"/>
                    </a:moveTo>
                    <a:cubicBezTo>
                      <a:pt x="158397" y="88196"/>
                      <a:pt x="140262" y="89779"/>
                      <a:pt x="122005" y="91970"/>
                    </a:cubicBezTo>
                    <a:cubicBezTo>
                      <a:pt x="108374" y="93431"/>
                      <a:pt x="104479" y="99272"/>
                      <a:pt x="104966" y="112417"/>
                    </a:cubicBezTo>
                    <a:cubicBezTo>
                      <a:pt x="105940" y="148444"/>
                      <a:pt x="105453" y="184958"/>
                      <a:pt x="105453" y="221471"/>
                    </a:cubicBezTo>
                    <a:cubicBezTo>
                      <a:pt x="105453" y="258959"/>
                      <a:pt x="105940" y="295959"/>
                      <a:pt x="104479" y="333933"/>
                    </a:cubicBezTo>
                    <a:cubicBezTo>
                      <a:pt x="104479" y="348539"/>
                      <a:pt x="108861" y="353894"/>
                      <a:pt x="123953" y="352920"/>
                    </a:cubicBezTo>
                    <a:cubicBezTo>
                      <a:pt x="142453" y="351460"/>
                      <a:pt x="161440" y="352920"/>
                      <a:pt x="179941" y="352434"/>
                    </a:cubicBezTo>
                    <a:cubicBezTo>
                      <a:pt x="256376" y="351460"/>
                      <a:pt x="307981" y="302288"/>
                      <a:pt x="312363" y="226340"/>
                    </a:cubicBezTo>
                    <a:cubicBezTo>
                      <a:pt x="316258" y="161589"/>
                      <a:pt x="285100" y="111443"/>
                      <a:pt x="230086" y="95865"/>
                    </a:cubicBezTo>
                    <a:cubicBezTo>
                      <a:pt x="212316" y="90753"/>
                      <a:pt x="194424" y="88683"/>
                      <a:pt x="176411" y="88440"/>
                    </a:cubicBezTo>
                    <a:close/>
                    <a:moveTo>
                      <a:pt x="149757" y="137"/>
                    </a:moveTo>
                    <a:cubicBezTo>
                      <a:pt x="187244" y="-654"/>
                      <a:pt x="224731" y="1902"/>
                      <a:pt x="262218" y="9692"/>
                    </a:cubicBezTo>
                    <a:cubicBezTo>
                      <a:pt x="381983" y="34521"/>
                      <a:pt x="423852" y="131891"/>
                      <a:pt x="412167" y="233155"/>
                    </a:cubicBezTo>
                    <a:cubicBezTo>
                      <a:pt x="403891" y="312024"/>
                      <a:pt x="377115" y="346590"/>
                      <a:pt x="295811" y="398196"/>
                    </a:cubicBezTo>
                    <a:cubicBezTo>
                      <a:pt x="354233" y="427894"/>
                      <a:pt x="372733" y="482908"/>
                      <a:pt x="385878" y="540843"/>
                    </a:cubicBezTo>
                    <a:cubicBezTo>
                      <a:pt x="400970" y="608027"/>
                      <a:pt x="412167" y="675700"/>
                      <a:pt x="433102" y="741424"/>
                    </a:cubicBezTo>
                    <a:cubicBezTo>
                      <a:pt x="437484" y="754569"/>
                      <a:pt x="433102" y="756516"/>
                      <a:pt x="421418" y="756029"/>
                    </a:cubicBezTo>
                    <a:cubicBezTo>
                      <a:pt x="400483" y="755543"/>
                      <a:pt x="379062" y="754082"/>
                      <a:pt x="358128" y="756516"/>
                    </a:cubicBezTo>
                    <a:cubicBezTo>
                      <a:pt x="335245" y="758951"/>
                      <a:pt x="327456" y="748726"/>
                      <a:pt x="322101" y="728766"/>
                    </a:cubicBezTo>
                    <a:cubicBezTo>
                      <a:pt x="306522" y="669370"/>
                      <a:pt x="296298" y="608514"/>
                      <a:pt x="283153" y="548632"/>
                    </a:cubicBezTo>
                    <a:cubicBezTo>
                      <a:pt x="278772" y="528671"/>
                      <a:pt x="272443" y="509685"/>
                      <a:pt x="262706" y="491671"/>
                    </a:cubicBezTo>
                    <a:cubicBezTo>
                      <a:pt x="244692" y="458078"/>
                      <a:pt x="216942" y="440065"/>
                      <a:pt x="178481" y="439578"/>
                    </a:cubicBezTo>
                    <a:cubicBezTo>
                      <a:pt x="155112" y="439092"/>
                      <a:pt x="124928" y="431789"/>
                      <a:pt x="109835" y="442986"/>
                    </a:cubicBezTo>
                    <a:cubicBezTo>
                      <a:pt x="94256" y="455158"/>
                      <a:pt x="104967" y="486802"/>
                      <a:pt x="104967" y="510171"/>
                    </a:cubicBezTo>
                    <a:cubicBezTo>
                      <a:pt x="104480" y="584172"/>
                      <a:pt x="103993" y="657686"/>
                      <a:pt x="104967" y="731687"/>
                    </a:cubicBezTo>
                    <a:cubicBezTo>
                      <a:pt x="104967" y="749214"/>
                      <a:pt x="102533" y="758463"/>
                      <a:pt x="81598" y="756516"/>
                    </a:cubicBezTo>
                    <a:cubicBezTo>
                      <a:pt x="56769" y="754082"/>
                      <a:pt x="23176" y="764792"/>
                      <a:pt x="9058" y="752135"/>
                    </a:cubicBezTo>
                    <a:cubicBezTo>
                      <a:pt x="-7495" y="737529"/>
                      <a:pt x="3702" y="703450"/>
                      <a:pt x="3702" y="677647"/>
                    </a:cubicBezTo>
                    <a:cubicBezTo>
                      <a:pt x="3216" y="468302"/>
                      <a:pt x="3216" y="259445"/>
                      <a:pt x="3216" y="50100"/>
                    </a:cubicBezTo>
                    <a:cubicBezTo>
                      <a:pt x="3216" y="16021"/>
                      <a:pt x="3216" y="15534"/>
                      <a:pt x="37295" y="10666"/>
                    </a:cubicBezTo>
                    <a:cubicBezTo>
                      <a:pt x="74783" y="5067"/>
                      <a:pt x="112270" y="929"/>
                      <a:pt x="149757" y="137"/>
                    </a:cubicBezTo>
                    <a:close/>
                  </a:path>
                </a:pathLst>
              </a:custGeom>
              <a:grpFill/>
              <a:ln w="7545" cap="flat">
                <a:noFill/>
                <a:prstDash val="solid"/>
                <a:miter/>
              </a:ln>
            </p:spPr>
            <p:txBody>
              <a:bodyPr wrap="square" rtlCol="0" anchor="ctr">
                <a:noAutofit/>
              </a:bodyPr>
              <a:lstStyle/>
              <a:p>
                <a:endParaRPr lang="en-US" dirty="0">
                  <a:latin typeface="Arial" pitchFamily="34" charset="0"/>
                  <a:cs typeface="B Nazanin" pitchFamily="2" charset="-78"/>
                </a:endParaRPr>
              </a:p>
            </p:txBody>
          </p:sp>
          <p:sp>
            <p:nvSpPr>
              <p:cNvPr id="132" name="Freeform: Shape 131">
                <a:extLst>
                  <a:ext uri="{FF2B5EF4-FFF2-40B4-BE49-F238E27FC236}">
                    <a16:creationId xmlns:a16="http://schemas.microsoft.com/office/drawing/2014/main" id="{9FFB845B-6227-4876-9B65-3CD49BAC58A5}"/>
                  </a:ext>
                </a:extLst>
              </p:cNvPr>
              <p:cNvSpPr/>
              <p:nvPr/>
            </p:nvSpPr>
            <p:spPr>
              <a:xfrm>
                <a:off x="3756816" y="5694161"/>
                <a:ext cx="535240" cy="751342"/>
              </a:xfrm>
              <a:custGeom>
                <a:avLst/>
                <a:gdLst>
                  <a:gd name="connsiteX0" fmla="*/ 265333 w 535240"/>
                  <a:gd name="connsiteY0" fmla="*/ 104768 h 751342"/>
                  <a:gd name="connsiteX1" fmla="*/ 183055 w 535240"/>
                  <a:gd name="connsiteY1" fmla="*/ 429009 h 751342"/>
                  <a:gd name="connsiteX2" fmla="*/ 195713 w 535240"/>
                  <a:gd name="connsiteY2" fmla="*/ 444102 h 751342"/>
                  <a:gd name="connsiteX3" fmla="*/ 331544 w 535240"/>
                  <a:gd name="connsiteY3" fmla="*/ 444102 h 751342"/>
                  <a:gd name="connsiteX4" fmla="*/ 347610 w 535240"/>
                  <a:gd name="connsiteY4" fmla="*/ 424141 h 751342"/>
                  <a:gd name="connsiteX5" fmla="*/ 265333 w 535240"/>
                  <a:gd name="connsiteY5" fmla="*/ 104768 h 751342"/>
                  <a:gd name="connsiteX6" fmla="*/ 227845 w 535240"/>
                  <a:gd name="connsiteY6" fmla="*/ 97 h 751342"/>
                  <a:gd name="connsiteX7" fmla="*/ 313043 w 535240"/>
                  <a:gd name="connsiteY7" fmla="*/ 97 h 751342"/>
                  <a:gd name="connsiteX8" fmla="*/ 336899 w 535240"/>
                  <a:gd name="connsiteY8" fmla="*/ 17137 h 751342"/>
                  <a:gd name="connsiteX9" fmla="*/ 533585 w 535240"/>
                  <a:gd name="connsiteY9" fmla="*/ 732803 h 751342"/>
                  <a:gd name="connsiteX10" fmla="*/ 520440 w 535240"/>
                  <a:gd name="connsiteY10" fmla="*/ 750816 h 751342"/>
                  <a:gd name="connsiteX11" fmla="*/ 488795 w 535240"/>
                  <a:gd name="connsiteY11" fmla="*/ 750816 h 751342"/>
                  <a:gd name="connsiteX12" fmla="*/ 414307 w 535240"/>
                  <a:gd name="connsiteY12" fmla="*/ 692882 h 751342"/>
                  <a:gd name="connsiteX13" fmla="*/ 375360 w 535240"/>
                  <a:gd name="connsiteY13" fmla="*/ 550235 h 751342"/>
                  <a:gd name="connsiteX14" fmla="*/ 348583 w 535240"/>
                  <a:gd name="connsiteY14" fmla="*/ 530274 h 751342"/>
                  <a:gd name="connsiteX15" fmla="*/ 183055 w 535240"/>
                  <a:gd name="connsiteY15" fmla="*/ 530274 h 751342"/>
                  <a:gd name="connsiteX16" fmla="*/ 157252 w 535240"/>
                  <a:gd name="connsiteY16" fmla="*/ 550722 h 751342"/>
                  <a:gd name="connsiteX17" fmla="*/ 109541 w 535240"/>
                  <a:gd name="connsiteY17" fmla="*/ 733777 h 751342"/>
                  <a:gd name="connsiteX18" fmla="*/ 86659 w 535240"/>
                  <a:gd name="connsiteY18" fmla="*/ 751303 h 751342"/>
                  <a:gd name="connsiteX19" fmla="*/ 0 w 535240"/>
                  <a:gd name="connsiteY19" fmla="*/ 751303 h 751342"/>
                  <a:gd name="connsiteX20" fmla="*/ 65238 w 535240"/>
                  <a:gd name="connsiteY20" fmla="*/ 512748 h 751342"/>
                  <a:gd name="connsiteX21" fmla="*/ 200094 w 535240"/>
                  <a:gd name="connsiteY21" fmla="*/ 21518 h 751342"/>
                  <a:gd name="connsiteX22" fmla="*/ 227845 w 535240"/>
                  <a:gd name="connsiteY22" fmla="*/ 97 h 75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5240" h="751342">
                    <a:moveTo>
                      <a:pt x="265333" y="104768"/>
                    </a:moveTo>
                    <a:cubicBezTo>
                      <a:pt x="243911" y="214796"/>
                      <a:pt x="212266" y="321416"/>
                      <a:pt x="183055" y="429009"/>
                    </a:cubicBezTo>
                    <a:cubicBezTo>
                      <a:pt x="179160" y="442641"/>
                      <a:pt x="184516" y="444102"/>
                      <a:pt x="195713" y="444102"/>
                    </a:cubicBezTo>
                    <a:cubicBezTo>
                      <a:pt x="240990" y="443615"/>
                      <a:pt x="286267" y="443615"/>
                      <a:pt x="331544" y="444102"/>
                    </a:cubicBezTo>
                    <a:cubicBezTo>
                      <a:pt x="347610" y="444102"/>
                      <a:pt x="352478" y="442154"/>
                      <a:pt x="347610" y="424141"/>
                    </a:cubicBezTo>
                    <a:cubicBezTo>
                      <a:pt x="318886" y="318007"/>
                      <a:pt x="288214" y="212849"/>
                      <a:pt x="265333" y="104768"/>
                    </a:cubicBezTo>
                    <a:close/>
                    <a:moveTo>
                      <a:pt x="227845" y="97"/>
                    </a:moveTo>
                    <a:cubicBezTo>
                      <a:pt x="256082" y="1557"/>
                      <a:pt x="284806" y="1071"/>
                      <a:pt x="313043" y="97"/>
                    </a:cubicBezTo>
                    <a:cubicBezTo>
                      <a:pt x="326188" y="-391"/>
                      <a:pt x="333004" y="3018"/>
                      <a:pt x="336899" y="17137"/>
                    </a:cubicBezTo>
                    <a:cubicBezTo>
                      <a:pt x="402136" y="255692"/>
                      <a:pt x="467374" y="494247"/>
                      <a:pt x="533585" y="732803"/>
                    </a:cubicBezTo>
                    <a:cubicBezTo>
                      <a:pt x="537480" y="747408"/>
                      <a:pt x="535045" y="751790"/>
                      <a:pt x="520440" y="750816"/>
                    </a:cubicBezTo>
                    <a:cubicBezTo>
                      <a:pt x="509730" y="749843"/>
                      <a:pt x="499506" y="750816"/>
                      <a:pt x="488795" y="750816"/>
                    </a:cubicBezTo>
                    <a:cubicBezTo>
                      <a:pt x="429886" y="750816"/>
                      <a:pt x="430373" y="750816"/>
                      <a:pt x="414307" y="692882"/>
                    </a:cubicBezTo>
                    <a:cubicBezTo>
                      <a:pt x="401162" y="645170"/>
                      <a:pt x="387530" y="597946"/>
                      <a:pt x="375360" y="550235"/>
                    </a:cubicBezTo>
                    <a:cubicBezTo>
                      <a:pt x="371465" y="535143"/>
                      <a:pt x="364649" y="530274"/>
                      <a:pt x="348583" y="530274"/>
                    </a:cubicBezTo>
                    <a:cubicBezTo>
                      <a:pt x="293569" y="531248"/>
                      <a:pt x="238068" y="531248"/>
                      <a:pt x="183055" y="530274"/>
                    </a:cubicBezTo>
                    <a:cubicBezTo>
                      <a:pt x="166502" y="529787"/>
                      <a:pt x="160660" y="536116"/>
                      <a:pt x="157252" y="550722"/>
                    </a:cubicBezTo>
                    <a:cubicBezTo>
                      <a:pt x="141672" y="612065"/>
                      <a:pt x="124633" y="672434"/>
                      <a:pt x="109541" y="733777"/>
                    </a:cubicBezTo>
                    <a:cubicBezTo>
                      <a:pt x="106133" y="747895"/>
                      <a:pt x="100291" y="751790"/>
                      <a:pt x="86659" y="751303"/>
                    </a:cubicBezTo>
                    <a:cubicBezTo>
                      <a:pt x="58422" y="750329"/>
                      <a:pt x="30185" y="751303"/>
                      <a:pt x="0" y="751303"/>
                    </a:cubicBezTo>
                    <a:cubicBezTo>
                      <a:pt x="21908" y="669999"/>
                      <a:pt x="43329" y="591617"/>
                      <a:pt x="65238" y="512748"/>
                    </a:cubicBezTo>
                    <a:cubicBezTo>
                      <a:pt x="110514" y="349167"/>
                      <a:pt x="155792" y="185586"/>
                      <a:pt x="200094" y="21518"/>
                    </a:cubicBezTo>
                    <a:cubicBezTo>
                      <a:pt x="204476" y="5452"/>
                      <a:pt x="210805" y="-877"/>
                      <a:pt x="227845" y="97"/>
                    </a:cubicBezTo>
                    <a:close/>
                  </a:path>
                </a:pathLst>
              </a:custGeom>
              <a:grpFill/>
              <a:ln w="7545" cap="flat">
                <a:noFill/>
                <a:prstDash val="solid"/>
                <a:miter/>
              </a:ln>
            </p:spPr>
            <p:txBody>
              <a:bodyPr wrap="square" rtlCol="0" anchor="ctr">
                <a:noAutofit/>
              </a:bodyPr>
              <a:lstStyle/>
              <a:p>
                <a:endParaRPr lang="en-US" dirty="0">
                  <a:latin typeface="Arial" pitchFamily="34" charset="0"/>
                  <a:cs typeface="B Nazanin" pitchFamily="2" charset="-78"/>
                </a:endParaRPr>
              </a:p>
            </p:txBody>
          </p:sp>
          <p:sp>
            <p:nvSpPr>
              <p:cNvPr id="133" name="Freeform: Shape 132">
                <a:extLst>
                  <a:ext uri="{FF2B5EF4-FFF2-40B4-BE49-F238E27FC236}">
                    <a16:creationId xmlns:a16="http://schemas.microsoft.com/office/drawing/2014/main" id="{2E982A0B-9365-4A71-A256-566987234F6C}"/>
                  </a:ext>
                </a:extLst>
              </p:cNvPr>
              <p:cNvSpPr/>
              <p:nvPr/>
            </p:nvSpPr>
            <p:spPr>
              <a:xfrm>
                <a:off x="3333258" y="5694258"/>
                <a:ext cx="367661" cy="751692"/>
              </a:xfrm>
              <a:custGeom>
                <a:avLst/>
                <a:gdLst>
                  <a:gd name="connsiteX0" fmla="*/ 754 w 569754"/>
                  <a:gd name="connsiteY0" fmla="*/ 582440 h 1164878"/>
                  <a:gd name="connsiteX1" fmla="*/ 0 w 569754"/>
                  <a:gd name="connsiteY1" fmla="*/ 35459 h 1164878"/>
                  <a:gd name="connsiteX2" fmla="*/ 35459 w 569754"/>
                  <a:gd name="connsiteY2" fmla="*/ 0 h 1164878"/>
                  <a:gd name="connsiteX3" fmla="*/ 510766 w 569754"/>
                  <a:gd name="connsiteY3" fmla="*/ 0 h 1164878"/>
                  <a:gd name="connsiteX4" fmla="*/ 546225 w 569754"/>
                  <a:gd name="connsiteY4" fmla="*/ 35459 h 1164878"/>
                  <a:gd name="connsiteX5" fmla="*/ 546225 w 569754"/>
                  <a:gd name="connsiteY5" fmla="*/ 110905 h 1164878"/>
                  <a:gd name="connsiteX6" fmla="*/ 507748 w 569754"/>
                  <a:gd name="connsiteY6" fmla="*/ 147119 h 1164878"/>
                  <a:gd name="connsiteX7" fmla="*/ 190877 w 569754"/>
                  <a:gd name="connsiteY7" fmla="*/ 146364 h 1164878"/>
                  <a:gd name="connsiteX8" fmla="*/ 158436 w 569754"/>
                  <a:gd name="connsiteY8" fmla="*/ 177297 h 1164878"/>
                  <a:gd name="connsiteX9" fmla="*/ 158436 w 569754"/>
                  <a:gd name="connsiteY9" fmla="*/ 456446 h 1164878"/>
                  <a:gd name="connsiteX10" fmla="*/ 188614 w 569754"/>
                  <a:gd name="connsiteY10" fmla="*/ 485115 h 1164878"/>
                  <a:gd name="connsiteX11" fmla="*/ 490396 w 569754"/>
                  <a:gd name="connsiteY11" fmla="*/ 484360 h 1164878"/>
                  <a:gd name="connsiteX12" fmla="*/ 524347 w 569754"/>
                  <a:gd name="connsiteY12" fmla="*/ 517556 h 1164878"/>
                  <a:gd name="connsiteX13" fmla="*/ 524347 w 569754"/>
                  <a:gd name="connsiteY13" fmla="*/ 596774 h 1164878"/>
                  <a:gd name="connsiteX14" fmla="*/ 491150 w 569754"/>
                  <a:gd name="connsiteY14" fmla="*/ 630725 h 1164878"/>
                  <a:gd name="connsiteX15" fmla="*/ 193140 w 569754"/>
                  <a:gd name="connsiteY15" fmla="*/ 629216 h 1164878"/>
                  <a:gd name="connsiteX16" fmla="*/ 158436 w 569754"/>
                  <a:gd name="connsiteY16" fmla="*/ 665430 h 1164878"/>
                  <a:gd name="connsiteX17" fmla="*/ 158436 w 569754"/>
                  <a:gd name="connsiteY17" fmla="*/ 982301 h 1164878"/>
                  <a:gd name="connsiteX18" fmla="*/ 191631 w 569754"/>
                  <a:gd name="connsiteY18" fmla="*/ 1016252 h 1164878"/>
                  <a:gd name="connsiteX19" fmla="*/ 534909 w 569754"/>
                  <a:gd name="connsiteY19" fmla="*/ 1014743 h 1164878"/>
                  <a:gd name="connsiteX20" fmla="*/ 569614 w 569754"/>
                  <a:gd name="connsiteY20" fmla="*/ 1047938 h 1164878"/>
                  <a:gd name="connsiteX21" fmla="*/ 569614 w 569754"/>
                  <a:gd name="connsiteY21" fmla="*/ 1138473 h 1164878"/>
                  <a:gd name="connsiteX22" fmla="*/ 544716 w 569754"/>
                  <a:gd name="connsiteY22" fmla="*/ 1164879 h 1164878"/>
                  <a:gd name="connsiteX23" fmla="*/ 24142 w 569754"/>
                  <a:gd name="connsiteY23" fmla="*/ 1164879 h 1164878"/>
                  <a:gd name="connsiteX24" fmla="*/ 754 w 569754"/>
                  <a:gd name="connsiteY24" fmla="*/ 1129420 h 1164878"/>
                  <a:gd name="connsiteX25" fmla="*/ 754 w 569754"/>
                  <a:gd name="connsiteY25" fmla="*/ 582440 h 11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9754" h="1164878">
                    <a:moveTo>
                      <a:pt x="754" y="582440"/>
                    </a:moveTo>
                    <a:cubicBezTo>
                      <a:pt x="754" y="399861"/>
                      <a:pt x="1509" y="218037"/>
                      <a:pt x="0" y="35459"/>
                    </a:cubicBezTo>
                    <a:cubicBezTo>
                      <a:pt x="0" y="7545"/>
                      <a:pt x="7545" y="0"/>
                      <a:pt x="35459" y="0"/>
                    </a:cubicBezTo>
                    <a:cubicBezTo>
                      <a:pt x="193895" y="1509"/>
                      <a:pt x="352330" y="1509"/>
                      <a:pt x="510766" y="0"/>
                    </a:cubicBezTo>
                    <a:cubicBezTo>
                      <a:pt x="538681" y="0"/>
                      <a:pt x="549244" y="6790"/>
                      <a:pt x="546225" y="35459"/>
                    </a:cubicBezTo>
                    <a:cubicBezTo>
                      <a:pt x="543962" y="60356"/>
                      <a:pt x="543208" y="86008"/>
                      <a:pt x="546225" y="110905"/>
                    </a:cubicBezTo>
                    <a:cubicBezTo>
                      <a:pt x="549998" y="142592"/>
                      <a:pt x="535663" y="147873"/>
                      <a:pt x="507748" y="147119"/>
                    </a:cubicBezTo>
                    <a:cubicBezTo>
                      <a:pt x="402125" y="145610"/>
                      <a:pt x="296501" y="147119"/>
                      <a:pt x="190877" y="146364"/>
                    </a:cubicBezTo>
                    <a:cubicBezTo>
                      <a:pt x="167489" y="146364"/>
                      <a:pt x="157681" y="150891"/>
                      <a:pt x="158436" y="177297"/>
                    </a:cubicBezTo>
                    <a:cubicBezTo>
                      <a:pt x="159944" y="270095"/>
                      <a:pt x="159944" y="363648"/>
                      <a:pt x="158436" y="456446"/>
                    </a:cubicBezTo>
                    <a:cubicBezTo>
                      <a:pt x="158436" y="480588"/>
                      <a:pt x="165980" y="485869"/>
                      <a:pt x="188614" y="485115"/>
                    </a:cubicBezTo>
                    <a:cubicBezTo>
                      <a:pt x="288956" y="484360"/>
                      <a:pt x="390053" y="485115"/>
                      <a:pt x="490396" y="484360"/>
                    </a:cubicBezTo>
                    <a:cubicBezTo>
                      <a:pt x="516047" y="484360"/>
                      <a:pt x="527364" y="489641"/>
                      <a:pt x="524347" y="517556"/>
                    </a:cubicBezTo>
                    <a:cubicBezTo>
                      <a:pt x="522083" y="543962"/>
                      <a:pt x="522083" y="570368"/>
                      <a:pt x="524347" y="596774"/>
                    </a:cubicBezTo>
                    <a:cubicBezTo>
                      <a:pt x="526610" y="623180"/>
                      <a:pt x="517556" y="631479"/>
                      <a:pt x="491150" y="630725"/>
                    </a:cubicBezTo>
                    <a:cubicBezTo>
                      <a:pt x="391562" y="629216"/>
                      <a:pt x="292729" y="631479"/>
                      <a:pt x="193140" y="629216"/>
                    </a:cubicBezTo>
                    <a:cubicBezTo>
                      <a:pt x="163716" y="628461"/>
                      <a:pt x="157681" y="637515"/>
                      <a:pt x="158436" y="665430"/>
                    </a:cubicBezTo>
                    <a:cubicBezTo>
                      <a:pt x="159944" y="771054"/>
                      <a:pt x="159944" y="876677"/>
                      <a:pt x="158436" y="982301"/>
                    </a:cubicBezTo>
                    <a:cubicBezTo>
                      <a:pt x="158436" y="1008707"/>
                      <a:pt x="165225" y="1016252"/>
                      <a:pt x="191631" y="1016252"/>
                    </a:cubicBezTo>
                    <a:cubicBezTo>
                      <a:pt x="306309" y="1014743"/>
                      <a:pt x="420231" y="1016252"/>
                      <a:pt x="534909" y="1014743"/>
                    </a:cubicBezTo>
                    <a:cubicBezTo>
                      <a:pt x="560560" y="1014743"/>
                      <a:pt x="571122" y="1020778"/>
                      <a:pt x="569614" y="1047938"/>
                    </a:cubicBezTo>
                    <a:cubicBezTo>
                      <a:pt x="567350" y="1078117"/>
                      <a:pt x="568105" y="1108295"/>
                      <a:pt x="569614" y="1138473"/>
                    </a:cubicBezTo>
                    <a:cubicBezTo>
                      <a:pt x="570368" y="1157334"/>
                      <a:pt x="565087" y="1164879"/>
                      <a:pt x="544716" y="1164879"/>
                    </a:cubicBezTo>
                    <a:cubicBezTo>
                      <a:pt x="371192" y="1164125"/>
                      <a:pt x="197667" y="1164125"/>
                      <a:pt x="24142" y="1164879"/>
                    </a:cubicBezTo>
                    <a:cubicBezTo>
                      <a:pt x="-6036" y="1164879"/>
                      <a:pt x="754" y="1146018"/>
                      <a:pt x="754" y="1129420"/>
                    </a:cubicBezTo>
                    <a:cubicBezTo>
                      <a:pt x="0" y="946842"/>
                      <a:pt x="754" y="765018"/>
                      <a:pt x="754" y="582440"/>
                    </a:cubicBezTo>
                    <a:close/>
                  </a:path>
                </a:pathLst>
              </a:custGeom>
              <a:grpFill/>
              <a:ln w="7545" cap="flat">
                <a:noFill/>
                <a:prstDash val="solid"/>
                <a:miter/>
              </a:ln>
            </p:spPr>
            <p:txBody>
              <a:bodyPr rtlCol="0" anchor="ctr"/>
              <a:lstStyle/>
              <a:p>
                <a:endParaRPr lang="en-US" dirty="0">
                  <a:latin typeface="Arial" pitchFamily="34" charset="0"/>
                  <a:cs typeface="B Nazanin" pitchFamily="2" charset="-78"/>
                </a:endParaRPr>
              </a:p>
            </p:txBody>
          </p:sp>
          <p:sp>
            <p:nvSpPr>
              <p:cNvPr id="134" name="Freeform: Shape 133">
                <a:extLst>
                  <a:ext uri="{FF2B5EF4-FFF2-40B4-BE49-F238E27FC236}">
                    <a16:creationId xmlns:a16="http://schemas.microsoft.com/office/drawing/2014/main" id="{66D04B10-B3EE-4FB6-8AB6-83F4A900140D}"/>
                  </a:ext>
                </a:extLst>
              </p:cNvPr>
              <p:cNvSpPr/>
              <p:nvPr/>
            </p:nvSpPr>
            <p:spPr>
              <a:xfrm>
                <a:off x="5537705" y="5693978"/>
                <a:ext cx="103251" cy="751790"/>
              </a:xfrm>
              <a:custGeom>
                <a:avLst/>
                <a:gdLst>
                  <a:gd name="connsiteX0" fmla="*/ 755 w 160005"/>
                  <a:gd name="connsiteY0" fmla="*/ 579855 h 1165029"/>
                  <a:gd name="connsiteX1" fmla="*/ 0 w 160005"/>
                  <a:gd name="connsiteY1" fmla="*/ 36647 h 1165029"/>
                  <a:gd name="connsiteX2" fmla="*/ 34706 w 160005"/>
                  <a:gd name="connsiteY2" fmla="*/ 433 h 1165029"/>
                  <a:gd name="connsiteX3" fmla="*/ 125240 w 160005"/>
                  <a:gd name="connsiteY3" fmla="*/ 433 h 1165029"/>
                  <a:gd name="connsiteX4" fmla="*/ 159945 w 160005"/>
                  <a:gd name="connsiteY4" fmla="*/ 36647 h 1165029"/>
                  <a:gd name="connsiteX5" fmla="*/ 159191 w 160005"/>
                  <a:gd name="connsiteY5" fmla="*/ 387469 h 1165029"/>
                  <a:gd name="connsiteX6" fmla="*/ 159945 w 160005"/>
                  <a:gd name="connsiteY6" fmla="*/ 1126835 h 1165029"/>
                  <a:gd name="connsiteX7" fmla="*/ 122977 w 160005"/>
                  <a:gd name="connsiteY7" fmla="*/ 1164558 h 1165029"/>
                  <a:gd name="connsiteX8" fmla="*/ 36214 w 160005"/>
                  <a:gd name="connsiteY8" fmla="*/ 1164558 h 1165029"/>
                  <a:gd name="connsiteX9" fmla="*/ 0 w 160005"/>
                  <a:gd name="connsiteY9" fmla="*/ 1126081 h 1165029"/>
                  <a:gd name="connsiteX10" fmla="*/ 755 w 160005"/>
                  <a:gd name="connsiteY10" fmla="*/ 579855 h 116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05" h="1165029">
                    <a:moveTo>
                      <a:pt x="755" y="579855"/>
                    </a:moveTo>
                    <a:cubicBezTo>
                      <a:pt x="755" y="398786"/>
                      <a:pt x="1509" y="217716"/>
                      <a:pt x="0" y="36647"/>
                    </a:cubicBezTo>
                    <a:cubicBezTo>
                      <a:pt x="0" y="9486"/>
                      <a:pt x="6036" y="-1830"/>
                      <a:pt x="34706" y="433"/>
                    </a:cubicBezTo>
                    <a:cubicBezTo>
                      <a:pt x="64884" y="2696"/>
                      <a:pt x="95062" y="3451"/>
                      <a:pt x="125240" y="433"/>
                    </a:cubicBezTo>
                    <a:cubicBezTo>
                      <a:pt x="154663" y="-2585"/>
                      <a:pt x="160699" y="10241"/>
                      <a:pt x="159945" y="36647"/>
                    </a:cubicBezTo>
                    <a:cubicBezTo>
                      <a:pt x="158436" y="153588"/>
                      <a:pt x="159191" y="270528"/>
                      <a:pt x="159191" y="387469"/>
                    </a:cubicBezTo>
                    <a:cubicBezTo>
                      <a:pt x="159191" y="634176"/>
                      <a:pt x="158436" y="880128"/>
                      <a:pt x="159945" y="1126835"/>
                    </a:cubicBezTo>
                    <a:cubicBezTo>
                      <a:pt x="159945" y="1156259"/>
                      <a:pt x="153155" y="1167576"/>
                      <a:pt x="122977" y="1164558"/>
                    </a:cubicBezTo>
                    <a:cubicBezTo>
                      <a:pt x="94307" y="1161540"/>
                      <a:pt x="64884" y="1161540"/>
                      <a:pt x="36214" y="1164558"/>
                    </a:cubicBezTo>
                    <a:cubicBezTo>
                      <a:pt x="4527" y="1167576"/>
                      <a:pt x="0" y="1153995"/>
                      <a:pt x="0" y="1126081"/>
                    </a:cubicBezTo>
                    <a:cubicBezTo>
                      <a:pt x="755" y="944257"/>
                      <a:pt x="755" y="761678"/>
                      <a:pt x="755" y="579855"/>
                    </a:cubicBezTo>
                    <a:close/>
                  </a:path>
                </a:pathLst>
              </a:custGeom>
              <a:grpFill/>
              <a:ln w="7545" cap="flat">
                <a:noFill/>
                <a:prstDash val="solid"/>
                <a:miter/>
              </a:ln>
            </p:spPr>
            <p:txBody>
              <a:bodyPr rtlCol="0" anchor="ctr"/>
              <a:lstStyle/>
              <a:p>
                <a:endParaRPr lang="en-US" dirty="0">
                  <a:latin typeface="Arial" pitchFamily="34" charset="0"/>
                  <a:cs typeface="B Nazanin" pitchFamily="2" charset="-78"/>
                </a:endParaRPr>
              </a:p>
            </p:txBody>
          </p:sp>
          <p:sp>
            <p:nvSpPr>
              <p:cNvPr id="135" name="Freeform: Shape 134">
                <a:extLst>
                  <a:ext uri="{FF2B5EF4-FFF2-40B4-BE49-F238E27FC236}">
                    <a16:creationId xmlns:a16="http://schemas.microsoft.com/office/drawing/2014/main" id="{9913A9F8-A12F-4AB7-941E-865F0A063C4F}"/>
                  </a:ext>
                </a:extLst>
              </p:cNvPr>
              <p:cNvSpPr/>
              <p:nvPr/>
            </p:nvSpPr>
            <p:spPr>
              <a:xfrm>
                <a:off x="2032763" y="5451515"/>
                <a:ext cx="211779" cy="211779"/>
              </a:xfrm>
              <a:custGeom>
                <a:avLst/>
                <a:gdLst>
                  <a:gd name="connsiteX0" fmla="*/ 306309 w 328188"/>
                  <a:gd name="connsiteY0" fmla="*/ 0 h 328188"/>
                  <a:gd name="connsiteX1" fmla="*/ 21879 w 328188"/>
                  <a:gd name="connsiteY1" fmla="*/ 0 h 328188"/>
                  <a:gd name="connsiteX2" fmla="*/ 0 w 328188"/>
                  <a:gd name="connsiteY2" fmla="*/ 21879 h 328188"/>
                  <a:gd name="connsiteX3" fmla="*/ 0 w 328188"/>
                  <a:gd name="connsiteY3" fmla="*/ 306309 h 328188"/>
                  <a:gd name="connsiteX4" fmla="*/ 21879 w 328188"/>
                  <a:gd name="connsiteY4" fmla="*/ 328188 h 328188"/>
                  <a:gd name="connsiteX5" fmla="*/ 306309 w 328188"/>
                  <a:gd name="connsiteY5" fmla="*/ 328188 h 328188"/>
                  <a:gd name="connsiteX6" fmla="*/ 328188 w 328188"/>
                  <a:gd name="connsiteY6" fmla="*/ 306309 h 328188"/>
                  <a:gd name="connsiteX7" fmla="*/ 328188 w 328188"/>
                  <a:gd name="connsiteY7" fmla="*/ 21879 h 328188"/>
                  <a:gd name="connsiteX8" fmla="*/ 306309 w 328188"/>
                  <a:gd name="connsiteY8" fmla="*/ 0 h 328188"/>
                  <a:gd name="connsiteX9" fmla="*/ 132030 w 328188"/>
                  <a:gd name="connsiteY9" fmla="*/ 114677 h 328188"/>
                  <a:gd name="connsiteX10" fmla="*/ 116941 w 328188"/>
                  <a:gd name="connsiteY10" fmla="*/ 129766 h 328188"/>
                  <a:gd name="connsiteX11" fmla="*/ 56584 w 328188"/>
                  <a:gd name="connsiteY11" fmla="*/ 129766 h 328188"/>
                  <a:gd name="connsiteX12" fmla="*/ 41495 w 328188"/>
                  <a:gd name="connsiteY12" fmla="*/ 114677 h 328188"/>
                  <a:gd name="connsiteX13" fmla="*/ 41495 w 328188"/>
                  <a:gd name="connsiteY13" fmla="*/ 61865 h 328188"/>
                  <a:gd name="connsiteX14" fmla="*/ 56584 w 328188"/>
                  <a:gd name="connsiteY14" fmla="*/ 46776 h 328188"/>
                  <a:gd name="connsiteX15" fmla="*/ 116941 w 328188"/>
                  <a:gd name="connsiteY15" fmla="*/ 46776 h 328188"/>
                  <a:gd name="connsiteX16" fmla="*/ 132030 w 328188"/>
                  <a:gd name="connsiteY16" fmla="*/ 61865 h 328188"/>
                  <a:gd name="connsiteX17" fmla="*/ 132030 w 328188"/>
                  <a:gd name="connsiteY17" fmla="*/ 114677 h 328188"/>
                  <a:gd name="connsiteX18" fmla="*/ 298764 w 328188"/>
                  <a:gd name="connsiteY18" fmla="*/ 114677 h 328188"/>
                  <a:gd name="connsiteX19" fmla="*/ 283675 w 328188"/>
                  <a:gd name="connsiteY19" fmla="*/ 129766 h 328188"/>
                  <a:gd name="connsiteX20" fmla="*/ 223319 w 328188"/>
                  <a:gd name="connsiteY20" fmla="*/ 129766 h 328188"/>
                  <a:gd name="connsiteX21" fmla="*/ 208230 w 328188"/>
                  <a:gd name="connsiteY21" fmla="*/ 114677 h 328188"/>
                  <a:gd name="connsiteX22" fmla="*/ 208230 w 328188"/>
                  <a:gd name="connsiteY22" fmla="*/ 61865 h 328188"/>
                  <a:gd name="connsiteX23" fmla="*/ 223319 w 328188"/>
                  <a:gd name="connsiteY23" fmla="*/ 46776 h 328188"/>
                  <a:gd name="connsiteX24" fmla="*/ 283675 w 328188"/>
                  <a:gd name="connsiteY24" fmla="*/ 46776 h 328188"/>
                  <a:gd name="connsiteX25" fmla="*/ 298764 w 328188"/>
                  <a:gd name="connsiteY25" fmla="*/ 61865 h 328188"/>
                  <a:gd name="connsiteX26" fmla="*/ 298764 w 328188"/>
                  <a:gd name="connsiteY26" fmla="*/ 114677 h 32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188" h="328188">
                    <a:moveTo>
                      <a:pt x="306309" y="0"/>
                    </a:moveTo>
                    <a:lnTo>
                      <a:pt x="21879" y="0"/>
                    </a:lnTo>
                    <a:cubicBezTo>
                      <a:pt x="9808" y="0"/>
                      <a:pt x="0" y="9808"/>
                      <a:pt x="0" y="21879"/>
                    </a:cubicBezTo>
                    <a:lnTo>
                      <a:pt x="0" y="306309"/>
                    </a:lnTo>
                    <a:cubicBezTo>
                      <a:pt x="0" y="318380"/>
                      <a:pt x="9808" y="328188"/>
                      <a:pt x="21879" y="328188"/>
                    </a:cubicBezTo>
                    <a:lnTo>
                      <a:pt x="306309" y="328188"/>
                    </a:lnTo>
                    <a:cubicBezTo>
                      <a:pt x="318380" y="328188"/>
                      <a:pt x="328188" y="318380"/>
                      <a:pt x="328188" y="306309"/>
                    </a:cubicBezTo>
                    <a:lnTo>
                      <a:pt x="328188" y="21879"/>
                    </a:lnTo>
                    <a:cubicBezTo>
                      <a:pt x="328188" y="9808"/>
                      <a:pt x="318380" y="0"/>
                      <a:pt x="306309" y="0"/>
                    </a:cubicBezTo>
                    <a:close/>
                    <a:moveTo>
                      <a:pt x="132030" y="114677"/>
                    </a:moveTo>
                    <a:cubicBezTo>
                      <a:pt x="132030" y="122976"/>
                      <a:pt x="125240" y="129766"/>
                      <a:pt x="116941" y="129766"/>
                    </a:cubicBezTo>
                    <a:lnTo>
                      <a:pt x="56584" y="129766"/>
                    </a:lnTo>
                    <a:cubicBezTo>
                      <a:pt x="48285" y="129766"/>
                      <a:pt x="41495" y="122976"/>
                      <a:pt x="41495" y="114677"/>
                    </a:cubicBezTo>
                    <a:lnTo>
                      <a:pt x="41495" y="61865"/>
                    </a:lnTo>
                    <a:cubicBezTo>
                      <a:pt x="41495" y="53566"/>
                      <a:pt x="48285" y="46776"/>
                      <a:pt x="56584" y="46776"/>
                    </a:cubicBezTo>
                    <a:lnTo>
                      <a:pt x="116941" y="46776"/>
                    </a:lnTo>
                    <a:cubicBezTo>
                      <a:pt x="125240" y="46776"/>
                      <a:pt x="132030" y="53566"/>
                      <a:pt x="132030" y="61865"/>
                    </a:cubicBezTo>
                    <a:lnTo>
                      <a:pt x="132030" y="114677"/>
                    </a:lnTo>
                    <a:close/>
                    <a:moveTo>
                      <a:pt x="298764" y="114677"/>
                    </a:moveTo>
                    <a:cubicBezTo>
                      <a:pt x="298764" y="122976"/>
                      <a:pt x="291974" y="129766"/>
                      <a:pt x="283675" y="129766"/>
                    </a:cubicBezTo>
                    <a:lnTo>
                      <a:pt x="223319" y="129766"/>
                    </a:lnTo>
                    <a:cubicBezTo>
                      <a:pt x="215020" y="129766"/>
                      <a:pt x="208230" y="122976"/>
                      <a:pt x="208230" y="114677"/>
                    </a:cubicBezTo>
                    <a:lnTo>
                      <a:pt x="208230" y="61865"/>
                    </a:lnTo>
                    <a:cubicBezTo>
                      <a:pt x="208230" y="53566"/>
                      <a:pt x="215020" y="46776"/>
                      <a:pt x="223319" y="46776"/>
                    </a:cubicBezTo>
                    <a:lnTo>
                      <a:pt x="283675" y="46776"/>
                    </a:lnTo>
                    <a:cubicBezTo>
                      <a:pt x="291974" y="46776"/>
                      <a:pt x="298764" y="53566"/>
                      <a:pt x="298764" y="61865"/>
                    </a:cubicBezTo>
                    <a:lnTo>
                      <a:pt x="298764" y="114677"/>
                    </a:lnTo>
                    <a:close/>
                  </a:path>
                </a:pathLst>
              </a:custGeom>
              <a:solidFill>
                <a:schemeClr val="accent2">
                  <a:lumMod val="50000"/>
                </a:schemeClr>
              </a:solidFill>
              <a:ln w="7545" cap="flat">
                <a:noFill/>
                <a:prstDash val="solid"/>
                <a:miter/>
              </a:ln>
            </p:spPr>
            <p:txBody>
              <a:bodyPr rtlCol="0" anchor="ctr"/>
              <a:lstStyle/>
              <a:p>
                <a:endParaRPr lang="en-US" dirty="0">
                  <a:latin typeface="Arial" pitchFamily="34" charset="0"/>
                  <a:cs typeface="B Nazanin" pitchFamily="2" charset="-78"/>
                </a:endParaRPr>
              </a:p>
            </p:txBody>
          </p:sp>
          <p:sp>
            <p:nvSpPr>
              <p:cNvPr id="136" name="Freeform: Shape 135">
                <a:extLst>
                  <a:ext uri="{FF2B5EF4-FFF2-40B4-BE49-F238E27FC236}">
                    <a16:creationId xmlns:a16="http://schemas.microsoft.com/office/drawing/2014/main" id="{E0C98CDC-59C8-4E1B-8EF8-873573795967}"/>
                  </a:ext>
                </a:extLst>
              </p:cNvPr>
              <p:cNvSpPr/>
              <p:nvPr/>
            </p:nvSpPr>
            <p:spPr>
              <a:xfrm>
                <a:off x="7965616" y="5924050"/>
                <a:ext cx="312069" cy="312086"/>
              </a:xfrm>
              <a:custGeom>
                <a:avLst/>
                <a:gdLst>
                  <a:gd name="connsiteX0" fmla="*/ 483606 w 483605"/>
                  <a:gd name="connsiteY0" fmla="*/ 451164 h 483632"/>
                  <a:gd name="connsiteX1" fmla="*/ 483606 w 483605"/>
                  <a:gd name="connsiteY1" fmla="*/ 32441 h 483632"/>
                  <a:gd name="connsiteX2" fmla="*/ 451164 w 483605"/>
                  <a:gd name="connsiteY2" fmla="*/ 0 h 483632"/>
                  <a:gd name="connsiteX3" fmla="*/ 32441 w 483605"/>
                  <a:gd name="connsiteY3" fmla="*/ 0 h 483632"/>
                  <a:gd name="connsiteX4" fmla="*/ 0 w 483605"/>
                  <a:gd name="connsiteY4" fmla="*/ 32441 h 483632"/>
                  <a:gd name="connsiteX5" fmla="*/ 0 w 483605"/>
                  <a:gd name="connsiteY5" fmla="*/ 451164 h 483632"/>
                  <a:gd name="connsiteX6" fmla="*/ 32441 w 483605"/>
                  <a:gd name="connsiteY6" fmla="*/ 483606 h 483632"/>
                  <a:gd name="connsiteX7" fmla="*/ 451164 w 483605"/>
                  <a:gd name="connsiteY7" fmla="*/ 483606 h 483632"/>
                  <a:gd name="connsiteX8" fmla="*/ 483606 w 483605"/>
                  <a:gd name="connsiteY8" fmla="*/ 451164 h 483632"/>
                  <a:gd name="connsiteX9" fmla="*/ 314608 w 483605"/>
                  <a:gd name="connsiteY9" fmla="*/ 194649 h 483632"/>
                  <a:gd name="connsiteX10" fmla="*/ 292728 w 483605"/>
                  <a:gd name="connsiteY10" fmla="*/ 172770 h 483632"/>
                  <a:gd name="connsiteX11" fmla="*/ 292728 w 483605"/>
                  <a:gd name="connsiteY11" fmla="*/ 83744 h 483632"/>
                  <a:gd name="connsiteX12" fmla="*/ 314608 w 483605"/>
                  <a:gd name="connsiteY12" fmla="*/ 61865 h 483632"/>
                  <a:gd name="connsiteX13" fmla="*/ 392317 w 483605"/>
                  <a:gd name="connsiteY13" fmla="*/ 61865 h 483632"/>
                  <a:gd name="connsiteX14" fmla="*/ 414196 w 483605"/>
                  <a:gd name="connsiteY14" fmla="*/ 83744 h 483632"/>
                  <a:gd name="connsiteX15" fmla="*/ 414196 w 483605"/>
                  <a:gd name="connsiteY15" fmla="*/ 172770 h 483632"/>
                  <a:gd name="connsiteX16" fmla="*/ 392317 w 483605"/>
                  <a:gd name="connsiteY16" fmla="*/ 194649 h 483632"/>
                  <a:gd name="connsiteX17" fmla="*/ 314608 w 483605"/>
                  <a:gd name="connsiteY17" fmla="*/ 194649 h 483632"/>
                  <a:gd name="connsiteX18" fmla="*/ 314608 w 483605"/>
                  <a:gd name="connsiteY18" fmla="*/ 440602 h 483632"/>
                  <a:gd name="connsiteX19" fmla="*/ 292728 w 483605"/>
                  <a:gd name="connsiteY19" fmla="*/ 418723 h 483632"/>
                  <a:gd name="connsiteX20" fmla="*/ 292728 w 483605"/>
                  <a:gd name="connsiteY20" fmla="*/ 329697 h 483632"/>
                  <a:gd name="connsiteX21" fmla="*/ 314608 w 483605"/>
                  <a:gd name="connsiteY21" fmla="*/ 307818 h 483632"/>
                  <a:gd name="connsiteX22" fmla="*/ 392317 w 483605"/>
                  <a:gd name="connsiteY22" fmla="*/ 307818 h 483632"/>
                  <a:gd name="connsiteX23" fmla="*/ 414196 w 483605"/>
                  <a:gd name="connsiteY23" fmla="*/ 329697 h 483632"/>
                  <a:gd name="connsiteX24" fmla="*/ 414196 w 483605"/>
                  <a:gd name="connsiteY24" fmla="*/ 418723 h 483632"/>
                  <a:gd name="connsiteX25" fmla="*/ 392317 w 483605"/>
                  <a:gd name="connsiteY25" fmla="*/ 440602 h 483632"/>
                  <a:gd name="connsiteX26" fmla="*/ 314608 w 483605"/>
                  <a:gd name="connsiteY26" fmla="*/ 440602 h 48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605" h="483632">
                    <a:moveTo>
                      <a:pt x="483606" y="451164"/>
                    </a:moveTo>
                    <a:lnTo>
                      <a:pt x="483606" y="32441"/>
                    </a:lnTo>
                    <a:cubicBezTo>
                      <a:pt x="483606" y="14334"/>
                      <a:pt x="469271" y="0"/>
                      <a:pt x="451164" y="0"/>
                    </a:cubicBezTo>
                    <a:lnTo>
                      <a:pt x="32441" y="0"/>
                    </a:lnTo>
                    <a:cubicBezTo>
                      <a:pt x="14335" y="0"/>
                      <a:pt x="0" y="14334"/>
                      <a:pt x="0" y="32441"/>
                    </a:cubicBezTo>
                    <a:lnTo>
                      <a:pt x="0" y="451164"/>
                    </a:lnTo>
                    <a:cubicBezTo>
                      <a:pt x="0" y="469271"/>
                      <a:pt x="14335" y="483606"/>
                      <a:pt x="32441" y="483606"/>
                    </a:cubicBezTo>
                    <a:lnTo>
                      <a:pt x="451164" y="483606"/>
                    </a:lnTo>
                    <a:cubicBezTo>
                      <a:pt x="468517" y="484360"/>
                      <a:pt x="483606" y="469271"/>
                      <a:pt x="483606" y="451164"/>
                    </a:cubicBezTo>
                    <a:close/>
                    <a:moveTo>
                      <a:pt x="314608" y="194649"/>
                    </a:moveTo>
                    <a:cubicBezTo>
                      <a:pt x="302536" y="194649"/>
                      <a:pt x="292728" y="184842"/>
                      <a:pt x="292728" y="172770"/>
                    </a:cubicBezTo>
                    <a:lnTo>
                      <a:pt x="292728" y="83744"/>
                    </a:lnTo>
                    <a:cubicBezTo>
                      <a:pt x="292728" y="71673"/>
                      <a:pt x="302536" y="61865"/>
                      <a:pt x="314608" y="61865"/>
                    </a:cubicBezTo>
                    <a:lnTo>
                      <a:pt x="392317" y="61865"/>
                    </a:lnTo>
                    <a:cubicBezTo>
                      <a:pt x="404388" y="61865"/>
                      <a:pt x="414196" y="71673"/>
                      <a:pt x="414196" y="83744"/>
                    </a:cubicBezTo>
                    <a:lnTo>
                      <a:pt x="414196" y="172770"/>
                    </a:lnTo>
                    <a:cubicBezTo>
                      <a:pt x="414196" y="184842"/>
                      <a:pt x="404388" y="194649"/>
                      <a:pt x="392317" y="194649"/>
                    </a:cubicBezTo>
                    <a:lnTo>
                      <a:pt x="314608" y="194649"/>
                    </a:lnTo>
                    <a:close/>
                    <a:moveTo>
                      <a:pt x="314608" y="440602"/>
                    </a:moveTo>
                    <a:cubicBezTo>
                      <a:pt x="302536" y="440602"/>
                      <a:pt x="292728" y="430794"/>
                      <a:pt x="292728" y="418723"/>
                    </a:cubicBezTo>
                    <a:lnTo>
                      <a:pt x="292728" y="329697"/>
                    </a:lnTo>
                    <a:cubicBezTo>
                      <a:pt x="292728" y="317626"/>
                      <a:pt x="302536" y="307818"/>
                      <a:pt x="314608" y="307818"/>
                    </a:cubicBezTo>
                    <a:lnTo>
                      <a:pt x="392317" y="307818"/>
                    </a:lnTo>
                    <a:cubicBezTo>
                      <a:pt x="404388" y="307818"/>
                      <a:pt x="414196" y="317626"/>
                      <a:pt x="414196" y="329697"/>
                    </a:cubicBezTo>
                    <a:lnTo>
                      <a:pt x="414196" y="418723"/>
                    </a:lnTo>
                    <a:cubicBezTo>
                      <a:pt x="414196" y="430794"/>
                      <a:pt x="404388" y="440602"/>
                      <a:pt x="392317" y="440602"/>
                    </a:cubicBezTo>
                    <a:lnTo>
                      <a:pt x="314608" y="440602"/>
                    </a:lnTo>
                    <a:close/>
                  </a:path>
                </a:pathLst>
              </a:custGeom>
              <a:solidFill>
                <a:schemeClr val="accent2">
                  <a:lumMod val="50000"/>
                </a:schemeClr>
              </a:solidFill>
              <a:ln w="7545" cap="flat">
                <a:noFill/>
                <a:prstDash val="solid"/>
                <a:miter/>
              </a:ln>
            </p:spPr>
            <p:txBody>
              <a:bodyPr rtlCol="0" anchor="ctr"/>
              <a:lstStyle/>
              <a:p>
                <a:endParaRPr lang="en-US" dirty="0">
                  <a:latin typeface="Arial" pitchFamily="34" charset="0"/>
                  <a:cs typeface="B Nazanin" pitchFamily="2" charset="-78"/>
                </a:endParaRPr>
              </a:p>
            </p:txBody>
          </p:sp>
          <p:sp>
            <p:nvSpPr>
              <p:cNvPr id="137" name="Freeform: Shape 136">
                <a:extLst>
                  <a:ext uri="{FF2B5EF4-FFF2-40B4-BE49-F238E27FC236}">
                    <a16:creationId xmlns:a16="http://schemas.microsoft.com/office/drawing/2014/main" id="{0BDD5D55-0BBA-45EE-AC90-629403141EBA}"/>
                  </a:ext>
                </a:extLst>
              </p:cNvPr>
              <p:cNvSpPr/>
              <p:nvPr/>
            </p:nvSpPr>
            <p:spPr>
              <a:xfrm>
                <a:off x="6368011" y="5686397"/>
                <a:ext cx="1080572" cy="766589"/>
              </a:xfrm>
              <a:custGeom>
                <a:avLst/>
                <a:gdLst>
                  <a:gd name="connsiteX0" fmla="*/ 1673780 w 1674534"/>
                  <a:gd name="connsiteY0" fmla="*/ 507103 h 1187963"/>
                  <a:gd name="connsiteX1" fmla="*/ 491549 w 1674534"/>
                  <a:gd name="connsiteY1" fmla="*/ 498050 h 1187963"/>
                  <a:gd name="connsiteX2" fmla="*/ 468915 w 1674534"/>
                  <a:gd name="connsiteY2" fmla="*/ 517666 h 1187963"/>
                  <a:gd name="connsiteX3" fmla="*/ 473442 w 1674534"/>
                  <a:gd name="connsiteY3" fmla="*/ 667802 h 1187963"/>
                  <a:gd name="connsiteX4" fmla="*/ 502112 w 1674534"/>
                  <a:gd name="connsiteY4" fmla="*/ 691191 h 1187963"/>
                  <a:gd name="connsiteX5" fmla="*/ 622824 w 1674534"/>
                  <a:gd name="connsiteY5" fmla="*/ 690436 h 1187963"/>
                  <a:gd name="connsiteX6" fmla="*/ 656020 w 1674534"/>
                  <a:gd name="connsiteY6" fmla="*/ 720614 h 1187963"/>
                  <a:gd name="connsiteX7" fmla="*/ 656020 w 1674534"/>
                  <a:gd name="connsiteY7" fmla="*/ 992218 h 1187963"/>
                  <a:gd name="connsiteX8" fmla="*/ 625087 w 1674534"/>
                  <a:gd name="connsiteY8" fmla="*/ 1030696 h 1187963"/>
                  <a:gd name="connsiteX9" fmla="*/ 203346 w 1674534"/>
                  <a:gd name="connsiteY9" fmla="*/ 811904 h 1187963"/>
                  <a:gd name="connsiteX10" fmla="*/ 197311 w 1674534"/>
                  <a:gd name="connsiteY10" fmla="*/ 400725 h 1187963"/>
                  <a:gd name="connsiteX11" fmla="*/ 480986 w 1674534"/>
                  <a:gd name="connsiteY11" fmla="*/ 154018 h 1187963"/>
                  <a:gd name="connsiteX12" fmla="*/ 745046 w 1674534"/>
                  <a:gd name="connsiteY12" fmla="*/ 192495 h 1187963"/>
                  <a:gd name="connsiteX13" fmla="*/ 775978 w 1674534"/>
                  <a:gd name="connsiteY13" fmla="*/ 75555 h 1187963"/>
                  <a:gd name="connsiteX14" fmla="*/ 752590 w 1674534"/>
                  <a:gd name="connsiteY14" fmla="*/ 34815 h 1187963"/>
                  <a:gd name="connsiteX15" fmla="*/ 594909 w 1674534"/>
                  <a:gd name="connsiteY15" fmla="*/ 2373 h 1187963"/>
                  <a:gd name="connsiteX16" fmla="*/ 46420 w 1674534"/>
                  <a:gd name="connsiteY16" fmla="*/ 339614 h 1187963"/>
                  <a:gd name="connsiteX17" fmla="*/ 53965 w 1674534"/>
                  <a:gd name="connsiteY17" fmla="*/ 892630 h 1187963"/>
                  <a:gd name="connsiteX18" fmla="*/ 344430 w 1674534"/>
                  <a:gd name="connsiteY18" fmla="*/ 1164989 h 1187963"/>
                  <a:gd name="connsiteX19" fmla="*/ 788049 w 1674534"/>
                  <a:gd name="connsiteY19" fmla="*/ 1137828 h 1187963"/>
                  <a:gd name="connsiteX20" fmla="*/ 810683 w 1674534"/>
                  <a:gd name="connsiteY20" fmla="*/ 1097088 h 1187963"/>
                  <a:gd name="connsiteX21" fmla="*/ 809929 w 1674534"/>
                  <a:gd name="connsiteY21" fmla="*/ 685909 h 1187963"/>
                  <a:gd name="connsiteX22" fmla="*/ 841617 w 1674534"/>
                  <a:gd name="connsiteY22" fmla="*/ 654977 h 1187963"/>
                  <a:gd name="connsiteX23" fmla="*/ 1674535 w 1674534"/>
                  <a:gd name="connsiteY23" fmla="*/ 661767 h 1187963"/>
                  <a:gd name="connsiteX24" fmla="*/ 1674535 w 1674534"/>
                  <a:gd name="connsiteY24" fmla="*/ 507103 h 118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4534" h="1187963">
                    <a:moveTo>
                      <a:pt x="1673780" y="507103"/>
                    </a:moveTo>
                    <a:cubicBezTo>
                      <a:pt x="1630777" y="504840"/>
                      <a:pt x="524745" y="500314"/>
                      <a:pt x="491549" y="498050"/>
                    </a:cubicBezTo>
                    <a:cubicBezTo>
                      <a:pt x="474950" y="496541"/>
                      <a:pt x="468161" y="501068"/>
                      <a:pt x="468915" y="517666"/>
                    </a:cubicBezTo>
                    <a:cubicBezTo>
                      <a:pt x="471178" y="567460"/>
                      <a:pt x="465897" y="618008"/>
                      <a:pt x="473442" y="667802"/>
                    </a:cubicBezTo>
                    <a:cubicBezTo>
                      <a:pt x="476460" y="688927"/>
                      <a:pt x="484759" y="691945"/>
                      <a:pt x="502112" y="691191"/>
                    </a:cubicBezTo>
                    <a:cubicBezTo>
                      <a:pt x="542097" y="690436"/>
                      <a:pt x="582838" y="691945"/>
                      <a:pt x="622824" y="690436"/>
                    </a:cubicBezTo>
                    <a:cubicBezTo>
                      <a:pt x="645458" y="689682"/>
                      <a:pt x="656020" y="694208"/>
                      <a:pt x="656020" y="720614"/>
                    </a:cubicBezTo>
                    <a:cubicBezTo>
                      <a:pt x="654511" y="811149"/>
                      <a:pt x="654511" y="901684"/>
                      <a:pt x="656020" y="992218"/>
                    </a:cubicBezTo>
                    <a:cubicBezTo>
                      <a:pt x="656775" y="1017116"/>
                      <a:pt x="644703" y="1026169"/>
                      <a:pt x="625087" y="1030696"/>
                    </a:cubicBezTo>
                    <a:cubicBezTo>
                      <a:pt x="441755" y="1069173"/>
                      <a:pt x="274265" y="1015607"/>
                      <a:pt x="203346" y="811904"/>
                    </a:cubicBezTo>
                    <a:cubicBezTo>
                      <a:pt x="155816" y="676856"/>
                      <a:pt x="155062" y="537282"/>
                      <a:pt x="197311" y="400725"/>
                    </a:cubicBezTo>
                    <a:cubicBezTo>
                      <a:pt x="240315" y="261905"/>
                      <a:pt x="333113" y="174389"/>
                      <a:pt x="480986" y="154018"/>
                    </a:cubicBezTo>
                    <a:cubicBezTo>
                      <a:pt x="571521" y="141193"/>
                      <a:pt x="658284" y="154773"/>
                      <a:pt x="745046" y="192495"/>
                    </a:cubicBezTo>
                    <a:cubicBezTo>
                      <a:pt x="755608" y="152509"/>
                      <a:pt x="763907" y="114032"/>
                      <a:pt x="775978" y="75555"/>
                    </a:cubicBezTo>
                    <a:cubicBezTo>
                      <a:pt x="783523" y="51412"/>
                      <a:pt x="773716" y="43113"/>
                      <a:pt x="752590" y="34815"/>
                    </a:cubicBezTo>
                    <a:cubicBezTo>
                      <a:pt x="701287" y="15199"/>
                      <a:pt x="648475" y="6900"/>
                      <a:pt x="594909" y="2373"/>
                    </a:cubicBezTo>
                    <a:cubicBezTo>
                      <a:pt x="361028" y="-17243"/>
                      <a:pt x="136955" y="83854"/>
                      <a:pt x="46420" y="339614"/>
                    </a:cubicBezTo>
                    <a:cubicBezTo>
                      <a:pt x="-19218" y="523702"/>
                      <a:pt x="-13936" y="710052"/>
                      <a:pt x="53965" y="892630"/>
                    </a:cubicBezTo>
                    <a:cubicBezTo>
                      <a:pt x="105267" y="1029941"/>
                      <a:pt x="201084" y="1125757"/>
                      <a:pt x="344430" y="1164989"/>
                    </a:cubicBezTo>
                    <a:cubicBezTo>
                      <a:pt x="494567" y="1206484"/>
                      <a:pt x="643194" y="1188377"/>
                      <a:pt x="788049" y="1137828"/>
                    </a:cubicBezTo>
                    <a:cubicBezTo>
                      <a:pt x="809929" y="1130284"/>
                      <a:pt x="810683" y="1115949"/>
                      <a:pt x="810683" y="1097088"/>
                    </a:cubicBezTo>
                    <a:cubicBezTo>
                      <a:pt x="809929" y="959777"/>
                      <a:pt x="811438" y="823220"/>
                      <a:pt x="809929" y="685909"/>
                    </a:cubicBezTo>
                    <a:cubicBezTo>
                      <a:pt x="809929" y="661013"/>
                      <a:pt x="816719" y="654222"/>
                      <a:pt x="841617" y="654977"/>
                    </a:cubicBezTo>
                    <a:cubicBezTo>
                      <a:pt x="939696" y="657240"/>
                      <a:pt x="1519871" y="657240"/>
                      <a:pt x="1674535" y="661767"/>
                    </a:cubicBezTo>
                    <a:lnTo>
                      <a:pt x="1674535" y="507103"/>
                    </a:lnTo>
                    <a:close/>
                  </a:path>
                </a:pathLst>
              </a:custGeom>
              <a:grpFill/>
              <a:ln w="7545" cap="flat">
                <a:noFill/>
                <a:prstDash val="solid"/>
                <a:miter/>
              </a:ln>
            </p:spPr>
            <p:txBody>
              <a:bodyPr rtlCol="0" anchor="ctr"/>
              <a:lstStyle/>
              <a:p>
                <a:endParaRPr lang="en-US" dirty="0">
                  <a:latin typeface="Arial" pitchFamily="34" charset="0"/>
                  <a:cs typeface="B Nazanin" pitchFamily="2" charset="-78"/>
                </a:endParaRPr>
              </a:p>
            </p:txBody>
          </p:sp>
          <p:sp>
            <p:nvSpPr>
              <p:cNvPr id="138" name="Freeform: Shape 137">
                <a:extLst>
                  <a:ext uri="{FF2B5EF4-FFF2-40B4-BE49-F238E27FC236}">
                    <a16:creationId xmlns:a16="http://schemas.microsoft.com/office/drawing/2014/main" id="{4120E39D-6C01-440F-8DC6-233B1A894A07}"/>
                  </a:ext>
                </a:extLst>
              </p:cNvPr>
              <p:cNvSpPr/>
              <p:nvPr/>
            </p:nvSpPr>
            <p:spPr>
              <a:xfrm>
                <a:off x="1674291" y="6016064"/>
                <a:ext cx="505986" cy="502125"/>
              </a:xfrm>
              <a:custGeom>
                <a:avLst/>
                <a:gdLst>
                  <a:gd name="connsiteX0" fmla="*/ 436854 w 505986"/>
                  <a:gd name="connsiteY0" fmla="*/ 0 h 502125"/>
                  <a:gd name="connsiteX1" fmla="*/ 505986 w 505986"/>
                  <a:gd name="connsiteY1" fmla="*/ 0 h 502125"/>
                  <a:gd name="connsiteX2" fmla="*/ 500144 w 505986"/>
                  <a:gd name="connsiteY2" fmla="*/ 369517 h 502125"/>
                  <a:gd name="connsiteX3" fmla="*/ 375025 w 505986"/>
                  <a:gd name="connsiteY3" fmla="*/ 498531 h 502125"/>
                  <a:gd name="connsiteX4" fmla="*/ 13966 w 505986"/>
                  <a:gd name="connsiteY4" fmla="*/ 502122 h 502125"/>
                  <a:gd name="connsiteX5" fmla="*/ 0 w 505986"/>
                  <a:gd name="connsiteY5" fmla="*/ 502077 h 502125"/>
                  <a:gd name="connsiteX6" fmla="*/ 0 w 505986"/>
                  <a:gd name="connsiteY6" fmla="*/ 432700 h 502125"/>
                  <a:gd name="connsiteX7" fmla="*/ 42020 w 505986"/>
                  <a:gd name="connsiteY7" fmla="*/ 432503 h 502125"/>
                  <a:gd name="connsiteX8" fmla="*/ 359932 w 505986"/>
                  <a:gd name="connsiteY8" fmla="*/ 430860 h 502125"/>
                  <a:gd name="connsiteX9" fmla="*/ 429551 w 505986"/>
                  <a:gd name="connsiteY9" fmla="*/ 362701 h 502125"/>
                  <a:gd name="connsiteX10" fmla="*/ 436854 w 505986"/>
                  <a:gd name="connsiteY10" fmla="*/ 0 h 50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5986" h="502125">
                    <a:moveTo>
                      <a:pt x="436854" y="0"/>
                    </a:moveTo>
                    <a:lnTo>
                      <a:pt x="505986" y="0"/>
                    </a:lnTo>
                    <a:cubicBezTo>
                      <a:pt x="505500" y="487"/>
                      <a:pt x="501605" y="255108"/>
                      <a:pt x="500144" y="369517"/>
                    </a:cubicBezTo>
                    <a:cubicBezTo>
                      <a:pt x="499171" y="450821"/>
                      <a:pt x="455354" y="496584"/>
                      <a:pt x="375025" y="498531"/>
                    </a:cubicBezTo>
                    <a:cubicBezTo>
                      <a:pt x="254774" y="501453"/>
                      <a:pt x="134400" y="502183"/>
                      <a:pt x="13966" y="502122"/>
                    </a:cubicBezTo>
                    <a:lnTo>
                      <a:pt x="0" y="502077"/>
                    </a:lnTo>
                    <a:lnTo>
                      <a:pt x="0" y="432700"/>
                    </a:lnTo>
                    <a:lnTo>
                      <a:pt x="42020" y="432503"/>
                    </a:lnTo>
                    <a:cubicBezTo>
                      <a:pt x="204019" y="431712"/>
                      <a:pt x="356767" y="430860"/>
                      <a:pt x="359932" y="430860"/>
                    </a:cubicBezTo>
                    <a:cubicBezTo>
                      <a:pt x="416893" y="429886"/>
                      <a:pt x="426630" y="418689"/>
                      <a:pt x="429551" y="362701"/>
                    </a:cubicBezTo>
                    <a:cubicBezTo>
                      <a:pt x="433933" y="271661"/>
                      <a:pt x="435393" y="21907"/>
                      <a:pt x="436854" y="0"/>
                    </a:cubicBezTo>
                    <a:close/>
                  </a:path>
                </a:pathLst>
              </a:custGeom>
              <a:grpFill/>
              <a:ln w="7545" cap="flat">
                <a:noFill/>
                <a:prstDash val="solid"/>
                <a:miter/>
              </a:ln>
            </p:spPr>
            <p:txBody>
              <a:bodyPr wrap="square" rtlCol="0" anchor="ctr">
                <a:noAutofit/>
              </a:bodyPr>
              <a:lstStyle/>
              <a:p>
                <a:endParaRPr lang="en-US" dirty="0">
                  <a:latin typeface="Arial" pitchFamily="34" charset="0"/>
                  <a:cs typeface="B Nazanin" pitchFamily="2" charset="-78"/>
                </a:endParaRPr>
              </a:p>
            </p:txBody>
          </p:sp>
        </p:grpSp>
      </p:grpSp>
      <p:grpSp>
        <p:nvGrpSpPr>
          <p:cNvPr id="147" name="Graphic 25">
            <a:extLst>
              <a:ext uri="{FF2B5EF4-FFF2-40B4-BE49-F238E27FC236}">
                <a16:creationId xmlns:a16="http://schemas.microsoft.com/office/drawing/2014/main" id="{3662A877-E78B-4267-94B9-43346A6346D7}"/>
              </a:ext>
            </a:extLst>
          </p:cNvPr>
          <p:cNvGrpSpPr/>
          <p:nvPr/>
        </p:nvGrpSpPr>
        <p:grpSpPr>
          <a:xfrm flipH="1">
            <a:off x="10213590" y="569831"/>
            <a:ext cx="1593959" cy="1059216"/>
            <a:chOff x="342288" y="5278574"/>
            <a:chExt cx="1920177" cy="1275995"/>
          </a:xfrm>
        </p:grpSpPr>
        <p:sp>
          <p:nvSpPr>
            <p:cNvPr id="148" name="Freeform: Shape 147">
              <a:extLst>
                <a:ext uri="{FF2B5EF4-FFF2-40B4-BE49-F238E27FC236}">
                  <a16:creationId xmlns:a16="http://schemas.microsoft.com/office/drawing/2014/main" id="{CD4AD307-9778-4D93-B32D-A724618FB304}"/>
                </a:ext>
              </a:extLst>
            </p:cNvPr>
            <p:cNvSpPr/>
            <p:nvPr/>
          </p:nvSpPr>
          <p:spPr>
            <a:xfrm>
              <a:off x="342288" y="5278574"/>
              <a:ext cx="1920177" cy="1275995"/>
            </a:xfrm>
            <a:custGeom>
              <a:avLst/>
              <a:gdLst>
                <a:gd name="connsiteX0" fmla="*/ 1895460 w 1920176"/>
                <a:gd name="connsiteY0" fmla="*/ 616030 h 1274796"/>
                <a:gd name="connsiteX1" fmla="*/ 1829939 w 1920176"/>
                <a:gd name="connsiteY1" fmla="*/ 539306 h 1274796"/>
                <a:gd name="connsiteX2" fmla="*/ 1633135 w 1920176"/>
                <a:gd name="connsiteY2" fmla="*/ 367101 h 1274796"/>
                <a:gd name="connsiteX3" fmla="*/ 1431946 w 1920176"/>
                <a:gd name="connsiteY3" fmla="*/ 220229 h 1274796"/>
                <a:gd name="connsiteX4" fmla="*/ 1122124 w 1920176"/>
                <a:gd name="connsiteY4" fmla="*/ 73112 h 1274796"/>
                <a:gd name="connsiteX5" fmla="*/ 816931 w 1920176"/>
                <a:gd name="connsiteY5" fmla="*/ 2964 h 1274796"/>
                <a:gd name="connsiteX6" fmla="*/ 573360 w 1920176"/>
                <a:gd name="connsiteY6" fmla="*/ 15630 h 1274796"/>
                <a:gd name="connsiteX7" fmla="*/ 289114 w 1920176"/>
                <a:gd name="connsiteY7" fmla="*/ 113058 h 1274796"/>
                <a:gd name="connsiteX8" fmla="*/ 102052 w 1920176"/>
                <a:gd name="connsiteY8" fmla="*/ 262123 h 1274796"/>
                <a:gd name="connsiteX9" fmla="*/ 56991 w 1920176"/>
                <a:gd name="connsiteY9" fmla="*/ 711266 h 1274796"/>
                <a:gd name="connsiteX10" fmla="*/ 258180 w 1920176"/>
                <a:gd name="connsiteY10" fmla="*/ 899302 h 1274796"/>
                <a:gd name="connsiteX11" fmla="*/ 549977 w 1920176"/>
                <a:gd name="connsiteY11" fmla="*/ 1050316 h 1274796"/>
                <a:gd name="connsiteX12" fmla="*/ 879772 w 1920176"/>
                <a:gd name="connsiteY12" fmla="*/ 1181844 h 1274796"/>
                <a:gd name="connsiteX13" fmla="*/ 1159634 w 1920176"/>
                <a:gd name="connsiteY13" fmla="*/ 1270503 h 1274796"/>
                <a:gd name="connsiteX14" fmla="*/ 1272163 w 1920176"/>
                <a:gd name="connsiteY14" fmla="*/ 1270503 h 1274796"/>
                <a:gd name="connsiteX15" fmla="*/ 1408076 w 1920176"/>
                <a:gd name="connsiteY15" fmla="*/ 1214239 h 1274796"/>
                <a:gd name="connsiteX16" fmla="*/ 1738844 w 1920176"/>
                <a:gd name="connsiteY16" fmla="*/ 964579 h 1274796"/>
                <a:gd name="connsiteX17" fmla="*/ 1786584 w 1920176"/>
                <a:gd name="connsiteY17" fmla="*/ 967258 h 1274796"/>
                <a:gd name="connsiteX18" fmla="*/ 1807775 w 1920176"/>
                <a:gd name="connsiteY18" fmla="*/ 927069 h 1274796"/>
                <a:gd name="connsiteX19" fmla="*/ 1784879 w 1920176"/>
                <a:gd name="connsiteY19" fmla="*/ 918301 h 1274796"/>
                <a:gd name="connsiteX20" fmla="*/ 1836029 w 1920176"/>
                <a:gd name="connsiteY20" fmla="*/ 859600 h 1274796"/>
                <a:gd name="connsiteX21" fmla="*/ 1910805 w 1920176"/>
                <a:gd name="connsiteY21" fmla="*/ 735136 h 1274796"/>
                <a:gd name="connsiteX22" fmla="*/ 1895460 w 1920176"/>
                <a:gd name="connsiteY22"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807775 w 1920177"/>
                <a:gd name="connsiteY17" fmla="*/ 927069 h 1274796"/>
                <a:gd name="connsiteX18" fmla="*/ 1784879 w 1920177"/>
                <a:gd name="connsiteY18" fmla="*/ 918301 h 1274796"/>
                <a:gd name="connsiteX19" fmla="*/ 1836029 w 1920177"/>
                <a:gd name="connsiteY19" fmla="*/ 859600 h 1274796"/>
                <a:gd name="connsiteX20" fmla="*/ 1910805 w 1920177"/>
                <a:gd name="connsiteY20" fmla="*/ 735136 h 1274796"/>
                <a:gd name="connsiteX21" fmla="*/ 1895460 w 1920177"/>
                <a:gd name="connsiteY21"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784879 w 1920177"/>
                <a:gd name="connsiteY17" fmla="*/ 918301 h 1274796"/>
                <a:gd name="connsiteX18" fmla="*/ 1836029 w 1920177"/>
                <a:gd name="connsiteY18" fmla="*/ 859600 h 1274796"/>
                <a:gd name="connsiteX19" fmla="*/ 1910805 w 1920177"/>
                <a:gd name="connsiteY19" fmla="*/ 735136 h 1274796"/>
                <a:gd name="connsiteX20" fmla="*/ 1895460 w 1920177"/>
                <a:gd name="connsiteY20"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836029 w 1920177"/>
                <a:gd name="connsiteY17" fmla="*/ 859600 h 1274796"/>
                <a:gd name="connsiteX18" fmla="*/ 1910805 w 1920177"/>
                <a:gd name="connsiteY18" fmla="*/ 735136 h 1274796"/>
                <a:gd name="connsiteX19" fmla="*/ 1895460 w 1920177"/>
                <a:gd name="connsiteY19"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836029 w 1920177"/>
                <a:gd name="connsiteY17" fmla="*/ 859600 h 1274796"/>
                <a:gd name="connsiteX18" fmla="*/ 1910805 w 1920177"/>
                <a:gd name="connsiteY18" fmla="*/ 735136 h 1274796"/>
                <a:gd name="connsiteX19" fmla="*/ 1895460 w 1920177"/>
                <a:gd name="connsiteY19" fmla="*/ 616030 h 1274796"/>
                <a:gd name="connsiteX0" fmla="*/ 1895460 w 1920177"/>
                <a:gd name="connsiteY0" fmla="*/ 616030 h 1276419"/>
                <a:gd name="connsiteX1" fmla="*/ 1829939 w 1920177"/>
                <a:gd name="connsiteY1" fmla="*/ 539306 h 1276419"/>
                <a:gd name="connsiteX2" fmla="*/ 1633135 w 1920177"/>
                <a:gd name="connsiteY2" fmla="*/ 367101 h 1276419"/>
                <a:gd name="connsiteX3" fmla="*/ 1431946 w 1920177"/>
                <a:gd name="connsiteY3" fmla="*/ 220229 h 1276419"/>
                <a:gd name="connsiteX4" fmla="*/ 1122124 w 1920177"/>
                <a:gd name="connsiteY4" fmla="*/ 73112 h 1276419"/>
                <a:gd name="connsiteX5" fmla="*/ 816931 w 1920177"/>
                <a:gd name="connsiteY5" fmla="*/ 2964 h 1276419"/>
                <a:gd name="connsiteX6" fmla="*/ 573360 w 1920177"/>
                <a:gd name="connsiteY6" fmla="*/ 15630 h 1276419"/>
                <a:gd name="connsiteX7" fmla="*/ 289114 w 1920177"/>
                <a:gd name="connsiteY7" fmla="*/ 113058 h 1276419"/>
                <a:gd name="connsiteX8" fmla="*/ 102052 w 1920177"/>
                <a:gd name="connsiteY8" fmla="*/ 262123 h 1276419"/>
                <a:gd name="connsiteX9" fmla="*/ 56991 w 1920177"/>
                <a:gd name="connsiteY9" fmla="*/ 711266 h 1276419"/>
                <a:gd name="connsiteX10" fmla="*/ 258180 w 1920177"/>
                <a:gd name="connsiteY10" fmla="*/ 899302 h 1276419"/>
                <a:gd name="connsiteX11" fmla="*/ 549977 w 1920177"/>
                <a:gd name="connsiteY11" fmla="*/ 1050316 h 1276419"/>
                <a:gd name="connsiteX12" fmla="*/ 879772 w 1920177"/>
                <a:gd name="connsiteY12" fmla="*/ 1181844 h 1276419"/>
                <a:gd name="connsiteX13" fmla="*/ 1159634 w 1920177"/>
                <a:gd name="connsiteY13" fmla="*/ 1270503 h 1276419"/>
                <a:gd name="connsiteX14" fmla="*/ 1272163 w 1920177"/>
                <a:gd name="connsiteY14" fmla="*/ 1270503 h 1276419"/>
                <a:gd name="connsiteX15" fmla="*/ 1414234 w 1920177"/>
                <a:gd name="connsiteY15" fmla="*/ 1211160 h 1276419"/>
                <a:gd name="connsiteX16" fmla="*/ 1738844 w 1920177"/>
                <a:gd name="connsiteY16" fmla="*/ 964579 h 1276419"/>
                <a:gd name="connsiteX17" fmla="*/ 1836029 w 1920177"/>
                <a:gd name="connsiteY17" fmla="*/ 859600 h 1276419"/>
                <a:gd name="connsiteX18" fmla="*/ 1910805 w 1920177"/>
                <a:gd name="connsiteY18" fmla="*/ 735136 h 1276419"/>
                <a:gd name="connsiteX19" fmla="*/ 1895460 w 1920177"/>
                <a:gd name="connsiteY19" fmla="*/ 616030 h 1276419"/>
                <a:gd name="connsiteX0" fmla="*/ 1895460 w 1920177"/>
                <a:gd name="connsiteY0" fmla="*/ 616030 h 1275785"/>
                <a:gd name="connsiteX1" fmla="*/ 1829939 w 1920177"/>
                <a:gd name="connsiteY1" fmla="*/ 539306 h 1275785"/>
                <a:gd name="connsiteX2" fmla="*/ 1633135 w 1920177"/>
                <a:gd name="connsiteY2" fmla="*/ 367101 h 1275785"/>
                <a:gd name="connsiteX3" fmla="*/ 1431946 w 1920177"/>
                <a:gd name="connsiteY3" fmla="*/ 220229 h 1275785"/>
                <a:gd name="connsiteX4" fmla="*/ 1122124 w 1920177"/>
                <a:gd name="connsiteY4" fmla="*/ 73112 h 1275785"/>
                <a:gd name="connsiteX5" fmla="*/ 816931 w 1920177"/>
                <a:gd name="connsiteY5" fmla="*/ 2964 h 1275785"/>
                <a:gd name="connsiteX6" fmla="*/ 573360 w 1920177"/>
                <a:gd name="connsiteY6" fmla="*/ 15630 h 1275785"/>
                <a:gd name="connsiteX7" fmla="*/ 289114 w 1920177"/>
                <a:gd name="connsiteY7" fmla="*/ 113058 h 1275785"/>
                <a:gd name="connsiteX8" fmla="*/ 102052 w 1920177"/>
                <a:gd name="connsiteY8" fmla="*/ 262123 h 1275785"/>
                <a:gd name="connsiteX9" fmla="*/ 56991 w 1920177"/>
                <a:gd name="connsiteY9" fmla="*/ 711266 h 1275785"/>
                <a:gd name="connsiteX10" fmla="*/ 258180 w 1920177"/>
                <a:gd name="connsiteY10" fmla="*/ 899302 h 1275785"/>
                <a:gd name="connsiteX11" fmla="*/ 549977 w 1920177"/>
                <a:gd name="connsiteY11" fmla="*/ 1050316 h 1275785"/>
                <a:gd name="connsiteX12" fmla="*/ 879772 w 1920177"/>
                <a:gd name="connsiteY12" fmla="*/ 1181844 h 1275785"/>
                <a:gd name="connsiteX13" fmla="*/ 1159634 w 1920177"/>
                <a:gd name="connsiteY13" fmla="*/ 1270503 h 1275785"/>
                <a:gd name="connsiteX14" fmla="*/ 1272163 w 1920177"/>
                <a:gd name="connsiteY14" fmla="*/ 1270503 h 1275785"/>
                <a:gd name="connsiteX15" fmla="*/ 1420392 w 1920177"/>
                <a:gd name="connsiteY15" fmla="*/ 1220396 h 1275785"/>
                <a:gd name="connsiteX16" fmla="*/ 1738844 w 1920177"/>
                <a:gd name="connsiteY16" fmla="*/ 964579 h 1275785"/>
                <a:gd name="connsiteX17" fmla="*/ 1836029 w 1920177"/>
                <a:gd name="connsiteY17" fmla="*/ 859600 h 1275785"/>
                <a:gd name="connsiteX18" fmla="*/ 1910805 w 1920177"/>
                <a:gd name="connsiteY18" fmla="*/ 735136 h 1275785"/>
                <a:gd name="connsiteX19" fmla="*/ 1895460 w 1920177"/>
                <a:gd name="connsiteY19" fmla="*/ 616030 h 1275785"/>
                <a:gd name="connsiteX0" fmla="*/ 1895460 w 1920177"/>
                <a:gd name="connsiteY0" fmla="*/ 616030 h 1275995"/>
                <a:gd name="connsiteX1" fmla="*/ 1829939 w 1920177"/>
                <a:gd name="connsiteY1" fmla="*/ 539306 h 1275995"/>
                <a:gd name="connsiteX2" fmla="*/ 1633135 w 1920177"/>
                <a:gd name="connsiteY2" fmla="*/ 367101 h 1275995"/>
                <a:gd name="connsiteX3" fmla="*/ 1431946 w 1920177"/>
                <a:gd name="connsiteY3" fmla="*/ 220229 h 1275995"/>
                <a:gd name="connsiteX4" fmla="*/ 1122124 w 1920177"/>
                <a:gd name="connsiteY4" fmla="*/ 73112 h 1275995"/>
                <a:gd name="connsiteX5" fmla="*/ 816931 w 1920177"/>
                <a:gd name="connsiteY5" fmla="*/ 2964 h 1275995"/>
                <a:gd name="connsiteX6" fmla="*/ 573360 w 1920177"/>
                <a:gd name="connsiteY6" fmla="*/ 15630 h 1275995"/>
                <a:gd name="connsiteX7" fmla="*/ 289114 w 1920177"/>
                <a:gd name="connsiteY7" fmla="*/ 113058 h 1275995"/>
                <a:gd name="connsiteX8" fmla="*/ 102052 w 1920177"/>
                <a:gd name="connsiteY8" fmla="*/ 262123 h 1275995"/>
                <a:gd name="connsiteX9" fmla="*/ 56991 w 1920177"/>
                <a:gd name="connsiteY9" fmla="*/ 711266 h 1275995"/>
                <a:gd name="connsiteX10" fmla="*/ 258180 w 1920177"/>
                <a:gd name="connsiteY10" fmla="*/ 899302 h 1275995"/>
                <a:gd name="connsiteX11" fmla="*/ 549977 w 1920177"/>
                <a:gd name="connsiteY11" fmla="*/ 1050316 h 1275995"/>
                <a:gd name="connsiteX12" fmla="*/ 879772 w 1920177"/>
                <a:gd name="connsiteY12" fmla="*/ 1181844 h 1275995"/>
                <a:gd name="connsiteX13" fmla="*/ 1159634 w 1920177"/>
                <a:gd name="connsiteY13" fmla="*/ 1270503 h 1275995"/>
                <a:gd name="connsiteX14" fmla="*/ 1272163 w 1920177"/>
                <a:gd name="connsiteY14" fmla="*/ 1270503 h 1275995"/>
                <a:gd name="connsiteX15" fmla="*/ 1417313 w 1920177"/>
                <a:gd name="connsiteY15" fmla="*/ 1217317 h 1275995"/>
                <a:gd name="connsiteX16" fmla="*/ 1738844 w 1920177"/>
                <a:gd name="connsiteY16" fmla="*/ 964579 h 1275995"/>
                <a:gd name="connsiteX17" fmla="*/ 1836029 w 1920177"/>
                <a:gd name="connsiteY17" fmla="*/ 859600 h 1275995"/>
                <a:gd name="connsiteX18" fmla="*/ 1910805 w 1920177"/>
                <a:gd name="connsiteY18" fmla="*/ 735136 h 1275995"/>
                <a:gd name="connsiteX19" fmla="*/ 1895460 w 1920177"/>
                <a:gd name="connsiteY19" fmla="*/ 616030 h 127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20177" h="1275995">
                  <a:moveTo>
                    <a:pt x="1895460" y="616030"/>
                  </a:moveTo>
                  <a:cubicBezTo>
                    <a:pt x="1875244" y="588994"/>
                    <a:pt x="1853809" y="563175"/>
                    <a:pt x="1829939" y="539306"/>
                  </a:cubicBezTo>
                  <a:cubicBezTo>
                    <a:pt x="1768560" y="476952"/>
                    <a:pt x="1701822" y="420930"/>
                    <a:pt x="1633135" y="367101"/>
                  </a:cubicBezTo>
                  <a:cubicBezTo>
                    <a:pt x="1567614" y="315952"/>
                    <a:pt x="1502094" y="264558"/>
                    <a:pt x="1431946" y="220229"/>
                  </a:cubicBezTo>
                  <a:cubicBezTo>
                    <a:pt x="1334518" y="158605"/>
                    <a:pt x="1230513" y="111353"/>
                    <a:pt x="1122124" y="73112"/>
                  </a:cubicBezTo>
                  <a:cubicBezTo>
                    <a:pt x="1022991" y="38038"/>
                    <a:pt x="921909" y="12220"/>
                    <a:pt x="816931" y="2964"/>
                  </a:cubicBezTo>
                  <a:cubicBezTo>
                    <a:pt x="735334" y="-4100"/>
                    <a:pt x="653982" y="1990"/>
                    <a:pt x="573360" y="15630"/>
                  </a:cubicBezTo>
                  <a:cubicBezTo>
                    <a:pt x="473496" y="32680"/>
                    <a:pt x="378017" y="63369"/>
                    <a:pt x="289114" y="113058"/>
                  </a:cubicBezTo>
                  <a:cubicBezTo>
                    <a:pt x="218478" y="152516"/>
                    <a:pt x="153201" y="198551"/>
                    <a:pt x="102052" y="262123"/>
                  </a:cubicBezTo>
                  <a:cubicBezTo>
                    <a:pt x="-4389" y="394381"/>
                    <a:pt x="-40681" y="562932"/>
                    <a:pt x="56991" y="711266"/>
                  </a:cubicBezTo>
                  <a:cubicBezTo>
                    <a:pt x="108872" y="789939"/>
                    <a:pt x="180238" y="848396"/>
                    <a:pt x="258180" y="899302"/>
                  </a:cubicBezTo>
                  <a:cubicBezTo>
                    <a:pt x="350250" y="959464"/>
                    <a:pt x="448896" y="1007204"/>
                    <a:pt x="549977" y="1050316"/>
                  </a:cubicBezTo>
                  <a:cubicBezTo>
                    <a:pt x="658853" y="1096594"/>
                    <a:pt x="769921" y="1137758"/>
                    <a:pt x="879772" y="1181844"/>
                  </a:cubicBezTo>
                  <a:cubicBezTo>
                    <a:pt x="970867" y="1218379"/>
                    <a:pt x="1061719" y="1255645"/>
                    <a:pt x="1159634" y="1270503"/>
                  </a:cubicBezTo>
                  <a:cubicBezTo>
                    <a:pt x="1197144" y="1276105"/>
                    <a:pt x="1229217" y="1279367"/>
                    <a:pt x="1272163" y="1270503"/>
                  </a:cubicBezTo>
                  <a:cubicBezTo>
                    <a:pt x="1315109" y="1261639"/>
                    <a:pt x="1374444" y="1241674"/>
                    <a:pt x="1417313" y="1217317"/>
                  </a:cubicBezTo>
                  <a:cubicBezTo>
                    <a:pt x="1538367" y="1148630"/>
                    <a:pt x="1669058" y="1024199"/>
                    <a:pt x="1738844" y="964579"/>
                  </a:cubicBezTo>
                  <a:cubicBezTo>
                    <a:pt x="1808630" y="904960"/>
                    <a:pt x="1807369" y="897840"/>
                    <a:pt x="1836029" y="859600"/>
                  </a:cubicBezTo>
                  <a:cubicBezTo>
                    <a:pt x="1865988" y="821116"/>
                    <a:pt x="1893268" y="781414"/>
                    <a:pt x="1910805" y="735136"/>
                  </a:cubicBezTo>
                  <a:cubicBezTo>
                    <a:pt x="1926637" y="692268"/>
                    <a:pt x="1922983" y="653053"/>
                    <a:pt x="1895460" y="616030"/>
                  </a:cubicBezTo>
                  <a:close/>
                </a:path>
              </a:pathLst>
            </a:custGeom>
            <a:solidFill>
              <a:schemeClr val="tx1">
                <a:lumMod val="75000"/>
                <a:lumOff val="25000"/>
              </a:schemeClr>
            </a:solidFill>
            <a:ln w="2430" cap="flat">
              <a:noFill/>
              <a:prstDash val="solid"/>
              <a:miter/>
            </a:ln>
          </p:spPr>
          <p:txBody>
            <a:bodyPr rtlCol="0" anchor="ctr"/>
            <a:lstStyle/>
            <a:p>
              <a:endParaRPr lang="en-US" dirty="0">
                <a:latin typeface="Arial" pitchFamily="34" charset="0"/>
                <a:cs typeface="B Nazanin" pitchFamily="2" charset="-78"/>
              </a:endParaRPr>
            </a:p>
          </p:txBody>
        </p:sp>
        <p:sp>
          <p:nvSpPr>
            <p:cNvPr id="149" name="Freeform: Shape 148">
              <a:extLst>
                <a:ext uri="{FF2B5EF4-FFF2-40B4-BE49-F238E27FC236}">
                  <a16:creationId xmlns:a16="http://schemas.microsoft.com/office/drawing/2014/main" id="{0AB74FBD-9CFB-4C4A-86BB-D3185A33D6B2}"/>
                </a:ext>
              </a:extLst>
            </p:cNvPr>
            <p:cNvSpPr/>
            <p:nvPr/>
          </p:nvSpPr>
          <p:spPr>
            <a:xfrm>
              <a:off x="388529" y="5703379"/>
              <a:ext cx="1373967" cy="810074"/>
            </a:xfrm>
            <a:custGeom>
              <a:avLst/>
              <a:gdLst>
                <a:gd name="connsiteX0" fmla="*/ 1373526 w 1373967"/>
                <a:gd name="connsiteY0" fmla="*/ 753142 h 810074"/>
                <a:gd name="connsiteX1" fmla="*/ 1205950 w 1373967"/>
                <a:gd name="connsiteY1" fmla="*/ 809894 h 810074"/>
                <a:gd name="connsiteX2" fmla="*/ 1036425 w 1373967"/>
                <a:gd name="connsiteY2" fmla="*/ 784319 h 810074"/>
                <a:gd name="connsiteX3" fmla="*/ 640623 w 1373967"/>
                <a:gd name="connsiteY3" fmla="*/ 639395 h 810074"/>
                <a:gd name="connsiteX4" fmla="*/ 279896 w 1373967"/>
                <a:gd name="connsiteY4" fmla="*/ 474741 h 810074"/>
                <a:gd name="connsiteX5" fmla="*/ 44119 w 1373967"/>
                <a:gd name="connsiteY5" fmla="*/ 277449 h 810074"/>
                <a:gd name="connsiteX6" fmla="*/ 33 w 1373967"/>
                <a:gd name="connsiteY6" fmla="*/ 87465 h 810074"/>
                <a:gd name="connsiteX7" fmla="*/ 66041 w 1373967"/>
                <a:gd name="connsiteY7" fmla="*/ 10740 h 810074"/>
                <a:gd name="connsiteX8" fmla="*/ 368068 w 1373967"/>
                <a:gd name="connsiteY8" fmla="*/ 85516 h 810074"/>
                <a:gd name="connsiteX9" fmla="*/ 587038 w 1373967"/>
                <a:gd name="connsiteY9" fmla="*/ 267707 h 810074"/>
                <a:gd name="connsiteX10" fmla="*/ 935100 w 1373967"/>
                <a:gd name="connsiteY10" fmla="*/ 548056 h 810074"/>
                <a:gd name="connsiteX11" fmla="*/ 1215693 w 1373967"/>
                <a:gd name="connsiteY11" fmla="*/ 704672 h 810074"/>
                <a:gd name="connsiteX12" fmla="*/ 1373526 w 1373967"/>
                <a:gd name="connsiteY12" fmla="*/ 753142 h 81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3967" h="810074">
                  <a:moveTo>
                    <a:pt x="1373526" y="753142"/>
                  </a:moveTo>
                  <a:cubicBezTo>
                    <a:pt x="1382051" y="766295"/>
                    <a:pt x="1264894" y="805997"/>
                    <a:pt x="1205950" y="809894"/>
                  </a:cubicBezTo>
                  <a:cubicBezTo>
                    <a:pt x="1156992" y="811843"/>
                    <a:pt x="1086600" y="797715"/>
                    <a:pt x="1036425" y="784319"/>
                  </a:cubicBezTo>
                  <a:cubicBezTo>
                    <a:pt x="976507" y="768487"/>
                    <a:pt x="728065" y="674956"/>
                    <a:pt x="640623" y="639395"/>
                  </a:cubicBezTo>
                  <a:cubicBezTo>
                    <a:pt x="561463" y="606269"/>
                    <a:pt x="375132" y="539531"/>
                    <a:pt x="279896" y="474741"/>
                  </a:cubicBezTo>
                  <a:cubicBezTo>
                    <a:pt x="192941" y="420425"/>
                    <a:pt x="82847" y="336150"/>
                    <a:pt x="44119" y="277449"/>
                  </a:cubicBezTo>
                  <a:cubicBezTo>
                    <a:pt x="10507" y="218506"/>
                    <a:pt x="-697" y="176368"/>
                    <a:pt x="33" y="87465"/>
                  </a:cubicBezTo>
                  <a:cubicBezTo>
                    <a:pt x="5148" y="47519"/>
                    <a:pt x="30480" y="24624"/>
                    <a:pt x="66041" y="10740"/>
                  </a:cubicBezTo>
                  <a:cubicBezTo>
                    <a:pt x="126446" y="-13130"/>
                    <a:pt x="242142" y="-951"/>
                    <a:pt x="368068" y="85516"/>
                  </a:cubicBezTo>
                  <a:cubicBezTo>
                    <a:pt x="428717" y="134961"/>
                    <a:pt x="500083" y="190982"/>
                    <a:pt x="587038" y="267707"/>
                  </a:cubicBezTo>
                  <a:cubicBezTo>
                    <a:pt x="730988" y="386082"/>
                    <a:pt x="911717" y="531493"/>
                    <a:pt x="935100" y="548056"/>
                  </a:cubicBezTo>
                  <a:cubicBezTo>
                    <a:pt x="1020593" y="608218"/>
                    <a:pt x="1117777" y="665700"/>
                    <a:pt x="1215693" y="704672"/>
                  </a:cubicBezTo>
                  <a:cubicBezTo>
                    <a:pt x="1313852" y="755334"/>
                    <a:pt x="1357694" y="735849"/>
                    <a:pt x="1373526" y="753142"/>
                  </a:cubicBezTo>
                  <a:close/>
                </a:path>
              </a:pathLst>
            </a:custGeom>
            <a:solidFill>
              <a:schemeClr val="accent2">
                <a:lumMod val="75000"/>
              </a:schemeClr>
            </a:solidFill>
            <a:ln w="2430" cap="flat">
              <a:noFill/>
              <a:prstDash val="solid"/>
              <a:miter/>
            </a:ln>
          </p:spPr>
          <p:txBody>
            <a:bodyPr rtlCol="0" anchor="ctr"/>
            <a:lstStyle/>
            <a:p>
              <a:endParaRPr lang="en-US" dirty="0">
                <a:latin typeface="Arial" pitchFamily="34" charset="0"/>
                <a:cs typeface="B Nazanin" pitchFamily="2" charset="-78"/>
              </a:endParaRPr>
            </a:p>
          </p:txBody>
        </p:sp>
        <p:sp>
          <p:nvSpPr>
            <p:cNvPr id="150" name="Freeform: Shape 149">
              <a:extLst>
                <a:ext uri="{FF2B5EF4-FFF2-40B4-BE49-F238E27FC236}">
                  <a16:creationId xmlns:a16="http://schemas.microsoft.com/office/drawing/2014/main" id="{E7A82CCD-CA85-4BD7-819C-16A913A3D58A}"/>
                </a:ext>
              </a:extLst>
            </p:cNvPr>
            <p:cNvSpPr/>
            <p:nvPr/>
          </p:nvSpPr>
          <p:spPr>
            <a:xfrm>
              <a:off x="419739" y="5303974"/>
              <a:ext cx="1825422" cy="1109932"/>
            </a:xfrm>
            <a:custGeom>
              <a:avLst/>
              <a:gdLst>
                <a:gd name="connsiteX0" fmla="*/ 1831405 w 1831613"/>
                <a:gd name="connsiteY0" fmla="*/ 677342 h 1104823"/>
                <a:gd name="connsiteX1" fmla="*/ 1831162 w 1831613"/>
                <a:gd name="connsiteY1" fmla="*/ 653716 h 1104823"/>
                <a:gd name="connsiteX2" fmla="*/ 1824098 w 1831613"/>
                <a:gd name="connsiteY2" fmla="*/ 635692 h 1104823"/>
                <a:gd name="connsiteX3" fmla="*/ 1747617 w 1831613"/>
                <a:gd name="connsiteY3" fmla="*/ 538507 h 1104823"/>
                <a:gd name="connsiteX4" fmla="*/ 1524994 w 1831613"/>
                <a:gd name="connsiteY4" fmla="*/ 346087 h 1104823"/>
                <a:gd name="connsiteX5" fmla="*/ 1378121 w 1831613"/>
                <a:gd name="connsiteY5" fmla="*/ 237942 h 1104823"/>
                <a:gd name="connsiteX6" fmla="*/ 945053 w 1831613"/>
                <a:gd name="connsiteY6" fmla="*/ 43086 h 1104823"/>
                <a:gd name="connsiteX7" fmla="*/ 720481 w 1831613"/>
                <a:gd name="connsiteY7" fmla="*/ 3384 h 1104823"/>
                <a:gd name="connsiteX8" fmla="*/ 583594 w 1831613"/>
                <a:gd name="connsiteY8" fmla="*/ 5576 h 1104823"/>
                <a:gd name="connsiteX9" fmla="*/ 245519 w 1831613"/>
                <a:gd name="connsiteY9" fmla="*/ 96428 h 1104823"/>
                <a:gd name="connsiteX10" fmla="*/ 26549 w 1831613"/>
                <a:gd name="connsiteY10" fmla="*/ 262786 h 1104823"/>
                <a:gd name="connsiteX11" fmla="*/ 0 w 1831613"/>
                <a:gd name="connsiteY11" fmla="*/ 301757 h 1104823"/>
                <a:gd name="connsiteX12" fmla="*/ 104492 w 1831613"/>
                <a:gd name="connsiteY12" fmla="*/ 282759 h 1104823"/>
                <a:gd name="connsiteX13" fmla="*/ 252826 w 1831613"/>
                <a:gd name="connsiteY13" fmla="*/ 318807 h 1104823"/>
                <a:gd name="connsiteX14" fmla="*/ 388982 w 1831613"/>
                <a:gd name="connsiteY14" fmla="*/ 386276 h 1104823"/>
                <a:gd name="connsiteX15" fmla="*/ 549738 w 1831613"/>
                <a:gd name="connsiteY15" fmla="*/ 495639 h 1104823"/>
                <a:gd name="connsiteX16" fmla="*/ 739236 w 1831613"/>
                <a:gd name="connsiteY16" fmla="*/ 655421 h 1104823"/>
                <a:gd name="connsiteX17" fmla="*/ 739236 w 1831613"/>
                <a:gd name="connsiteY17" fmla="*/ 655421 h 1104823"/>
                <a:gd name="connsiteX18" fmla="*/ 968192 w 1831613"/>
                <a:gd name="connsiteY18" fmla="*/ 833471 h 1104823"/>
                <a:gd name="connsiteX19" fmla="*/ 968192 w 1831613"/>
                <a:gd name="connsiteY19" fmla="*/ 833471 h 1104823"/>
                <a:gd name="connsiteX20" fmla="*/ 1216390 w 1831613"/>
                <a:gd name="connsiteY20" fmla="*/ 1002996 h 1104823"/>
                <a:gd name="connsiteX21" fmla="*/ 1343047 w 1831613"/>
                <a:gd name="connsiteY21" fmla="*/ 1085810 h 1104823"/>
                <a:gd name="connsiteX22" fmla="*/ 1386646 w 1831613"/>
                <a:gd name="connsiteY22" fmla="*/ 1104808 h 1104823"/>
                <a:gd name="connsiteX23" fmla="*/ 1441449 w 1831613"/>
                <a:gd name="connsiteY23" fmla="*/ 1076310 h 1104823"/>
                <a:gd name="connsiteX24" fmla="*/ 1791460 w 1831613"/>
                <a:gd name="connsiteY24" fmla="*/ 766733 h 1104823"/>
                <a:gd name="connsiteX25" fmla="*/ 1831405 w 1831613"/>
                <a:gd name="connsiteY25" fmla="*/ 677342 h 1104823"/>
                <a:gd name="connsiteX26" fmla="*/ 840318 w 1831613"/>
                <a:gd name="connsiteY26" fmla="*/ 736286 h 1104823"/>
                <a:gd name="connsiteX27" fmla="*/ 841779 w 1831613"/>
                <a:gd name="connsiteY27" fmla="*/ 738235 h 1104823"/>
                <a:gd name="connsiteX28" fmla="*/ 840318 w 1831613"/>
                <a:gd name="connsiteY28" fmla="*/ 736286 h 1104823"/>
                <a:gd name="connsiteX29" fmla="*/ 1254631 w 1831613"/>
                <a:gd name="connsiteY29" fmla="*/ 1026135 h 1104823"/>
                <a:gd name="connsiteX30" fmla="*/ 1254631 w 1831613"/>
                <a:gd name="connsiteY30" fmla="*/ 1026135 h 1104823"/>
                <a:gd name="connsiteX31" fmla="*/ 1256092 w 1831613"/>
                <a:gd name="connsiteY31" fmla="*/ 1028083 h 1104823"/>
                <a:gd name="connsiteX32" fmla="*/ 1254631 w 1831613"/>
                <a:gd name="connsiteY32" fmla="*/ 1026135 h 1104823"/>
                <a:gd name="connsiteX0" fmla="*/ 1791460 w 1833764"/>
                <a:gd name="connsiteY0" fmla="*/ 766733 h 1104823"/>
                <a:gd name="connsiteX1" fmla="*/ 1831162 w 1833764"/>
                <a:gd name="connsiteY1" fmla="*/ 653716 h 1104823"/>
                <a:gd name="connsiteX2" fmla="*/ 1824098 w 1833764"/>
                <a:gd name="connsiteY2" fmla="*/ 635692 h 1104823"/>
                <a:gd name="connsiteX3" fmla="*/ 1747617 w 1833764"/>
                <a:gd name="connsiteY3" fmla="*/ 538507 h 1104823"/>
                <a:gd name="connsiteX4" fmla="*/ 1524994 w 1833764"/>
                <a:gd name="connsiteY4" fmla="*/ 346087 h 1104823"/>
                <a:gd name="connsiteX5" fmla="*/ 1378121 w 1833764"/>
                <a:gd name="connsiteY5" fmla="*/ 237942 h 1104823"/>
                <a:gd name="connsiteX6" fmla="*/ 945053 w 1833764"/>
                <a:gd name="connsiteY6" fmla="*/ 43086 h 1104823"/>
                <a:gd name="connsiteX7" fmla="*/ 720481 w 1833764"/>
                <a:gd name="connsiteY7" fmla="*/ 3384 h 1104823"/>
                <a:gd name="connsiteX8" fmla="*/ 583594 w 1833764"/>
                <a:gd name="connsiteY8" fmla="*/ 5576 h 1104823"/>
                <a:gd name="connsiteX9" fmla="*/ 245519 w 1833764"/>
                <a:gd name="connsiteY9" fmla="*/ 96428 h 1104823"/>
                <a:gd name="connsiteX10" fmla="*/ 26549 w 1833764"/>
                <a:gd name="connsiteY10" fmla="*/ 262786 h 1104823"/>
                <a:gd name="connsiteX11" fmla="*/ 0 w 1833764"/>
                <a:gd name="connsiteY11" fmla="*/ 301757 h 1104823"/>
                <a:gd name="connsiteX12" fmla="*/ 104492 w 1833764"/>
                <a:gd name="connsiteY12" fmla="*/ 282759 h 1104823"/>
                <a:gd name="connsiteX13" fmla="*/ 252826 w 1833764"/>
                <a:gd name="connsiteY13" fmla="*/ 318807 h 1104823"/>
                <a:gd name="connsiteX14" fmla="*/ 388982 w 1833764"/>
                <a:gd name="connsiteY14" fmla="*/ 386276 h 1104823"/>
                <a:gd name="connsiteX15" fmla="*/ 549738 w 1833764"/>
                <a:gd name="connsiteY15" fmla="*/ 495639 h 1104823"/>
                <a:gd name="connsiteX16" fmla="*/ 739236 w 1833764"/>
                <a:gd name="connsiteY16" fmla="*/ 655421 h 1104823"/>
                <a:gd name="connsiteX17" fmla="*/ 739236 w 1833764"/>
                <a:gd name="connsiteY17" fmla="*/ 655421 h 1104823"/>
                <a:gd name="connsiteX18" fmla="*/ 968192 w 1833764"/>
                <a:gd name="connsiteY18" fmla="*/ 833471 h 1104823"/>
                <a:gd name="connsiteX19" fmla="*/ 968192 w 1833764"/>
                <a:gd name="connsiteY19" fmla="*/ 833471 h 1104823"/>
                <a:gd name="connsiteX20" fmla="*/ 1216390 w 1833764"/>
                <a:gd name="connsiteY20" fmla="*/ 1002996 h 1104823"/>
                <a:gd name="connsiteX21" fmla="*/ 1343047 w 1833764"/>
                <a:gd name="connsiteY21" fmla="*/ 1085810 h 1104823"/>
                <a:gd name="connsiteX22" fmla="*/ 1386646 w 1833764"/>
                <a:gd name="connsiteY22" fmla="*/ 1104808 h 1104823"/>
                <a:gd name="connsiteX23" fmla="*/ 1441449 w 1833764"/>
                <a:gd name="connsiteY23" fmla="*/ 1076310 h 1104823"/>
                <a:gd name="connsiteX24" fmla="*/ 1791460 w 1833764"/>
                <a:gd name="connsiteY24" fmla="*/ 766733 h 1104823"/>
                <a:gd name="connsiteX25" fmla="*/ 840318 w 1833764"/>
                <a:gd name="connsiteY25" fmla="*/ 736286 h 1104823"/>
                <a:gd name="connsiteX26" fmla="*/ 841779 w 1833764"/>
                <a:gd name="connsiteY26" fmla="*/ 738235 h 1104823"/>
                <a:gd name="connsiteX27" fmla="*/ 840318 w 1833764"/>
                <a:gd name="connsiteY27" fmla="*/ 736286 h 1104823"/>
                <a:gd name="connsiteX28" fmla="*/ 1254631 w 1833764"/>
                <a:gd name="connsiteY28" fmla="*/ 1026135 h 1104823"/>
                <a:gd name="connsiteX29" fmla="*/ 1254631 w 1833764"/>
                <a:gd name="connsiteY29" fmla="*/ 1026135 h 1104823"/>
                <a:gd name="connsiteX30" fmla="*/ 1256092 w 1833764"/>
                <a:gd name="connsiteY30" fmla="*/ 1028083 h 1104823"/>
                <a:gd name="connsiteX31" fmla="*/ 1254631 w 1833764"/>
                <a:gd name="connsiteY31" fmla="*/ 1026135 h 1104823"/>
                <a:gd name="connsiteX0" fmla="*/ 1791460 w 1834540"/>
                <a:gd name="connsiteY0" fmla="*/ 766733 h 1104823"/>
                <a:gd name="connsiteX1" fmla="*/ 1824098 w 1834540"/>
                <a:gd name="connsiteY1" fmla="*/ 635692 h 1104823"/>
                <a:gd name="connsiteX2" fmla="*/ 1747617 w 1834540"/>
                <a:gd name="connsiteY2" fmla="*/ 538507 h 1104823"/>
                <a:gd name="connsiteX3" fmla="*/ 1524994 w 1834540"/>
                <a:gd name="connsiteY3" fmla="*/ 346087 h 1104823"/>
                <a:gd name="connsiteX4" fmla="*/ 1378121 w 1834540"/>
                <a:gd name="connsiteY4" fmla="*/ 237942 h 1104823"/>
                <a:gd name="connsiteX5" fmla="*/ 945053 w 1834540"/>
                <a:gd name="connsiteY5" fmla="*/ 43086 h 1104823"/>
                <a:gd name="connsiteX6" fmla="*/ 720481 w 1834540"/>
                <a:gd name="connsiteY6" fmla="*/ 3384 h 1104823"/>
                <a:gd name="connsiteX7" fmla="*/ 583594 w 1834540"/>
                <a:gd name="connsiteY7" fmla="*/ 5576 h 1104823"/>
                <a:gd name="connsiteX8" fmla="*/ 245519 w 1834540"/>
                <a:gd name="connsiteY8" fmla="*/ 96428 h 1104823"/>
                <a:gd name="connsiteX9" fmla="*/ 26549 w 1834540"/>
                <a:gd name="connsiteY9" fmla="*/ 262786 h 1104823"/>
                <a:gd name="connsiteX10" fmla="*/ 0 w 1834540"/>
                <a:gd name="connsiteY10" fmla="*/ 301757 h 1104823"/>
                <a:gd name="connsiteX11" fmla="*/ 104492 w 1834540"/>
                <a:gd name="connsiteY11" fmla="*/ 282759 h 1104823"/>
                <a:gd name="connsiteX12" fmla="*/ 252826 w 1834540"/>
                <a:gd name="connsiteY12" fmla="*/ 318807 h 1104823"/>
                <a:gd name="connsiteX13" fmla="*/ 388982 w 1834540"/>
                <a:gd name="connsiteY13" fmla="*/ 386276 h 1104823"/>
                <a:gd name="connsiteX14" fmla="*/ 549738 w 1834540"/>
                <a:gd name="connsiteY14" fmla="*/ 495639 h 1104823"/>
                <a:gd name="connsiteX15" fmla="*/ 739236 w 1834540"/>
                <a:gd name="connsiteY15" fmla="*/ 655421 h 1104823"/>
                <a:gd name="connsiteX16" fmla="*/ 739236 w 1834540"/>
                <a:gd name="connsiteY16" fmla="*/ 655421 h 1104823"/>
                <a:gd name="connsiteX17" fmla="*/ 968192 w 1834540"/>
                <a:gd name="connsiteY17" fmla="*/ 833471 h 1104823"/>
                <a:gd name="connsiteX18" fmla="*/ 968192 w 1834540"/>
                <a:gd name="connsiteY18" fmla="*/ 833471 h 1104823"/>
                <a:gd name="connsiteX19" fmla="*/ 1216390 w 1834540"/>
                <a:gd name="connsiteY19" fmla="*/ 1002996 h 1104823"/>
                <a:gd name="connsiteX20" fmla="*/ 1343047 w 1834540"/>
                <a:gd name="connsiteY20" fmla="*/ 1085810 h 1104823"/>
                <a:gd name="connsiteX21" fmla="*/ 1386646 w 1834540"/>
                <a:gd name="connsiteY21" fmla="*/ 1104808 h 1104823"/>
                <a:gd name="connsiteX22" fmla="*/ 1441449 w 1834540"/>
                <a:gd name="connsiteY22" fmla="*/ 1076310 h 1104823"/>
                <a:gd name="connsiteX23" fmla="*/ 1791460 w 1834540"/>
                <a:gd name="connsiteY23" fmla="*/ 766733 h 1104823"/>
                <a:gd name="connsiteX24" fmla="*/ 840318 w 1834540"/>
                <a:gd name="connsiteY24" fmla="*/ 736286 h 1104823"/>
                <a:gd name="connsiteX25" fmla="*/ 841779 w 1834540"/>
                <a:gd name="connsiteY25" fmla="*/ 738235 h 1104823"/>
                <a:gd name="connsiteX26" fmla="*/ 840318 w 1834540"/>
                <a:gd name="connsiteY26" fmla="*/ 736286 h 1104823"/>
                <a:gd name="connsiteX27" fmla="*/ 1254631 w 1834540"/>
                <a:gd name="connsiteY27" fmla="*/ 1026135 h 1104823"/>
                <a:gd name="connsiteX28" fmla="*/ 1254631 w 1834540"/>
                <a:gd name="connsiteY28" fmla="*/ 1026135 h 1104823"/>
                <a:gd name="connsiteX29" fmla="*/ 1256092 w 1834540"/>
                <a:gd name="connsiteY29" fmla="*/ 1028083 h 1104823"/>
                <a:gd name="connsiteX30" fmla="*/ 1254631 w 1834540"/>
                <a:gd name="connsiteY30" fmla="*/ 1026135 h 1104823"/>
                <a:gd name="connsiteX0" fmla="*/ 1782224 w 1830891"/>
                <a:gd name="connsiteY0" fmla="*/ 754418 h 1109932"/>
                <a:gd name="connsiteX1" fmla="*/ 1824098 w 1830891"/>
                <a:gd name="connsiteY1" fmla="*/ 635692 h 1109932"/>
                <a:gd name="connsiteX2" fmla="*/ 1747617 w 1830891"/>
                <a:gd name="connsiteY2" fmla="*/ 538507 h 1109932"/>
                <a:gd name="connsiteX3" fmla="*/ 1524994 w 1830891"/>
                <a:gd name="connsiteY3" fmla="*/ 346087 h 1109932"/>
                <a:gd name="connsiteX4" fmla="*/ 1378121 w 1830891"/>
                <a:gd name="connsiteY4" fmla="*/ 237942 h 1109932"/>
                <a:gd name="connsiteX5" fmla="*/ 945053 w 1830891"/>
                <a:gd name="connsiteY5" fmla="*/ 43086 h 1109932"/>
                <a:gd name="connsiteX6" fmla="*/ 720481 w 1830891"/>
                <a:gd name="connsiteY6" fmla="*/ 3384 h 1109932"/>
                <a:gd name="connsiteX7" fmla="*/ 583594 w 1830891"/>
                <a:gd name="connsiteY7" fmla="*/ 5576 h 1109932"/>
                <a:gd name="connsiteX8" fmla="*/ 245519 w 1830891"/>
                <a:gd name="connsiteY8" fmla="*/ 96428 h 1109932"/>
                <a:gd name="connsiteX9" fmla="*/ 26549 w 1830891"/>
                <a:gd name="connsiteY9" fmla="*/ 262786 h 1109932"/>
                <a:gd name="connsiteX10" fmla="*/ 0 w 1830891"/>
                <a:gd name="connsiteY10" fmla="*/ 301757 h 1109932"/>
                <a:gd name="connsiteX11" fmla="*/ 104492 w 1830891"/>
                <a:gd name="connsiteY11" fmla="*/ 282759 h 1109932"/>
                <a:gd name="connsiteX12" fmla="*/ 252826 w 1830891"/>
                <a:gd name="connsiteY12" fmla="*/ 318807 h 1109932"/>
                <a:gd name="connsiteX13" fmla="*/ 388982 w 1830891"/>
                <a:gd name="connsiteY13" fmla="*/ 386276 h 1109932"/>
                <a:gd name="connsiteX14" fmla="*/ 549738 w 1830891"/>
                <a:gd name="connsiteY14" fmla="*/ 495639 h 1109932"/>
                <a:gd name="connsiteX15" fmla="*/ 739236 w 1830891"/>
                <a:gd name="connsiteY15" fmla="*/ 655421 h 1109932"/>
                <a:gd name="connsiteX16" fmla="*/ 739236 w 1830891"/>
                <a:gd name="connsiteY16" fmla="*/ 655421 h 1109932"/>
                <a:gd name="connsiteX17" fmla="*/ 968192 w 1830891"/>
                <a:gd name="connsiteY17" fmla="*/ 833471 h 1109932"/>
                <a:gd name="connsiteX18" fmla="*/ 968192 w 1830891"/>
                <a:gd name="connsiteY18" fmla="*/ 833471 h 1109932"/>
                <a:gd name="connsiteX19" fmla="*/ 1216390 w 1830891"/>
                <a:gd name="connsiteY19" fmla="*/ 1002996 h 1109932"/>
                <a:gd name="connsiteX20" fmla="*/ 1343047 w 1830891"/>
                <a:gd name="connsiteY20" fmla="*/ 1085810 h 1109932"/>
                <a:gd name="connsiteX21" fmla="*/ 1386646 w 1830891"/>
                <a:gd name="connsiteY21" fmla="*/ 1104808 h 1109932"/>
                <a:gd name="connsiteX22" fmla="*/ 1441449 w 1830891"/>
                <a:gd name="connsiteY22" fmla="*/ 1076310 h 1109932"/>
                <a:gd name="connsiteX23" fmla="*/ 1782224 w 1830891"/>
                <a:gd name="connsiteY23" fmla="*/ 754418 h 1109932"/>
                <a:gd name="connsiteX24" fmla="*/ 840318 w 1830891"/>
                <a:gd name="connsiteY24" fmla="*/ 736286 h 1109932"/>
                <a:gd name="connsiteX25" fmla="*/ 841779 w 1830891"/>
                <a:gd name="connsiteY25" fmla="*/ 738235 h 1109932"/>
                <a:gd name="connsiteX26" fmla="*/ 840318 w 1830891"/>
                <a:gd name="connsiteY26" fmla="*/ 736286 h 1109932"/>
                <a:gd name="connsiteX27" fmla="*/ 1254631 w 1830891"/>
                <a:gd name="connsiteY27" fmla="*/ 1026135 h 1109932"/>
                <a:gd name="connsiteX28" fmla="*/ 1254631 w 1830891"/>
                <a:gd name="connsiteY28" fmla="*/ 1026135 h 1109932"/>
                <a:gd name="connsiteX29" fmla="*/ 1256092 w 1830891"/>
                <a:gd name="connsiteY29" fmla="*/ 1028083 h 1109932"/>
                <a:gd name="connsiteX30" fmla="*/ 1254631 w 1830891"/>
                <a:gd name="connsiteY30" fmla="*/ 1026135 h 1109932"/>
                <a:gd name="connsiteX0" fmla="*/ 1782224 w 1830891"/>
                <a:gd name="connsiteY0" fmla="*/ 754418 h 1109932"/>
                <a:gd name="connsiteX1" fmla="*/ 1824098 w 1830891"/>
                <a:gd name="connsiteY1" fmla="*/ 635692 h 1109932"/>
                <a:gd name="connsiteX2" fmla="*/ 1747617 w 1830891"/>
                <a:gd name="connsiteY2" fmla="*/ 538507 h 1109932"/>
                <a:gd name="connsiteX3" fmla="*/ 1524994 w 1830891"/>
                <a:gd name="connsiteY3" fmla="*/ 346087 h 1109932"/>
                <a:gd name="connsiteX4" fmla="*/ 1378121 w 1830891"/>
                <a:gd name="connsiteY4" fmla="*/ 237942 h 1109932"/>
                <a:gd name="connsiteX5" fmla="*/ 945053 w 1830891"/>
                <a:gd name="connsiteY5" fmla="*/ 43086 h 1109932"/>
                <a:gd name="connsiteX6" fmla="*/ 720481 w 1830891"/>
                <a:gd name="connsiteY6" fmla="*/ 3384 h 1109932"/>
                <a:gd name="connsiteX7" fmla="*/ 583594 w 1830891"/>
                <a:gd name="connsiteY7" fmla="*/ 5576 h 1109932"/>
                <a:gd name="connsiteX8" fmla="*/ 245519 w 1830891"/>
                <a:gd name="connsiteY8" fmla="*/ 96428 h 1109932"/>
                <a:gd name="connsiteX9" fmla="*/ 26549 w 1830891"/>
                <a:gd name="connsiteY9" fmla="*/ 262786 h 1109932"/>
                <a:gd name="connsiteX10" fmla="*/ 0 w 1830891"/>
                <a:gd name="connsiteY10" fmla="*/ 301757 h 1109932"/>
                <a:gd name="connsiteX11" fmla="*/ 104492 w 1830891"/>
                <a:gd name="connsiteY11" fmla="*/ 282759 h 1109932"/>
                <a:gd name="connsiteX12" fmla="*/ 252826 w 1830891"/>
                <a:gd name="connsiteY12" fmla="*/ 318807 h 1109932"/>
                <a:gd name="connsiteX13" fmla="*/ 388982 w 1830891"/>
                <a:gd name="connsiteY13" fmla="*/ 386276 h 1109932"/>
                <a:gd name="connsiteX14" fmla="*/ 549738 w 1830891"/>
                <a:gd name="connsiteY14" fmla="*/ 495639 h 1109932"/>
                <a:gd name="connsiteX15" fmla="*/ 739236 w 1830891"/>
                <a:gd name="connsiteY15" fmla="*/ 655421 h 1109932"/>
                <a:gd name="connsiteX16" fmla="*/ 739236 w 1830891"/>
                <a:gd name="connsiteY16" fmla="*/ 655421 h 1109932"/>
                <a:gd name="connsiteX17" fmla="*/ 968192 w 1830891"/>
                <a:gd name="connsiteY17" fmla="*/ 833471 h 1109932"/>
                <a:gd name="connsiteX18" fmla="*/ 968192 w 1830891"/>
                <a:gd name="connsiteY18" fmla="*/ 833471 h 1109932"/>
                <a:gd name="connsiteX19" fmla="*/ 1216390 w 1830891"/>
                <a:gd name="connsiteY19" fmla="*/ 1002996 h 1109932"/>
                <a:gd name="connsiteX20" fmla="*/ 1343047 w 1830891"/>
                <a:gd name="connsiteY20" fmla="*/ 1085810 h 1109932"/>
                <a:gd name="connsiteX21" fmla="*/ 1386646 w 1830891"/>
                <a:gd name="connsiteY21" fmla="*/ 1104808 h 1109932"/>
                <a:gd name="connsiteX22" fmla="*/ 1441449 w 1830891"/>
                <a:gd name="connsiteY22" fmla="*/ 1076310 h 1109932"/>
                <a:gd name="connsiteX23" fmla="*/ 1782224 w 1830891"/>
                <a:gd name="connsiteY23" fmla="*/ 754418 h 1109932"/>
                <a:gd name="connsiteX24" fmla="*/ 840318 w 1830891"/>
                <a:gd name="connsiteY24" fmla="*/ 736286 h 1109932"/>
                <a:gd name="connsiteX25" fmla="*/ 841779 w 1830891"/>
                <a:gd name="connsiteY25" fmla="*/ 738235 h 1109932"/>
                <a:gd name="connsiteX26" fmla="*/ 840318 w 1830891"/>
                <a:gd name="connsiteY26" fmla="*/ 736286 h 1109932"/>
                <a:gd name="connsiteX27" fmla="*/ 1254631 w 1830891"/>
                <a:gd name="connsiteY27" fmla="*/ 1026135 h 1109932"/>
                <a:gd name="connsiteX28" fmla="*/ 1254631 w 1830891"/>
                <a:gd name="connsiteY28" fmla="*/ 1026135 h 1109932"/>
                <a:gd name="connsiteX29" fmla="*/ 1256092 w 1830891"/>
                <a:gd name="connsiteY29" fmla="*/ 1028083 h 1109932"/>
                <a:gd name="connsiteX30" fmla="*/ 1254631 w 1830891"/>
                <a:gd name="connsiteY30" fmla="*/ 1026135 h 1109932"/>
                <a:gd name="connsiteX0" fmla="*/ 1782224 w 1826625"/>
                <a:gd name="connsiteY0" fmla="*/ 754418 h 1109932"/>
                <a:gd name="connsiteX1" fmla="*/ 1824098 w 1826625"/>
                <a:gd name="connsiteY1" fmla="*/ 635692 h 1109932"/>
                <a:gd name="connsiteX2" fmla="*/ 1747617 w 1826625"/>
                <a:gd name="connsiteY2" fmla="*/ 538507 h 1109932"/>
                <a:gd name="connsiteX3" fmla="*/ 1524994 w 1826625"/>
                <a:gd name="connsiteY3" fmla="*/ 346087 h 1109932"/>
                <a:gd name="connsiteX4" fmla="*/ 1378121 w 1826625"/>
                <a:gd name="connsiteY4" fmla="*/ 237942 h 1109932"/>
                <a:gd name="connsiteX5" fmla="*/ 945053 w 1826625"/>
                <a:gd name="connsiteY5" fmla="*/ 43086 h 1109932"/>
                <a:gd name="connsiteX6" fmla="*/ 720481 w 1826625"/>
                <a:gd name="connsiteY6" fmla="*/ 3384 h 1109932"/>
                <a:gd name="connsiteX7" fmla="*/ 583594 w 1826625"/>
                <a:gd name="connsiteY7" fmla="*/ 5576 h 1109932"/>
                <a:gd name="connsiteX8" fmla="*/ 245519 w 1826625"/>
                <a:gd name="connsiteY8" fmla="*/ 96428 h 1109932"/>
                <a:gd name="connsiteX9" fmla="*/ 26549 w 1826625"/>
                <a:gd name="connsiteY9" fmla="*/ 262786 h 1109932"/>
                <a:gd name="connsiteX10" fmla="*/ 0 w 1826625"/>
                <a:gd name="connsiteY10" fmla="*/ 301757 h 1109932"/>
                <a:gd name="connsiteX11" fmla="*/ 104492 w 1826625"/>
                <a:gd name="connsiteY11" fmla="*/ 282759 h 1109932"/>
                <a:gd name="connsiteX12" fmla="*/ 252826 w 1826625"/>
                <a:gd name="connsiteY12" fmla="*/ 318807 h 1109932"/>
                <a:gd name="connsiteX13" fmla="*/ 388982 w 1826625"/>
                <a:gd name="connsiteY13" fmla="*/ 386276 h 1109932"/>
                <a:gd name="connsiteX14" fmla="*/ 549738 w 1826625"/>
                <a:gd name="connsiteY14" fmla="*/ 495639 h 1109932"/>
                <a:gd name="connsiteX15" fmla="*/ 739236 w 1826625"/>
                <a:gd name="connsiteY15" fmla="*/ 655421 h 1109932"/>
                <a:gd name="connsiteX16" fmla="*/ 739236 w 1826625"/>
                <a:gd name="connsiteY16" fmla="*/ 655421 h 1109932"/>
                <a:gd name="connsiteX17" fmla="*/ 968192 w 1826625"/>
                <a:gd name="connsiteY17" fmla="*/ 833471 h 1109932"/>
                <a:gd name="connsiteX18" fmla="*/ 968192 w 1826625"/>
                <a:gd name="connsiteY18" fmla="*/ 833471 h 1109932"/>
                <a:gd name="connsiteX19" fmla="*/ 1216390 w 1826625"/>
                <a:gd name="connsiteY19" fmla="*/ 1002996 h 1109932"/>
                <a:gd name="connsiteX20" fmla="*/ 1343047 w 1826625"/>
                <a:gd name="connsiteY20" fmla="*/ 1085810 h 1109932"/>
                <a:gd name="connsiteX21" fmla="*/ 1386646 w 1826625"/>
                <a:gd name="connsiteY21" fmla="*/ 1104808 h 1109932"/>
                <a:gd name="connsiteX22" fmla="*/ 1441449 w 1826625"/>
                <a:gd name="connsiteY22" fmla="*/ 1076310 h 1109932"/>
                <a:gd name="connsiteX23" fmla="*/ 1782224 w 1826625"/>
                <a:gd name="connsiteY23" fmla="*/ 754418 h 1109932"/>
                <a:gd name="connsiteX24" fmla="*/ 840318 w 1826625"/>
                <a:gd name="connsiteY24" fmla="*/ 736286 h 1109932"/>
                <a:gd name="connsiteX25" fmla="*/ 841779 w 1826625"/>
                <a:gd name="connsiteY25" fmla="*/ 738235 h 1109932"/>
                <a:gd name="connsiteX26" fmla="*/ 840318 w 1826625"/>
                <a:gd name="connsiteY26" fmla="*/ 736286 h 1109932"/>
                <a:gd name="connsiteX27" fmla="*/ 1254631 w 1826625"/>
                <a:gd name="connsiteY27" fmla="*/ 1026135 h 1109932"/>
                <a:gd name="connsiteX28" fmla="*/ 1254631 w 1826625"/>
                <a:gd name="connsiteY28" fmla="*/ 1026135 h 1109932"/>
                <a:gd name="connsiteX29" fmla="*/ 1256092 w 1826625"/>
                <a:gd name="connsiteY29" fmla="*/ 1028083 h 1109932"/>
                <a:gd name="connsiteX30" fmla="*/ 1254631 w 1826625"/>
                <a:gd name="connsiteY30" fmla="*/ 1026135 h 1109932"/>
                <a:gd name="connsiteX0" fmla="*/ 1782224 w 1825422"/>
                <a:gd name="connsiteY0" fmla="*/ 754418 h 1109932"/>
                <a:gd name="connsiteX1" fmla="*/ 1824098 w 1825422"/>
                <a:gd name="connsiteY1" fmla="*/ 635692 h 1109932"/>
                <a:gd name="connsiteX2" fmla="*/ 1747617 w 1825422"/>
                <a:gd name="connsiteY2" fmla="*/ 538507 h 1109932"/>
                <a:gd name="connsiteX3" fmla="*/ 1524994 w 1825422"/>
                <a:gd name="connsiteY3" fmla="*/ 346087 h 1109932"/>
                <a:gd name="connsiteX4" fmla="*/ 1378121 w 1825422"/>
                <a:gd name="connsiteY4" fmla="*/ 237942 h 1109932"/>
                <a:gd name="connsiteX5" fmla="*/ 945053 w 1825422"/>
                <a:gd name="connsiteY5" fmla="*/ 43086 h 1109932"/>
                <a:gd name="connsiteX6" fmla="*/ 720481 w 1825422"/>
                <a:gd name="connsiteY6" fmla="*/ 3384 h 1109932"/>
                <a:gd name="connsiteX7" fmla="*/ 583594 w 1825422"/>
                <a:gd name="connsiteY7" fmla="*/ 5576 h 1109932"/>
                <a:gd name="connsiteX8" fmla="*/ 245519 w 1825422"/>
                <a:gd name="connsiteY8" fmla="*/ 96428 h 1109932"/>
                <a:gd name="connsiteX9" fmla="*/ 26549 w 1825422"/>
                <a:gd name="connsiteY9" fmla="*/ 262786 h 1109932"/>
                <a:gd name="connsiteX10" fmla="*/ 0 w 1825422"/>
                <a:gd name="connsiteY10" fmla="*/ 301757 h 1109932"/>
                <a:gd name="connsiteX11" fmla="*/ 104492 w 1825422"/>
                <a:gd name="connsiteY11" fmla="*/ 282759 h 1109932"/>
                <a:gd name="connsiteX12" fmla="*/ 252826 w 1825422"/>
                <a:gd name="connsiteY12" fmla="*/ 318807 h 1109932"/>
                <a:gd name="connsiteX13" fmla="*/ 388982 w 1825422"/>
                <a:gd name="connsiteY13" fmla="*/ 386276 h 1109932"/>
                <a:gd name="connsiteX14" fmla="*/ 549738 w 1825422"/>
                <a:gd name="connsiteY14" fmla="*/ 495639 h 1109932"/>
                <a:gd name="connsiteX15" fmla="*/ 739236 w 1825422"/>
                <a:gd name="connsiteY15" fmla="*/ 655421 h 1109932"/>
                <a:gd name="connsiteX16" fmla="*/ 739236 w 1825422"/>
                <a:gd name="connsiteY16" fmla="*/ 655421 h 1109932"/>
                <a:gd name="connsiteX17" fmla="*/ 968192 w 1825422"/>
                <a:gd name="connsiteY17" fmla="*/ 833471 h 1109932"/>
                <a:gd name="connsiteX18" fmla="*/ 968192 w 1825422"/>
                <a:gd name="connsiteY18" fmla="*/ 833471 h 1109932"/>
                <a:gd name="connsiteX19" fmla="*/ 1216390 w 1825422"/>
                <a:gd name="connsiteY19" fmla="*/ 1002996 h 1109932"/>
                <a:gd name="connsiteX20" fmla="*/ 1343047 w 1825422"/>
                <a:gd name="connsiteY20" fmla="*/ 1085810 h 1109932"/>
                <a:gd name="connsiteX21" fmla="*/ 1386646 w 1825422"/>
                <a:gd name="connsiteY21" fmla="*/ 1104808 h 1109932"/>
                <a:gd name="connsiteX22" fmla="*/ 1441449 w 1825422"/>
                <a:gd name="connsiteY22" fmla="*/ 1076310 h 1109932"/>
                <a:gd name="connsiteX23" fmla="*/ 1782224 w 1825422"/>
                <a:gd name="connsiteY23" fmla="*/ 754418 h 1109932"/>
                <a:gd name="connsiteX24" fmla="*/ 840318 w 1825422"/>
                <a:gd name="connsiteY24" fmla="*/ 736286 h 1109932"/>
                <a:gd name="connsiteX25" fmla="*/ 841779 w 1825422"/>
                <a:gd name="connsiteY25" fmla="*/ 738235 h 1109932"/>
                <a:gd name="connsiteX26" fmla="*/ 840318 w 1825422"/>
                <a:gd name="connsiteY26" fmla="*/ 736286 h 1109932"/>
                <a:gd name="connsiteX27" fmla="*/ 1254631 w 1825422"/>
                <a:gd name="connsiteY27" fmla="*/ 1026135 h 1109932"/>
                <a:gd name="connsiteX28" fmla="*/ 1254631 w 1825422"/>
                <a:gd name="connsiteY28" fmla="*/ 1026135 h 1109932"/>
                <a:gd name="connsiteX29" fmla="*/ 1256092 w 1825422"/>
                <a:gd name="connsiteY29" fmla="*/ 1028083 h 1109932"/>
                <a:gd name="connsiteX30" fmla="*/ 1254631 w 1825422"/>
                <a:gd name="connsiteY30" fmla="*/ 1026135 h 110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5422" h="1109932">
                  <a:moveTo>
                    <a:pt x="1782224" y="754418"/>
                  </a:moveTo>
                  <a:cubicBezTo>
                    <a:pt x="1824448" y="705612"/>
                    <a:pt x="1828326" y="661414"/>
                    <a:pt x="1824098" y="635692"/>
                  </a:cubicBezTo>
                  <a:cubicBezTo>
                    <a:pt x="1804612" y="598669"/>
                    <a:pt x="1776358" y="568223"/>
                    <a:pt x="1747617" y="538507"/>
                  </a:cubicBezTo>
                  <a:cubicBezTo>
                    <a:pt x="1678687" y="468359"/>
                    <a:pt x="1602693" y="406249"/>
                    <a:pt x="1524994" y="346087"/>
                  </a:cubicBezTo>
                  <a:cubicBezTo>
                    <a:pt x="1488702" y="318076"/>
                    <a:pt x="1390786" y="245980"/>
                    <a:pt x="1378121" y="237942"/>
                  </a:cubicBezTo>
                  <a:cubicBezTo>
                    <a:pt x="1244401" y="149526"/>
                    <a:pt x="1098746" y="86928"/>
                    <a:pt x="945053" y="43086"/>
                  </a:cubicBezTo>
                  <a:cubicBezTo>
                    <a:pt x="871495" y="22139"/>
                    <a:pt x="796962" y="7768"/>
                    <a:pt x="720481" y="3384"/>
                  </a:cubicBezTo>
                  <a:cubicBezTo>
                    <a:pt x="710982" y="-26"/>
                    <a:pt x="654717" y="-2949"/>
                    <a:pt x="583594" y="5576"/>
                  </a:cubicBezTo>
                  <a:cubicBezTo>
                    <a:pt x="466437" y="19703"/>
                    <a:pt x="352690" y="45765"/>
                    <a:pt x="245519" y="96428"/>
                  </a:cubicBezTo>
                  <a:cubicBezTo>
                    <a:pt x="160756" y="136373"/>
                    <a:pt x="84762" y="187766"/>
                    <a:pt x="26549" y="262786"/>
                  </a:cubicBezTo>
                  <a:cubicBezTo>
                    <a:pt x="17537" y="274477"/>
                    <a:pt x="8525" y="286169"/>
                    <a:pt x="0" y="301757"/>
                  </a:cubicBezTo>
                  <a:cubicBezTo>
                    <a:pt x="35318" y="286169"/>
                    <a:pt x="69418" y="280323"/>
                    <a:pt x="104492" y="282759"/>
                  </a:cubicBezTo>
                  <a:cubicBezTo>
                    <a:pt x="155885" y="286169"/>
                    <a:pt x="205086" y="300052"/>
                    <a:pt x="252826" y="318807"/>
                  </a:cubicBezTo>
                  <a:cubicBezTo>
                    <a:pt x="300079" y="337318"/>
                    <a:pt x="344652" y="361432"/>
                    <a:pt x="388982" y="386276"/>
                  </a:cubicBezTo>
                  <a:cubicBezTo>
                    <a:pt x="408467" y="398455"/>
                    <a:pt x="532688" y="482973"/>
                    <a:pt x="549738" y="495639"/>
                  </a:cubicBezTo>
                  <a:cubicBezTo>
                    <a:pt x="569955" y="511958"/>
                    <a:pt x="718776" y="640320"/>
                    <a:pt x="739236" y="655421"/>
                  </a:cubicBezTo>
                  <a:lnTo>
                    <a:pt x="739236" y="655421"/>
                  </a:lnTo>
                  <a:cubicBezTo>
                    <a:pt x="772118" y="684649"/>
                    <a:pt x="926054" y="803755"/>
                    <a:pt x="968192" y="833471"/>
                  </a:cubicBezTo>
                  <a:lnTo>
                    <a:pt x="968192" y="833471"/>
                  </a:lnTo>
                  <a:lnTo>
                    <a:pt x="1216390" y="1002996"/>
                  </a:lnTo>
                  <a:cubicBezTo>
                    <a:pt x="1228812" y="1012251"/>
                    <a:pt x="1320151" y="1072900"/>
                    <a:pt x="1343047" y="1085810"/>
                  </a:cubicBezTo>
                  <a:cubicBezTo>
                    <a:pt x="1354982" y="1094335"/>
                    <a:pt x="1385184" y="1105295"/>
                    <a:pt x="1386646" y="1104808"/>
                  </a:cubicBezTo>
                  <a:cubicBezTo>
                    <a:pt x="1406131" y="1097745"/>
                    <a:pt x="1375519" y="1134708"/>
                    <a:pt x="1441449" y="1076310"/>
                  </a:cubicBezTo>
                  <a:cubicBezTo>
                    <a:pt x="1507379" y="1017912"/>
                    <a:pt x="1748580" y="799576"/>
                    <a:pt x="1782224" y="754418"/>
                  </a:cubicBezTo>
                  <a:close/>
                  <a:moveTo>
                    <a:pt x="840318" y="736286"/>
                  </a:moveTo>
                  <a:cubicBezTo>
                    <a:pt x="840805" y="736773"/>
                    <a:pt x="841292" y="737504"/>
                    <a:pt x="841779" y="738235"/>
                  </a:cubicBezTo>
                  <a:cubicBezTo>
                    <a:pt x="841292" y="737504"/>
                    <a:pt x="840805" y="736773"/>
                    <a:pt x="840318" y="736286"/>
                  </a:cubicBezTo>
                  <a:close/>
                  <a:moveTo>
                    <a:pt x="1254631" y="1026135"/>
                  </a:moveTo>
                  <a:lnTo>
                    <a:pt x="1254631" y="1026135"/>
                  </a:lnTo>
                  <a:cubicBezTo>
                    <a:pt x="1255361" y="1026378"/>
                    <a:pt x="1255605" y="1027353"/>
                    <a:pt x="1256092" y="1028083"/>
                  </a:cubicBezTo>
                  <a:cubicBezTo>
                    <a:pt x="1255361" y="1027353"/>
                    <a:pt x="1254874" y="1026866"/>
                    <a:pt x="1254631" y="1026135"/>
                  </a:cubicBezTo>
                  <a:close/>
                </a:path>
              </a:pathLst>
            </a:custGeom>
            <a:solidFill>
              <a:schemeClr val="accent2">
                <a:lumMod val="60000"/>
                <a:lumOff val="40000"/>
              </a:schemeClr>
            </a:solidFill>
            <a:ln w="2430" cap="flat">
              <a:noFill/>
              <a:prstDash val="solid"/>
              <a:miter/>
            </a:ln>
          </p:spPr>
          <p:txBody>
            <a:bodyPr rtlCol="0" anchor="ctr"/>
            <a:lstStyle/>
            <a:p>
              <a:endParaRPr lang="en-US" dirty="0">
                <a:latin typeface="Arial" pitchFamily="34" charset="0"/>
                <a:cs typeface="B Nazanin" pitchFamily="2" charset="-78"/>
              </a:endParaRPr>
            </a:p>
          </p:txBody>
        </p:sp>
        <p:sp>
          <p:nvSpPr>
            <p:cNvPr id="151" name="Freeform: Shape 150">
              <a:extLst>
                <a:ext uri="{FF2B5EF4-FFF2-40B4-BE49-F238E27FC236}">
                  <a16:creationId xmlns:a16="http://schemas.microsoft.com/office/drawing/2014/main" id="{4B55D40B-8BC3-4B7A-9007-8488C06F8DE5}"/>
                </a:ext>
              </a:extLst>
            </p:cNvPr>
            <p:cNvSpPr/>
            <p:nvPr/>
          </p:nvSpPr>
          <p:spPr>
            <a:xfrm>
              <a:off x="1114199" y="5450886"/>
              <a:ext cx="1037568" cy="782036"/>
            </a:xfrm>
            <a:custGeom>
              <a:avLst/>
              <a:gdLst>
                <a:gd name="connsiteX0" fmla="*/ 1037568 w 1037568"/>
                <a:gd name="connsiteY0" fmla="*/ 662931 h 782036"/>
                <a:gd name="connsiteX1" fmla="*/ 557978 w 1037568"/>
                <a:gd name="connsiteY1" fmla="*/ 235709 h 782036"/>
                <a:gd name="connsiteX2" fmla="*/ 153895 w 1037568"/>
                <a:gd name="connsiteY2" fmla="*/ 3343 h 782036"/>
                <a:gd name="connsiteX3" fmla="*/ 5317 w 1037568"/>
                <a:gd name="connsiteY3" fmla="*/ 31110 h 782036"/>
                <a:gd name="connsiteX4" fmla="*/ 121013 w 1037568"/>
                <a:gd name="connsiteY4" fmla="*/ 127320 h 782036"/>
                <a:gd name="connsiteX5" fmla="*/ 546774 w 1037568"/>
                <a:gd name="connsiteY5" fmla="*/ 450051 h 782036"/>
                <a:gd name="connsiteX6" fmla="*/ 844174 w 1037568"/>
                <a:gd name="connsiteY6" fmla="*/ 691916 h 782036"/>
                <a:gd name="connsiteX7" fmla="*/ 920168 w 1037568"/>
                <a:gd name="connsiteY7" fmla="*/ 782037 h 782036"/>
                <a:gd name="connsiteX8" fmla="*/ 1037568 w 1037568"/>
                <a:gd name="connsiteY8" fmla="*/ 662931 h 78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568" h="782036">
                  <a:moveTo>
                    <a:pt x="1037568" y="662931"/>
                  </a:moveTo>
                  <a:cubicBezTo>
                    <a:pt x="984226" y="646125"/>
                    <a:pt x="783281" y="390863"/>
                    <a:pt x="557978" y="235709"/>
                  </a:cubicBezTo>
                  <a:cubicBezTo>
                    <a:pt x="437168" y="152408"/>
                    <a:pt x="342906" y="54980"/>
                    <a:pt x="153895" y="3343"/>
                  </a:cubicBezTo>
                  <a:cubicBezTo>
                    <a:pt x="118821" y="-6156"/>
                    <a:pt x="40879" y="5048"/>
                    <a:pt x="5317" y="31110"/>
                  </a:cubicBezTo>
                  <a:cubicBezTo>
                    <a:pt x="-19283" y="49134"/>
                    <a:pt x="45263" y="84696"/>
                    <a:pt x="121013" y="127320"/>
                  </a:cubicBezTo>
                  <a:cubicBezTo>
                    <a:pt x="196764" y="169945"/>
                    <a:pt x="460550" y="379659"/>
                    <a:pt x="546774" y="450051"/>
                  </a:cubicBezTo>
                  <a:cubicBezTo>
                    <a:pt x="662226" y="544313"/>
                    <a:pt x="782550" y="629075"/>
                    <a:pt x="844174" y="691916"/>
                  </a:cubicBezTo>
                  <a:cubicBezTo>
                    <a:pt x="899951" y="748668"/>
                    <a:pt x="907989" y="753296"/>
                    <a:pt x="920168" y="782037"/>
                  </a:cubicBezTo>
                  <a:cubicBezTo>
                    <a:pt x="949639" y="749886"/>
                    <a:pt x="1008583" y="702877"/>
                    <a:pt x="1037568" y="662931"/>
                  </a:cubicBezTo>
                  <a:close/>
                </a:path>
              </a:pathLst>
            </a:custGeom>
            <a:solidFill>
              <a:schemeClr val="accent2">
                <a:lumMod val="75000"/>
              </a:schemeClr>
            </a:solidFill>
            <a:ln w="2430" cap="flat">
              <a:noFill/>
              <a:prstDash val="solid"/>
              <a:miter/>
            </a:ln>
          </p:spPr>
          <p:txBody>
            <a:bodyPr rtlCol="0" anchor="ctr"/>
            <a:lstStyle/>
            <a:p>
              <a:endParaRPr lang="en-US" dirty="0">
                <a:latin typeface="Arial" pitchFamily="34" charset="0"/>
                <a:cs typeface="B Nazanin" pitchFamily="2" charset="-78"/>
              </a:endParaRPr>
            </a:p>
          </p:txBody>
        </p:sp>
        <p:sp>
          <p:nvSpPr>
            <p:cNvPr id="152" name="Freeform: Shape 151">
              <a:extLst>
                <a:ext uri="{FF2B5EF4-FFF2-40B4-BE49-F238E27FC236}">
                  <a16:creationId xmlns:a16="http://schemas.microsoft.com/office/drawing/2014/main" id="{21911AA1-DB27-468F-862F-E766F096BE52}"/>
                </a:ext>
              </a:extLst>
            </p:cNvPr>
            <p:cNvSpPr/>
            <p:nvPr/>
          </p:nvSpPr>
          <p:spPr>
            <a:xfrm>
              <a:off x="1532379" y="5663711"/>
              <a:ext cx="336957" cy="311260"/>
            </a:xfrm>
            <a:custGeom>
              <a:avLst/>
              <a:gdLst>
                <a:gd name="connsiteX0" fmla="*/ 331975 w 336957"/>
                <a:gd name="connsiteY0" fmla="*/ 249648 h 311260"/>
                <a:gd name="connsiteX1" fmla="*/ 284723 w 336957"/>
                <a:gd name="connsiteY1" fmla="*/ 304208 h 311260"/>
                <a:gd name="connsiteX2" fmla="*/ 255738 w 336957"/>
                <a:gd name="connsiteY2" fmla="*/ 306157 h 311260"/>
                <a:gd name="connsiteX3" fmla="*/ 7052 w 336957"/>
                <a:gd name="connsiteY3" fmla="*/ 90597 h 311260"/>
                <a:gd name="connsiteX4" fmla="*/ 5104 w 336957"/>
                <a:gd name="connsiteY4" fmla="*/ 61612 h 311260"/>
                <a:gd name="connsiteX5" fmla="*/ 52356 w 336957"/>
                <a:gd name="connsiteY5" fmla="*/ 7052 h 311260"/>
                <a:gd name="connsiteX6" fmla="*/ 81341 w 336957"/>
                <a:gd name="connsiteY6" fmla="*/ 5104 h 311260"/>
                <a:gd name="connsiteX7" fmla="*/ 329783 w 336957"/>
                <a:gd name="connsiteY7" fmla="*/ 220420 h 311260"/>
                <a:gd name="connsiteX8" fmla="*/ 331975 w 336957"/>
                <a:gd name="connsiteY8" fmla="*/ 249648 h 31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957" h="311260">
                  <a:moveTo>
                    <a:pt x="331975" y="249648"/>
                  </a:moveTo>
                  <a:lnTo>
                    <a:pt x="284723" y="304208"/>
                  </a:lnTo>
                  <a:cubicBezTo>
                    <a:pt x="277172" y="312733"/>
                    <a:pt x="264263" y="313707"/>
                    <a:pt x="255738" y="306157"/>
                  </a:cubicBezTo>
                  <a:lnTo>
                    <a:pt x="7052" y="90597"/>
                  </a:lnTo>
                  <a:cubicBezTo>
                    <a:pt x="-1473" y="83046"/>
                    <a:pt x="-2447" y="70137"/>
                    <a:pt x="5104" y="61612"/>
                  </a:cubicBezTo>
                  <a:lnTo>
                    <a:pt x="52356" y="7052"/>
                  </a:lnTo>
                  <a:cubicBezTo>
                    <a:pt x="59907" y="-1473"/>
                    <a:pt x="72816" y="-2447"/>
                    <a:pt x="81341" y="5104"/>
                  </a:cubicBezTo>
                  <a:lnTo>
                    <a:pt x="329783" y="220420"/>
                  </a:lnTo>
                  <a:cubicBezTo>
                    <a:pt x="338552" y="227971"/>
                    <a:pt x="339282" y="240880"/>
                    <a:pt x="331975" y="249648"/>
                  </a:cubicBezTo>
                  <a:close/>
                </a:path>
              </a:pathLst>
            </a:custGeom>
            <a:solidFill>
              <a:srgbClr val="1A1A1A"/>
            </a:solidFill>
            <a:ln w="2430" cap="flat">
              <a:noFill/>
              <a:prstDash val="solid"/>
              <a:miter/>
            </a:ln>
          </p:spPr>
          <p:txBody>
            <a:bodyPr rtlCol="0" anchor="ctr"/>
            <a:lstStyle/>
            <a:p>
              <a:endParaRPr lang="en-US" dirty="0">
                <a:latin typeface="Arial" pitchFamily="34" charset="0"/>
                <a:cs typeface="B Nazanin" pitchFamily="2" charset="-78"/>
              </a:endParaRPr>
            </a:p>
          </p:txBody>
        </p:sp>
        <p:sp>
          <p:nvSpPr>
            <p:cNvPr id="153" name="Freeform: Shape 152">
              <a:extLst>
                <a:ext uri="{FF2B5EF4-FFF2-40B4-BE49-F238E27FC236}">
                  <a16:creationId xmlns:a16="http://schemas.microsoft.com/office/drawing/2014/main" id="{51321F1B-5DDF-4169-A2EA-A7D09695ACD0}"/>
                </a:ext>
              </a:extLst>
            </p:cNvPr>
            <p:cNvSpPr/>
            <p:nvPr/>
          </p:nvSpPr>
          <p:spPr>
            <a:xfrm>
              <a:off x="1309685" y="5512626"/>
              <a:ext cx="230116" cy="192783"/>
            </a:xfrm>
            <a:custGeom>
              <a:avLst/>
              <a:gdLst>
                <a:gd name="connsiteX0" fmla="*/ 226337 w 230116"/>
                <a:gd name="connsiteY0" fmla="*/ 145715 h 192783"/>
                <a:gd name="connsiteX1" fmla="*/ 199544 w 230116"/>
                <a:gd name="connsiteY1" fmla="*/ 183955 h 192783"/>
                <a:gd name="connsiteX2" fmla="*/ 170803 w 230116"/>
                <a:gd name="connsiteY2" fmla="*/ 189070 h 192783"/>
                <a:gd name="connsiteX3" fmla="*/ 8828 w 230116"/>
                <a:gd name="connsiteY3" fmla="*/ 75810 h 192783"/>
                <a:gd name="connsiteX4" fmla="*/ 3714 w 230116"/>
                <a:gd name="connsiteY4" fmla="*/ 47069 h 192783"/>
                <a:gd name="connsiteX5" fmla="*/ 30506 w 230116"/>
                <a:gd name="connsiteY5" fmla="*/ 8828 h 192783"/>
                <a:gd name="connsiteX6" fmla="*/ 59248 w 230116"/>
                <a:gd name="connsiteY6" fmla="*/ 3714 h 192783"/>
                <a:gd name="connsiteX7" fmla="*/ 221222 w 230116"/>
                <a:gd name="connsiteY7" fmla="*/ 116974 h 192783"/>
                <a:gd name="connsiteX8" fmla="*/ 226337 w 230116"/>
                <a:gd name="connsiteY8" fmla="*/ 145715 h 19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16" h="192783">
                  <a:moveTo>
                    <a:pt x="226337" y="145715"/>
                  </a:moveTo>
                  <a:lnTo>
                    <a:pt x="199544" y="183955"/>
                  </a:lnTo>
                  <a:cubicBezTo>
                    <a:pt x="192968" y="193211"/>
                    <a:pt x="180302" y="195647"/>
                    <a:pt x="170803" y="189070"/>
                  </a:cubicBezTo>
                  <a:lnTo>
                    <a:pt x="8828" y="75810"/>
                  </a:lnTo>
                  <a:cubicBezTo>
                    <a:pt x="-427" y="69234"/>
                    <a:pt x="-2863" y="56568"/>
                    <a:pt x="3714" y="47069"/>
                  </a:cubicBezTo>
                  <a:lnTo>
                    <a:pt x="30506" y="8828"/>
                  </a:lnTo>
                  <a:cubicBezTo>
                    <a:pt x="37083" y="-427"/>
                    <a:pt x="49748" y="-2863"/>
                    <a:pt x="59248" y="3714"/>
                  </a:cubicBezTo>
                  <a:lnTo>
                    <a:pt x="221222" y="116974"/>
                  </a:lnTo>
                  <a:cubicBezTo>
                    <a:pt x="230721" y="123550"/>
                    <a:pt x="232913" y="136459"/>
                    <a:pt x="226337" y="145715"/>
                  </a:cubicBezTo>
                  <a:close/>
                </a:path>
              </a:pathLst>
            </a:custGeom>
            <a:solidFill>
              <a:srgbClr val="1A1A1A"/>
            </a:solidFill>
            <a:ln w="2430" cap="flat">
              <a:noFill/>
              <a:prstDash val="solid"/>
              <a:miter/>
            </a:ln>
          </p:spPr>
          <p:txBody>
            <a:bodyPr rtlCol="0" anchor="ctr"/>
            <a:lstStyle/>
            <a:p>
              <a:endParaRPr lang="en-US" dirty="0">
                <a:latin typeface="Arial" pitchFamily="34" charset="0"/>
                <a:cs typeface="B Nazanin" pitchFamily="2" charset="-78"/>
              </a:endParaRPr>
            </a:p>
          </p:txBody>
        </p:sp>
        <p:sp>
          <p:nvSpPr>
            <p:cNvPr id="154" name="Freeform: Shape 153">
              <a:extLst>
                <a:ext uri="{FF2B5EF4-FFF2-40B4-BE49-F238E27FC236}">
                  <a16:creationId xmlns:a16="http://schemas.microsoft.com/office/drawing/2014/main" id="{3D199D21-96BD-4A05-B52D-160D9848AF5F}"/>
                </a:ext>
              </a:extLst>
            </p:cNvPr>
            <p:cNvSpPr/>
            <p:nvPr/>
          </p:nvSpPr>
          <p:spPr>
            <a:xfrm>
              <a:off x="1538457" y="5683576"/>
              <a:ext cx="331081" cy="283507"/>
            </a:xfrm>
            <a:custGeom>
              <a:avLst/>
              <a:gdLst>
                <a:gd name="connsiteX0" fmla="*/ 0 w 324922"/>
                <a:gd name="connsiteY0" fmla="*/ 51126 h 271069"/>
                <a:gd name="connsiteX1" fmla="*/ 165871 w 324922"/>
                <a:gd name="connsiteY1" fmla="*/ 105198 h 271069"/>
                <a:gd name="connsiteX2" fmla="*/ 275965 w 324922"/>
                <a:gd name="connsiteY2" fmla="*/ 271070 h 271069"/>
                <a:gd name="connsiteX3" fmla="*/ 324923 w 324922"/>
                <a:gd name="connsiteY3" fmla="*/ 220651 h 271069"/>
                <a:gd name="connsiteX4" fmla="*/ 229930 w 324922"/>
                <a:gd name="connsiteY4" fmla="*/ 58433 h 271069"/>
                <a:gd name="connsiteX5" fmla="*/ 66008 w 324922"/>
                <a:gd name="connsiteY5" fmla="*/ 707 h 271069"/>
                <a:gd name="connsiteX6" fmla="*/ 0 w 324922"/>
                <a:gd name="connsiteY6" fmla="*/ 51126 h 271069"/>
                <a:gd name="connsiteX0" fmla="*/ 0 w 325671"/>
                <a:gd name="connsiteY0" fmla="*/ 51248 h 271192"/>
                <a:gd name="connsiteX1" fmla="*/ 165871 w 325671"/>
                <a:gd name="connsiteY1" fmla="*/ 105320 h 271192"/>
                <a:gd name="connsiteX2" fmla="*/ 275965 w 325671"/>
                <a:gd name="connsiteY2" fmla="*/ 271192 h 271192"/>
                <a:gd name="connsiteX3" fmla="*/ 324923 w 325671"/>
                <a:gd name="connsiteY3" fmla="*/ 220773 h 271192"/>
                <a:gd name="connsiteX4" fmla="*/ 239166 w 325671"/>
                <a:gd name="connsiteY4" fmla="*/ 55476 h 271192"/>
                <a:gd name="connsiteX5" fmla="*/ 66008 w 325671"/>
                <a:gd name="connsiteY5" fmla="*/ 829 h 271192"/>
                <a:gd name="connsiteX6" fmla="*/ 0 w 325671"/>
                <a:gd name="connsiteY6" fmla="*/ 51248 h 271192"/>
                <a:gd name="connsiteX0" fmla="*/ 3757 w 329428"/>
                <a:gd name="connsiteY0" fmla="*/ 51248 h 271192"/>
                <a:gd name="connsiteX1" fmla="*/ 185022 w 329428"/>
                <a:gd name="connsiteY1" fmla="*/ 102241 h 271192"/>
                <a:gd name="connsiteX2" fmla="*/ 279722 w 329428"/>
                <a:gd name="connsiteY2" fmla="*/ 271192 h 271192"/>
                <a:gd name="connsiteX3" fmla="*/ 328680 w 329428"/>
                <a:gd name="connsiteY3" fmla="*/ 220773 h 271192"/>
                <a:gd name="connsiteX4" fmla="*/ 242923 w 329428"/>
                <a:gd name="connsiteY4" fmla="*/ 55476 h 271192"/>
                <a:gd name="connsiteX5" fmla="*/ 69765 w 329428"/>
                <a:gd name="connsiteY5" fmla="*/ 829 h 271192"/>
                <a:gd name="connsiteX6" fmla="*/ 3757 w 329428"/>
                <a:gd name="connsiteY6" fmla="*/ 51248 h 271192"/>
                <a:gd name="connsiteX0" fmla="*/ 3757 w 329827"/>
                <a:gd name="connsiteY0" fmla="*/ 51248 h 283507"/>
                <a:gd name="connsiteX1" fmla="*/ 185022 w 329827"/>
                <a:gd name="connsiteY1" fmla="*/ 102241 h 283507"/>
                <a:gd name="connsiteX2" fmla="*/ 285880 w 329827"/>
                <a:gd name="connsiteY2" fmla="*/ 283507 h 283507"/>
                <a:gd name="connsiteX3" fmla="*/ 328680 w 329827"/>
                <a:gd name="connsiteY3" fmla="*/ 220773 h 283507"/>
                <a:gd name="connsiteX4" fmla="*/ 242923 w 329827"/>
                <a:gd name="connsiteY4" fmla="*/ 55476 h 283507"/>
                <a:gd name="connsiteX5" fmla="*/ 69765 w 329827"/>
                <a:gd name="connsiteY5" fmla="*/ 829 h 283507"/>
                <a:gd name="connsiteX6" fmla="*/ 3757 w 329827"/>
                <a:gd name="connsiteY6" fmla="*/ 51248 h 283507"/>
                <a:gd name="connsiteX0" fmla="*/ 3757 w 328680"/>
                <a:gd name="connsiteY0" fmla="*/ 51248 h 283507"/>
                <a:gd name="connsiteX1" fmla="*/ 185022 w 328680"/>
                <a:gd name="connsiteY1" fmla="*/ 102241 h 283507"/>
                <a:gd name="connsiteX2" fmla="*/ 285880 w 328680"/>
                <a:gd name="connsiteY2" fmla="*/ 283507 h 283507"/>
                <a:gd name="connsiteX3" fmla="*/ 328680 w 328680"/>
                <a:gd name="connsiteY3" fmla="*/ 220773 h 283507"/>
                <a:gd name="connsiteX4" fmla="*/ 242923 w 328680"/>
                <a:gd name="connsiteY4" fmla="*/ 55476 h 283507"/>
                <a:gd name="connsiteX5" fmla="*/ 69765 w 328680"/>
                <a:gd name="connsiteY5" fmla="*/ 829 h 283507"/>
                <a:gd name="connsiteX6" fmla="*/ 3757 w 328680"/>
                <a:gd name="connsiteY6" fmla="*/ 51248 h 283507"/>
                <a:gd name="connsiteX0" fmla="*/ 3757 w 334838"/>
                <a:gd name="connsiteY0" fmla="*/ 51248 h 283507"/>
                <a:gd name="connsiteX1" fmla="*/ 185022 w 334838"/>
                <a:gd name="connsiteY1" fmla="*/ 102241 h 283507"/>
                <a:gd name="connsiteX2" fmla="*/ 285880 w 334838"/>
                <a:gd name="connsiteY2" fmla="*/ 283507 h 283507"/>
                <a:gd name="connsiteX3" fmla="*/ 334838 w 334838"/>
                <a:gd name="connsiteY3" fmla="*/ 226931 h 283507"/>
                <a:gd name="connsiteX4" fmla="*/ 242923 w 334838"/>
                <a:gd name="connsiteY4" fmla="*/ 55476 h 283507"/>
                <a:gd name="connsiteX5" fmla="*/ 69765 w 334838"/>
                <a:gd name="connsiteY5" fmla="*/ 829 h 283507"/>
                <a:gd name="connsiteX6" fmla="*/ 3757 w 334838"/>
                <a:gd name="connsiteY6" fmla="*/ 51248 h 283507"/>
                <a:gd name="connsiteX0" fmla="*/ 0 w 331081"/>
                <a:gd name="connsiteY0" fmla="*/ 51248 h 283507"/>
                <a:gd name="connsiteX1" fmla="*/ 181265 w 331081"/>
                <a:gd name="connsiteY1" fmla="*/ 102241 h 283507"/>
                <a:gd name="connsiteX2" fmla="*/ 282123 w 331081"/>
                <a:gd name="connsiteY2" fmla="*/ 283507 h 283507"/>
                <a:gd name="connsiteX3" fmla="*/ 331081 w 331081"/>
                <a:gd name="connsiteY3" fmla="*/ 226931 h 283507"/>
                <a:gd name="connsiteX4" fmla="*/ 239166 w 331081"/>
                <a:gd name="connsiteY4" fmla="*/ 55476 h 283507"/>
                <a:gd name="connsiteX5" fmla="*/ 66008 w 331081"/>
                <a:gd name="connsiteY5" fmla="*/ 829 h 283507"/>
                <a:gd name="connsiteX6" fmla="*/ 0 w 331081"/>
                <a:gd name="connsiteY6" fmla="*/ 51248 h 283507"/>
                <a:gd name="connsiteX0" fmla="*/ 0 w 331081"/>
                <a:gd name="connsiteY0" fmla="*/ 51248 h 283507"/>
                <a:gd name="connsiteX1" fmla="*/ 181265 w 331081"/>
                <a:gd name="connsiteY1" fmla="*/ 102241 h 283507"/>
                <a:gd name="connsiteX2" fmla="*/ 282123 w 331081"/>
                <a:gd name="connsiteY2" fmla="*/ 283507 h 283507"/>
                <a:gd name="connsiteX3" fmla="*/ 331081 w 331081"/>
                <a:gd name="connsiteY3" fmla="*/ 226931 h 283507"/>
                <a:gd name="connsiteX4" fmla="*/ 239166 w 331081"/>
                <a:gd name="connsiteY4" fmla="*/ 55476 h 283507"/>
                <a:gd name="connsiteX5" fmla="*/ 62929 w 331081"/>
                <a:gd name="connsiteY5" fmla="*/ 829 h 283507"/>
                <a:gd name="connsiteX6" fmla="*/ 0 w 331081"/>
                <a:gd name="connsiteY6" fmla="*/ 51248 h 28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081" h="283507">
                  <a:moveTo>
                    <a:pt x="0" y="51248"/>
                  </a:moveTo>
                  <a:cubicBezTo>
                    <a:pt x="19209" y="68150"/>
                    <a:pt x="134245" y="63531"/>
                    <a:pt x="181265" y="102241"/>
                  </a:cubicBezTo>
                  <a:cubicBezTo>
                    <a:pt x="228285" y="140951"/>
                    <a:pt x="274329" y="251112"/>
                    <a:pt x="282123" y="283507"/>
                  </a:cubicBezTo>
                  <a:cubicBezTo>
                    <a:pt x="304288" y="263777"/>
                    <a:pt x="307452" y="249542"/>
                    <a:pt x="331081" y="226931"/>
                  </a:cubicBezTo>
                  <a:cubicBezTo>
                    <a:pt x="323922" y="188926"/>
                    <a:pt x="299328" y="103946"/>
                    <a:pt x="239166" y="55476"/>
                  </a:cubicBezTo>
                  <a:cubicBezTo>
                    <a:pt x="179004" y="7005"/>
                    <a:pt x="136730" y="-3312"/>
                    <a:pt x="62929" y="829"/>
                  </a:cubicBezTo>
                  <a:cubicBezTo>
                    <a:pt x="37110" y="17148"/>
                    <a:pt x="17736" y="28188"/>
                    <a:pt x="0" y="51248"/>
                  </a:cubicBezTo>
                  <a:close/>
                </a:path>
              </a:pathLst>
            </a:custGeom>
            <a:solidFill>
              <a:schemeClr val="accent2">
                <a:lumMod val="40000"/>
                <a:lumOff val="60000"/>
              </a:schemeClr>
            </a:solidFill>
            <a:ln w="2430" cap="flat">
              <a:noFill/>
              <a:prstDash val="solid"/>
              <a:miter/>
            </a:ln>
          </p:spPr>
          <p:txBody>
            <a:bodyPr rtlCol="0" anchor="ctr"/>
            <a:lstStyle/>
            <a:p>
              <a:endParaRPr lang="en-US" dirty="0">
                <a:latin typeface="Arial" pitchFamily="34" charset="0"/>
                <a:cs typeface="B Nazanin" pitchFamily="2" charset="-78"/>
              </a:endParaRPr>
            </a:p>
          </p:txBody>
        </p:sp>
        <p:sp>
          <p:nvSpPr>
            <p:cNvPr id="155" name="Freeform: Shape 154">
              <a:extLst>
                <a:ext uri="{FF2B5EF4-FFF2-40B4-BE49-F238E27FC236}">
                  <a16:creationId xmlns:a16="http://schemas.microsoft.com/office/drawing/2014/main" id="{A4759358-A52B-4C85-A475-E48E081FBD1A}"/>
                </a:ext>
              </a:extLst>
            </p:cNvPr>
            <p:cNvSpPr/>
            <p:nvPr/>
          </p:nvSpPr>
          <p:spPr>
            <a:xfrm>
              <a:off x="1341105" y="5530894"/>
              <a:ext cx="179387" cy="149428"/>
            </a:xfrm>
            <a:custGeom>
              <a:avLst/>
              <a:gdLst>
                <a:gd name="connsiteX0" fmla="*/ 175674 w 179387"/>
                <a:gd name="connsiteY0" fmla="*/ 118192 h 149428"/>
                <a:gd name="connsiteX1" fmla="*/ 160086 w 179387"/>
                <a:gd name="connsiteY1" fmla="*/ 140600 h 149428"/>
                <a:gd name="connsiteX2" fmla="*/ 131344 w 179387"/>
                <a:gd name="connsiteY2" fmla="*/ 145715 h 149428"/>
                <a:gd name="connsiteX3" fmla="*/ 8829 w 179387"/>
                <a:gd name="connsiteY3" fmla="*/ 59978 h 149428"/>
                <a:gd name="connsiteX4" fmla="*/ 3714 w 179387"/>
                <a:gd name="connsiteY4" fmla="*/ 31237 h 149428"/>
                <a:gd name="connsiteX5" fmla="*/ 19302 w 179387"/>
                <a:gd name="connsiteY5" fmla="*/ 8828 h 149428"/>
                <a:gd name="connsiteX6" fmla="*/ 48043 w 179387"/>
                <a:gd name="connsiteY6" fmla="*/ 3714 h 149428"/>
                <a:gd name="connsiteX7" fmla="*/ 170559 w 179387"/>
                <a:gd name="connsiteY7" fmla="*/ 89450 h 149428"/>
                <a:gd name="connsiteX8" fmla="*/ 175674 w 179387"/>
                <a:gd name="connsiteY8" fmla="*/ 118192 h 14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87" h="149428">
                  <a:moveTo>
                    <a:pt x="175674" y="118192"/>
                  </a:moveTo>
                  <a:lnTo>
                    <a:pt x="160086" y="140600"/>
                  </a:lnTo>
                  <a:cubicBezTo>
                    <a:pt x="153509" y="149856"/>
                    <a:pt x="140844" y="152291"/>
                    <a:pt x="131344" y="145715"/>
                  </a:cubicBezTo>
                  <a:lnTo>
                    <a:pt x="8829" y="59978"/>
                  </a:lnTo>
                  <a:cubicBezTo>
                    <a:pt x="-427" y="53402"/>
                    <a:pt x="-2863" y="40736"/>
                    <a:pt x="3714" y="31237"/>
                  </a:cubicBezTo>
                  <a:lnTo>
                    <a:pt x="19302" y="8828"/>
                  </a:lnTo>
                  <a:cubicBezTo>
                    <a:pt x="25878" y="-427"/>
                    <a:pt x="38544" y="-2863"/>
                    <a:pt x="48043" y="3714"/>
                  </a:cubicBezTo>
                  <a:lnTo>
                    <a:pt x="170559" y="89450"/>
                  </a:lnTo>
                  <a:cubicBezTo>
                    <a:pt x="179815" y="96027"/>
                    <a:pt x="182251" y="108936"/>
                    <a:pt x="175674" y="118192"/>
                  </a:cubicBezTo>
                  <a:close/>
                </a:path>
              </a:pathLst>
            </a:custGeom>
            <a:solidFill>
              <a:schemeClr val="accent2">
                <a:lumMod val="40000"/>
                <a:lumOff val="60000"/>
              </a:schemeClr>
            </a:solidFill>
            <a:ln w="2430" cap="flat">
              <a:noFill/>
              <a:prstDash val="solid"/>
              <a:miter/>
            </a:ln>
          </p:spPr>
          <p:txBody>
            <a:bodyPr rtlCol="0" anchor="ctr"/>
            <a:lstStyle/>
            <a:p>
              <a:endParaRPr lang="en-US" dirty="0">
                <a:latin typeface="Arial" pitchFamily="34" charset="0"/>
                <a:cs typeface="B Nazanin" pitchFamily="2" charset="-78"/>
              </a:endParaRPr>
            </a:p>
          </p:txBody>
        </p:sp>
      </p:grpSp>
      <p:grpSp>
        <p:nvGrpSpPr>
          <p:cNvPr id="186" name="Graphic 226">
            <a:extLst>
              <a:ext uri="{FF2B5EF4-FFF2-40B4-BE49-F238E27FC236}">
                <a16:creationId xmlns:a16="http://schemas.microsoft.com/office/drawing/2014/main" id="{2C132241-041E-4DDD-875A-9BB5F04E1D11}"/>
              </a:ext>
            </a:extLst>
          </p:cNvPr>
          <p:cNvGrpSpPr/>
          <p:nvPr/>
        </p:nvGrpSpPr>
        <p:grpSpPr>
          <a:xfrm>
            <a:off x="10547302" y="4971933"/>
            <a:ext cx="1423806" cy="1680611"/>
            <a:chOff x="3190967" y="4976140"/>
            <a:chExt cx="1594302" cy="1881859"/>
          </a:xfrm>
          <a:solidFill>
            <a:schemeClr val="accent4"/>
          </a:solidFill>
        </p:grpSpPr>
        <p:sp>
          <p:nvSpPr>
            <p:cNvPr id="187" name="Freeform: Shape 186">
              <a:extLst>
                <a:ext uri="{FF2B5EF4-FFF2-40B4-BE49-F238E27FC236}">
                  <a16:creationId xmlns:a16="http://schemas.microsoft.com/office/drawing/2014/main" id="{E3F8D7A2-A6C2-43D2-BC2A-DB35CED79180}"/>
                </a:ext>
              </a:extLst>
            </p:cNvPr>
            <p:cNvSpPr/>
            <p:nvPr/>
          </p:nvSpPr>
          <p:spPr>
            <a:xfrm>
              <a:off x="3412046" y="5909633"/>
              <a:ext cx="1154075" cy="444412"/>
            </a:xfrm>
            <a:custGeom>
              <a:avLst/>
              <a:gdLst>
                <a:gd name="connsiteX0" fmla="*/ 582806 w 1154075"/>
                <a:gd name="connsiteY0" fmla="*/ 444413 h 444412"/>
                <a:gd name="connsiteX1" fmla="*/ 321275 w 1154075"/>
                <a:gd name="connsiteY1" fmla="*/ 437861 h 444412"/>
                <a:gd name="connsiteX2" fmla="*/ 135091 w 1154075"/>
                <a:gd name="connsiteY2" fmla="*/ 427669 h 444412"/>
                <a:gd name="connsiteX3" fmla="*/ 24618 w 1154075"/>
                <a:gd name="connsiteY3" fmla="*/ 418933 h 444412"/>
                <a:gd name="connsiteX4" fmla="*/ 48 w 1154075"/>
                <a:gd name="connsiteY4" fmla="*/ 391816 h 444412"/>
                <a:gd name="connsiteX5" fmla="*/ 15336 w 1154075"/>
                <a:gd name="connsiteY5" fmla="*/ 305003 h 444412"/>
                <a:gd name="connsiteX6" fmla="*/ 131633 w 1154075"/>
                <a:gd name="connsiteY6" fmla="*/ 106625 h 444412"/>
                <a:gd name="connsiteX7" fmla="*/ 266129 w 1154075"/>
                <a:gd name="connsiteY7" fmla="*/ 13260 h 444412"/>
                <a:gd name="connsiteX8" fmla="*/ 331649 w 1154075"/>
                <a:gd name="connsiteY8" fmla="*/ 3068 h 444412"/>
                <a:gd name="connsiteX9" fmla="*/ 374782 w 1154075"/>
                <a:gd name="connsiteY9" fmla="*/ 33098 h 444412"/>
                <a:gd name="connsiteX10" fmla="*/ 546224 w 1154075"/>
                <a:gd name="connsiteY10" fmla="*/ 364334 h 444412"/>
                <a:gd name="connsiteX11" fmla="*/ 573524 w 1154075"/>
                <a:gd name="connsiteY11" fmla="*/ 391998 h 444412"/>
                <a:gd name="connsiteX12" fmla="*/ 596092 w 1154075"/>
                <a:gd name="connsiteY12" fmla="*/ 384172 h 444412"/>
                <a:gd name="connsiteX13" fmla="*/ 773540 w 1154075"/>
                <a:gd name="connsiteY13" fmla="*/ 43835 h 444412"/>
                <a:gd name="connsiteX14" fmla="*/ 801385 w 1154075"/>
                <a:gd name="connsiteY14" fmla="*/ 9438 h 444412"/>
                <a:gd name="connsiteX15" fmla="*/ 852345 w 1154075"/>
                <a:gd name="connsiteY15" fmla="*/ 1612 h 444412"/>
                <a:gd name="connsiteX16" fmla="*/ 914588 w 1154075"/>
                <a:gd name="connsiteY16" fmla="*/ 26182 h 444412"/>
                <a:gd name="connsiteX17" fmla="*/ 1136444 w 1154075"/>
                <a:gd name="connsiteY17" fmla="*/ 298451 h 444412"/>
                <a:gd name="connsiteX18" fmla="*/ 1153915 w 1154075"/>
                <a:gd name="connsiteY18" fmla="*/ 391270 h 444412"/>
                <a:gd name="connsiteX19" fmla="*/ 1130984 w 1154075"/>
                <a:gd name="connsiteY19" fmla="*/ 418751 h 444412"/>
                <a:gd name="connsiteX20" fmla="*/ 1064736 w 1154075"/>
                <a:gd name="connsiteY20" fmla="*/ 424393 h 444412"/>
                <a:gd name="connsiteX21" fmla="*/ 844701 w 1154075"/>
                <a:gd name="connsiteY21" fmla="*/ 437133 h 444412"/>
                <a:gd name="connsiteX22" fmla="*/ 582806 w 1154075"/>
                <a:gd name="connsiteY22" fmla="*/ 444413 h 44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4075" h="444412">
                  <a:moveTo>
                    <a:pt x="582806" y="444413"/>
                  </a:moveTo>
                  <a:cubicBezTo>
                    <a:pt x="491807" y="442229"/>
                    <a:pt x="406450" y="440955"/>
                    <a:pt x="321275" y="437861"/>
                  </a:cubicBezTo>
                  <a:cubicBezTo>
                    <a:pt x="259213" y="435677"/>
                    <a:pt x="197152" y="431491"/>
                    <a:pt x="135091" y="427669"/>
                  </a:cubicBezTo>
                  <a:cubicBezTo>
                    <a:pt x="98327" y="425303"/>
                    <a:pt x="61382" y="422027"/>
                    <a:pt x="24618" y="418933"/>
                  </a:cubicBezTo>
                  <a:cubicBezTo>
                    <a:pt x="6782" y="417477"/>
                    <a:pt x="-680" y="409651"/>
                    <a:pt x="48" y="391816"/>
                  </a:cubicBezTo>
                  <a:cubicBezTo>
                    <a:pt x="1140" y="362150"/>
                    <a:pt x="6964" y="333394"/>
                    <a:pt x="15336" y="305003"/>
                  </a:cubicBezTo>
                  <a:cubicBezTo>
                    <a:pt x="37358" y="229109"/>
                    <a:pt x="76305" y="162862"/>
                    <a:pt x="131633" y="106625"/>
                  </a:cubicBezTo>
                  <a:cubicBezTo>
                    <a:pt x="170580" y="67131"/>
                    <a:pt x="214806" y="34917"/>
                    <a:pt x="266129" y="13260"/>
                  </a:cubicBezTo>
                  <a:cubicBezTo>
                    <a:pt x="286877" y="4524"/>
                    <a:pt x="308899" y="-26"/>
                    <a:pt x="331649" y="3068"/>
                  </a:cubicBezTo>
                  <a:cubicBezTo>
                    <a:pt x="351122" y="5616"/>
                    <a:pt x="365500" y="15080"/>
                    <a:pt x="374782" y="33098"/>
                  </a:cubicBezTo>
                  <a:cubicBezTo>
                    <a:pt x="431748" y="143570"/>
                    <a:pt x="489077" y="253861"/>
                    <a:pt x="546224" y="364334"/>
                  </a:cubicBezTo>
                  <a:cubicBezTo>
                    <a:pt x="552412" y="376346"/>
                    <a:pt x="560966" y="386174"/>
                    <a:pt x="573524" y="391998"/>
                  </a:cubicBezTo>
                  <a:cubicBezTo>
                    <a:pt x="584262" y="396912"/>
                    <a:pt x="590814" y="394546"/>
                    <a:pt x="596092" y="384172"/>
                  </a:cubicBezTo>
                  <a:cubicBezTo>
                    <a:pt x="655241" y="270787"/>
                    <a:pt x="714390" y="157220"/>
                    <a:pt x="773540" y="43835"/>
                  </a:cubicBezTo>
                  <a:cubicBezTo>
                    <a:pt x="780456" y="30550"/>
                    <a:pt x="788463" y="17810"/>
                    <a:pt x="801385" y="9438"/>
                  </a:cubicBezTo>
                  <a:cubicBezTo>
                    <a:pt x="817219" y="-754"/>
                    <a:pt x="834509" y="-1482"/>
                    <a:pt x="852345" y="1612"/>
                  </a:cubicBezTo>
                  <a:cubicBezTo>
                    <a:pt x="874730" y="5616"/>
                    <a:pt x="894932" y="15262"/>
                    <a:pt x="914588" y="26182"/>
                  </a:cubicBezTo>
                  <a:cubicBezTo>
                    <a:pt x="1025061" y="86969"/>
                    <a:pt x="1098224" y="178696"/>
                    <a:pt x="1136444" y="298451"/>
                  </a:cubicBezTo>
                  <a:cubicBezTo>
                    <a:pt x="1146089" y="328662"/>
                    <a:pt x="1151549" y="359602"/>
                    <a:pt x="1153915" y="391270"/>
                  </a:cubicBezTo>
                  <a:cubicBezTo>
                    <a:pt x="1155189" y="408923"/>
                    <a:pt x="1149001" y="416749"/>
                    <a:pt x="1130984" y="418751"/>
                  </a:cubicBezTo>
                  <a:cubicBezTo>
                    <a:pt x="1108962" y="421117"/>
                    <a:pt x="1086758" y="422937"/>
                    <a:pt x="1064736" y="424393"/>
                  </a:cubicBezTo>
                  <a:cubicBezTo>
                    <a:pt x="991391" y="428943"/>
                    <a:pt x="918046" y="434221"/>
                    <a:pt x="844701" y="437133"/>
                  </a:cubicBezTo>
                  <a:cubicBezTo>
                    <a:pt x="755522" y="440591"/>
                    <a:pt x="666343" y="442229"/>
                    <a:pt x="582806" y="444413"/>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sp>
          <p:nvSpPr>
            <p:cNvPr id="188" name="Freeform: Shape 187">
              <a:extLst>
                <a:ext uri="{FF2B5EF4-FFF2-40B4-BE49-F238E27FC236}">
                  <a16:creationId xmlns:a16="http://schemas.microsoft.com/office/drawing/2014/main" id="{8005C422-78CC-4B99-80E4-4BA6FB19D590}"/>
                </a:ext>
              </a:extLst>
            </p:cNvPr>
            <p:cNvSpPr/>
            <p:nvPr/>
          </p:nvSpPr>
          <p:spPr>
            <a:xfrm>
              <a:off x="3190823" y="6353425"/>
              <a:ext cx="703986" cy="396758"/>
            </a:xfrm>
            <a:custGeom>
              <a:avLst/>
              <a:gdLst>
                <a:gd name="connsiteX0" fmla="*/ 680998 w 703986"/>
                <a:gd name="connsiteY0" fmla="*/ 303284 h 396758"/>
                <a:gd name="connsiteX1" fmla="*/ 679724 w 703986"/>
                <a:gd name="connsiteY1" fmla="*/ 328763 h 396758"/>
                <a:gd name="connsiteX2" fmla="*/ 632222 w 703986"/>
                <a:gd name="connsiteY2" fmla="*/ 367529 h 396758"/>
                <a:gd name="connsiteX3" fmla="*/ 576895 w 703986"/>
                <a:gd name="connsiteY3" fmla="*/ 371351 h 396758"/>
                <a:gd name="connsiteX4" fmla="*/ 417464 w 703986"/>
                <a:gd name="connsiteY4" fmla="*/ 373717 h 396758"/>
                <a:gd name="connsiteX5" fmla="*/ 214173 w 703986"/>
                <a:gd name="connsiteY5" fmla="*/ 393191 h 396758"/>
                <a:gd name="connsiteX6" fmla="*/ 127724 w 703986"/>
                <a:gd name="connsiteY6" fmla="*/ 394283 h 396758"/>
                <a:gd name="connsiteX7" fmla="*/ 17069 w 703986"/>
                <a:gd name="connsiteY7" fmla="*/ 305104 h 396758"/>
                <a:gd name="connsiteX8" fmla="*/ 143 w 703986"/>
                <a:gd name="connsiteY8" fmla="*/ 208463 h 396758"/>
                <a:gd name="connsiteX9" fmla="*/ 14339 w 703986"/>
                <a:gd name="connsiteY9" fmla="*/ 97444 h 396758"/>
                <a:gd name="connsiteX10" fmla="*/ 59293 w 703986"/>
                <a:gd name="connsiteY10" fmla="*/ 26647 h 396758"/>
                <a:gd name="connsiteX11" fmla="*/ 143922 w 703986"/>
                <a:gd name="connsiteY11" fmla="*/ 75 h 396758"/>
                <a:gd name="connsiteX12" fmla="*/ 238924 w 703986"/>
                <a:gd name="connsiteY12" fmla="*/ 5353 h 396758"/>
                <a:gd name="connsiteX13" fmla="*/ 380883 w 703986"/>
                <a:gd name="connsiteY13" fmla="*/ 15181 h 396758"/>
                <a:gd name="connsiteX14" fmla="*/ 618936 w 703986"/>
                <a:gd name="connsiteY14" fmla="*/ 31925 h 396758"/>
                <a:gd name="connsiteX15" fmla="*/ 638410 w 703986"/>
                <a:gd name="connsiteY15" fmla="*/ 33199 h 396758"/>
                <a:gd name="connsiteX16" fmla="*/ 672990 w 703986"/>
                <a:gd name="connsiteY16" fmla="*/ 57768 h 396758"/>
                <a:gd name="connsiteX17" fmla="*/ 693555 w 703986"/>
                <a:gd name="connsiteY17" fmla="*/ 121468 h 396758"/>
                <a:gd name="connsiteX18" fmla="*/ 703201 w 703986"/>
                <a:gd name="connsiteY18" fmla="*/ 231395 h 396758"/>
                <a:gd name="connsiteX19" fmla="*/ 703201 w 703986"/>
                <a:gd name="connsiteY19" fmla="*/ 233032 h 396758"/>
                <a:gd name="connsiteX20" fmla="*/ 668258 w 703986"/>
                <a:gd name="connsiteY20" fmla="*/ 269978 h 396758"/>
                <a:gd name="connsiteX21" fmla="*/ 539221 w 703986"/>
                <a:gd name="connsiteY21" fmla="*/ 282172 h 396758"/>
                <a:gd name="connsiteX22" fmla="*/ 348487 w 703986"/>
                <a:gd name="connsiteY22" fmla="*/ 300190 h 396758"/>
                <a:gd name="connsiteX23" fmla="*/ 183415 w 703986"/>
                <a:gd name="connsiteY23" fmla="*/ 315296 h 396758"/>
                <a:gd name="connsiteX24" fmla="*/ 127542 w 703986"/>
                <a:gd name="connsiteY24" fmla="*/ 308016 h 396758"/>
                <a:gd name="connsiteX25" fmla="*/ 82224 w 703986"/>
                <a:gd name="connsiteY25" fmla="*/ 244680 h 396758"/>
                <a:gd name="connsiteX26" fmla="*/ 84590 w 703986"/>
                <a:gd name="connsiteY26" fmla="*/ 182983 h 396758"/>
                <a:gd name="connsiteX27" fmla="*/ 92780 w 703986"/>
                <a:gd name="connsiteY27" fmla="*/ 140213 h 396758"/>
                <a:gd name="connsiteX28" fmla="*/ 93872 w 703986"/>
                <a:gd name="connsiteY28" fmla="*/ 136574 h 396758"/>
                <a:gd name="connsiteX29" fmla="*/ 114256 w 703986"/>
                <a:gd name="connsiteY29" fmla="*/ 139486 h 396758"/>
                <a:gd name="connsiteX30" fmla="*/ 116804 w 703986"/>
                <a:gd name="connsiteY30" fmla="*/ 144217 h 396758"/>
                <a:gd name="connsiteX31" fmla="*/ 126086 w 703986"/>
                <a:gd name="connsiteY31" fmla="*/ 186077 h 396758"/>
                <a:gd name="connsiteX32" fmla="*/ 136460 w 703986"/>
                <a:gd name="connsiteY32" fmla="*/ 204277 h 396758"/>
                <a:gd name="connsiteX33" fmla="*/ 193425 w 703986"/>
                <a:gd name="connsiteY33" fmla="*/ 207371 h 396758"/>
                <a:gd name="connsiteX34" fmla="*/ 216357 w 703986"/>
                <a:gd name="connsiteY34" fmla="*/ 152043 h 396758"/>
                <a:gd name="connsiteX35" fmla="*/ 192697 w 703986"/>
                <a:gd name="connsiteY35" fmla="*/ 83430 h 396758"/>
                <a:gd name="connsiteX36" fmla="*/ 90778 w 703986"/>
                <a:gd name="connsiteY36" fmla="*/ 75240 h 396758"/>
                <a:gd name="connsiteX37" fmla="*/ 52559 w 703986"/>
                <a:gd name="connsiteY37" fmla="*/ 137484 h 396758"/>
                <a:gd name="connsiteX38" fmla="*/ 49101 w 703986"/>
                <a:gd name="connsiteY38" fmla="*/ 258512 h 396758"/>
                <a:gd name="connsiteX39" fmla="*/ 127360 w 703986"/>
                <a:gd name="connsiteY39" fmla="*/ 344415 h 396758"/>
                <a:gd name="connsiteX40" fmla="*/ 183051 w 703986"/>
                <a:gd name="connsiteY40" fmla="*/ 347327 h 396758"/>
                <a:gd name="connsiteX41" fmla="*/ 266406 w 703986"/>
                <a:gd name="connsiteY41" fmla="*/ 339683 h 396758"/>
                <a:gd name="connsiteX42" fmla="*/ 431478 w 703986"/>
                <a:gd name="connsiteY42" fmla="*/ 324759 h 396758"/>
                <a:gd name="connsiteX43" fmla="*/ 625852 w 703986"/>
                <a:gd name="connsiteY43" fmla="*/ 307288 h 396758"/>
                <a:gd name="connsiteX44" fmla="*/ 670988 w 703986"/>
                <a:gd name="connsiteY44" fmla="*/ 303102 h 396758"/>
                <a:gd name="connsiteX45" fmla="*/ 680998 w 703986"/>
                <a:gd name="connsiteY45" fmla="*/ 303284 h 3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986" h="396758">
                  <a:moveTo>
                    <a:pt x="680998" y="303284"/>
                  </a:moveTo>
                  <a:cubicBezTo>
                    <a:pt x="683910" y="312202"/>
                    <a:pt x="683000" y="320755"/>
                    <a:pt x="679724" y="328763"/>
                  </a:cubicBezTo>
                  <a:cubicBezTo>
                    <a:pt x="670988" y="350057"/>
                    <a:pt x="653880" y="361887"/>
                    <a:pt x="632222" y="367529"/>
                  </a:cubicBezTo>
                  <a:cubicBezTo>
                    <a:pt x="614022" y="372261"/>
                    <a:pt x="595459" y="371169"/>
                    <a:pt x="576895" y="371351"/>
                  </a:cubicBezTo>
                  <a:cubicBezTo>
                    <a:pt x="523751" y="371897"/>
                    <a:pt x="470608" y="371715"/>
                    <a:pt x="417464" y="373717"/>
                  </a:cubicBezTo>
                  <a:cubicBezTo>
                    <a:pt x="349397" y="376265"/>
                    <a:pt x="281694" y="384455"/>
                    <a:pt x="214173" y="393191"/>
                  </a:cubicBezTo>
                  <a:cubicBezTo>
                    <a:pt x="185417" y="396831"/>
                    <a:pt x="156661" y="398469"/>
                    <a:pt x="127724" y="394283"/>
                  </a:cubicBezTo>
                  <a:cubicBezTo>
                    <a:pt x="73124" y="386457"/>
                    <a:pt x="36907" y="356063"/>
                    <a:pt x="17069" y="305104"/>
                  </a:cubicBezTo>
                  <a:cubicBezTo>
                    <a:pt x="5057" y="273982"/>
                    <a:pt x="871" y="241404"/>
                    <a:pt x="143" y="208463"/>
                  </a:cubicBezTo>
                  <a:cubicBezTo>
                    <a:pt x="-767" y="170789"/>
                    <a:pt x="2509" y="133480"/>
                    <a:pt x="14339" y="97444"/>
                  </a:cubicBezTo>
                  <a:cubicBezTo>
                    <a:pt x="23257" y="70144"/>
                    <a:pt x="36725" y="45393"/>
                    <a:pt x="59293" y="26647"/>
                  </a:cubicBezTo>
                  <a:cubicBezTo>
                    <a:pt x="83862" y="6445"/>
                    <a:pt x="112982" y="-835"/>
                    <a:pt x="143922" y="75"/>
                  </a:cubicBezTo>
                  <a:cubicBezTo>
                    <a:pt x="175589" y="803"/>
                    <a:pt x="207257" y="3351"/>
                    <a:pt x="238924" y="5353"/>
                  </a:cubicBezTo>
                  <a:cubicBezTo>
                    <a:pt x="286244" y="8447"/>
                    <a:pt x="333563" y="11905"/>
                    <a:pt x="380883" y="15181"/>
                  </a:cubicBezTo>
                  <a:cubicBezTo>
                    <a:pt x="460234" y="20823"/>
                    <a:pt x="539585" y="26465"/>
                    <a:pt x="618936" y="31925"/>
                  </a:cubicBezTo>
                  <a:cubicBezTo>
                    <a:pt x="625488" y="32471"/>
                    <a:pt x="631858" y="33017"/>
                    <a:pt x="638410" y="33199"/>
                  </a:cubicBezTo>
                  <a:cubicBezTo>
                    <a:pt x="655336" y="33745"/>
                    <a:pt x="667348" y="41753"/>
                    <a:pt x="672990" y="57768"/>
                  </a:cubicBezTo>
                  <a:cubicBezTo>
                    <a:pt x="680270" y="78880"/>
                    <a:pt x="688095" y="99992"/>
                    <a:pt x="693555" y="121468"/>
                  </a:cubicBezTo>
                  <a:cubicBezTo>
                    <a:pt x="702655" y="157503"/>
                    <a:pt x="705567" y="194267"/>
                    <a:pt x="703201" y="231395"/>
                  </a:cubicBezTo>
                  <a:cubicBezTo>
                    <a:pt x="703201" y="231941"/>
                    <a:pt x="703201" y="232486"/>
                    <a:pt x="703201" y="233032"/>
                  </a:cubicBezTo>
                  <a:cubicBezTo>
                    <a:pt x="701927" y="257602"/>
                    <a:pt x="692645" y="267612"/>
                    <a:pt x="668258" y="269978"/>
                  </a:cubicBezTo>
                  <a:cubicBezTo>
                    <a:pt x="625306" y="274164"/>
                    <a:pt x="582173" y="278168"/>
                    <a:pt x="539221" y="282172"/>
                  </a:cubicBezTo>
                  <a:cubicBezTo>
                    <a:pt x="475704" y="288178"/>
                    <a:pt x="412005" y="294366"/>
                    <a:pt x="348487" y="300190"/>
                  </a:cubicBezTo>
                  <a:cubicBezTo>
                    <a:pt x="293524" y="305286"/>
                    <a:pt x="238378" y="310382"/>
                    <a:pt x="183415" y="315296"/>
                  </a:cubicBezTo>
                  <a:cubicBezTo>
                    <a:pt x="164487" y="316934"/>
                    <a:pt x="145378" y="315660"/>
                    <a:pt x="127542" y="308016"/>
                  </a:cubicBezTo>
                  <a:cubicBezTo>
                    <a:pt x="99696" y="296186"/>
                    <a:pt x="87138" y="273072"/>
                    <a:pt x="82224" y="244680"/>
                  </a:cubicBezTo>
                  <a:cubicBezTo>
                    <a:pt x="78584" y="223933"/>
                    <a:pt x="80950" y="203549"/>
                    <a:pt x="84590" y="182983"/>
                  </a:cubicBezTo>
                  <a:cubicBezTo>
                    <a:pt x="87138" y="168605"/>
                    <a:pt x="90050" y="154409"/>
                    <a:pt x="92780" y="140213"/>
                  </a:cubicBezTo>
                  <a:cubicBezTo>
                    <a:pt x="92962" y="139122"/>
                    <a:pt x="93508" y="138029"/>
                    <a:pt x="93872" y="136574"/>
                  </a:cubicBezTo>
                  <a:cubicBezTo>
                    <a:pt x="100788" y="137484"/>
                    <a:pt x="107522" y="138212"/>
                    <a:pt x="114256" y="139486"/>
                  </a:cubicBezTo>
                  <a:cubicBezTo>
                    <a:pt x="115348" y="139668"/>
                    <a:pt x="116440" y="142397"/>
                    <a:pt x="116804" y="144217"/>
                  </a:cubicBezTo>
                  <a:cubicBezTo>
                    <a:pt x="119898" y="158231"/>
                    <a:pt x="122082" y="172427"/>
                    <a:pt x="126086" y="186077"/>
                  </a:cubicBezTo>
                  <a:cubicBezTo>
                    <a:pt x="127906" y="192629"/>
                    <a:pt x="132092" y="198999"/>
                    <a:pt x="136460" y="204277"/>
                  </a:cubicBezTo>
                  <a:cubicBezTo>
                    <a:pt x="151747" y="223023"/>
                    <a:pt x="176135" y="224297"/>
                    <a:pt x="193425" y="207371"/>
                  </a:cubicBezTo>
                  <a:cubicBezTo>
                    <a:pt x="208895" y="192265"/>
                    <a:pt x="215993" y="173337"/>
                    <a:pt x="216357" y="152043"/>
                  </a:cubicBezTo>
                  <a:cubicBezTo>
                    <a:pt x="216721" y="126564"/>
                    <a:pt x="208895" y="103450"/>
                    <a:pt x="192697" y="83430"/>
                  </a:cubicBezTo>
                  <a:cubicBezTo>
                    <a:pt x="165943" y="50307"/>
                    <a:pt x="122628" y="46849"/>
                    <a:pt x="90778" y="75240"/>
                  </a:cubicBezTo>
                  <a:cubicBezTo>
                    <a:pt x="71850" y="92166"/>
                    <a:pt x="59839" y="113642"/>
                    <a:pt x="52559" y="137484"/>
                  </a:cubicBezTo>
                  <a:cubicBezTo>
                    <a:pt x="40365" y="177341"/>
                    <a:pt x="37271" y="218109"/>
                    <a:pt x="49101" y="258512"/>
                  </a:cubicBezTo>
                  <a:cubicBezTo>
                    <a:pt x="61113" y="299462"/>
                    <a:pt x="85682" y="330037"/>
                    <a:pt x="127360" y="344415"/>
                  </a:cubicBezTo>
                  <a:cubicBezTo>
                    <a:pt x="145560" y="350785"/>
                    <a:pt x="164305" y="348965"/>
                    <a:pt x="183051" y="347327"/>
                  </a:cubicBezTo>
                  <a:cubicBezTo>
                    <a:pt x="210897" y="344961"/>
                    <a:pt x="238743" y="342231"/>
                    <a:pt x="266406" y="339683"/>
                  </a:cubicBezTo>
                  <a:cubicBezTo>
                    <a:pt x="321370" y="334769"/>
                    <a:pt x="376515" y="329673"/>
                    <a:pt x="431478" y="324759"/>
                  </a:cubicBezTo>
                  <a:cubicBezTo>
                    <a:pt x="496270" y="318936"/>
                    <a:pt x="561061" y="313112"/>
                    <a:pt x="625852" y="307288"/>
                  </a:cubicBezTo>
                  <a:cubicBezTo>
                    <a:pt x="640958" y="306014"/>
                    <a:pt x="655882" y="304376"/>
                    <a:pt x="670988" y="303102"/>
                  </a:cubicBezTo>
                  <a:cubicBezTo>
                    <a:pt x="674446" y="303648"/>
                    <a:pt x="677540" y="303466"/>
                    <a:pt x="680998" y="303284"/>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sp>
          <p:nvSpPr>
            <p:cNvPr id="189" name="Freeform: Shape 188">
              <a:extLst>
                <a:ext uri="{FF2B5EF4-FFF2-40B4-BE49-F238E27FC236}">
                  <a16:creationId xmlns:a16="http://schemas.microsoft.com/office/drawing/2014/main" id="{7EF56B2D-C034-4C47-BA05-E7827FAD005F}"/>
                </a:ext>
              </a:extLst>
            </p:cNvPr>
            <p:cNvSpPr/>
            <p:nvPr/>
          </p:nvSpPr>
          <p:spPr>
            <a:xfrm>
              <a:off x="3362591" y="4975968"/>
              <a:ext cx="1254875" cy="280289"/>
            </a:xfrm>
            <a:custGeom>
              <a:avLst/>
              <a:gdLst>
                <a:gd name="connsiteX0" fmla="*/ 1254876 w 1254875"/>
                <a:gd name="connsiteY0" fmla="*/ 125751 h 280289"/>
                <a:gd name="connsiteX1" fmla="*/ 1202096 w 1254875"/>
                <a:gd name="connsiteY1" fmla="*/ 139582 h 280289"/>
                <a:gd name="connsiteX2" fmla="*/ 1042666 w 1254875"/>
                <a:gd name="connsiteY2" fmla="*/ 180714 h 280289"/>
                <a:gd name="connsiteX3" fmla="*/ 831003 w 1254875"/>
                <a:gd name="connsiteY3" fmla="*/ 235313 h 280289"/>
                <a:gd name="connsiteX4" fmla="*/ 691046 w 1254875"/>
                <a:gd name="connsiteY4" fmla="*/ 271531 h 280289"/>
                <a:gd name="connsiteX5" fmla="*/ 560736 w 1254875"/>
                <a:gd name="connsiteY5" fmla="*/ 271713 h 280289"/>
                <a:gd name="connsiteX6" fmla="*/ 236051 w 1254875"/>
                <a:gd name="connsiteY6" fmla="*/ 187266 h 280289"/>
                <a:gd name="connsiteX7" fmla="*/ 31850 w 1254875"/>
                <a:gd name="connsiteY7" fmla="*/ 134122 h 280289"/>
                <a:gd name="connsiteX8" fmla="*/ 12012 w 1254875"/>
                <a:gd name="connsiteY8" fmla="*/ 126842 h 280289"/>
                <a:gd name="connsiteX9" fmla="*/ 0 w 1254875"/>
                <a:gd name="connsiteY9" fmla="*/ 117743 h 280289"/>
                <a:gd name="connsiteX10" fmla="*/ 546 w 1254875"/>
                <a:gd name="connsiteY10" fmla="*/ 116105 h 280289"/>
                <a:gd name="connsiteX11" fmla="*/ 23842 w 1254875"/>
                <a:gd name="connsiteY11" fmla="*/ 111555 h 280289"/>
                <a:gd name="connsiteX12" fmla="*/ 331418 w 1254875"/>
                <a:gd name="connsiteY12" fmla="*/ 53315 h 280289"/>
                <a:gd name="connsiteX13" fmla="*/ 516692 w 1254875"/>
                <a:gd name="connsiteY13" fmla="*/ 17280 h 280289"/>
                <a:gd name="connsiteX14" fmla="*/ 596771 w 1254875"/>
                <a:gd name="connsiteY14" fmla="*/ 1992 h 280289"/>
                <a:gd name="connsiteX15" fmla="*/ 677214 w 1254875"/>
                <a:gd name="connsiteY15" fmla="*/ 6178 h 280289"/>
                <a:gd name="connsiteX16" fmla="*/ 893610 w 1254875"/>
                <a:gd name="connsiteY16" fmla="*/ 47491 h 280289"/>
                <a:gd name="connsiteX17" fmla="*/ 1198639 w 1254875"/>
                <a:gd name="connsiteY17" fmla="*/ 106641 h 280289"/>
                <a:gd name="connsiteX18" fmla="*/ 1234674 w 1254875"/>
                <a:gd name="connsiteY18" fmla="*/ 113739 h 280289"/>
                <a:gd name="connsiteX19" fmla="*/ 1254876 w 1254875"/>
                <a:gd name="connsiteY19" fmla="*/ 125751 h 28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4875" h="280289">
                  <a:moveTo>
                    <a:pt x="1254876" y="125751"/>
                  </a:moveTo>
                  <a:cubicBezTo>
                    <a:pt x="1236676" y="130482"/>
                    <a:pt x="1219386" y="135032"/>
                    <a:pt x="1202096" y="139582"/>
                  </a:cubicBezTo>
                  <a:cubicBezTo>
                    <a:pt x="1148953" y="153232"/>
                    <a:pt x="1095810" y="166882"/>
                    <a:pt x="1042666" y="180714"/>
                  </a:cubicBezTo>
                  <a:cubicBezTo>
                    <a:pt x="972051" y="198914"/>
                    <a:pt x="901618" y="217113"/>
                    <a:pt x="831003" y="235313"/>
                  </a:cubicBezTo>
                  <a:cubicBezTo>
                    <a:pt x="784411" y="247325"/>
                    <a:pt x="737638" y="258791"/>
                    <a:pt x="691046" y="271531"/>
                  </a:cubicBezTo>
                  <a:cubicBezTo>
                    <a:pt x="647549" y="283361"/>
                    <a:pt x="604233" y="282997"/>
                    <a:pt x="560736" y="271713"/>
                  </a:cubicBezTo>
                  <a:cubicBezTo>
                    <a:pt x="452629" y="243321"/>
                    <a:pt x="344158" y="215294"/>
                    <a:pt x="236051" y="187266"/>
                  </a:cubicBezTo>
                  <a:cubicBezTo>
                    <a:pt x="167984" y="169612"/>
                    <a:pt x="99917" y="151958"/>
                    <a:pt x="31850" y="134122"/>
                  </a:cubicBezTo>
                  <a:cubicBezTo>
                    <a:pt x="25116" y="132302"/>
                    <a:pt x="18200" y="129936"/>
                    <a:pt x="12012" y="126842"/>
                  </a:cubicBezTo>
                  <a:cubicBezTo>
                    <a:pt x="7644" y="124659"/>
                    <a:pt x="4004" y="120837"/>
                    <a:pt x="0" y="117743"/>
                  </a:cubicBezTo>
                  <a:cubicBezTo>
                    <a:pt x="182" y="117197"/>
                    <a:pt x="364" y="116651"/>
                    <a:pt x="546" y="116105"/>
                  </a:cubicBezTo>
                  <a:cubicBezTo>
                    <a:pt x="8372" y="114649"/>
                    <a:pt x="16016" y="113011"/>
                    <a:pt x="23842" y="111555"/>
                  </a:cubicBezTo>
                  <a:cubicBezTo>
                    <a:pt x="126307" y="92263"/>
                    <a:pt x="228771" y="72971"/>
                    <a:pt x="331418" y="53315"/>
                  </a:cubicBezTo>
                  <a:cubicBezTo>
                    <a:pt x="393298" y="41485"/>
                    <a:pt x="454995" y="29292"/>
                    <a:pt x="516692" y="17280"/>
                  </a:cubicBezTo>
                  <a:cubicBezTo>
                    <a:pt x="543264" y="12184"/>
                    <a:pt x="569836" y="6360"/>
                    <a:pt x="596771" y="1992"/>
                  </a:cubicBezTo>
                  <a:cubicBezTo>
                    <a:pt x="623707" y="-2376"/>
                    <a:pt x="650643" y="1082"/>
                    <a:pt x="677214" y="6178"/>
                  </a:cubicBezTo>
                  <a:cubicBezTo>
                    <a:pt x="749286" y="19828"/>
                    <a:pt x="821539" y="33660"/>
                    <a:pt x="893610" y="47491"/>
                  </a:cubicBezTo>
                  <a:cubicBezTo>
                    <a:pt x="995165" y="67147"/>
                    <a:pt x="1096902" y="86985"/>
                    <a:pt x="1198639" y="106641"/>
                  </a:cubicBezTo>
                  <a:cubicBezTo>
                    <a:pt x="1210650" y="109007"/>
                    <a:pt x="1222662" y="111191"/>
                    <a:pt x="1234674" y="113739"/>
                  </a:cubicBezTo>
                  <a:cubicBezTo>
                    <a:pt x="1242318" y="115559"/>
                    <a:pt x="1249598" y="118653"/>
                    <a:pt x="1254876" y="125751"/>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sp>
          <p:nvSpPr>
            <p:cNvPr id="190" name="Freeform: Shape 189">
              <a:extLst>
                <a:ext uri="{FF2B5EF4-FFF2-40B4-BE49-F238E27FC236}">
                  <a16:creationId xmlns:a16="http://schemas.microsoft.com/office/drawing/2014/main" id="{17B59446-045A-45AA-88AA-A8B0A0FA416E}"/>
                </a:ext>
              </a:extLst>
            </p:cNvPr>
            <p:cNvSpPr/>
            <p:nvPr/>
          </p:nvSpPr>
          <p:spPr>
            <a:xfrm>
              <a:off x="4143362" y="6353641"/>
              <a:ext cx="641285" cy="328370"/>
            </a:xfrm>
            <a:custGeom>
              <a:avLst/>
              <a:gdLst>
                <a:gd name="connsiteX0" fmla="*/ 0 w 641285"/>
                <a:gd name="connsiteY0" fmla="*/ 33347 h 328370"/>
                <a:gd name="connsiteX1" fmla="*/ 64791 w 641285"/>
                <a:gd name="connsiteY1" fmla="*/ 28979 h 328370"/>
                <a:gd name="connsiteX2" fmla="*/ 309215 w 641285"/>
                <a:gd name="connsiteY2" fmla="*/ 12235 h 328370"/>
                <a:gd name="connsiteX3" fmla="*/ 455723 w 641285"/>
                <a:gd name="connsiteY3" fmla="*/ 2407 h 328370"/>
                <a:gd name="connsiteX4" fmla="*/ 508502 w 641285"/>
                <a:gd name="connsiteY4" fmla="*/ 41 h 328370"/>
                <a:gd name="connsiteX5" fmla="*/ 618611 w 641285"/>
                <a:gd name="connsiteY5" fmla="*/ 74661 h 328370"/>
                <a:gd name="connsiteX6" fmla="*/ 640451 w 641285"/>
                <a:gd name="connsiteY6" fmla="*/ 175669 h 328370"/>
                <a:gd name="connsiteX7" fmla="*/ 628985 w 641285"/>
                <a:gd name="connsiteY7" fmla="*/ 299064 h 328370"/>
                <a:gd name="connsiteX8" fmla="*/ 624253 w 641285"/>
                <a:gd name="connsiteY8" fmla="*/ 312532 h 328370"/>
                <a:gd name="connsiteX9" fmla="*/ 599137 w 641285"/>
                <a:gd name="connsiteY9" fmla="*/ 328366 h 328370"/>
                <a:gd name="connsiteX10" fmla="*/ 562556 w 641285"/>
                <a:gd name="connsiteY10" fmla="*/ 326000 h 328370"/>
                <a:gd name="connsiteX11" fmla="*/ 457543 w 641285"/>
                <a:gd name="connsiteY11" fmla="*/ 315990 h 328370"/>
                <a:gd name="connsiteX12" fmla="*/ 226223 w 641285"/>
                <a:gd name="connsiteY12" fmla="*/ 293422 h 328370"/>
                <a:gd name="connsiteX13" fmla="*/ 45135 w 641285"/>
                <a:gd name="connsiteY13" fmla="*/ 275950 h 328370"/>
                <a:gd name="connsiteX14" fmla="*/ 36036 w 641285"/>
                <a:gd name="connsiteY14" fmla="*/ 274312 h 328370"/>
                <a:gd name="connsiteX15" fmla="*/ 23842 w 641285"/>
                <a:gd name="connsiteY15" fmla="*/ 257022 h 328370"/>
                <a:gd name="connsiteX16" fmla="*/ 910 w 641285"/>
                <a:gd name="connsiteY16" fmla="*/ 37533 h 328370"/>
                <a:gd name="connsiteX17" fmla="*/ 0 w 641285"/>
                <a:gd name="connsiteY17" fmla="*/ 33347 h 32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285" h="328370">
                  <a:moveTo>
                    <a:pt x="0" y="33347"/>
                  </a:moveTo>
                  <a:cubicBezTo>
                    <a:pt x="22022" y="31891"/>
                    <a:pt x="43498" y="30435"/>
                    <a:pt x="64791" y="28979"/>
                  </a:cubicBezTo>
                  <a:cubicBezTo>
                    <a:pt x="146326" y="23337"/>
                    <a:pt x="227680" y="17695"/>
                    <a:pt x="309215" y="12235"/>
                  </a:cubicBezTo>
                  <a:cubicBezTo>
                    <a:pt x="357990" y="8959"/>
                    <a:pt x="406947" y="5501"/>
                    <a:pt x="455723" y="2407"/>
                  </a:cubicBezTo>
                  <a:cubicBezTo>
                    <a:pt x="473195" y="1315"/>
                    <a:pt x="490848" y="405"/>
                    <a:pt x="508502" y="41"/>
                  </a:cubicBezTo>
                  <a:cubicBezTo>
                    <a:pt x="562738" y="-1233"/>
                    <a:pt x="597499" y="26977"/>
                    <a:pt x="618611" y="74661"/>
                  </a:cubicBezTo>
                  <a:cubicBezTo>
                    <a:pt x="632807" y="106874"/>
                    <a:pt x="638267" y="140908"/>
                    <a:pt x="640451" y="175669"/>
                  </a:cubicBezTo>
                  <a:cubicBezTo>
                    <a:pt x="643181" y="217347"/>
                    <a:pt x="639177" y="258479"/>
                    <a:pt x="628985" y="299064"/>
                  </a:cubicBezTo>
                  <a:cubicBezTo>
                    <a:pt x="627893" y="303614"/>
                    <a:pt x="626255" y="308164"/>
                    <a:pt x="624253" y="312532"/>
                  </a:cubicBezTo>
                  <a:cubicBezTo>
                    <a:pt x="619339" y="323088"/>
                    <a:pt x="610603" y="328548"/>
                    <a:pt x="599137" y="328366"/>
                  </a:cubicBezTo>
                  <a:cubicBezTo>
                    <a:pt x="586943" y="328184"/>
                    <a:pt x="574750" y="327092"/>
                    <a:pt x="562556" y="326000"/>
                  </a:cubicBezTo>
                  <a:cubicBezTo>
                    <a:pt x="527430" y="322724"/>
                    <a:pt x="492487" y="319448"/>
                    <a:pt x="457543" y="315990"/>
                  </a:cubicBezTo>
                  <a:cubicBezTo>
                    <a:pt x="380376" y="308528"/>
                    <a:pt x="303391" y="300884"/>
                    <a:pt x="226223" y="293422"/>
                  </a:cubicBezTo>
                  <a:cubicBezTo>
                    <a:pt x="165800" y="287598"/>
                    <a:pt x="105559" y="281774"/>
                    <a:pt x="45135" y="275950"/>
                  </a:cubicBezTo>
                  <a:cubicBezTo>
                    <a:pt x="42042" y="275586"/>
                    <a:pt x="39130" y="275222"/>
                    <a:pt x="36036" y="274312"/>
                  </a:cubicBezTo>
                  <a:cubicBezTo>
                    <a:pt x="26026" y="271582"/>
                    <a:pt x="22932" y="267214"/>
                    <a:pt x="23842" y="257022"/>
                  </a:cubicBezTo>
                  <a:cubicBezTo>
                    <a:pt x="30394" y="182403"/>
                    <a:pt x="22932" y="109240"/>
                    <a:pt x="910" y="37533"/>
                  </a:cubicBezTo>
                  <a:cubicBezTo>
                    <a:pt x="546" y="36259"/>
                    <a:pt x="364" y="35167"/>
                    <a:pt x="0" y="33347"/>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sp>
          <p:nvSpPr>
            <p:cNvPr id="191" name="Freeform: Shape 190">
              <a:extLst>
                <a:ext uri="{FF2B5EF4-FFF2-40B4-BE49-F238E27FC236}">
                  <a16:creationId xmlns:a16="http://schemas.microsoft.com/office/drawing/2014/main" id="{212B1346-58B8-45A6-9287-8FE8850DAC1A}"/>
                </a:ext>
              </a:extLst>
            </p:cNvPr>
            <p:cNvSpPr/>
            <p:nvPr/>
          </p:nvSpPr>
          <p:spPr>
            <a:xfrm>
              <a:off x="3677083" y="5409841"/>
              <a:ext cx="622645" cy="405092"/>
            </a:xfrm>
            <a:custGeom>
              <a:avLst/>
              <a:gdLst>
                <a:gd name="connsiteX0" fmla="*/ 609329 w 622645"/>
                <a:gd name="connsiteY0" fmla="*/ 0 h 405092"/>
                <a:gd name="connsiteX1" fmla="*/ 622615 w 622645"/>
                <a:gd name="connsiteY1" fmla="*/ 82263 h 405092"/>
                <a:gd name="connsiteX2" fmla="*/ 535802 w 622645"/>
                <a:gd name="connsiteY2" fmla="*/ 310671 h 405092"/>
                <a:gd name="connsiteX3" fmla="*/ 366544 w 622645"/>
                <a:gd name="connsiteY3" fmla="*/ 399668 h 405092"/>
                <a:gd name="connsiteX4" fmla="*/ 186730 w 622645"/>
                <a:gd name="connsiteY4" fmla="*/ 380012 h 405092"/>
                <a:gd name="connsiteX5" fmla="*/ 46409 w 622645"/>
                <a:gd name="connsiteY5" fmla="*/ 255707 h 405092"/>
                <a:gd name="connsiteX6" fmla="*/ 0 w 622645"/>
                <a:gd name="connsiteY6" fmla="*/ 97551 h 405092"/>
                <a:gd name="connsiteX7" fmla="*/ 6734 w 622645"/>
                <a:gd name="connsiteY7" fmla="*/ 17654 h 405092"/>
                <a:gd name="connsiteX8" fmla="*/ 27482 w 622645"/>
                <a:gd name="connsiteY8" fmla="*/ 9646 h 405092"/>
                <a:gd name="connsiteX9" fmla="*/ 108107 w 622645"/>
                <a:gd name="connsiteY9" fmla="*/ 56783 h 405092"/>
                <a:gd name="connsiteX10" fmla="*/ 355988 w 622645"/>
                <a:gd name="connsiteY10" fmla="*/ 97915 h 405092"/>
                <a:gd name="connsiteX11" fmla="*/ 556550 w 622645"/>
                <a:gd name="connsiteY11" fmla="*/ 35672 h 405092"/>
                <a:gd name="connsiteX12" fmla="*/ 602959 w 622645"/>
                <a:gd name="connsiteY12" fmla="*/ 4914 h 405092"/>
                <a:gd name="connsiteX13" fmla="*/ 609329 w 622645"/>
                <a:gd name="connsiteY13" fmla="*/ 0 h 40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2645" h="405092">
                  <a:moveTo>
                    <a:pt x="609329" y="0"/>
                  </a:moveTo>
                  <a:cubicBezTo>
                    <a:pt x="617883" y="27482"/>
                    <a:pt x="622251" y="54599"/>
                    <a:pt x="622615" y="82263"/>
                  </a:cubicBezTo>
                  <a:cubicBezTo>
                    <a:pt x="623707" y="169804"/>
                    <a:pt x="595861" y="246607"/>
                    <a:pt x="535802" y="310671"/>
                  </a:cubicBezTo>
                  <a:cubicBezTo>
                    <a:pt x="489756" y="359628"/>
                    <a:pt x="432427" y="387838"/>
                    <a:pt x="366544" y="399668"/>
                  </a:cubicBezTo>
                  <a:cubicBezTo>
                    <a:pt x="304665" y="410769"/>
                    <a:pt x="244423" y="405127"/>
                    <a:pt x="186730" y="380012"/>
                  </a:cubicBezTo>
                  <a:cubicBezTo>
                    <a:pt x="126489" y="353986"/>
                    <a:pt x="80443" y="311217"/>
                    <a:pt x="46409" y="255707"/>
                  </a:cubicBezTo>
                  <a:cubicBezTo>
                    <a:pt x="16744" y="207296"/>
                    <a:pt x="0" y="154516"/>
                    <a:pt x="0" y="97551"/>
                  </a:cubicBezTo>
                  <a:cubicBezTo>
                    <a:pt x="0" y="70979"/>
                    <a:pt x="3640" y="44226"/>
                    <a:pt x="6734" y="17654"/>
                  </a:cubicBezTo>
                  <a:cubicBezTo>
                    <a:pt x="8190" y="4550"/>
                    <a:pt x="16562" y="1638"/>
                    <a:pt x="27482" y="9646"/>
                  </a:cubicBezTo>
                  <a:cubicBezTo>
                    <a:pt x="52779" y="28210"/>
                    <a:pt x="79533" y="44044"/>
                    <a:pt x="108107" y="56783"/>
                  </a:cubicBezTo>
                  <a:cubicBezTo>
                    <a:pt x="187094" y="92273"/>
                    <a:pt x="269903" y="105377"/>
                    <a:pt x="355988" y="97915"/>
                  </a:cubicBezTo>
                  <a:cubicBezTo>
                    <a:pt x="427331" y="91727"/>
                    <a:pt x="494488" y="71707"/>
                    <a:pt x="556550" y="35672"/>
                  </a:cubicBezTo>
                  <a:cubicBezTo>
                    <a:pt x="572566" y="26390"/>
                    <a:pt x="587489" y="15288"/>
                    <a:pt x="602959" y="4914"/>
                  </a:cubicBezTo>
                  <a:cubicBezTo>
                    <a:pt x="604779" y="3640"/>
                    <a:pt x="606781" y="2002"/>
                    <a:pt x="609329" y="0"/>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sp>
          <p:nvSpPr>
            <p:cNvPr id="192" name="Freeform: Shape 191">
              <a:extLst>
                <a:ext uri="{FF2B5EF4-FFF2-40B4-BE49-F238E27FC236}">
                  <a16:creationId xmlns:a16="http://schemas.microsoft.com/office/drawing/2014/main" id="{EBEB69B3-CE62-498C-A5B7-D3258147D9DA}"/>
                </a:ext>
              </a:extLst>
            </p:cNvPr>
            <p:cNvSpPr/>
            <p:nvPr/>
          </p:nvSpPr>
          <p:spPr>
            <a:xfrm>
              <a:off x="3662159" y="5201089"/>
              <a:ext cx="650824" cy="284358"/>
            </a:xfrm>
            <a:custGeom>
              <a:avLst/>
              <a:gdLst>
                <a:gd name="connsiteX0" fmla="*/ 0 w 650824"/>
                <a:gd name="connsiteY0" fmla="*/ 0 h 284358"/>
                <a:gd name="connsiteX1" fmla="*/ 41860 w 650824"/>
                <a:gd name="connsiteY1" fmla="*/ 11648 h 284358"/>
                <a:gd name="connsiteX2" fmla="*/ 220400 w 650824"/>
                <a:gd name="connsiteY2" fmla="*/ 61333 h 284358"/>
                <a:gd name="connsiteX3" fmla="*/ 291743 w 650824"/>
                <a:gd name="connsiteY3" fmla="*/ 80625 h 284358"/>
                <a:gd name="connsiteX4" fmla="*/ 379648 w 650824"/>
                <a:gd name="connsiteY4" fmla="*/ 76803 h 284358"/>
                <a:gd name="connsiteX5" fmla="*/ 615517 w 650824"/>
                <a:gd name="connsiteY5" fmla="*/ 13286 h 284358"/>
                <a:gd name="connsiteX6" fmla="*/ 644091 w 650824"/>
                <a:gd name="connsiteY6" fmla="*/ 6734 h 284358"/>
                <a:gd name="connsiteX7" fmla="*/ 650825 w 650824"/>
                <a:gd name="connsiteY7" fmla="*/ 5460 h 284358"/>
                <a:gd name="connsiteX8" fmla="*/ 649915 w 650824"/>
                <a:gd name="connsiteY8" fmla="*/ 25480 h 284358"/>
                <a:gd name="connsiteX9" fmla="*/ 643181 w 650824"/>
                <a:gd name="connsiteY9" fmla="*/ 133769 h 284358"/>
                <a:gd name="connsiteX10" fmla="*/ 605871 w 650824"/>
                <a:gd name="connsiteY10" fmla="*/ 197468 h 284358"/>
                <a:gd name="connsiteX11" fmla="*/ 494852 w 650824"/>
                <a:gd name="connsiteY11" fmla="*/ 255161 h 284358"/>
                <a:gd name="connsiteX12" fmla="*/ 301935 w 650824"/>
                <a:gd name="connsiteY12" fmla="*/ 283735 h 284358"/>
                <a:gd name="connsiteX13" fmla="*/ 59877 w 650824"/>
                <a:gd name="connsiteY13" fmla="*/ 206932 h 284358"/>
                <a:gd name="connsiteX14" fmla="*/ 17472 w 650824"/>
                <a:gd name="connsiteY14" fmla="*/ 156700 h 284358"/>
                <a:gd name="connsiteX15" fmla="*/ 11102 w 650824"/>
                <a:gd name="connsiteY15" fmla="*/ 123577 h 284358"/>
                <a:gd name="connsiteX16" fmla="*/ 182 w 650824"/>
                <a:gd name="connsiteY16" fmla="*/ 7098 h 284358"/>
                <a:gd name="connsiteX17" fmla="*/ 0 w 650824"/>
                <a:gd name="connsiteY17" fmla="*/ 0 h 28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0824" h="284358">
                  <a:moveTo>
                    <a:pt x="0" y="0"/>
                  </a:moveTo>
                  <a:cubicBezTo>
                    <a:pt x="14378" y="4004"/>
                    <a:pt x="28210" y="7644"/>
                    <a:pt x="41860" y="11648"/>
                  </a:cubicBezTo>
                  <a:cubicBezTo>
                    <a:pt x="101373" y="28210"/>
                    <a:pt x="160886" y="44771"/>
                    <a:pt x="220400" y="61333"/>
                  </a:cubicBezTo>
                  <a:cubicBezTo>
                    <a:pt x="244241" y="67885"/>
                    <a:pt x="268083" y="74073"/>
                    <a:pt x="291743" y="80625"/>
                  </a:cubicBezTo>
                  <a:cubicBezTo>
                    <a:pt x="321408" y="88633"/>
                    <a:pt x="350164" y="86085"/>
                    <a:pt x="379648" y="76803"/>
                  </a:cubicBezTo>
                  <a:cubicBezTo>
                    <a:pt x="457361" y="52233"/>
                    <a:pt x="536166" y="31850"/>
                    <a:pt x="615517" y="13286"/>
                  </a:cubicBezTo>
                  <a:cubicBezTo>
                    <a:pt x="624981" y="11102"/>
                    <a:pt x="634445" y="8918"/>
                    <a:pt x="644091" y="6734"/>
                  </a:cubicBezTo>
                  <a:cubicBezTo>
                    <a:pt x="646093" y="6188"/>
                    <a:pt x="648095" y="6006"/>
                    <a:pt x="650825" y="5460"/>
                  </a:cubicBezTo>
                  <a:cubicBezTo>
                    <a:pt x="650461" y="12558"/>
                    <a:pt x="650279" y="19110"/>
                    <a:pt x="649915" y="25480"/>
                  </a:cubicBezTo>
                  <a:cubicBezTo>
                    <a:pt x="647731" y="61515"/>
                    <a:pt x="646093" y="97733"/>
                    <a:pt x="643181" y="133769"/>
                  </a:cubicBezTo>
                  <a:cubicBezTo>
                    <a:pt x="640997" y="160704"/>
                    <a:pt x="627893" y="181816"/>
                    <a:pt x="605871" y="197468"/>
                  </a:cubicBezTo>
                  <a:cubicBezTo>
                    <a:pt x="571474" y="221856"/>
                    <a:pt x="534346" y="240965"/>
                    <a:pt x="494852" y="255161"/>
                  </a:cubicBezTo>
                  <a:cubicBezTo>
                    <a:pt x="432427" y="277365"/>
                    <a:pt x="368182" y="287011"/>
                    <a:pt x="301935" y="283735"/>
                  </a:cubicBezTo>
                  <a:cubicBezTo>
                    <a:pt x="214576" y="279367"/>
                    <a:pt x="133405" y="254979"/>
                    <a:pt x="59877" y="206932"/>
                  </a:cubicBezTo>
                  <a:cubicBezTo>
                    <a:pt x="40768" y="194374"/>
                    <a:pt x="24388" y="179086"/>
                    <a:pt x="17472" y="156700"/>
                  </a:cubicBezTo>
                  <a:cubicBezTo>
                    <a:pt x="14196" y="145962"/>
                    <a:pt x="12376" y="134679"/>
                    <a:pt x="11102" y="123577"/>
                  </a:cubicBezTo>
                  <a:cubicBezTo>
                    <a:pt x="7098" y="84811"/>
                    <a:pt x="3822" y="45863"/>
                    <a:pt x="182" y="7098"/>
                  </a:cubicBezTo>
                  <a:cubicBezTo>
                    <a:pt x="182" y="4732"/>
                    <a:pt x="182" y="2548"/>
                    <a:pt x="0" y="0"/>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sp>
          <p:nvSpPr>
            <p:cNvPr id="193" name="Freeform: Shape 192">
              <a:extLst>
                <a:ext uri="{FF2B5EF4-FFF2-40B4-BE49-F238E27FC236}">
                  <a16:creationId xmlns:a16="http://schemas.microsoft.com/office/drawing/2014/main" id="{F47C33E3-670D-4709-A41A-832418E3EB71}"/>
                </a:ext>
              </a:extLst>
            </p:cNvPr>
            <p:cNvSpPr/>
            <p:nvPr/>
          </p:nvSpPr>
          <p:spPr>
            <a:xfrm>
              <a:off x="3881649" y="6385532"/>
              <a:ext cx="265120" cy="327131"/>
            </a:xfrm>
            <a:custGeom>
              <a:avLst/>
              <a:gdLst>
                <a:gd name="connsiteX0" fmla="*/ 5824 w 265120"/>
                <a:gd name="connsiteY0" fmla="*/ 326868 h 327131"/>
                <a:gd name="connsiteX1" fmla="*/ 0 w 265120"/>
                <a:gd name="connsiteY1" fmla="*/ 0 h 327131"/>
                <a:gd name="connsiteX2" fmla="*/ 33306 w 265120"/>
                <a:gd name="connsiteY2" fmla="*/ 0 h 327131"/>
                <a:gd name="connsiteX3" fmla="*/ 209480 w 265120"/>
                <a:gd name="connsiteY3" fmla="*/ 182 h 327131"/>
                <a:gd name="connsiteX4" fmla="*/ 239873 w 265120"/>
                <a:gd name="connsiteY4" fmla="*/ 22022 h 327131"/>
                <a:gd name="connsiteX5" fmla="*/ 258983 w 265120"/>
                <a:gd name="connsiteY5" fmla="*/ 95185 h 327131"/>
                <a:gd name="connsiteX6" fmla="*/ 250429 w 265120"/>
                <a:gd name="connsiteY6" fmla="*/ 282279 h 327131"/>
                <a:gd name="connsiteX7" fmla="*/ 240965 w 265120"/>
                <a:gd name="connsiteY7" fmla="*/ 313037 h 327131"/>
                <a:gd name="connsiteX8" fmla="*/ 220946 w 265120"/>
                <a:gd name="connsiteY8" fmla="*/ 327050 h 327131"/>
                <a:gd name="connsiteX9" fmla="*/ 181270 w 265120"/>
                <a:gd name="connsiteY9" fmla="*/ 327050 h 327131"/>
                <a:gd name="connsiteX10" fmla="*/ 13650 w 265120"/>
                <a:gd name="connsiteY10" fmla="*/ 326686 h 327131"/>
                <a:gd name="connsiteX11" fmla="*/ 5824 w 265120"/>
                <a:gd name="connsiteY11" fmla="*/ 326868 h 32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120" h="327131">
                  <a:moveTo>
                    <a:pt x="5824" y="326868"/>
                  </a:moveTo>
                  <a:cubicBezTo>
                    <a:pt x="48411" y="217124"/>
                    <a:pt x="46955" y="108835"/>
                    <a:pt x="0" y="0"/>
                  </a:cubicBezTo>
                  <a:cubicBezTo>
                    <a:pt x="11648" y="0"/>
                    <a:pt x="22386" y="0"/>
                    <a:pt x="33306" y="0"/>
                  </a:cubicBezTo>
                  <a:cubicBezTo>
                    <a:pt x="92091" y="0"/>
                    <a:pt x="150694" y="0"/>
                    <a:pt x="209480" y="182"/>
                  </a:cubicBezTo>
                  <a:cubicBezTo>
                    <a:pt x="226223" y="182"/>
                    <a:pt x="233685" y="5642"/>
                    <a:pt x="239873" y="22022"/>
                  </a:cubicBezTo>
                  <a:cubicBezTo>
                    <a:pt x="248791" y="45681"/>
                    <a:pt x="254797" y="70251"/>
                    <a:pt x="258983" y="95185"/>
                  </a:cubicBezTo>
                  <a:cubicBezTo>
                    <a:pt x="269357" y="158156"/>
                    <a:pt x="266627" y="220581"/>
                    <a:pt x="250429" y="282279"/>
                  </a:cubicBezTo>
                  <a:cubicBezTo>
                    <a:pt x="247699" y="292653"/>
                    <a:pt x="244241" y="302845"/>
                    <a:pt x="240965" y="313037"/>
                  </a:cubicBezTo>
                  <a:cubicBezTo>
                    <a:pt x="237871" y="322682"/>
                    <a:pt x="230591" y="327050"/>
                    <a:pt x="220946" y="327050"/>
                  </a:cubicBezTo>
                  <a:cubicBezTo>
                    <a:pt x="207660" y="327232"/>
                    <a:pt x="194556" y="327050"/>
                    <a:pt x="181270" y="327050"/>
                  </a:cubicBezTo>
                  <a:cubicBezTo>
                    <a:pt x="125397" y="326868"/>
                    <a:pt x="69523" y="326868"/>
                    <a:pt x="13650" y="326686"/>
                  </a:cubicBezTo>
                  <a:cubicBezTo>
                    <a:pt x="11284" y="326868"/>
                    <a:pt x="8918" y="326868"/>
                    <a:pt x="5824" y="326868"/>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sp>
          <p:nvSpPr>
            <p:cNvPr id="194" name="Freeform: Shape 193">
              <a:extLst>
                <a:ext uri="{FF2B5EF4-FFF2-40B4-BE49-F238E27FC236}">
                  <a16:creationId xmlns:a16="http://schemas.microsoft.com/office/drawing/2014/main" id="{50FDEEA3-E336-46EF-9D3B-85B4CCFE4914}"/>
                </a:ext>
              </a:extLst>
            </p:cNvPr>
            <p:cNvSpPr/>
            <p:nvPr/>
          </p:nvSpPr>
          <p:spPr>
            <a:xfrm>
              <a:off x="3912543" y="5838078"/>
              <a:ext cx="150444" cy="427712"/>
            </a:xfrm>
            <a:custGeom>
              <a:avLst/>
              <a:gdLst>
                <a:gd name="connsiteX0" fmla="*/ 75575 w 150444"/>
                <a:gd name="connsiteY0" fmla="*/ 368 h 427712"/>
                <a:gd name="connsiteX1" fmla="*/ 103602 w 150444"/>
                <a:gd name="connsiteY1" fmla="*/ 368 h 427712"/>
                <a:gd name="connsiteX2" fmla="*/ 145098 w 150444"/>
                <a:gd name="connsiteY2" fmla="*/ 28760 h 427712"/>
                <a:gd name="connsiteX3" fmla="*/ 117434 w 150444"/>
                <a:gd name="connsiteY3" fmla="*/ 85179 h 427712"/>
                <a:gd name="connsiteX4" fmla="*/ 103056 w 150444"/>
                <a:gd name="connsiteY4" fmla="*/ 103561 h 427712"/>
                <a:gd name="connsiteX5" fmla="*/ 122530 w 150444"/>
                <a:gd name="connsiteY5" fmla="*/ 194196 h 427712"/>
                <a:gd name="connsiteX6" fmla="*/ 139638 w 150444"/>
                <a:gd name="connsiteY6" fmla="*/ 226045 h 427712"/>
                <a:gd name="connsiteX7" fmla="*/ 141822 w 150444"/>
                <a:gd name="connsiteY7" fmla="*/ 307399 h 427712"/>
                <a:gd name="connsiteX8" fmla="*/ 93956 w 150444"/>
                <a:gd name="connsiteY8" fmla="*/ 409681 h 427712"/>
                <a:gd name="connsiteX9" fmla="*/ 77941 w 150444"/>
                <a:gd name="connsiteY9" fmla="*/ 426243 h 427712"/>
                <a:gd name="connsiteX10" fmla="*/ 64291 w 150444"/>
                <a:gd name="connsiteY10" fmla="*/ 421147 h 427712"/>
                <a:gd name="connsiteX11" fmla="*/ 8599 w 150444"/>
                <a:gd name="connsiteY11" fmla="*/ 304123 h 427712"/>
                <a:gd name="connsiteX12" fmla="*/ 8599 w 150444"/>
                <a:gd name="connsiteY12" fmla="*/ 233325 h 427712"/>
                <a:gd name="connsiteX13" fmla="*/ 34261 w 150444"/>
                <a:gd name="connsiteY13" fmla="*/ 182730 h 427712"/>
                <a:gd name="connsiteX14" fmla="*/ 51005 w 150444"/>
                <a:gd name="connsiteY14" fmla="*/ 125219 h 427712"/>
                <a:gd name="connsiteX15" fmla="*/ 49549 w 150444"/>
                <a:gd name="connsiteY15" fmla="*/ 101923 h 427712"/>
                <a:gd name="connsiteX16" fmla="*/ 34079 w 150444"/>
                <a:gd name="connsiteY16" fmla="*/ 85179 h 427712"/>
                <a:gd name="connsiteX17" fmla="*/ 4231 w 150444"/>
                <a:gd name="connsiteY17" fmla="*/ 37677 h 427712"/>
                <a:gd name="connsiteX18" fmla="*/ 44999 w 150444"/>
                <a:gd name="connsiteY18" fmla="*/ 368 h 427712"/>
                <a:gd name="connsiteX19" fmla="*/ 75575 w 150444"/>
                <a:gd name="connsiteY19" fmla="*/ 368 h 427712"/>
                <a:gd name="connsiteX20" fmla="*/ 75575 w 150444"/>
                <a:gd name="connsiteY20" fmla="*/ 368 h 4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444" h="427712">
                  <a:moveTo>
                    <a:pt x="75575" y="368"/>
                  </a:moveTo>
                  <a:cubicBezTo>
                    <a:pt x="84857" y="368"/>
                    <a:pt x="94320" y="4"/>
                    <a:pt x="103602" y="368"/>
                  </a:cubicBezTo>
                  <a:cubicBezTo>
                    <a:pt x="123076" y="1278"/>
                    <a:pt x="137636" y="10196"/>
                    <a:pt x="145098" y="28760"/>
                  </a:cubicBezTo>
                  <a:cubicBezTo>
                    <a:pt x="154380" y="51691"/>
                    <a:pt x="141458" y="77717"/>
                    <a:pt x="117434" y="85179"/>
                  </a:cubicBezTo>
                  <a:cubicBezTo>
                    <a:pt x="106696" y="88455"/>
                    <a:pt x="103966" y="92095"/>
                    <a:pt x="103056" y="103561"/>
                  </a:cubicBezTo>
                  <a:cubicBezTo>
                    <a:pt x="100690" y="135774"/>
                    <a:pt x="107060" y="165986"/>
                    <a:pt x="122530" y="194196"/>
                  </a:cubicBezTo>
                  <a:cubicBezTo>
                    <a:pt x="128354" y="204752"/>
                    <a:pt x="133996" y="215308"/>
                    <a:pt x="139638" y="226045"/>
                  </a:cubicBezTo>
                  <a:cubicBezTo>
                    <a:pt x="153470" y="252799"/>
                    <a:pt x="153834" y="280281"/>
                    <a:pt x="141822" y="307399"/>
                  </a:cubicBezTo>
                  <a:cubicBezTo>
                    <a:pt x="126534" y="341796"/>
                    <a:pt x="110154" y="375830"/>
                    <a:pt x="93956" y="409681"/>
                  </a:cubicBezTo>
                  <a:cubicBezTo>
                    <a:pt x="90499" y="416779"/>
                    <a:pt x="85585" y="422967"/>
                    <a:pt x="77941" y="426243"/>
                  </a:cubicBezTo>
                  <a:cubicBezTo>
                    <a:pt x="70843" y="429155"/>
                    <a:pt x="67567" y="427881"/>
                    <a:pt x="64291" y="421147"/>
                  </a:cubicBezTo>
                  <a:cubicBezTo>
                    <a:pt x="45727" y="382200"/>
                    <a:pt x="27345" y="343070"/>
                    <a:pt x="8599" y="304123"/>
                  </a:cubicBezTo>
                  <a:cubicBezTo>
                    <a:pt x="-2866" y="280463"/>
                    <a:pt x="-2866" y="256803"/>
                    <a:pt x="8599" y="233325"/>
                  </a:cubicBezTo>
                  <a:cubicBezTo>
                    <a:pt x="16971" y="216400"/>
                    <a:pt x="26071" y="199838"/>
                    <a:pt x="34261" y="182730"/>
                  </a:cubicBezTo>
                  <a:cubicBezTo>
                    <a:pt x="42997" y="164530"/>
                    <a:pt x="48639" y="145238"/>
                    <a:pt x="51005" y="125219"/>
                  </a:cubicBezTo>
                  <a:cubicBezTo>
                    <a:pt x="51915" y="117575"/>
                    <a:pt x="51005" y="109567"/>
                    <a:pt x="49549" y="101923"/>
                  </a:cubicBezTo>
                  <a:cubicBezTo>
                    <a:pt x="47911" y="93551"/>
                    <a:pt x="42451" y="87909"/>
                    <a:pt x="34079" y="85179"/>
                  </a:cubicBezTo>
                  <a:cubicBezTo>
                    <a:pt x="13513" y="78263"/>
                    <a:pt x="1683" y="58789"/>
                    <a:pt x="4231" y="37677"/>
                  </a:cubicBezTo>
                  <a:cubicBezTo>
                    <a:pt x="6779" y="18204"/>
                    <a:pt x="24251" y="1642"/>
                    <a:pt x="44999" y="368"/>
                  </a:cubicBezTo>
                  <a:cubicBezTo>
                    <a:pt x="55191" y="-360"/>
                    <a:pt x="65383" y="186"/>
                    <a:pt x="75575" y="368"/>
                  </a:cubicBezTo>
                  <a:cubicBezTo>
                    <a:pt x="75575" y="368"/>
                    <a:pt x="75575" y="368"/>
                    <a:pt x="75575" y="368"/>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sp>
          <p:nvSpPr>
            <p:cNvPr id="195" name="Freeform: Shape 194">
              <a:extLst>
                <a:ext uri="{FF2B5EF4-FFF2-40B4-BE49-F238E27FC236}">
                  <a16:creationId xmlns:a16="http://schemas.microsoft.com/office/drawing/2014/main" id="{36A11BA4-DEA5-46C4-9DA6-105CE5A0F962}"/>
                </a:ext>
              </a:extLst>
            </p:cNvPr>
            <p:cNvSpPr/>
            <p:nvPr/>
          </p:nvSpPr>
          <p:spPr>
            <a:xfrm>
              <a:off x="4144618" y="6665749"/>
              <a:ext cx="593149" cy="84324"/>
            </a:xfrm>
            <a:custGeom>
              <a:avLst/>
              <a:gdLst>
                <a:gd name="connsiteX0" fmla="*/ 481403 w 593149"/>
                <a:gd name="connsiteY0" fmla="*/ 84325 h 84324"/>
                <a:gd name="connsiteX1" fmla="*/ 378574 w 593149"/>
                <a:gd name="connsiteY1" fmla="*/ 74497 h 84324"/>
                <a:gd name="connsiteX2" fmla="*/ 229336 w 593149"/>
                <a:gd name="connsiteY2" fmla="*/ 62667 h 84324"/>
                <a:gd name="connsiteX3" fmla="*/ 40604 w 593149"/>
                <a:gd name="connsiteY3" fmla="*/ 56843 h 84324"/>
                <a:gd name="connsiteX4" fmla="*/ 15306 w 593149"/>
                <a:gd name="connsiteY4" fmla="*/ 52839 h 84324"/>
                <a:gd name="connsiteX5" fmla="*/ 2748 w 593149"/>
                <a:gd name="connsiteY5" fmla="*/ 21172 h 84324"/>
                <a:gd name="connsiteX6" fmla="*/ 33142 w 593149"/>
                <a:gd name="connsiteY6" fmla="*/ 606 h 84324"/>
                <a:gd name="connsiteX7" fmla="*/ 72635 w 593149"/>
                <a:gd name="connsiteY7" fmla="*/ 970 h 84324"/>
                <a:gd name="connsiteX8" fmla="*/ 199670 w 593149"/>
                <a:gd name="connsiteY8" fmla="*/ 10980 h 84324"/>
                <a:gd name="connsiteX9" fmla="*/ 415702 w 593149"/>
                <a:gd name="connsiteY9" fmla="*/ 30817 h 84324"/>
                <a:gd name="connsiteX10" fmla="*/ 533272 w 593149"/>
                <a:gd name="connsiteY10" fmla="*/ 42829 h 84324"/>
                <a:gd name="connsiteX11" fmla="*/ 581138 w 593149"/>
                <a:gd name="connsiteY11" fmla="*/ 47925 h 84324"/>
                <a:gd name="connsiteX12" fmla="*/ 585506 w 593149"/>
                <a:gd name="connsiteY12" fmla="*/ 48835 h 84324"/>
                <a:gd name="connsiteX13" fmla="*/ 593150 w 593149"/>
                <a:gd name="connsiteY13" fmla="*/ 55205 h 84324"/>
                <a:gd name="connsiteX14" fmla="*/ 586962 w 593149"/>
                <a:gd name="connsiteY14" fmla="*/ 61029 h 84324"/>
                <a:gd name="connsiteX15" fmla="*/ 494143 w 593149"/>
                <a:gd name="connsiteY15" fmla="*/ 82869 h 84324"/>
                <a:gd name="connsiteX16" fmla="*/ 481585 w 593149"/>
                <a:gd name="connsiteY16" fmla="*/ 82869 h 84324"/>
                <a:gd name="connsiteX17" fmla="*/ 481403 w 593149"/>
                <a:gd name="connsiteY17" fmla="*/ 84325 h 8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149" h="84324">
                  <a:moveTo>
                    <a:pt x="481403" y="84325"/>
                  </a:moveTo>
                  <a:cubicBezTo>
                    <a:pt x="447187" y="81049"/>
                    <a:pt x="412972" y="77409"/>
                    <a:pt x="378574" y="74497"/>
                  </a:cubicBezTo>
                  <a:cubicBezTo>
                    <a:pt x="328889" y="70129"/>
                    <a:pt x="279203" y="65033"/>
                    <a:pt x="229336" y="62667"/>
                  </a:cubicBezTo>
                  <a:cubicBezTo>
                    <a:pt x="166546" y="59573"/>
                    <a:pt x="103575" y="58845"/>
                    <a:pt x="40604" y="56843"/>
                  </a:cubicBezTo>
                  <a:cubicBezTo>
                    <a:pt x="32050" y="56479"/>
                    <a:pt x="23314" y="55569"/>
                    <a:pt x="15306" y="52839"/>
                  </a:cubicBezTo>
                  <a:cubicBezTo>
                    <a:pt x="1292" y="48107"/>
                    <a:pt x="-3622" y="34639"/>
                    <a:pt x="2748" y="21172"/>
                  </a:cubicBezTo>
                  <a:cubicBezTo>
                    <a:pt x="8936" y="8432"/>
                    <a:pt x="19856" y="1698"/>
                    <a:pt x="33142" y="606"/>
                  </a:cubicBezTo>
                  <a:cubicBezTo>
                    <a:pt x="46246" y="-486"/>
                    <a:pt x="59532" y="60"/>
                    <a:pt x="72635" y="970"/>
                  </a:cubicBezTo>
                  <a:cubicBezTo>
                    <a:pt x="115041" y="4064"/>
                    <a:pt x="157264" y="7340"/>
                    <a:pt x="199670" y="10980"/>
                  </a:cubicBezTo>
                  <a:cubicBezTo>
                    <a:pt x="271741" y="17350"/>
                    <a:pt x="343630" y="24084"/>
                    <a:pt x="415702" y="30817"/>
                  </a:cubicBezTo>
                  <a:cubicBezTo>
                    <a:pt x="455013" y="34457"/>
                    <a:pt x="494143" y="38825"/>
                    <a:pt x="533272" y="42829"/>
                  </a:cubicBezTo>
                  <a:cubicBezTo>
                    <a:pt x="549288" y="44467"/>
                    <a:pt x="565304" y="46287"/>
                    <a:pt x="581138" y="47925"/>
                  </a:cubicBezTo>
                  <a:cubicBezTo>
                    <a:pt x="582594" y="48107"/>
                    <a:pt x="584414" y="48107"/>
                    <a:pt x="585506" y="48835"/>
                  </a:cubicBezTo>
                  <a:cubicBezTo>
                    <a:pt x="588236" y="50655"/>
                    <a:pt x="590602" y="53021"/>
                    <a:pt x="593150" y="55205"/>
                  </a:cubicBezTo>
                  <a:cubicBezTo>
                    <a:pt x="591148" y="57207"/>
                    <a:pt x="589328" y="59755"/>
                    <a:pt x="586962" y="61029"/>
                  </a:cubicBezTo>
                  <a:cubicBezTo>
                    <a:pt x="558024" y="76863"/>
                    <a:pt x="526538" y="81959"/>
                    <a:pt x="494143" y="82869"/>
                  </a:cubicBezTo>
                  <a:cubicBezTo>
                    <a:pt x="489957" y="83051"/>
                    <a:pt x="485771" y="82869"/>
                    <a:pt x="481585" y="82869"/>
                  </a:cubicBezTo>
                  <a:cubicBezTo>
                    <a:pt x="481403" y="83415"/>
                    <a:pt x="481403" y="83779"/>
                    <a:pt x="481403" y="84325"/>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sp>
          <p:nvSpPr>
            <p:cNvPr id="196" name="Freeform: Shape 195">
              <a:extLst>
                <a:ext uri="{FF2B5EF4-FFF2-40B4-BE49-F238E27FC236}">
                  <a16:creationId xmlns:a16="http://schemas.microsoft.com/office/drawing/2014/main" id="{F88C11F0-57B0-4FF2-9ED9-266B29D3157D}"/>
                </a:ext>
              </a:extLst>
            </p:cNvPr>
            <p:cNvSpPr/>
            <p:nvPr/>
          </p:nvSpPr>
          <p:spPr>
            <a:xfrm>
              <a:off x="4422461" y="5150858"/>
              <a:ext cx="97818" cy="424494"/>
            </a:xfrm>
            <a:custGeom>
              <a:avLst/>
              <a:gdLst>
                <a:gd name="connsiteX0" fmla="*/ 97819 w 97818"/>
                <a:gd name="connsiteY0" fmla="*/ 422963 h 424494"/>
                <a:gd name="connsiteX1" fmla="*/ 49589 w 97818"/>
                <a:gd name="connsiteY1" fmla="*/ 424419 h 424494"/>
                <a:gd name="connsiteX2" fmla="*/ 15191 w 97818"/>
                <a:gd name="connsiteY2" fmla="*/ 424237 h 424494"/>
                <a:gd name="connsiteX3" fmla="*/ 86 w 97818"/>
                <a:gd name="connsiteY3" fmla="*/ 408039 h 424494"/>
                <a:gd name="connsiteX4" fmla="*/ 14281 w 97818"/>
                <a:gd name="connsiteY4" fmla="*/ 341974 h 424494"/>
                <a:gd name="connsiteX5" fmla="*/ 25747 w 97818"/>
                <a:gd name="connsiteY5" fmla="*/ 281915 h 424494"/>
                <a:gd name="connsiteX6" fmla="*/ 19377 w 97818"/>
                <a:gd name="connsiteY6" fmla="*/ 245515 h 424494"/>
                <a:gd name="connsiteX7" fmla="*/ 20105 w 97818"/>
                <a:gd name="connsiteY7" fmla="*/ 222220 h 424494"/>
                <a:gd name="connsiteX8" fmla="*/ 32117 w 97818"/>
                <a:gd name="connsiteY8" fmla="*/ 199470 h 424494"/>
                <a:gd name="connsiteX9" fmla="*/ 36849 w 97818"/>
                <a:gd name="connsiteY9" fmla="*/ 179086 h 424494"/>
                <a:gd name="connsiteX10" fmla="*/ 36303 w 97818"/>
                <a:gd name="connsiteY10" fmla="*/ 36218 h 424494"/>
                <a:gd name="connsiteX11" fmla="*/ 42127 w 97818"/>
                <a:gd name="connsiteY11" fmla="*/ 9100 h 424494"/>
                <a:gd name="connsiteX12" fmla="*/ 56141 w 97818"/>
                <a:gd name="connsiteY12" fmla="*/ 0 h 424494"/>
                <a:gd name="connsiteX13" fmla="*/ 56869 w 97818"/>
                <a:gd name="connsiteY13" fmla="*/ 5824 h 424494"/>
                <a:gd name="connsiteX14" fmla="*/ 58507 w 97818"/>
                <a:gd name="connsiteY14" fmla="*/ 153788 h 424494"/>
                <a:gd name="connsiteX15" fmla="*/ 60509 w 97818"/>
                <a:gd name="connsiteY15" fmla="*/ 189824 h 424494"/>
                <a:gd name="connsiteX16" fmla="*/ 75069 w 97818"/>
                <a:gd name="connsiteY16" fmla="*/ 216396 h 424494"/>
                <a:gd name="connsiteX17" fmla="*/ 79073 w 97818"/>
                <a:gd name="connsiteY17" fmla="*/ 232775 h 424494"/>
                <a:gd name="connsiteX18" fmla="*/ 70337 w 97818"/>
                <a:gd name="connsiteY18" fmla="*/ 256435 h 424494"/>
                <a:gd name="connsiteX19" fmla="*/ 66879 w 97818"/>
                <a:gd name="connsiteY19" fmla="*/ 298841 h 424494"/>
                <a:gd name="connsiteX20" fmla="*/ 96545 w 97818"/>
                <a:gd name="connsiteY20" fmla="*/ 418049 h 424494"/>
                <a:gd name="connsiteX21" fmla="*/ 97819 w 97818"/>
                <a:gd name="connsiteY21" fmla="*/ 422963 h 42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818" h="424494">
                  <a:moveTo>
                    <a:pt x="97819" y="422963"/>
                  </a:moveTo>
                  <a:cubicBezTo>
                    <a:pt x="81257" y="423509"/>
                    <a:pt x="65423" y="424055"/>
                    <a:pt x="49589" y="424419"/>
                  </a:cubicBezTo>
                  <a:cubicBezTo>
                    <a:pt x="38123" y="424601"/>
                    <a:pt x="26657" y="424419"/>
                    <a:pt x="15191" y="424237"/>
                  </a:cubicBezTo>
                  <a:cubicBezTo>
                    <a:pt x="3180" y="424055"/>
                    <a:pt x="-642" y="420051"/>
                    <a:pt x="86" y="408039"/>
                  </a:cubicBezTo>
                  <a:cubicBezTo>
                    <a:pt x="1724" y="385290"/>
                    <a:pt x="8275" y="363814"/>
                    <a:pt x="14281" y="341974"/>
                  </a:cubicBezTo>
                  <a:cubicBezTo>
                    <a:pt x="19741" y="322318"/>
                    <a:pt x="25383" y="302481"/>
                    <a:pt x="25747" y="281915"/>
                  </a:cubicBezTo>
                  <a:cubicBezTo>
                    <a:pt x="26111" y="269357"/>
                    <a:pt x="24473" y="256981"/>
                    <a:pt x="19377" y="245515"/>
                  </a:cubicBezTo>
                  <a:cubicBezTo>
                    <a:pt x="15919" y="237507"/>
                    <a:pt x="16283" y="229863"/>
                    <a:pt x="20105" y="222220"/>
                  </a:cubicBezTo>
                  <a:cubicBezTo>
                    <a:pt x="23927" y="214576"/>
                    <a:pt x="29023" y="207296"/>
                    <a:pt x="32117" y="199470"/>
                  </a:cubicBezTo>
                  <a:cubicBezTo>
                    <a:pt x="34665" y="193100"/>
                    <a:pt x="36849" y="186002"/>
                    <a:pt x="36849" y="179086"/>
                  </a:cubicBezTo>
                  <a:cubicBezTo>
                    <a:pt x="37031" y="131403"/>
                    <a:pt x="36667" y="83901"/>
                    <a:pt x="36303" y="36218"/>
                  </a:cubicBezTo>
                  <a:cubicBezTo>
                    <a:pt x="36303" y="26754"/>
                    <a:pt x="37395" y="17472"/>
                    <a:pt x="42127" y="9100"/>
                  </a:cubicBezTo>
                  <a:cubicBezTo>
                    <a:pt x="45039" y="3822"/>
                    <a:pt x="49225" y="364"/>
                    <a:pt x="56141" y="0"/>
                  </a:cubicBezTo>
                  <a:cubicBezTo>
                    <a:pt x="56505" y="2184"/>
                    <a:pt x="56869" y="4004"/>
                    <a:pt x="56869" y="5824"/>
                  </a:cubicBezTo>
                  <a:cubicBezTo>
                    <a:pt x="60327" y="55145"/>
                    <a:pt x="61055" y="104467"/>
                    <a:pt x="58507" y="153788"/>
                  </a:cubicBezTo>
                  <a:cubicBezTo>
                    <a:pt x="57961" y="165800"/>
                    <a:pt x="59053" y="177812"/>
                    <a:pt x="60509" y="189824"/>
                  </a:cubicBezTo>
                  <a:cubicBezTo>
                    <a:pt x="61783" y="200380"/>
                    <a:pt x="66879" y="209298"/>
                    <a:pt x="75069" y="216396"/>
                  </a:cubicBezTo>
                  <a:cubicBezTo>
                    <a:pt x="80165" y="220764"/>
                    <a:pt x="80711" y="226951"/>
                    <a:pt x="79073" y="232775"/>
                  </a:cubicBezTo>
                  <a:cubicBezTo>
                    <a:pt x="76889" y="240783"/>
                    <a:pt x="73977" y="248791"/>
                    <a:pt x="70337" y="256435"/>
                  </a:cubicBezTo>
                  <a:cubicBezTo>
                    <a:pt x="63603" y="270267"/>
                    <a:pt x="63057" y="284281"/>
                    <a:pt x="66879" y="298841"/>
                  </a:cubicBezTo>
                  <a:cubicBezTo>
                    <a:pt x="76889" y="338516"/>
                    <a:pt x="86717" y="378192"/>
                    <a:pt x="96545" y="418049"/>
                  </a:cubicBezTo>
                  <a:cubicBezTo>
                    <a:pt x="97272" y="419323"/>
                    <a:pt x="97272" y="420597"/>
                    <a:pt x="97819" y="422963"/>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sp>
          <p:nvSpPr>
            <p:cNvPr id="197" name="Freeform: Shape 196">
              <a:extLst>
                <a:ext uri="{FF2B5EF4-FFF2-40B4-BE49-F238E27FC236}">
                  <a16:creationId xmlns:a16="http://schemas.microsoft.com/office/drawing/2014/main" id="{CB0CDC96-B051-4883-94DA-55396BBBAA75}"/>
                </a:ext>
              </a:extLst>
            </p:cNvPr>
            <p:cNvSpPr/>
            <p:nvPr/>
          </p:nvSpPr>
          <p:spPr>
            <a:xfrm>
              <a:off x="3879283" y="6735769"/>
              <a:ext cx="262077" cy="122957"/>
            </a:xfrm>
            <a:custGeom>
              <a:avLst/>
              <a:gdLst>
                <a:gd name="connsiteX0" fmla="*/ 261349 w 262077"/>
                <a:gd name="connsiteY0" fmla="*/ 95476 h 122957"/>
                <a:gd name="connsiteX1" fmla="*/ 213302 w 262077"/>
                <a:gd name="connsiteY1" fmla="*/ 71088 h 122957"/>
                <a:gd name="connsiteX2" fmla="*/ 162160 w 262077"/>
                <a:gd name="connsiteY2" fmla="*/ 45244 h 122957"/>
                <a:gd name="connsiteX3" fmla="*/ 133040 w 262077"/>
                <a:gd name="connsiteY3" fmla="*/ 53252 h 122957"/>
                <a:gd name="connsiteX4" fmla="*/ 96823 w 262077"/>
                <a:gd name="connsiteY4" fmla="*/ 117862 h 122957"/>
                <a:gd name="connsiteX5" fmla="*/ 93911 w 262077"/>
                <a:gd name="connsiteY5" fmla="*/ 122958 h 122957"/>
                <a:gd name="connsiteX6" fmla="*/ 82991 w 262077"/>
                <a:gd name="connsiteY6" fmla="*/ 104758 h 122957"/>
                <a:gd name="connsiteX7" fmla="*/ 61333 w 262077"/>
                <a:gd name="connsiteY7" fmla="*/ 55618 h 122957"/>
                <a:gd name="connsiteX8" fmla="*/ 2548 w 262077"/>
                <a:gd name="connsiteY8" fmla="*/ 6843 h 122957"/>
                <a:gd name="connsiteX9" fmla="*/ 0 w 262077"/>
                <a:gd name="connsiteY9" fmla="*/ 4113 h 122957"/>
                <a:gd name="connsiteX10" fmla="*/ 36764 w 262077"/>
                <a:gd name="connsiteY10" fmla="*/ 473 h 122957"/>
                <a:gd name="connsiteX11" fmla="*/ 183636 w 262077"/>
                <a:gd name="connsiteY11" fmla="*/ 109 h 122957"/>
                <a:gd name="connsiteX12" fmla="*/ 214030 w 262077"/>
                <a:gd name="connsiteY12" fmla="*/ 1565 h 122957"/>
                <a:gd name="connsiteX13" fmla="*/ 234959 w 262077"/>
                <a:gd name="connsiteY13" fmla="*/ 13395 h 122957"/>
                <a:gd name="connsiteX14" fmla="*/ 262077 w 262077"/>
                <a:gd name="connsiteY14" fmla="*/ 88560 h 122957"/>
                <a:gd name="connsiteX15" fmla="*/ 261895 w 262077"/>
                <a:gd name="connsiteY15" fmla="*/ 93110 h 122957"/>
                <a:gd name="connsiteX16" fmla="*/ 261349 w 262077"/>
                <a:gd name="connsiteY16" fmla="*/ 95476 h 1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077" h="122957">
                  <a:moveTo>
                    <a:pt x="261349" y="95476"/>
                  </a:moveTo>
                  <a:cubicBezTo>
                    <a:pt x="244969" y="87104"/>
                    <a:pt x="229135" y="79096"/>
                    <a:pt x="213302" y="71088"/>
                  </a:cubicBezTo>
                  <a:cubicBezTo>
                    <a:pt x="196194" y="62352"/>
                    <a:pt x="179268" y="53616"/>
                    <a:pt x="162160" y="45244"/>
                  </a:cubicBezTo>
                  <a:cubicBezTo>
                    <a:pt x="148692" y="38692"/>
                    <a:pt x="140684" y="40330"/>
                    <a:pt x="133040" y="53252"/>
                  </a:cubicBezTo>
                  <a:cubicBezTo>
                    <a:pt x="120483" y="74364"/>
                    <a:pt x="108835" y="96204"/>
                    <a:pt x="96823" y="117862"/>
                  </a:cubicBezTo>
                  <a:cubicBezTo>
                    <a:pt x="95913" y="119500"/>
                    <a:pt x="95003" y="121138"/>
                    <a:pt x="93911" y="122958"/>
                  </a:cubicBezTo>
                  <a:cubicBezTo>
                    <a:pt x="87541" y="118043"/>
                    <a:pt x="84993" y="111492"/>
                    <a:pt x="82991" y="104758"/>
                  </a:cubicBezTo>
                  <a:cubicBezTo>
                    <a:pt x="77895" y="87468"/>
                    <a:pt x="71889" y="70542"/>
                    <a:pt x="61333" y="55618"/>
                  </a:cubicBezTo>
                  <a:cubicBezTo>
                    <a:pt x="46227" y="33960"/>
                    <a:pt x="26754" y="17399"/>
                    <a:pt x="2548" y="6843"/>
                  </a:cubicBezTo>
                  <a:cubicBezTo>
                    <a:pt x="1638" y="6479"/>
                    <a:pt x="910" y="6115"/>
                    <a:pt x="0" y="4113"/>
                  </a:cubicBezTo>
                  <a:cubicBezTo>
                    <a:pt x="12194" y="2839"/>
                    <a:pt x="24570" y="473"/>
                    <a:pt x="36764" y="473"/>
                  </a:cubicBezTo>
                  <a:cubicBezTo>
                    <a:pt x="85721" y="-73"/>
                    <a:pt x="134678" y="-73"/>
                    <a:pt x="183636" y="109"/>
                  </a:cubicBezTo>
                  <a:cubicBezTo>
                    <a:pt x="193828" y="109"/>
                    <a:pt x="203838" y="655"/>
                    <a:pt x="214030" y="1565"/>
                  </a:cubicBezTo>
                  <a:cubicBezTo>
                    <a:pt x="222583" y="2293"/>
                    <a:pt x="230409" y="5933"/>
                    <a:pt x="234959" y="13395"/>
                  </a:cubicBezTo>
                  <a:cubicBezTo>
                    <a:pt x="249337" y="36508"/>
                    <a:pt x="260985" y="60532"/>
                    <a:pt x="262077" y="88560"/>
                  </a:cubicBezTo>
                  <a:cubicBezTo>
                    <a:pt x="262077" y="90016"/>
                    <a:pt x="262077" y="91654"/>
                    <a:pt x="261895" y="93110"/>
                  </a:cubicBezTo>
                  <a:cubicBezTo>
                    <a:pt x="261713" y="93474"/>
                    <a:pt x="261531" y="94020"/>
                    <a:pt x="261349" y="95476"/>
                  </a:cubicBezTo>
                  <a:close/>
                </a:path>
              </a:pathLst>
            </a:custGeom>
            <a:grpFill/>
            <a:ln w="1816" cap="flat">
              <a:noFill/>
              <a:prstDash val="solid"/>
              <a:miter/>
            </a:ln>
          </p:spPr>
          <p:txBody>
            <a:bodyPr rtlCol="0" anchor="ctr"/>
            <a:lstStyle/>
            <a:p>
              <a:endParaRPr lang="en-US" dirty="0">
                <a:latin typeface="Arial" pitchFamily="34" charset="0"/>
                <a:cs typeface="B Nazanin" pitchFamily="2" charset="-78"/>
              </a:endParaRPr>
            </a:p>
          </p:txBody>
        </p:sp>
      </p:grpSp>
      <p:grpSp>
        <p:nvGrpSpPr>
          <p:cNvPr id="199" name="Group 115">
            <a:extLst>
              <a:ext uri="{FF2B5EF4-FFF2-40B4-BE49-F238E27FC236}">
                <a16:creationId xmlns:a16="http://schemas.microsoft.com/office/drawing/2014/main" id="{0298B6A6-31AA-4882-88DB-FA5C2983973C}"/>
              </a:ext>
            </a:extLst>
          </p:cNvPr>
          <p:cNvGrpSpPr/>
          <p:nvPr/>
        </p:nvGrpSpPr>
        <p:grpSpPr>
          <a:xfrm rot="16200000">
            <a:off x="10863001" y="3261903"/>
            <a:ext cx="805206" cy="1282403"/>
            <a:chOff x="6867874" y="3721883"/>
            <a:chExt cx="1093501" cy="1741553"/>
          </a:xfrm>
        </p:grpSpPr>
        <p:sp>
          <p:nvSpPr>
            <p:cNvPr id="200" name="Oval 7">
              <a:extLst>
                <a:ext uri="{FF2B5EF4-FFF2-40B4-BE49-F238E27FC236}">
                  <a16:creationId xmlns:a16="http://schemas.microsoft.com/office/drawing/2014/main" id="{8BDB61E0-1194-411C-883A-05978BA32CF5}"/>
                </a:ext>
              </a:extLst>
            </p:cNvPr>
            <p:cNvSpPr/>
            <p:nvPr/>
          </p:nvSpPr>
          <p:spPr>
            <a:xfrm>
              <a:off x="6867874" y="3721883"/>
              <a:ext cx="1093501" cy="1741553"/>
            </a:xfrm>
            <a:custGeom>
              <a:avLst/>
              <a:gdLst/>
              <a:ahLst/>
              <a:cxnLst/>
              <a:rect l="l" t="t" r="r" b="b"/>
              <a:pathLst>
                <a:path w="1093501" h="1741553">
                  <a:moveTo>
                    <a:pt x="422037" y="0"/>
                  </a:moveTo>
                  <a:lnTo>
                    <a:pt x="422037" y="630979"/>
                  </a:lnTo>
                  <a:cubicBezTo>
                    <a:pt x="422037" y="680563"/>
                    <a:pt x="455258" y="722388"/>
                    <a:pt x="500795" y="734926"/>
                  </a:cubicBezTo>
                  <a:lnTo>
                    <a:pt x="500795" y="955639"/>
                  </a:lnTo>
                  <a:cubicBezTo>
                    <a:pt x="500795" y="982077"/>
                    <a:pt x="522227" y="1003509"/>
                    <a:pt x="548664" y="1003509"/>
                  </a:cubicBezTo>
                  <a:cubicBezTo>
                    <a:pt x="575102" y="1003509"/>
                    <a:pt x="596533" y="982077"/>
                    <a:pt x="596533" y="955639"/>
                  </a:cubicBezTo>
                  <a:lnTo>
                    <a:pt x="596533" y="735077"/>
                  </a:lnTo>
                  <a:cubicBezTo>
                    <a:pt x="642317" y="722690"/>
                    <a:pt x="675778" y="680742"/>
                    <a:pt x="675778" y="630979"/>
                  </a:cubicBezTo>
                  <a:lnTo>
                    <a:pt x="675778" y="658"/>
                  </a:lnTo>
                  <a:cubicBezTo>
                    <a:pt x="911634" y="31647"/>
                    <a:pt x="1093500" y="233580"/>
                    <a:pt x="1093500" y="477990"/>
                  </a:cubicBezTo>
                  <a:lnTo>
                    <a:pt x="1093500" y="780133"/>
                  </a:lnTo>
                  <a:lnTo>
                    <a:pt x="1093501" y="780133"/>
                  </a:lnTo>
                  <a:lnTo>
                    <a:pt x="1093501" y="1260843"/>
                  </a:lnTo>
                  <a:cubicBezTo>
                    <a:pt x="1093501" y="1526332"/>
                    <a:pt x="878279" y="1741553"/>
                    <a:pt x="612791" y="1741553"/>
                  </a:cubicBezTo>
                  <a:lnTo>
                    <a:pt x="480710" y="1741553"/>
                  </a:lnTo>
                  <a:cubicBezTo>
                    <a:pt x="215222" y="1741553"/>
                    <a:pt x="1" y="1526332"/>
                    <a:pt x="1" y="1260843"/>
                  </a:cubicBezTo>
                  <a:lnTo>
                    <a:pt x="1" y="787709"/>
                  </a:lnTo>
                  <a:lnTo>
                    <a:pt x="0" y="787709"/>
                  </a:lnTo>
                  <a:lnTo>
                    <a:pt x="0" y="477990"/>
                  </a:lnTo>
                  <a:cubicBezTo>
                    <a:pt x="0" y="232085"/>
                    <a:pt x="184097" y="29180"/>
                    <a:pt x="42203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B Nazanin" pitchFamily="2" charset="-78"/>
              </a:endParaRPr>
            </a:p>
          </p:txBody>
        </p:sp>
        <p:sp>
          <p:nvSpPr>
            <p:cNvPr id="201" name="Rounded Rectangle 108">
              <a:extLst>
                <a:ext uri="{FF2B5EF4-FFF2-40B4-BE49-F238E27FC236}">
                  <a16:creationId xmlns:a16="http://schemas.microsoft.com/office/drawing/2014/main" id="{B10F8B5B-83D9-41D5-81F9-430E6CD8EE6B}"/>
                </a:ext>
              </a:extLst>
            </p:cNvPr>
            <p:cNvSpPr/>
            <p:nvPr/>
          </p:nvSpPr>
          <p:spPr>
            <a:xfrm>
              <a:off x="7309131" y="3809649"/>
              <a:ext cx="210986" cy="4572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B Nazanin" pitchFamily="2" charset="-78"/>
              </a:endParaRPr>
            </a:p>
          </p:txBody>
        </p:sp>
      </p:grpSp>
      <p:grpSp>
        <p:nvGrpSpPr>
          <p:cNvPr id="254" name="Group 253">
            <a:extLst>
              <a:ext uri="{FF2B5EF4-FFF2-40B4-BE49-F238E27FC236}">
                <a16:creationId xmlns:a16="http://schemas.microsoft.com/office/drawing/2014/main" id="{D5369552-A0C0-48D2-8E8E-91F821BB3BBD}"/>
              </a:ext>
            </a:extLst>
          </p:cNvPr>
          <p:cNvGrpSpPr/>
          <p:nvPr/>
        </p:nvGrpSpPr>
        <p:grpSpPr>
          <a:xfrm rot="4083872">
            <a:off x="3375488" y="3079595"/>
            <a:ext cx="1588486" cy="1354527"/>
            <a:chOff x="2203944" y="3086356"/>
            <a:chExt cx="1794618" cy="1530300"/>
          </a:xfrm>
        </p:grpSpPr>
        <p:sp>
          <p:nvSpPr>
            <p:cNvPr id="255" name="Freeform: Shape 254">
              <a:extLst>
                <a:ext uri="{FF2B5EF4-FFF2-40B4-BE49-F238E27FC236}">
                  <a16:creationId xmlns:a16="http://schemas.microsoft.com/office/drawing/2014/main" id="{C974728D-D682-47B8-BB42-7AC6476AEFCD}"/>
                </a:ext>
              </a:extLst>
            </p:cNvPr>
            <p:cNvSpPr/>
            <p:nvPr/>
          </p:nvSpPr>
          <p:spPr>
            <a:xfrm>
              <a:off x="2497026" y="3212644"/>
              <a:ext cx="990906" cy="823473"/>
            </a:xfrm>
            <a:custGeom>
              <a:avLst/>
              <a:gdLst>
                <a:gd name="connsiteX0" fmla="*/ 776461 w 990906"/>
                <a:gd name="connsiteY0" fmla="*/ 771405 h 823473"/>
                <a:gd name="connsiteX1" fmla="*/ 760634 w 990906"/>
                <a:gd name="connsiteY1" fmla="*/ 748863 h 823473"/>
                <a:gd name="connsiteX2" fmla="*/ 667110 w 990906"/>
                <a:gd name="connsiteY2" fmla="*/ 709535 h 823473"/>
                <a:gd name="connsiteX3" fmla="*/ 646487 w 990906"/>
                <a:gd name="connsiteY3" fmla="*/ 714331 h 823473"/>
                <a:gd name="connsiteX4" fmla="*/ 384140 w 990906"/>
                <a:gd name="connsiteY4" fmla="*/ 789151 h 823473"/>
                <a:gd name="connsiteX5" fmla="*/ 370231 w 990906"/>
                <a:gd name="connsiteY5" fmla="*/ 786273 h 823473"/>
                <a:gd name="connsiteX6" fmla="*/ 281023 w 990906"/>
                <a:gd name="connsiteY6" fmla="*/ 797784 h 823473"/>
                <a:gd name="connsiteX7" fmla="*/ 67117 w 990906"/>
                <a:gd name="connsiteY7" fmla="*/ 759415 h 823473"/>
                <a:gd name="connsiteX8" fmla="*/ 46493 w 990906"/>
                <a:gd name="connsiteY8" fmla="*/ 699943 h 823473"/>
                <a:gd name="connsiteX9" fmla="*/ 93016 w 990906"/>
                <a:gd name="connsiteY9" fmla="*/ 692749 h 823473"/>
                <a:gd name="connsiteX10" fmla="*/ 186060 w 990906"/>
                <a:gd name="connsiteY10" fmla="*/ 724883 h 823473"/>
                <a:gd name="connsiteX11" fmla="*/ 35462 w 990906"/>
                <a:gd name="connsiteY11" fmla="*/ 612174 h 823473"/>
                <a:gd name="connsiteX12" fmla="*/ 19156 w 990906"/>
                <a:gd name="connsiteY12" fmla="*/ 601623 h 823473"/>
                <a:gd name="connsiteX13" fmla="*/ 22993 w 990906"/>
                <a:gd name="connsiteY13" fmla="*/ 550304 h 823473"/>
                <a:gd name="connsiteX14" fmla="*/ 189418 w 990906"/>
                <a:gd name="connsiteY14" fmla="*/ 357980 h 823473"/>
                <a:gd name="connsiteX15" fmla="*/ 199969 w 990906"/>
                <a:gd name="connsiteY15" fmla="*/ 142635 h 823473"/>
                <a:gd name="connsiteX16" fmla="*/ 192295 w 990906"/>
                <a:gd name="connsiteY16" fmla="*/ 92756 h 823473"/>
                <a:gd name="connsiteX17" fmla="*/ 215317 w 990906"/>
                <a:gd name="connsiteY17" fmla="*/ 72612 h 823473"/>
                <a:gd name="connsiteX18" fmla="*/ 229225 w 990906"/>
                <a:gd name="connsiteY18" fmla="*/ 76449 h 823473"/>
                <a:gd name="connsiteX19" fmla="*/ 418672 w 990906"/>
                <a:gd name="connsiteY19" fmla="*/ 97072 h 823473"/>
                <a:gd name="connsiteX20" fmla="*/ 437856 w 990906"/>
                <a:gd name="connsiteY20" fmla="*/ 94194 h 823473"/>
                <a:gd name="connsiteX21" fmla="*/ 453204 w 990906"/>
                <a:gd name="connsiteY21" fmla="*/ 87960 h 823473"/>
                <a:gd name="connsiteX22" fmla="*/ 393732 w 990906"/>
                <a:gd name="connsiteY22" fmla="*/ 52948 h 823473"/>
                <a:gd name="connsiteX23" fmla="*/ 354883 w 990906"/>
                <a:gd name="connsiteY23" fmla="*/ 4987 h 823473"/>
                <a:gd name="connsiteX24" fmla="*/ 551044 w 990906"/>
                <a:gd name="connsiteY24" fmla="*/ 92276 h 823473"/>
                <a:gd name="connsiteX25" fmla="*/ 560157 w 990906"/>
                <a:gd name="connsiteY25" fmla="*/ 126328 h 823473"/>
                <a:gd name="connsiteX26" fmla="*/ 610516 w 990906"/>
                <a:gd name="connsiteY26" fmla="*/ 193953 h 823473"/>
                <a:gd name="connsiteX27" fmla="*/ 757757 w 990906"/>
                <a:gd name="connsiteY27" fmla="*/ 439994 h 823473"/>
                <a:gd name="connsiteX28" fmla="*/ 769267 w 990906"/>
                <a:gd name="connsiteY28" fmla="*/ 455341 h 823473"/>
                <a:gd name="connsiteX29" fmla="*/ 858475 w 990906"/>
                <a:gd name="connsiteY29" fmla="*/ 492272 h 823473"/>
                <a:gd name="connsiteX30" fmla="*/ 891088 w 990906"/>
                <a:gd name="connsiteY30" fmla="*/ 488435 h 823473"/>
                <a:gd name="connsiteX31" fmla="*/ 963030 w 990906"/>
                <a:gd name="connsiteY31" fmla="*/ 541671 h 823473"/>
                <a:gd name="connsiteX32" fmla="*/ 969265 w 990906"/>
                <a:gd name="connsiteY32" fmla="*/ 707137 h 823473"/>
                <a:gd name="connsiteX33" fmla="*/ 826341 w 990906"/>
                <a:gd name="connsiteY33" fmla="*/ 787712 h 823473"/>
                <a:gd name="connsiteX34" fmla="*/ 776461 w 990906"/>
                <a:gd name="connsiteY34" fmla="*/ 771405 h 82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0906" h="823473">
                  <a:moveTo>
                    <a:pt x="776461" y="771405"/>
                  </a:moveTo>
                  <a:cubicBezTo>
                    <a:pt x="776461" y="760374"/>
                    <a:pt x="772625" y="753180"/>
                    <a:pt x="760634" y="748863"/>
                  </a:cubicBezTo>
                  <a:cubicBezTo>
                    <a:pt x="728980" y="736873"/>
                    <a:pt x="697805" y="723444"/>
                    <a:pt x="667110" y="709535"/>
                  </a:cubicBezTo>
                  <a:cubicBezTo>
                    <a:pt x="657518" y="705219"/>
                    <a:pt x="652242" y="709535"/>
                    <a:pt x="646487" y="714331"/>
                  </a:cubicBezTo>
                  <a:cubicBezTo>
                    <a:pt x="570229" y="779079"/>
                    <a:pt x="480062" y="793947"/>
                    <a:pt x="384140" y="789151"/>
                  </a:cubicBezTo>
                  <a:cubicBezTo>
                    <a:pt x="379344" y="788671"/>
                    <a:pt x="375027" y="786753"/>
                    <a:pt x="370231" y="786273"/>
                  </a:cubicBezTo>
                  <a:cubicBezTo>
                    <a:pt x="339536" y="781957"/>
                    <a:pt x="312198" y="775722"/>
                    <a:pt x="281023" y="797784"/>
                  </a:cubicBezTo>
                  <a:cubicBezTo>
                    <a:pt x="219153" y="842388"/>
                    <a:pt x="117955" y="828479"/>
                    <a:pt x="67117" y="759415"/>
                  </a:cubicBezTo>
                  <a:cubicBezTo>
                    <a:pt x="54167" y="742149"/>
                    <a:pt x="46973" y="722005"/>
                    <a:pt x="46493" y="699943"/>
                  </a:cubicBezTo>
                  <a:cubicBezTo>
                    <a:pt x="59923" y="685555"/>
                    <a:pt x="76709" y="687953"/>
                    <a:pt x="93016" y="692749"/>
                  </a:cubicBezTo>
                  <a:cubicBezTo>
                    <a:pt x="124670" y="701862"/>
                    <a:pt x="153926" y="715770"/>
                    <a:pt x="186060" y="724883"/>
                  </a:cubicBezTo>
                  <a:cubicBezTo>
                    <a:pt x="139538" y="682197"/>
                    <a:pt x="88699" y="644788"/>
                    <a:pt x="35462" y="612174"/>
                  </a:cubicBezTo>
                  <a:cubicBezTo>
                    <a:pt x="30187" y="608817"/>
                    <a:pt x="24431" y="605460"/>
                    <a:pt x="19156" y="601623"/>
                  </a:cubicBezTo>
                  <a:cubicBezTo>
                    <a:pt x="-7223" y="581479"/>
                    <a:pt x="-6743" y="566611"/>
                    <a:pt x="22993" y="550304"/>
                  </a:cubicBezTo>
                  <a:cubicBezTo>
                    <a:pt x="102608" y="506660"/>
                    <a:pt x="161600" y="445270"/>
                    <a:pt x="189418" y="357980"/>
                  </a:cubicBezTo>
                  <a:cubicBezTo>
                    <a:pt x="211959" y="287478"/>
                    <a:pt x="211959" y="215056"/>
                    <a:pt x="199969" y="142635"/>
                  </a:cubicBezTo>
                  <a:cubicBezTo>
                    <a:pt x="197091" y="126328"/>
                    <a:pt x="193254" y="109542"/>
                    <a:pt x="192295" y="92756"/>
                  </a:cubicBezTo>
                  <a:cubicBezTo>
                    <a:pt x="191336" y="75010"/>
                    <a:pt x="197571" y="69734"/>
                    <a:pt x="215317" y="72612"/>
                  </a:cubicBezTo>
                  <a:cubicBezTo>
                    <a:pt x="220113" y="73571"/>
                    <a:pt x="224429" y="75010"/>
                    <a:pt x="229225" y="76449"/>
                  </a:cubicBezTo>
                  <a:cubicBezTo>
                    <a:pt x="291095" y="96113"/>
                    <a:pt x="354404" y="100429"/>
                    <a:pt x="418672" y="97072"/>
                  </a:cubicBezTo>
                  <a:cubicBezTo>
                    <a:pt x="424907" y="96592"/>
                    <a:pt x="431621" y="95633"/>
                    <a:pt x="437856" y="94194"/>
                  </a:cubicBezTo>
                  <a:cubicBezTo>
                    <a:pt x="442173" y="93235"/>
                    <a:pt x="447448" y="93235"/>
                    <a:pt x="453204" y="87960"/>
                  </a:cubicBezTo>
                  <a:cubicBezTo>
                    <a:pt x="433540" y="75010"/>
                    <a:pt x="412437" y="65418"/>
                    <a:pt x="393732" y="52948"/>
                  </a:cubicBezTo>
                  <a:cubicBezTo>
                    <a:pt x="375986" y="40958"/>
                    <a:pt x="358241" y="28967"/>
                    <a:pt x="354883" y="4987"/>
                  </a:cubicBezTo>
                  <a:cubicBezTo>
                    <a:pt x="446009" y="-12759"/>
                    <a:pt x="511716" y="16977"/>
                    <a:pt x="551044" y="92276"/>
                  </a:cubicBezTo>
                  <a:cubicBezTo>
                    <a:pt x="556800" y="103307"/>
                    <a:pt x="560637" y="115777"/>
                    <a:pt x="560157" y="126328"/>
                  </a:cubicBezTo>
                  <a:cubicBezTo>
                    <a:pt x="558718" y="163738"/>
                    <a:pt x="588454" y="176208"/>
                    <a:pt x="610516" y="193953"/>
                  </a:cubicBezTo>
                  <a:cubicBezTo>
                    <a:pt x="690131" y="258221"/>
                    <a:pt x="747685" y="334479"/>
                    <a:pt x="757757" y="439994"/>
                  </a:cubicBezTo>
                  <a:cubicBezTo>
                    <a:pt x="758716" y="448147"/>
                    <a:pt x="761114" y="451984"/>
                    <a:pt x="769267" y="455341"/>
                  </a:cubicBezTo>
                  <a:cubicBezTo>
                    <a:pt x="799483" y="466852"/>
                    <a:pt x="828739" y="480281"/>
                    <a:pt x="858475" y="492272"/>
                  </a:cubicBezTo>
                  <a:cubicBezTo>
                    <a:pt x="869506" y="496588"/>
                    <a:pt x="881496" y="498986"/>
                    <a:pt x="891088" y="488435"/>
                  </a:cubicBezTo>
                  <a:cubicBezTo>
                    <a:pt x="926580" y="490353"/>
                    <a:pt x="946723" y="516252"/>
                    <a:pt x="963030" y="541671"/>
                  </a:cubicBezTo>
                  <a:cubicBezTo>
                    <a:pt x="997562" y="594908"/>
                    <a:pt x="1000440" y="651502"/>
                    <a:pt x="969265" y="707137"/>
                  </a:cubicBezTo>
                  <a:cubicBezTo>
                    <a:pt x="938570" y="762772"/>
                    <a:pt x="887731" y="785794"/>
                    <a:pt x="826341" y="787712"/>
                  </a:cubicBezTo>
                  <a:cubicBezTo>
                    <a:pt x="808595" y="788671"/>
                    <a:pt x="789891" y="787232"/>
                    <a:pt x="776461" y="771405"/>
                  </a:cubicBezTo>
                  <a:close/>
                </a:path>
              </a:pathLst>
            </a:custGeom>
            <a:solidFill>
              <a:srgbClr val="F0C8A4"/>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56" name="Freeform: Shape 255">
              <a:extLst>
                <a:ext uri="{FF2B5EF4-FFF2-40B4-BE49-F238E27FC236}">
                  <a16:creationId xmlns:a16="http://schemas.microsoft.com/office/drawing/2014/main" id="{3ABBA79F-71C6-4252-8012-AC01B5874C9D}"/>
                </a:ext>
              </a:extLst>
            </p:cNvPr>
            <p:cNvSpPr/>
            <p:nvPr/>
          </p:nvSpPr>
          <p:spPr>
            <a:xfrm>
              <a:off x="3252527" y="3382205"/>
              <a:ext cx="746035" cy="1234451"/>
            </a:xfrm>
            <a:custGeom>
              <a:avLst/>
              <a:gdLst>
                <a:gd name="connsiteX0" fmla="*/ 20960 w 746035"/>
                <a:gd name="connsiteY0" fmla="*/ 601845 h 1234451"/>
                <a:gd name="connsiteX1" fmla="*/ 214723 w 746035"/>
                <a:gd name="connsiteY1" fmla="*/ 519831 h 1234451"/>
                <a:gd name="connsiteX2" fmla="*/ 148057 w 746035"/>
                <a:gd name="connsiteY2" fmla="*/ 326548 h 1234451"/>
                <a:gd name="connsiteX3" fmla="*/ 136067 w 746035"/>
                <a:gd name="connsiteY3" fmla="*/ 318874 h 1234451"/>
                <a:gd name="connsiteX4" fmla="*/ 262684 w 746035"/>
                <a:gd name="connsiteY4" fmla="*/ 160123 h 1234451"/>
                <a:gd name="connsiteX5" fmla="*/ 425272 w 746035"/>
                <a:gd name="connsiteY5" fmla="*/ 21515 h 1234451"/>
                <a:gd name="connsiteX6" fmla="*/ 531746 w 746035"/>
                <a:gd name="connsiteY6" fmla="*/ 2810 h 1234451"/>
                <a:gd name="connsiteX7" fmla="*/ 657404 w 746035"/>
                <a:gd name="connsiteY7" fmla="*/ 15280 h 1234451"/>
                <a:gd name="connsiteX8" fmla="*/ 729825 w 746035"/>
                <a:gd name="connsiteY8" fmla="*/ 26791 h 1234451"/>
                <a:gd name="connsiteX9" fmla="*/ 737019 w 746035"/>
                <a:gd name="connsiteY9" fmla="*/ 57486 h 1234451"/>
                <a:gd name="connsiteX10" fmla="*/ 440140 w 746035"/>
                <a:gd name="connsiteY10" fmla="*/ 596089 h 1234451"/>
                <a:gd name="connsiteX11" fmla="*/ 317360 w 746035"/>
                <a:gd name="connsiteY11" fmla="*/ 985533 h 1234451"/>
                <a:gd name="connsiteX12" fmla="*/ 270837 w 746035"/>
                <a:gd name="connsiteY12" fmla="*/ 1234451 h 1234451"/>
                <a:gd name="connsiteX13" fmla="*/ 78034 w 746035"/>
                <a:gd name="connsiteY13" fmla="*/ 1098721 h 1234451"/>
                <a:gd name="connsiteX14" fmla="*/ 10888 w 746035"/>
                <a:gd name="connsiteY14" fmla="*/ 980737 h 1234451"/>
                <a:gd name="connsiteX15" fmla="*/ 10409 w 746035"/>
                <a:gd name="connsiteY15" fmla="*/ 683858 h 1234451"/>
                <a:gd name="connsiteX16" fmla="*/ 20960 w 746035"/>
                <a:gd name="connsiteY16" fmla="*/ 601845 h 123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6035" h="1234451">
                  <a:moveTo>
                    <a:pt x="20960" y="601845"/>
                  </a:moveTo>
                  <a:cubicBezTo>
                    <a:pt x="115923" y="633979"/>
                    <a:pt x="191222" y="577384"/>
                    <a:pt x="214723" y="519831"/>
                  </a:cubicBezTo>
                  <a:cubicBezTo>
                    <a:pt x="244938" y="445971"/>
                    <a:pt x="217601" y="365396"/>
                    <a:pt x="148057" y="326548"/>
                  </a:cubicBezTo>
                  <a:cubicBezTo>
                    <a:pt x="143741" y="324150"/>
                    <a:pt x="139904" y="321752"/>
                    <a:pt x="136067" y="318874"/>
                  </a:cubicBezTo>
                  <a:cubicBezTo>
                    <a:pt x="172517" y="261321"/>
                    <a:pt x="217601" y="210482"/>
                    <a:pt x="262684" y="160123"/>
                  </a:cubicBezTo>
                  <a:cubicBezTo>
                    <a:pt x="310645" y="106406"/>
                    <a:pt x="361484" y="56047"/>
                    <a:pt x="425272" y="21515"/>
                  </a:cubicBezTo>
                  <a:cubicBezTo>
                    <a:pt x="457886" y="3769"/>
                    <a:pt x="492418" y="-4863"/>
                    <a:pt x="531746" y="2810"/>
                  </a:cubicBezTo>
                  <a:cubicBezTo>
                    <a:pt x="572513" y="10964"/>
                    <a:pt x="615678" y="8086"/>
                    <a:pt x="657404" y="15280"/>
                  </a:cubicBezTo>
                  <a:cubicBezTo>
                    <a:pt x="681385" y="19117"/>
                    <a:pt x="704885" y="28709"/>
                    <a:pt x="729825" y="26791"/>
                  </a:cubicBezTo>
                  <a:cubicBezTo>
                    <a:pt x="752367" y="32067"/>
                    <a:pt x="748050" y="42138"/>
                    <a:pt x="737019" y="57486"/>
                  </a:cubicBezTo>
                  <a:cubicBezTo>
                    <a:pt x="616157" y="224870"/>
                    <a:pt x="517357" y="404724"/>
                    <a:pt x="440140" y="596089"/>
                  </a:cubicBezTo>
                  <a:cubicBezTo>
                    <a:pt x="389301" y="722707"/>
                    <a:pt x="347575" y="852202"/>
                    <a:pt x="317360" y="985533"/>
                  </a:cubicBezTo>
                  <a:cubicBezTo>
                    <a:pt x="298175" y="1068027"/>
                    <a:pt x="285226" y="1151479"/>
                    <a:pt x="270837" y="1234451"/>
                  </a:cubicBezTo>
                  <a:cubicBezTo>
                    <a:pt x="203692" y="1193205"/>
                    <a:pt x="142781" y="1143325"/>
                    <a:pt x="78034" y="1098721"/>
                  </a:cubicBezTo>
                  <a:cubicBezTo>
                    <a:pt x="35828" y="1069465"/>
                    <a:pt x="18562" y="1028698"/>
                    <a:pt x="10888" y="980737"/>
                  </a:cubicBezTo>
                  <a:cubicBezTo>
                    <a:pt x="-5419" y="881937"/>
                    <a:pt x="-1582" y="782658"/>
                    <a:pt x="10409" y="683858"/>
                  </a:cubicBezTo>
                  <a:cubicBezTo>
                    <a:pt x="12807" y="656520"/>
                    <a:pt x="9449" y="628223"/>
                    <a:pt x="20960" y="601845"/>
                  </a:cubicBezTo>
                  <a:close/>
                </a:path>
              </a:pathLst>
            </a:custGeom>
            <a:solidFill>
              <a:schemeClr val="accent1">
                <a:lumMod val="50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57" name="Freeform: Shape 256">
              <a:extLst>
                <a:ext uri="{FF2B5EF4-FFF2-40B4-BE49-F238E27FC236}">
                  <a16:creationId xmlns:a16="http://schemas.microsoft.com/office/drawing/2014/main" id="{239740E7-E3A1-4C01-87C9-5724C81BBD09}"/>
                </a:ext>
              </a:extLst>
            </p:cNvPr>
            <p:cNvSpPr/>
            <p:nvPr/>
          </p:nvSpPr>
          <p:spPr>
            <a:xfrm>
              <a:off x="2203944" y="3086356"/>
              <a:ext cx="770265" cy="865079"/>
            </a:xfrm>
            <a:custGeom>
              <a:avLst/>
              <a:gdLst>
                <a:gd name="connsiteX0" fmla="*/ 647965 w 770265"/>
                <a:gd name="connsiteY0" fmla="*/ 131275 h 865079"/>
                <a:gd name="connsiteX1" fmla="*/ 727580 w 770265"/>
                <a:gd name="connsiteY1" fmla="*/ 194104 h 865079"/>
                <a:gd name="connsiteX2" fmla="*/ 770266 w 770265"/>
                <a:gd name="connsiteY2" fmla="*/ 219044 h 865079"/>
                <a:gd name="connsiteX3" fmla="*/ 580819 w 770265"/>
                <a:gd name="connsiteY3" fmla="*/ 223840 h 865079"/>
                <a:gd name="connsiteX4" fmla="*/ 506959 w 770265"/>
                <a:gd name="connsiteY4" fmla="*/ 204176 h 865079"/>
                <a:gd name="connsiteX5" fmla="*/ 492571 w 770265"/>
                <a:gd name="connsiteY5" fmla="*/ 217605 h 865079"/>
                <a:gd name="connsiteX6" fmla="*/ 506000 w 770265"/>
                <a:gd name="connsiteY6" fmla="*/ 410408 h 865079"/>
                <a:gd name="connsiteX7" fmla="*/ 317513 w 770265"/>
                <a:gd name="connsiteY7" fmla="*/ 684746 h 865079"/>
                <a:gd name="connsiteX8" fmla="*/ 317513 w 770265"/>
                <a:gd name="connsiteY8" fmla="*/ 722155 h 865079"/>
                <a:gd name="connsiteX9" fmla="*/ 395689 w 770265"/>
                <a:gd name="connsiteY9" fmla="*/ 772994 h 865079"/>
                <a:gd name="connsiteX10" fmla="*/ 499285 w 770265"/>
                <a:gd name="connsiteY10" fmla="*/ 865080 h 865079"/>
                <a:gd name="connsiteX11" fmla="*/ 396169 w 770265"/>
                <a:gd name="connsiteY11" fmla="*/ 829109 h 865079"/>
                <a:gd name="connsiteX12" fmla="*/ 340055 w 770265"/>
                <a:gd name="connsiteY12" fmla="*/ 825752 h 865079"/>
                <a:gd name="connsiteX13" fmla="*/ 139098 w 770265"/>
                <a:gd name="connsiteY13" fmla="*/ 784025 h 865079"/>
                <a:gd name="connsiteX14" fmla="*/ 3847 w 770265"/>
                <a:gd name="connsiteY14" fmla="*/ 583068 h 865079"/>
                <a:gd name="connsiteX15" fmla="*/ 75309 w 770265"/>
                <a:gd name="connsiteY15" fmla="*/ 267005 h 865079"/>
                <a:gd name="connsiteX16" fmla="*/ 204804 w 770265"/>
                <a:gd name="connsiteY16" fmla="*/ 65568 h 865079"/>
                <a:gd name="connsiteX17" fmla="*/ 414394 w 770265"/>
                <a:gd name="connsiteY17" fmla="*/ 9933 h 865079"/>
                <a:gd name="connsiteX18" fmla="*/ 647965 w 770265"/>
                <a:gd name="connsiteY18" fmla="*/ 131275 h 86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0265" h="865079">
                  <a:moveTo>
                    <a:pt x="647965" y="131275"/>
                  </a:moveTo>
                  <a:cubicBezTo>
                    <a:pt x="666670" y="161970"/>
                    <a:pt x="696885" y="178277"/>
                    <a:pt x="727580" y="194104"/>
                  </a:cubicBezTo>
                  <a:cubicBezTo>
                    <a:pt x="740530" y="201298"/>
                    <a:pt x="753479" y="208972"/>
                    <a:pt x="770266" y="219044"/>
                  </a:cubicBezTo>
                  <a:cubicBezTo>
                    <a:pt x="703600" y="236310"/>
                    <a:pt x="642210" y="235350"/>
                    <a:pt x="580819" y="223840"/>
                  </a:cubicBezTo>
                  <a:cubicBezTo>
                    <a:pt x="555880" y="219044"/>
                    <a:pt x="530940" y="212329"/>
                    <a:pt x="506959" y="204176"/>
                  </a:cubicBezTo>
                  <a:cubicBezTo>
                    <a:pt x="490652" y="198900"/>
                    <a:pt x="489693" y="202737"/>
                    <a:pt x="492571" y="217605"/>
                  </a:cubicBezTo>
                  <a:cubicBezTo>
                    <a:pt x="505041" y="281393"/>
                    <a:pt x="512715" y="345181"/>
                    <a:pt x="506000" y="410408"/>
                  </a:cubicBezTo>
                  <a:cubicBezTo>
                    <a:pt x="492571" y="536066"/>
                    <a:pt x="426864" y="625274"/>
                    <a:pt x="317513" y="684746"/>
                  </a:cubicBezTo>
                  <a:cubicBezTo>
                    <a:pt x="292573" y="698175"/>
                    <a:pt x="292573" y="705369"/>
                    <a:pt x="317513" y="722155"/>
                  </a:cubicBezTo>
                  <a:cubicBezTo>
                    <a:pt x="343412" y="739422"/>
                    <a:pt x="370270" y="755249"/>
                    <a:pt x="395689" y="772994"/>
                  </a:cubicBezTo>
                  <a:cubicBezTo>
                    <a:pt x="433579" y="799373"/>
                    <a:pt x="469070" y="828629"/>
                    <a:pt x="499285" y="865080"/>
                  </a:cubicBezTo>
                  <a:cubicBezTo>
                    <a:pt x="464753" y="853090"/>
                    <a:pt x="430221" y="842058"/>
                    <a:pt x="396169" y="829109"/>
                  </a:cubicBezTo>
                  <a:cubicBezTo>
                    <a:pt x="377464" y="821915"/>
                    <a:pt x="359239" y="819996"/>
                    <a:pt x="340055" y="825752"/>
                  </a:cubicBezTo>
                  <a:cubicBezTo>
                    <a:pt x="270031" y="827190"/>
                    <a:pt x="201447" y="819517"/>
                    <a:pt x="139098" y="784025"/>
                  </a:cubicBezTo>
                  <a:cubicBezTo>
                    <a:pt x="60441" y="739901"/>
                    <a:pt x="16797" y="672276"/>
                    <a:pt x="3847" y="583068"/>
                  </a:cubicBezTo>
                  <a:cubicBezTo>
                    <a:pt x="-12939" y="468441"/>
                    <a:pt x="27828" y="366764"/>
                    <a:pt x="75309" y="267005"/>
                  </a:cubicBezTo>
                  <a:cubicBezTo>
                    <a:pt x="109841" y="194583"/>
                    <a:pt x="152527" y="127438"/>
                    <a:pt x="204804" y="65568"/>
                  </a:cubicBezTo>
                  <a:cubicBezTo>
                    <a:pt x="262837" y="-3496"/>
                    <a:pt x="333340" y="-10210"/>
                    <a:pt x="414394" y="9933"/>
                  </a:cubicBezTo>
                  <a:cubicBezTo>
                    <a:pt x="501684" y="31995"/>
                    <a:pt x="579381" y="72762"/>
                    <a:pt x="647965" y="131275"/>
                  </a:cubicBezTo>
                  <a:close/>
                </a:path>
              </a:pathLst>
            </a:custGeom>
            <a:solidFill>
              <a:srgbClr val="2E150B"/>
            </a:solidFill>
            <a:ln w="4795" cap="flat">
              <a:noFill/>
              <a:prstDash val="solid"/>
              <a:miter/>
            </a:ln>
          </p:spPr>
          <p:txBody>
            <a:bodyPr rtlCol="0" anchor="ctr"/>
            <a:lstStyle/>
            <a:p>
              <a:endParaRPr lang="en-US" dirty="0">
                <a:latin typeface="Arial" pitchFamily="34" charset="0"/>
                <a:cs typeface="B Nazanin" pitchFamily="2" charset="-78"/>
              </a:endParaRPr>
            </a:p>
          </p:txBody>
        </p:sp>
      </p:grpSp>
      <p:grpSp>
        <p:nvGrpSpPr>
          <p:cNvPr id="258" name="Group 257">
            <a:extLst>
              <a:ext uri="{FF2B5EF4-FFF2-40B4-BE49-F238E27FC236}">
                <a16:creationId xmlns:a16="http://schemas.microsoft.com/office/drawing/2014/main" id="{1CD48630-98A5-49A8-8875-F76A88E89403}"/>
              </a:ext>
            </a:extLst>
          </p:cNvPr>
          <p:cNvGrpSpPr/>
          <p:nvPr/>
        </p:nvGrpSpPr>
        <p:grpSpPr>
          <a:xfrm rot="1334089">
            <a:off x="2310920" y="1362998"/>
            <a:ext cx="1376272" cy="1646389"/>
            <a:chOff x="4200129" y="1047775"/>
            <a:chExt cx="1554866" cy="1860035"/>
          </a:xfrm>
        </p:grpSpPr>
        <p:sp>
          <p:nvSpPr>
            <p:cNvPr id="259" name="Freeform: Shape 258">
              <a:extLst>
                <a:ext uri="{FF2B5EF4-FFF2-40B4-BE49-F238E27FC236}">
                  <a16:creationId xmlns:a16="http://schemas.microsoft.com/office/drawing/2014/main" id="{DA05075D-B224-423E-999D-E971743A190F}"/>
                </a:ext>
              </a:extLst>
            </p:cNvPr>
            <p:cNvSpPr/>
            <p:nvPr/>
          </p:nvSpPr>
          <p:spPr>
            <a:xfrm>
              <a:off x="4251869" y="1221592"/>
              <a:ext cx="875470" cy="1248812"/>
            </a:xfrm>
            <a:custGeom>
              <a:avLst/>
              <a:gdLst>
                <a:gd name="connsiteX0" fmla="*/ 547260 w 875470"/>
                <a:gd name="connsiteY0" fmla="*/ 1064634 h 1248812"/>
                <a:gd name="connsiteX1" fmla="*/ 500738 w 875470"/>
                <a:gd name="connsiteY1" fmla="*/ 963916 h 1248812"/>
                <a:gd name="connsiteX2" fmla="*/ 480595 w 875470"/>
                <a:gd name="connsiteY2" fmla="*/ 948089 h 1248812"/>
                <a:gd name="connsiteX3" fmla="*/ 310333 w 875470"/>
                <a:gd name="connsiteY3" fmla="*/ 889576 h 1248812"/>
                <a:gd name="connsiteX4" fmla="*/ 177001 w 875470"/>
                <a:gd name="connsiteY4" fmla="*/ 754326 h 1248812"/>
                <a:gd name="connsiteX5" fmla="*/ 117529 w 875470"/>
                <a:gd name="connsiteY5" fmla="*/ 709722 h 1248812"/>
                <a:gd name="connsiteX6" fmla="*/ 24 w 875470"/>
                <a:gd name="connsiteY6" fmla="*/ 546654 h 1248812"/>
                <a:gd name="connsiteX7" fmla="*/ 10576 w 875470"/>
                <a:gd name="connsiteY7" fmla="*/ 495815 h 1248812"/>
                <a:gd name="connsiteX8" fmla="*/ 74364 w 875470"/>
                <a:gd name="connsiteY8" fmla="*/ 489101 h 1248812"/>
                <a:gd name="connsiteX9" fmla="*/ 115131 w 875470"/>
                <a:gd name="connsiteY9" fmla="*/ 560083 h 1248812"/>
                <a:gd name="connsiteX10" fmla="*/ 118009 w 875470"/>
                <a:gd name="connsiteY10" fmla="*/ 565839 h 1248812"/>
                <a:gd name="connsiteX11" fmla="*/ 116570 w 875470"/>
                <a:gd name="connsiteY11" fmla="*/ 563920 h 1248812"/>
                <a:gd name="connsiteX12" fmla="*/ 58537 w 875470"/>
                <a:gd name="connsiteY12" fmla="*/ 401812 h 1248812"/>
                <a:gd name="connsiteX13" fmla="*/ 94028 w 875470"/>
                <a:gd name="connsiteY13" fmla="*/ 328431 h 1248812"/>
                <a:gd name="connsiteX14" fmla="*/ 283475 w 875470"/>
                <a:gd name="connsiteY14" fmla="*/ 239223 h 1248812"/>
                <a:gd name="connsiteX15" fmla="*/ 419205 w 875470"/>
                <a:gd name="connsiteY15" fmla="*/ 102055 h 1248812"/>
                <a:gd name="connsiteX16" fmla="*/ 451338 w 875470"/>
                <a:gd name="connsiteY16" fmla="*/ 32991 h 1248812"/>
                <a:gd name="connsiteX17" fmla="*/ 499299 w 875470"/>
                <a:gd name="connsiteY17" fmla="*/ 2296 h 1248812"/>
                <a:gd name="connsiteX18" fmla="*/ 606732 w 875470"/>
                <a:gd name="connsiteY18" fmla="*/ 73278 h 1248812"/>
                <a:gd name="connsiteX19" fmla="*/ 699777 w 875470"/>
                <a:gd name="connsiteY19" fmla="*/ 237305 h 1248812"/>
                <a:gd name="connsiteX20" fmla="*/ 705532 w 875470"/>
                <a:gd name="connsiteY20" fmla="*/ 259367 h 1248812"/>
                <a:gd name="connsiteX21" fmla="*/ 710808 w 875470"/>
                <a:gd name="connsiteY21" fmla="*/ 193181 h 1248812"/>
                <a:gd name="connsiteX22" fmla="*/ 763085 w 875470"/>
                <a:gd name="connsiteY22" fmla="*/ 169680 h 1248812"/>
                <a:gd name="connsiteX23" fmla="*/ 872916 w 875470"/>
                <a:gd name="connsiteY23" fmla="*/ 293899 h 1248812"/>
                <a:gd name="connsiteX24" fmla="*/ 837425 w 875470"/>
                <a:gd name="connsiteY24" fmla="*/ 441619 h 1248812"/>
                <a:gd name="connsiteX25" fmla="*/ 838384 w 875470"/>
                <a:gd name="connsiteY25" fmla="*/ 513081 h 1248812"/>
                <a:gd name="connsiteX26" fmla="*/ 837425 w 875470"/>
                <a:gd name="connsiteY26" fmla="*/ 655046 h 1248812"/>
                <a:gd name="connsiteX27" fmla="*/ 769321 w 875470"/>
                <a:gd name="connsiteY27" fmla="*/ 816196 h 1248812"/>
                <a:gd name="connsiteX28" fmla="*/ 770759 w 875470"/>
                <a:gd name="connsiteY28" fmla="*/ 843054 h 1248812"/>
                <a:gd name="connsiteX29" fmla="*/ 814884 w 875470"/>
                <a:gd name="connsiteY29" fmla="*/ 947129 h 1248812"/>
                <a:gd name="connsiteX30" fmla="*/ 820639 w 875470"/>
                <a:gd name="connsiteY30" fmla="*/ 1024347 h 1248812"/>
                <a:gd name="connsiteX31" fmla="*/ 802414 w 875470"/>
                <a:gd name="connsiteY31" fmla="*/ 1214273 h 1248812"/>
                <a:gd name="connsiteX32" fmla="*/ 765004 w 875470"/>
                <a:gd name="connsiteY32" fmla="*/ 1243529 h 1248812"/>
                <a:gd name="connsiteX33" fmla="*/ 695940 w 875470"/>
                <a:gd name="connsiteY33" fmla="*/ 1193170 h 1248812"/>
                <a:gd name="connsiteX34" fmla="*/ 643183 w 875470"/>
                <a:gd name="connsiteY34" fmla="*/ 1152883 h 1248812"/>
                <a:gd name="connsiteX35" fmla="*/ 569323 w 875470"/>
                <a:gd name="connsiteY35" fmla="*/ 1100605 h 1248812"/>
                <a:gd name="connsiteX36" fmla="*/ 547260 w 875470"/>
                <a:gd name="connsiteY36" fmla="*/ 1064634 h 124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75470" h="1248812">
                  <a:moveTo>
                    <a:pt x="547260" y="1064634"/>
                  </a:moveTo>
                  <a:cubicBezTo>
                    <a:pt x="531433" y="1031061"/>
                    <a:pt x="515127" y="997968"/>
                    <a:pt x="500738" y="963916"/>
                  </a:cubicBezTo>
                  <a:cubicBezTo>
                    <a:pt x="496422" y="953364"/>
                    <a:pt x="491626" y="949048"/>
                    <a:pt x="480595" y="948089"/>
                  </a:cubicBezTo>
                  <a:cubicBezTo>
                    <a:pt x="418245" y="944731"/>
                    <a:pt x="361651" y="924108"/>
                    <a:pt x="310333" y="889576"/>
                  </a:cubicBezTo>
                  <a:cubicBezTo>
                    <a:pt x="257096" y="853605"/>
                    <a:pt x="212492" y="807563"/>
                    <a:pt x="177001" y="754326"/>
                  </a:cubicBezTo>
                  <a:cubicBezTo>
                    <a:pt x="161653" y="730825"/>
                    <a:pt x="143428" y="718355"/>
                    <a:pt x="117529" y="709722"/>
                  </a:cubicBezTo>
                  <a:cubicBezTo>
                    <a:pt x="50863" y="687660"/>
                    <a:pt x="1463" y="616677"/>
                    <a:pt x="24" y="546654"/>
                  </a:cubicBezTo>
                  <a:cubicBezTo>
                    <a:pt x="-455" y="528429"/>
                    <a:pt x="6259" y="512602"/>
                    <a:pt x="10576" y="495815"/>
                  </a:cubicBezTo>
                  <a:cubicBezTo>
                    <a:pt x="28321" y="473274"/>
                    <a:pt x="53261" y="470396"/>
                    <a:pt x="74364" y="489101"/>
                  </a:cubicBezTo>
                  <a:cubicBezTo>
                    <a:pt x="97385" y="509244"/>
                    <a:pt x="109855" y="536103"/>
                    <a:pt x="115131" y="560083"/>
                  </a:cubicBezTo>
                  <a:cubicBezTo>
                    <a:pt x="118009" y="568716"/>
                    <a:pt x="120407" y="564400"/>
                    <a:pt x="118009" y="565839"/>
                  </a:cubicBezTo>
                  <a:cubicBezTo>
                    <a:pt x="117529" y="565839"/>
                    <a:pt x="117049" y="565359"/>
                    <a:pt x="116570" y="563920"/>
                  </a:cubicBezTo>
                  <a:cubicBezTo>
                    <a:pt x="99304" y="509244"/>
                    <a:pt x="82518" y="454089"/>
                    <a:pt x="58537" y="401812"/>
                  </a:cubicBezTo>
                  <a:cubicBezTo>
                    <a:pt x="40312" y="362004"/>
                    <a:pt x="51343" y="339462"/>
                    <a:pt x="94028" y="328431"/>
                  </a:cubicBezTo>
                  <a:cubicBezTo>
                    <a:pt x="163092" y="310686"/>
                    <a:pt x="225921" y="280950"/>
                    <a:pt x="283475" y="239223"/>
                  </a:cubicBezTo>
                  <a:cubicBezTo>
                    <a:pt x="336232" y="201334"/>
                    <a:pt x="382754" y="156251"/>
                    <a:pt x="419205" y="102055"/>
                  </a:cubicBezTo>
                  <a:cubicBezTo>
                    <a:pt x="433593" y="80952"/>
                    <a:pt x="445103" y="57931"/>
                    <a:pt x="451338" y="32991"/>
                  </a:cubicBezTo>
                  <a:cubicBezTo>
                    <a:pt x="459012" y="1336"/>
                    <a:pt x="466686" y="-3939"/>
                    <a:pt x="499299" y="2296"/>
                  </a:cubicBezTo>
                  <a:cubicBezTo>
                    <a:pt x="544862" y="10929"/>
                    <a:pt x="578915" y="37787"/>
                    <a:pt x="606732" y="73278"/>
                  </a:cubicBezTo>
                  <a:cubicBezTo>
                    <a:pt x="646060" y="123158"/>
                    <a:pt x="675796" y="178793"/>
                    <a:pt x="699777" y="237305"/>
                  </a:cubicBezTo>
                  <a:cubicBezTo>
                    <a:pt x="703614" y="246418"/>
                    <a:pt x="705053" y="255530"/>
                    <a:pt x="705532" y="259367"/>
                  </a:cubicBezTo>
                  <a:cubicBezTo>
                    <a:pt x="700736" y="240183"/>
                    <a:pt x="699777" y="216202"/>
                    <a:pt x="710808" y="193181"/>
                  </a:cubicBezTo>
                  <a:cubicBezTo>
                    <a:pt x="721839" y="170159"/>
                    <a:pt x="739105" y="162486"/>
                    <a:pt x="763085" y="169680"/>
                  </a:cubicBezTo>
                  <a:cubicBezTo>
                    <a:pt x="816322" y="182150"/>
                    <a:pt x="865243" y="237785"/>
                    <a:pt x="872916" y="293899"/>
                  </a:cubicBezTo>
                  <a:cubicBezTo>
                    <a:pt x="879631" y="347616"/>
                    <a:pt x="874835" y="397016"/>
                    <a:pt x="837425" y="441619"/>
                  </a:cubicBezTo>
                  <a:cubicBezTo>
                    <a:pt x="821119" y="460804"/>
                    <a:pt x="835027" y="489580"/>
                    <a:pt x="838384" y="513081"/>
                  </a:cubicBezTo>
                  <a:cubicBezTo>
                    <a:pt x="845099" y="560563"/>
                    <a:pt x="844619" y="607085"/>
                    <a:pt x="837425" y="655046"/>
                  </a:cubicBezTo>
                  <a:cubicBezTo>
                    <a:pt x="828792" y="715477"/>
                    <a:pt x="805771" y="768234"/>
                    <a:pt x="769321" y="816196"/>
                  </a:cubicBezTo>
                  <a:cubicBezTo>
                    <a:pt x="763565" y="823869"/>
                    <a:pt x="766443" y="833941"/>
                    <a:pt x="770759" y="843054"/>
                  </a:cubicBezTo>
                  <a:cubicBezTo>
                    <a:pt x="786586" y="877106"/>
                    <a:pt x="803373" y="911159"/>
                    <a:pt x="814884" y="947129"/>
                  </a:cubicBezTo>
                  <a:cubicBezTo>
                    <a:pt x="829751" y="972069"/>
                    <a:pt x="823996" y="998448"/>
                    <a:pt x="820639" y="1024347"/>
                  </a:cubicBezTo>
                  <a:cubicBezTo>
                    <a:pt x="812006" y="1087176"/>
                    <a:pt x="801454" y="1150005"/>
                    <a:pt x="802414" y="1214273"/>
                  </a:cubicBezTo>
                  <a:cubicBezTo>
                    <a:pt x="799056" y="1248805"/>
                    <a:pt x="790903" y="1255040"/>
                    <a:pt x="765004" y="1243529"/>
                  </a:cubicBezTo>
                  <a:cubicBezTo>
                    <a:pt x="741503" y="1227222"/>
                    <a:pt x="721839" y="1206599"/>
                    <a:pt x="695940" y="1193170"/>
                  </a:cubicBezTo>
                  <a:cubicBezTo>
                    <a:pt x="676755" y="1183098"/>
                    <a:pt x="660928" y="1165832"/>
                    <a:pt x="643183" y="1152883"/>
                  </a:cubicBezTo>
                  <a:cubicBezTo>
                    <a:pt x="618723" y="1135137"/>
                    <a:pt x="596181" y="1114993"/>
                    <a:pt x="569323" y="1100605"/>
                  </a:cubicBezTo>
                  <a:cubicBezTo>
                    <a:pt x="555894" y="1094370"/>
                    <a:pt x="552057" y="1079023"/>
                    <a:pt x="547260" y="1064634"/>
                  </a:cubicBezTo>
                  <a:close/>
                </a:path>
              </a:pathLst>
            </a:custGeom>
            <a:solidFill>
              <a:srgbClr val="F0C8A4"/>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60" name="Freeform: Shape 259">
              <a:extLst>
                <a:ext uri="{FF2B5EF4-FFF2-40B4-BE49-F238E27FC236}">
                  <a16:creationId xmlns:a16="http://schemas.microsoft.com/office/drawing/2014/main" id="{AAA1B918-197D-4EB1-BB80-41C0ABD6C895}"/>
                </a:ext>
              </a:extLst>
            </p:cNvPr>
            <p:cNvSpPr/>
            <p:nvPr/>
          </p:nvSpPr>
          <p:spPr>
            <a:xfrm>
              <a:off x="4200129" y="1047775"/>
              <a:ext cx="816587" cy="753565"/>
            </a:xfrm>
            <a:custGeom>
              <a:avLst/>
              <a:gdLst>
                <a:gd name="connsiteX0" fmla="*/ 815306 w 816587"/>
                <a:gd name="connsiteY0" fmla="*/ 344457 h 753565"/>
                <a:gd name="connsiteX1" fmla="*/ 762548 w 816587"/>
                <a:gd name="connsiteY1" fmla="*/ 393857 h 753565"/>
                <a:gd name="connsiteX2" fmla="*/ 765906 w 816587"/>
                <a:gd name="connsiteY2" fmla="*/ 453808 h 753565"/>
                <a:gd name="connsiteX3" fmla="*/ 751997 w 816587"/>
                <a:gd name="connsiteY3" fmla="*/ 428389 h 753565"/>
                <a:gd name="connsiteX4" fmla="*/ 626339 w 816587"/>
                <a:gd name="connsiteY4" fmla="*/ 223595 h 753565"/>
                <a:gd name="connsiteX5" fmla="*/ 532815 w 816587"/>
                <a:gd name="connsiteY5" fmla="*/ 180430 h 753565"/>
                <a:gd name="connsiteX6" fmla="*/ 515549 w 816587"/>
                <a:gd name="connsiteY6" fmla="*/ 191461 h 753565"/>
                <a:gd name="connsiteX7" fmla="*/ 382696 w 816587"/>
                <a:gd name="connsiteY7" fmla="*/ 385224 h 753565"/>
                <a:gd name="connsiteX8" fmla="*/ 145289 w 816587"/>
                <a:gd name="connsiteY8" fmla="*/ 508963 h 753565"/>
                <a:gd name="connsiteX9" fmla="*/ 116033 w 816587"/>
                <a:gd name="connsiteY9" fmla="*/ 568915 h 753565"/>
                <a:gd name="connsiteX10" fmla="*/ 175984 w 816587"/>
                <a:gd name="connsiteY10" fmla="*/ 743014 h 753565"/>
                <a:gd name="connsiteX11" fmla="*/ 173106 w 816587"/>
                <a:gd name="connsiteY11" fmla="*/ 753565 h 753565"/>
                <a:gd name="connsiteX12" fmla="*/ 154402 w 816587"/>
                <a:gd name="connsiteY12" fmla="*/ 715196 h 753565"/>
                <a:gd name="connsiteX13" fmla="*/ 131380 w 816587"/>
                <a:gd name="connsiteY13" fmla="*/ 676348 h 753565"/>
                <a:gd name="connsiteX14" fmla="*/ 62796 w 816587"/>
                <a:gd name="connsiteY14" fmla="*/ 669154 h 753565"/>
                <a:gd name="connsiteX15" fmla="*/ 926 w 816587"/>
                <a:gd name="connsiteY15" fmla="*/ 445655 h 753565"/>
                <a:gd name="connsiteX16" fmla="*/ 226823 w 816587"/>
                <a:gd name="connsiteY16" fmla="*/ 58129 h 753565"/>
                <a:gd name="connsiteX17" fmla="*/ 439290 w 816587"/>
                <a:gd name="connsiteY17" fmla="*/ 96 h 753565"/>
                <a:gd name="connsiteX18" fmla="*/ 732333 w 816587"/>
                <a:gd name="connsiteY18" fmla="*/ 161725 h 753565"/>
                <a:gd name="connsiteX19" fmla="*/ 816265 w 816587"/>
                <a:gd name="connsiteY19" fmla="*/ 337742 h 753565"/>
                <a:gd name="connsiteX20" fmla="*/ 815306 w 816587"/>
                <a:gd name="connsiteY20" fmla="*/ 344457 h 7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6587" h="753565">
                  <a:moveTo>
                    <a:pt x="815306" y="344457"/>
                  </a:moveTo>
                  <a:cubicBezTo>
                    <a:pt x="780294" y="346855"/>
                    <a:pt x="766865" y="359325"/>
                    <a:pt x="762548" y="393857"/>
                  </a:cubicBezTo>
                  <a:cubicBezTo>
                    <a:pt x="760150" y="413041"/>
                    <a:pt x="762069" y="432226"/>
                    <a:pt x="765906" y="453808"/>
                  </a:cubicBezTo>
                  <a:cubicBezTo>
                    <a:pt x="756793" y="445655"/>
                    <a:pt x="755354" y="436542"/>
                    <a:pt x="751997" y="428389"/>
                  </a:cubicBezTo>
                  <a:cubicBezTo>
                    <a:pt x="720343" y="354049"/>
                    <a:pt x="686290" y="280669"/>
                    <a:pt x="626339" y="223595"/>
                  </a:cubicBezTo>
                  <a:cubicBezTo>
                    <a:pt x="600440" y="198655"/>
                    <a:pt x="570224" y="181869"/>
                    <a:pt x="532815" y="180430"/>
                  </a:cubicBezTo>
                  <a:cubicBezTo>
                    <a:pt x="524182" y="180430"/>
                    <a:pt x="517467" y="180430"/>
                    <a:pt x="515549" y="191461"/>
                  </a:cubicBezTo>
                  <a:cubicBezTo>
                    <a:pt x="498283" y="274434"/>
                    <a:pt x="444087" y="332467"/>
                    <a:pt x="382696" y="385224"/>
                  </a:cubicBezTo>
                  <a:cubicBezTo>
                    <a:pt x="313632" y="445175"/>
                    <a:pt x="235456" y="488340"/>
                    <a:pt x="145289" y="508963"/>
                  </a:cubicBezTo>
                  <a:cubicBezTo>
                    <a:pt x="109798" y="517117"/>
                    <a:pt x="100685" y="535822"/>
                    <a:pt x="116033" y="568915"/>
                  </a:cubicBezTo>
                  <a:cubicBezTo>
                    <a:pt x="141932" y="625029"/>
                    <a:pt x="161596" y="683062"/>
                    <a:pt x="175984" y="743014"/>
                  </a:cubicBezTo>
                  <a:cubicBezTo>
                    <a:pt x="176464" y="745891"/>
                    <a:pt x="176464" y="749249"/>
                    <a:pt x="173106" y="753565"/>
                  </a:cubicBezTo>
                  <a:cubicBezTo>
                    <a:pt x="166871" y="740616"/>
                    <a:pt x="161116" y="727666"/>
                    <a:pt x="154402" y="715196"/>
                  </a:cubicBezTo>
                  <a:cubicBezTo>
                    <a:pt x="147207" y="701767"/>
                    <a:pt x="140493" y="688338"/>
                    <a:pt x="131380" y="676348"/>
                  </a:cubicBezTo>
                  <a:cubicBezTo>
                    <a:pt x="112196" y="651408"/>
                    <a:pt x="102124" y="650928"/>
                    <a:pt x="62796" y="669154"/>
                  </a:cubicBezTo>
                  <a:cubicBezTo>
                    <a:pt x="28264" y="598171"/>
                    <a:pt x="6202" y="525270"/>
                    <a:pt x="926" y="445655"/>
                  </a:cubicBezTo>
                  <a:cubicBezTo>
                    <a:pt x="-10105" y="282107"/>
                    <a:pt x="78143" y="127673"/>
                    <a:pt x="226823" y="58129"/>
                  </a:cubicBezTo>
                  <a:cubicBezTo>
                    <a:pt x="294448" y="26954"/>
                    <a:pt x="363512" y="2015"/>
                    <a:pt x="439290" y="96"/>
                  </a:cubicBezTo>
                  <a:cubicBezTo>
                    <a:pt x="568306" y="-2781"/>
                    <a:pt x="661830" y="59088"/>
                    <a:pt x="732333" y="161725"/>
                  </a:cubicBezTo>
                  <a:cubicBezTo>
                    <a:pt x="769263" y="215921"/>
                    <a:pt x="795162" y="275873"/>
                    <a:pt x="816265" y="337742"/>
                  </a:cubicBezTo>
                  <a:cubicBezTo>
                    <a:pt x="817224" y="339661"/>
                    <a:pt x="815785" y="342538"/>
                    <a:pt x="815306" y="344457"/>
                  </a:cubicBezTo>
                  <a:close/>
                </a:path>
              </a:pathLst>
            </a:custGeom>
            <a:solidFill>
              <a:srgbClr val="262421"/>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61" name="Freeform: Shape 260">
              <a:extLst>
                <a:ext uri="{FF2B5EF4-FFF2-40B4-BE49-F238E27FC236}">
                  <a16:creationId xmlns:a16="http://schemas.microsoft.com/office/drawing/2014/main" id="{D7C8822F-F1CD-4A63-8EE6-7C0DEE6CEEB1}"/>
                </a:ext>
              </a:extLst>
            </p:cNvPr>
            <p:cNvSpPr/>
            <p:nvPr/>
          </p:nvSpPr>
          <p:spPr>
            <a:xfrm>
              <a:off x="4726694" y="2286226"/>
              <a:ext cx="292098" cy="337646"/>
            </a:xfrm>
            <a:custGeom>
              <a:avLst/>
              <a:gdLst>
                <a:gd name="connsiteX0" fmla="*/ 88263 w 292098"/>
                <a:gd name="connsiteY0" fmla="*/ 337646 h 337646"/>
                <a:gd name="connsiteX1" fmla="*/ 3852 w 292098"/>
                <a:gd name="connsiteY1" fmla="*/ 97361 h 337646"/>
                <a:gd name="connsiteX2" fmla="*/ 2413 w 292098"/>
                <a:gd name="connsiteY2" fmla="*/ 71942 h 337646"/>
                <a:gd name="connsiteX3" fmla="*/ 59966 w 292098"/>
                <a:gd name="connsiteY3" fmla="*/ 21103 h 337646"/>
                <a:gd name="connsiteX4" fmla="*/ 71956 w 292098"/>
                <a:gd name="connsiteY4" fmla="*/ 0 h 337646"/>
                <a:gd name="connsiteX5" fmla="*/ 207686 w 292098"/>
                <a:gd name="connsiteY5" fmla="*/ 106953 h 337646"/>
                <a:gd name="connsiteX6" fmla="*/ 292098 w 292098"/>
                <a:gd name="connsiteY6" fmla="*/ 172660 h 337646"/>
                <a:gd name="connsiteX7" fmla="*/ 239820 w 292098"/>
                <a:gd name="connsiteY7" fmla="*/ 164986 h 337646"/>
                <a:gd name="connsiteX8" fmla="*/ 196655 w 292098"/>
                <a:gd name="connsiteY8" fmla="*/ 150598 h 337646"/>
                <a:gd name="connsiteX9" fmla="*/ 168838 w 292098"/>
                <a:gd name="connsiteY9" fmla="*/ 164986 h 337646"/>
                <a:gd name="connsiteX10" fmla="*/ 88263 w 292098"/>
                <a:gd name="connsiteY10" fmla="*/ 337646 h 33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098" h="337646">
                  <a:moveTo>
                    <a:pt x="88263" y="337646"/>
                  </a:moveTo>
                  <a:cubicBezTo>
                    <a:pt x="82028" y="320860"/>
                    <a:pt x="22557" y="151557"/>
                    <a:pt x="3852" y="97361"/>
                  </a:cubicBezTo>
                  <a:cubicBezTo>
                    <a:pt x="974" y="89208"/>
                    <a:pt x="-2383" y="81054"/>
                    <a:pt x="2413" y="71942"/>
                  </a:cubicBezTo>
                  <a:cubicBezTo>
                    <a:pt x="17281" y="49880"/>
                    <a:pt x="40302" y="37410"/>
                    <a:pt x="59966" y="21103"/>
                  </a:cubicBezTo>
                  <a:cubicBezTo>
                    <a:pt x="67160" y="14868"/>
                    <a:pt x="72436" y="9592"/>
                    <a:pt x="71956" y="0"/>
                  </a:cubicBezTo>
                  <a:cubicBezTo>
                    <a:pt x="110325" y="45083"/>
                    <a:pt x="163562" y="70023"/>
                    <a:pt x="207686" y="106953"/>
                  </a:cubicBezTo>
                  <a:cubicBezTo>
                    <a:pt x="235024" y="129974"/>
                    <a:pt x="268597" y="145322"/>
                    <a:pt x="292098" y="172660"/>
                  </a:cubicBezTo>
                  <a:cubicBezTo>
                    <a:pt x="272914" y="182732"/>
                    <a:pt x="256607" y="170262"/>
                    <a:pt x="239820" y="164986"/>
                  </a:cubicBezTo>
                  <a:cubicBezTo>
                    <a:pt x="225432" y="160670"/>
                    <a:pt x="211523" y="154914"/>
                    <a:pt x="196655" y="150598"/>
                  </a:cubicBezTo>
                  <a:cubicBezTo>
                    <a:pt x="182267" y="146281"/>
                    <a:pt x="173634" y="151077"/>
                    <a:pt x="168838" y="164986"/>
                  </a:cubicBezTo>
                  <a:cubicBezTo>
                    <a:pt x="165001" y="177936"/>
                    <a:pt x="94018" y="326615"/>
                    <a:pt x="88263" y="337646"/>
                  </a:cubicBezTo>
                  <a:close/>
                </a:path>
              </a:pathLst>
            </a:custGeom>
            <a:solidFill>
              <a:schemeClr val="bg1">
                <a:lumMod val="85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62" name="Freeform: Shape 261">
              <a:extLst>
                <a:ext uri="{FF2B5EF4-FFF2-40B4-BE49-F238E27FC236}">
                  <a16:creationId xmlns:a16="http://schemas.microsoft.com/office/drawing/2014/main" id="{95D94FDD-821A-4843-8F55-B3BB99795A6D}"/>
                </a:ext>
              </a:extLst>
            </p:cNvPr>
            <p:cNvSpPr/>
            <p:nvPr/>
          </p:nvSpPr>
          <p:spPr>
            <a:xfrm>
              <a:off x="5048048" y="2162752"/>
              <a:ext cx="251318" cy="277982"/>
            </a:xfrm>
            <a:custGeom>
              <a:avLst/>
              <a:gdLst>
                <a:gd name="connsiteX0" fmla="*/ 235009 w 251318"/>
                <a:gd name="connsiteY0" fmla="*/ 204529 h 277982"/>
                <a:gd name="connsiteX1" fmla="*/ 249877 w 251318"/>
                <a:gd name="connsiteY1" fmla="*/ 231387 h 277982"/>
                <a:gd name="connsiteX2" fmla="*/ 239806 w 251318"/>
                <a:gd name="connsiteY2" fmla="*/ 238581 h 277982"/>
                <a:gd name="connsiteX3" fmla="*/ 117984 w 251318"/>
                <a:gd name="connsiteY3" fmla="*/ 202131 h 277982"/>
                <a:gd name="connsiteX4" fmla="*/ 70982 w 251318"/>
                <a:gd name="connsiteY4" fmla="*/ 186783 h 277982"/>
                <a:gd name="connsiteX5" fmla="*/ 42206 w 251318"/>
                <a:gd name="connsiteY5" fmla="*/ 199732 h 277982"/>
                <a:gd name="connsiteX6" fmla="*/ 15348 w 251318"/>
                <a:gd name="connsiteY6" fmla="*/ 263041 h 277982"/>
                <a:gd name="connsiteX7" fmla="*/ 0 w 251318"/>
                <a:gd name="connsiteY7" fmla="*/ 277909 h 277982"/>
                <a:gd name="connsiteX8" fmla="*/ 19664 w 251318"/>
                <a:gd name="connsiteY8" fmla="*/ 7888 h 277982"/>
                <a:gd name="connsiteX9" fmla="*/ 113668 w 251318"/>
                <a:gd name="connsiteY9" fmla="*/ 214 h 277982"/>
                <a:gd name="connsiteX10" fmla="*/ 134771 w 251318"/>
                <a:gd name="connsiteY10" fmla="*/ 25154 h 277982"/>
                <a:gd name="connsiteX11" fmla="*/ 212947 w 251318"/>
                <a:gd name="connsiteY11" fmla="*/ 158486 h 277982"/>
                <a:gd name="connsiteX12" fmla="*/ 235009 w 251318"/>
                <a:gd name="connsiteY12" fmla="*/ 204529 h 27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318" h="277982">
                  <a:moveTo>
                    <a:pt x="235009" y="204529"/>
                  </a:moveTo>
                  <a:cubicBezTo>
                    <a:pt x="240285" y="213162"/>
                    <a:pt x="246040" y="221795"/>
                    <a:pt x="249877" y="231387"/>
                  </a:cubicBezTo>
                  <a:cubicBezTo>
                    <a:pt x="255153" y="243857"/>
                    <a:pt x="244602" y="237622"/>
                    <a:pt x="239806" y="238581"/>
                  </a:cubicBezTo>
                  <a:cubicBezTo>
                    <a:pt x="196641" y="234744"/>
                    <a:pt x="157792" y="216999"/>
                    <a:pt x="117984" y="202131"/>
                  </a:cubicBezTo>
                  <a:cubicBezTo>
                    <a:pt x="102157" y="197334"/>
                    <a:pt x="85850" y="193977"/>
                    <a:pt x="70982" y="186783"/>
                  </a:cubicBezTo>
                  <a:cubicBezTo>
                    <a:pt x="56594" y="179589"/>
                    <a:pt x="47002" y="183426"/>
                    <a:pt x="42206" y="199732"/>
                  </a:cubicBezTo>
                  <a:cubicBezTo>
                    <a:pt x="35491" y="221795"/>
                    <a:pt x="22062" y="240979"/>
                    <a:pt x="15348" y="263041"/>
                  </a:cubicBezTo>
                  <a:cubicBezTo>
                    <a:pt x="12950" y="270235"/>
                    <a:pt x="11031" y="278868"/>
                    <a:pt x="0" y="277909"/>
                  </a:cubicBezTo>
                  <a:cubicBezTo>
                    <a:pt x="0" y="251051"/>
                    <a:pt x="18705" y="33787"/>
                    <a:pt x="19664" y="7888"/>
                  </a:cubicBezTo>
                  <a:cubicBezTo>
                    <a:pt x="51798" y="16521"/>
                    <a:pt x="82013" y="-2184"/>
                    <a:pt x="113668" y="214"/>
                  </a:cubicBezTo>
                  <a:cubicBezTo>
                    <a:pt x="124219" y="5490"/>
                    <a:pt x="129495" y="15562"/>
                    <a:pt x="134771" y="25154"/>
                  </a:cubicBezTo>
                  <a:cubicBezTo>
                    <a:pt x="159231" y="70717"/>
                    <a:pt x="186089" y="114362"/>
                    <a:pt x="212947" y="158486"/>
                  </a:cubicBezTo>
                  <a:cubicBezTo>
                    <a:pt x="222540" y="172395"/>
                    <a:pt x="230693" y="187263"/>
                    <a:pt x="235009" y="204529"/>
                  </a:cubicBezTo>
                  <a:close/>
                </a:path>
              </a:pathLst>
            </a:custGeom>
            <a:solidFill>
              <a:schemeClr val="bg1">
                <a:lumMod val="85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63" name="Freeform: Shape 262">
              <a:extLst>
                <a:ext uri="{FF2B5EF4-FFF2-40B4-BE49-F238E27FC236}">
                  <a16:creationId xmlns:a16="http://schemas.microsoft.com/office/drawing/2014/main" id="{01BC69FB-3C0B-4747-9DA2-5D2BE13E52DF}"/>
                </a:ext>
              </a:extLst>
            </p:cNvPr>
            <p:cNvSpPr/>
            <p:nvPr/>
          </p:nvSpPr>
          <p:spPr>
            <a:xfrm>
              <a:off x="4875388" y="2336161"/>
              <a:ext cx="321343" cy="270924"/>
            </a:xfrm>
            <a:custGeom>
              <a:avLst/>
              <a:gdLst>
                <a:gd name="connsiteX0" fmla="*/ 172660 w 321343"/>
                <a:gd name="connsiteY0" fmla="*/ 104020 h 270924"/>
                <a:gd name="connsiteX1" fmla="*/ 210070 w 321343"/>
                <a:gd name="connsiteY1" fmla="*/ 17211 h 270924"/>
                <a:gd name="connsiteX2" fmla="*/ 237407 w 321343"/>
                <a:gd name="connsiteY2" fmla="*/ 2822 h 270924"/>
                <a:gd name="connsiteX3" fmla="*/ 292563 w 321343"/>
                <a:gd name="connsiteY3" fmla="*/ 22007 h 270924"/>
                <a:gd name="connsiteX4" fmla="*/ 321339 w 321343"/>
                <a:gd name="connsiteY4" fmla="*/ 175482 h 270924"/>
                <a:gd name="connsiteX5" fmla="*/ 126138 w 321343"/>
                <a:gd name="connsiteY5" fmla="*/ 261812 h 270924"/>
                <a:gd name="connsiteX6" fmla="*/ 101198 w 321343"/>
                <a:gd name="connsiteY6" fmla="*/ 270925 h 270924"/>
                <a:gd name="connsiteX7" fmla="*/ 23501 w 321343"/>
                <a:gd name="connsiteY7" fmla="*/ 188911 h 270924"/>
                <a:gd name="connsiteX8" fmla="*/ 0 w 321343"/>
                <a:gd name="connsiteY8" fmla="*/ 151981 h 270924"/>
                <a:gd name="connsiteX9" fmla="*/ 6235 w 321343"/>
                <a:gd name="connsiteY9" fmla="*/ 134236 h 270924"/>
                <a:gd name="connsiteX10" fmla="*/ 82493 w 321343"/>
                <a:gd name="connsiteY10" fmla="*/ 104979 h 270924"/>
                <a:gd name="connsiteX11" fmla="*/ 143883 w 321343"/>
                <a:gd name="connsiteY11" fmla="*/ 123684 h 270924"/>
                <a:gd name="connsiteX12" fmla="*/ 172660 w 321343"/>
                <a:gd name="connsiteY12" fmla="*/ 104020 h 27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343" h="270924">
                  <a:moveTo>
                    <a:pt x="172660" y="104020"/>
                  </a:moveTo>
                  <a:cubicBezTo>
                    <a:pt x="185130" y="75243"/>
                    <a:pt x="198559" y="46467"/>
                    <a:pt x="210070" y="17211"/>
                  </a:cubicBezTo>
                  <a:cubicBezTo>
                    <a:pt x="215825" y="2822"/>
                    <a:pt x="220621" y="-4372"/>
                    <a:pt x="237407" y="2822"/>
                  </a:cubicBezTo>
                  <a:cubicBezTo>
                    <a:pt x="255153" y="10496"/>
                    <a:pt x="274338" y="15772"/>
                    <a:pt x="292563" y="22007"/>
                  </a:cubicBezTo>
                  <a:cubicBezTo>
                    <a:pt x="299277" y="67570"/>
                    <a:pt x="315105" y="129919"/>
                    <a:pt x="321339" y="175482"/>
                  </a:cubicBezTo>
                  <a:cubicBezTo>
                    <a:pt x="322299" y="183156"/>
                    <a:pt x="173139" y="237832"/>
                    <a:pt x="126138" y="261812"/>
                  </a:cubicBezTo>
                  <a:cubicBezTo>
                    <a:pt x="117984" y="266129"/>
                    <a:pt x="109351" y="267568"/>
                    <a:pt x="101198" y="270925"/>
                  </a:cubicBezTo>
                  <a:cubicBezTo>
                    <a:pt x="69064" y="249342"/>
                    <a:pt x="48920" y="216729"/>
                    <a:pt x="23501" y="188911"/>
                  </a:cubicBezTo>
                  <a:cubicBezTo>
                    <a:pt x="13909" y="178360"/>
                    <a:pt x="0" y="169247"/>
                    <a:pt x="0" y="151981"/>
                  </a:cubicBezTo>
                  <a:cubicBezTo>
                    <a:pt x="1919" y="146226"/>
                    <a:pt x="4317" y="139991"/>
                    <a:pt x="6235" y="134236"/>
                  </a:cubicBezTo>
                  <a:cubicBezTo>
                    <a:pt x="25899" y="76682"/>
                    <a:pt x="16307" y="83877"/>
                    <a:pt x="82493" y="104979"/>
                  </a:cubicBezTo>
                  <a:cubicBezTo>
                    <a:pt x="102637" y="111694"/>
                    <a:pt x="122780" y="118888"/>
                    <a:pt x="143883" y="123684"/>
                  </a:cubicBezTo>
                  <a:cubicBezTo>
                    <a:pt x="165945" y="136154"/>
                    <a:pt x="167384" y="135195"/>
                    <a:pt x="172660" y="104020"/>
                  </a:cubicBezTo>
                  <a:close/>
                </a:path>
              </a:pathLst>
            </a:custGeom>
            <a:solidFill>
              <a:schemeClr val="bg1">
                <a:lumMod val="75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grpSp>
          <p:nvGrpSpPr>
            <p:cNvPr id="264" name="Graphic 81">
              <a:extLst>
                <a:ext uri="{FF2B5EF4-FFF2-40B4-BE49-F238E27FC236}">
                  <a16:creationId xmlns:a16="http://schemas.microsoft.com/office/drawing/2014/main" id="{5D098C22-BD9C-41DE-AC34-3E00A692D954}"/>
                </a:ext>
              </a:extLst>
            </p:cNvPr>
            <p:cNvGrpSpPr/>
            <p:nvPr/>
          </p:nvGrpSpPr>
          <p:grpSpPr>
            <a:xfrm>
              <a:off x="4459237" y="2148217"/>
              <a:ext cx="1295758" cy="759593"/>
              <a:chOff x="6513334" y="1100346"/>
              <a:chExt cx="1295758" cy="759593"/>
            </a:xfrm>
            <a:solidFill>
              <a:srgbClr val="1B4760"/>
            </a:solidFill>
          </p:grpSpPr>
          <p:sp>
            <p:nvSpPr>
              <p:cNvPr id="265" name="Freeform: Shape 264">
                <a:extLst>
                  <a:ext uri="{FF2B5EF4-FFF2-40B4-BE49-F238E27FC236}">
                    <a16:creationId xmlns:a16="http://schemas.microsoft.com/office/drawing/2014/main" id="{1BEED036-AD1F-49F6-8F64-1E686860ADC9}"/>
                  </a:ext>
                </a:extLst>
              </p:cNvPr>
              <p:cNvSpPr/>
              <p:nvPr/>
            </p:nvSpPr>
            <p:spPr>
              <a:xfrm>
                <a:off x="7216292" y="1100346"/>
                <a:ext cx="592799" cy="368702"/>
              </a:xfrm>
              <a:custGeom>
                <a:avLst/>
                <a:gdLst>
                  <a:gd name="connsiteX0" fmla="*/ 463304 w 592799"/>
                  <a:gd name="connsiteY0" fmla="*/ 64629 h 368702"/>
                  <a:gd name="connsiteX1" fmla="*/ 318941 w 592799"/>
                  <a:gd name="connsiteY1" fmla="*/ 3239 h 368702"/>
                  <a:gd name="connsiteX2" fmla="*/ 318941 w 592799"/>
                  <a:gd name="connsiteY2" fmla="*/ 3239 h 368702"/>
                  <a:gd name="connsiteX3" fmla="*/ 0 w 592799"/>
                  <a:gd name="connsiteY3" fmla="*/ 14270 h 368702"/>
                  <a:gd name="connsiteX4" fmla="*/ 132852 w 592799"/>
                  <a:gd name="connsiteY4" fmla="*/ 252637 h 368702"/>
                  <a:gd name="connsiteX5" fmla="*/ 6235 w 592799"/>
                  <a:gd name="connsiteY5" fmla="*/ 209951 h 368702"/>
                  <a:gd name="connsiteX6" fmla="*/ 19184 w 592799"/>
                  <a:gd name="connsiteY6" fmla="*/ 368702 h 368702"/>
                  <a:gd name="connsiteX7" fmla="*/ 208151 w 592799"/>
                  <a:gd name="connsiteY7" fmla="*/ 306353 h 368702"/>
                  <a:gd name="connsiteX8" fmla="*/ 208151 w 592799"/>
                  <a:gd name="connsiteY8" fmla="*/ 306353 h 368702"/>
                  <a:gd name="connsiteX9" fmla="*/ 384169 w 592799"/>
                  <a:gd name="connsiteY9" fmla="*/ 262708 h 368702"/>
                  <a:gd name="connsiteX10" fmla="*/ 592799 w 592799"/>
                  <a:gd name="connsiteY10" fmla="*/ 223380 h 368702"/>
                  <a:gd name="connsiteX11" fmla="*/ 463304 w 592799"/>
                  <a:gd name="connsiteY11" fmla="*/ 64629 h 3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2799" h="368702">
                    <a:moveTo>
                      <a:pt x="463304" y="64629"/>
                    </a:moveTo>
                    <a:cubicBezTo>
                      <a:pt x="424456" y="20984"/>
                      <a:pt x="374576" y="6116"/>
                      <a:pt x="318941" y="3239"/>
                    </a:cubicBezTo>
                    <a:cubicBezTo>
                      <a:pt x="318941" y="3239"/>
                      <a:pt x="318941" y="3239"/>
                      <a:pt x="318941" y="3239"/>
                    </a:cubicBezTo>
                    <a:cubicBezTo>
                      <a:pt x="311268" y="-3955"/>
                      <a:pt x="35971" y="1320"/>
                      <a:pt x="0" y="14270"/>
                    </a:cubicBezTo>
                    <a:cubicBezTo>
                      <a:pt x="35491" y="81895"/>
                      <a:pt x="126138" y="240646"/>
                      <a:pt x="132852" y="252637"/>
                    </a:cubicBezTo>
                    <a:cubicBezTo>
                      <a:pt x="129975" y="247361"/>
                      <a:pt x="42686" y="222901"/>
                      <a:pt x="6235" y="209951"/>
                    </a:cubicBezTo>
                    <a:cubicBezTo>
                      <a:pt x="-4796" y="222901"/>
                      <a:pt x="13909" y="329374"/>
                      <a:pt x="19184" y="368702"/>
                    </a:cubicBezTo>
                    <a:cubicBezTo>
                      <a:pt x="82014" y="348079"/>
                      <a:pt x="144843" y="326976"/>
                      <a:pt x="208151" y="306353"/>
                    </a:cubicBezTo>
                    <a:cubicBezTo>
                      <a:pt x="208151" y="306353"/>
                      <a:pt x="208151" y="306353"/>
                      <a:pt x="208151" y="306353"/>
                    </a:cubicBezTo>
                    <a:cubicBezTo>
                      <a:pt x="266664" y="291965"/>
                      <a:pt x="325656" y="277576"/>
                      <a:pt x="384169" y="262708"/>
                    </a:cubicBezTo>
                    <a:cubicBezTo>
                      <a:pt x="453232" y="245442"/>
                      <a:pt x="523735" y="237769"/>
                      <a:pt x="592799" y="223380"/>
                    </a:cubicBezTo>
                    <a:cubicBezTo>
                      <a:pt x="553951" y="166307"/>
                      <a:pt x="508867" y="115468"/>
                      <a:pt x="463304" y="64629"/>
                    </a:cubicBezTo>
                    <a:close/>
                  </a:path>
                </a:pathLst>
              </a:custGeom>
              <a:solidFill>
                <a:schemeClr val="accent2">
                  <a:lumMod val="50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66" name="Freeform: Shape 265">
                <a:extLst>
                  <a:ext uri="{FF2B5EF4-FFF2-40B4-BE49-F238E27FC236}">
                    <a16:creationId xmlns:a16="http://schemas.microsoft.com/office/drawing/2014/main" id="{7AF1BE1C-E9B0-4782-BB31-A33ACDF0EC6C}"/>
                  </a:ext>
                </a:extLst>
              </p:cNvPr>
              <p:cNvSpPr/>
              <p:nvPr/>
            </p:nvSpPr>
            <p:spPr>
              <a:xfrm>
                <a:off x="6513334" y="1308761"/>
                <a:ext cx="517349" cy="551177"/>
              </a:xfrm>
              <a:custGeom>
                <a:avLst/>
                <a:gdLst>
                  <a:gd name="connsiteX0" fmla="*/ 416151 w 517349"/>
                  <a:gd name="connsiteY0" fmla="*/ 131030 h 551177"/>
                  <a:gd name="connsiteX1" fmla="*/ 352363 w 517349"/>
                  <a:gd name="connsiteY1" fmla="*/ 237504 h 551177"/>
                  <a:gd name="connsiteX2" fmla="*/ 270349 w 517349"/>
                  <a:gd name="connsiteY2" fmla="*/ 1535 h 551177"/>
                  <a:gd name="connsiteX3" fmla="*/ 266033 w 517349"/>
                  <a:gd name="connsiteY3" fmla="*/ 97 h 551177"/>
                  <a:gd name="connsiteX4" fmla="*/ 138936 w 517349"/>
                  <a:gd name="connsiteY4" fmla="*/ 121438 h 551177"/>
                  <a:gd name="connsiteX5" fmla="*/ 138936 w 517349"/>
                  <a:gd name="connsiteY5" fmla="*/ 121438 h 551177"/>
                  <a:gd name="connsiteX6" fmla="*/ 27187 w 517349"/>
                  <a:gd name="connsiteY6" fmla="*/ 260525 h 551177"/>
                  <a:gd name="connsiteX7" fmla="*/ 2247 w 517349"/>
                  <a:gd name="connsiteY7" fmla="*/ 365081 h 551177"/>
                  <a:gd name="connsiteX8" fmla="*/ 34381 w 517349"/>
                  <a:gd name="connsiteY8" fmla="*/ 551170 h 551177"/>
                  <a:gd name="connsiteX9" fmla="*/ 210878 w 517349"/>
                  <a:gd name="connsiteY9" fmla="*/ 426471 h 551177"/>
                  <a:gd name="connsiteX10" fmla="*/ 393130 w 517349"/>
                  <a:gd name="connsiteY10" fmla="*/ 313762 h 551177"/>
                  <a:gd name="connsiteX11" fmla="*/ 393130 w 517349"/>
                  <a:gd name="connsiteY11" fmla="*/ 313762 h 551177"/>
                  <a:gd name="connsiteX12" fmla="*/ 517349 w 517349"/>
                  <a:gd name="connsiteY12" fmla="*/ 250454 h 551177"/>
                  <a:gd name="connsiteX13" fmla="*/ 416151 w 517349"/>
                  <a:gd name="connsiteY13" fmla="*/ 131030 h 55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7349" h="551177">
                    <a:moveTo>
                      <a:pt x="416151" y="131030"/>
                    </a:moveTo>
                    <a:cubicBezTo>
                      <a:pt x="397446" y="165083"/>
                      <a:pt x="356200" y="255250"/>
                      <a:pt x="352363" y="237504"/>
                    </a:cubicBezTo>
                    <a:cubicBezTo>
                      <a:pt x="350445" y="229830"/>
                      <a:pt x="295289" y="71559"/>
                      <a:pt x="270349" y="1535"/>
                    </a:cubicBezTo>
                    <a:cubicBezTo>
                      <a:pt x="268911" y="1056"/>
                      <a:pt x="266513" y="-383"/>
                      <a:pt x="266033" y="97"/>
                    </a:cubicBezTo>
                    <a:cubicBezTo>
                      <a:pt x="222388" y="39425"/>
                      <a:pt x="138936" y="121438"/>
                      <a:pt x="138936" y="121438"/>
                    </a:cubicBezTo>
                    <a:lnTo>
                      <a:pt x="138936" y="121438"/>
                    </a:lnTo>
                    <a:cubicBezTo>
                      <a:pt x="95292" y="162685"/>
                      <a:pt x="56923" y="208248"/>
                      <a:pt x="27187" y="260525"/>
                    </a:cubicBezTo>
                    <a:cubicBezTo>
                      <a:pt x="9441" y="292180"/>
                      <a:pt x="-5906" y="324793"/>
                      <a:pt x="2247" y="365081"/>
                    </a:cubicBezTo>
                    <a:cubicBezTo>
                      <a:pt x="15196" y="426471"/>
                      <a:pt x="23830" y="488820"/>
                      <a:pt x="34381" y="551170"/>
                    </a:cubicBezTo>
                    <a:cubicBezTo>
                      <a:pt x="40136" y="552129"/>
                      <a:pt x="154763" y="464360"/>
                      <a:pt x="210878" y="426471"/>
                    </a:cubicBezTo>
                    <a:cubicBezTo>
                      <a:pt x="270349" y="386183"/>
                      <a:pt x="332699" y="351652"/>
                      <a:pt x="393130" y="313762"/>
                    </a:cubicBezTo>
                    <a:cubicBezTo>
                      <a:pt x="393130" y="313762"/>
                      <a:pt x="393130" y="313762"/>
                      <a:pt x="393130" y="313762"/>
                    </a:cubicBezTo>
                    <a:cubicBezTo>
                      <a:pt x="434376" y="292659"/>
                      <a:pt x="475623" y="271556"/>
                      <a:pt x="517349" y="250454"/>
                    </a:cubicBezTo>
                    <a:cubicBezTo>
                      <a:pt x="486174" y="208248"/>
                      <a:pt x="449724" y="170838"/>
                      <a:pt x="416151" y="131030"/>
                    </a:cubicBezTo>
                    <a:close/>
                  </a:path>
                </a:pathLst>
              </a:custGeom>
              <a:solidFill>
                <a:schemeClr val="accent2">
                  <a:lumMod val="50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grpSp>
      </p:grpSp>
      <p:grpSp>
        <p:nvGrpSpPr>
          <p:cNvPr id="267" name="Group 266">
            <a:extLst>
              <a:ext uri="{FF2B5EF4-FFF2-40B4-BE49-F238E27FC236}">
                <a16:creationId xmlns:a16="http://schemas.microsoft.com/office/drawing/2014/main" id="{8B3386F3-B952-4C77-B90C-665736ECD3C9}"/>
              </a:ext>
            </a:extLst>
          </p:cNvPr>
          <p:cNvGrpSpPr/>
          <p:nvPr/>
        </p:nvGrpSpPr>
        <p:grpSpPr>
          <a:xfrm rot="20234180">
            <a:off x="3464137" y="1334151"/>
            <a:ext cx="1579169" cy="1635670"/>
            <a:chOff x="6563619" y="1067070"/>
            <a:chExt cx="1784092" cy="1847925"/>
          </a:xfrm>
        </p:grpSpPr>
        <p:sp>
          <p:nvSpPr>
            <p:cNvPr id="268" name="Freeform: Shape 267">
              <a:extLst>
                <a:ext uri="{FF2B5EF4-FFF2-40B4-BE49-F238E27FC236}">
                  <a16:creationId xmlns:a16="http://schemas.microsoft.com/office/drawing/2014/main" id="{91CA2470-665B-49D8-9C91-9B62DF697B3C}"/>
                </a:ext>
              </a:extLst>
            </p:cNvPr>
            <p:cNvSpPr/>
            <p:nvPr/>
          </p:nvSpPr>
          <p:spPr>
            <a:xfrm>
              <a:off x="6722504" y="1067070"/>
              <a:ext cx="1625207" cy="1083905"/>
            </a:xfrm>
            <a:custGeom>
              <a:avLst/>
              <a:gdLst>
                <a:gd name="connsiteX0" fmla="*/ 1433423 w 1625207"/>
                <a:gd name="connsiteY0" fmla="*/ 1036904 h 1083905"/>
                <a:gd name="connsiteX1" fmla="*/ 1366278 w 1625207"/>
                <a:gd name="connsiteY1" fmla="*/ 941461 h 1083905"/>
                <a:gd name="connsiteX2" fmla="*/ 1389779 w 1625207"/>
                <a:gd name="connsiteY2" fmla="*/ 782710 h 1083905"/>
                <a:gd name="connsiteX3" fmla="*/ 1412320 w 1625207"/>
                <a:gd name="connsiteY3" fmla="*/ 671440 h 1083905"/>
                <a:gd name="connsiteX4" fmla="*/ 1388340 w 1625207"/>
                <a:gd name="connsiteY4" fmla="*/ 624918 h 1083905"/>
                <a:gd name="connsiteX5" fmla="*/ 1345654 w 1625207"/>
                <a:gd name="connsiteY5" fmla="*/ 645062 h 1083905"/>
                <a:gd name="connsiteX6" fmla="*/ 1045418 w 1625207"/>
                <a:gd name="connsiteY6" fmla="*/ 1045537 h 1083905"/>
                <a:gd name="connsiteX7" fmla="*/ 923117 w 1625207"/>
                <a:gd name="connsiteY7" fmla="*/ 1083906 h 1083905"/>
                <a:gd name="connsiteX8" fmla="*/ 936546 w 1625207"/>
                <a:gd name="connsiteY8" fmla="*/ 1060884 h 1083905"/>
                <a:gd name="connsiteX9" fmla="*/ 1024795 w 1625207"/>
                <a:gd name="connsiteY9" fmla="*/ 973595 h 1083905"/>
                <a:gd name="connsiteX10" fmla="*/ 1060766 w 1625207"/>
                <a:gd name="connsiteY10" fmla="*/ 952013 h 1083905"/>
                <a:gd name="connsiteX11" fmla="*/ 1184025 w 1625207"/>
                <a:gd name="connsiteY11" fmla="*/ 773597 h 1083905"/>
                <a:gd name="connsiteX12" fmla="*/ 1133666 w 1625207"/>
                <a:gd name="connsiteY12" fmla="*/ 703095 h 1083905"/>
                <a:gd name="connsiteX13" fmla="*/ 1105849 w 1625207"/>
                <a:gd name="connsiteY13" fmla="*/ 689186 h 1083905"/>
                <a:gd name="connsiteX14" fmla="*/ 1084746 w 1625207"/>
                <a:gd name="connsiteY14" fmla="*/ 659450 h 1083905"/>
                <a:gd name="connsiteX15" fmla="*/ 1072756 w 1625207"/>
                <a:gd name="connsiteY15" fmla="*/ 561130 h 1083905"/>
                <a:gd name="connsiteX16" fmla="*/ 1046857 w 1625207"/>
                <a:gd name="connsiteY16" fmla="*/ 604295 h 1083905"/>
                <a:gd name="connsiteX17" fmla="*/ 1009447 w 1625207"/>
                <a:gd name="connsiteY17" fmla="*/ 616765 h 1083905"/>
                <a:gd name="connsiteX18" fmla="*/ 936067 w 1625207"/>
                <a:gd name="connsiteY18" fmla="*/ 587029 h 1083905"/>
                <a:gd name="connsiteX19" fmla="*/ 915443 w 1625207"/>
                <a:gd name="connsiteY19" fmla="*/ 552976 h 1083905"/>
                <a:gd name="connsiteX20" fmla="*/ 924556 w 1625207"/>
                <a:gd name="connsiteY20" fmla="*/ 485831 h 1083905"/>
                <a:gd name="connsiteX21" fmla="*/ 899616 w 1625207"/>
                <a:gd name="connsiteY21" fmla="*/ 548180 h 1083905"/>
                <a:gd name="connsiteX22" fmla="*/ 866523 w 1625207"/>
                <a:gd name="connsiteY22" fmla="*/ 562089 h 1083905"/>
                <a:gd name="connsiteX23" fmla="*/ 815204 w 1625207"/>
                <a:gd name="connsiteY23" fmla="*/ 542425 h 1083905"/>
                <a:gd name="connsiteX24" fmla="*/ 799378 w 1625207"/>
                <a:gd name="connsiteY24" fmla="*/ 504056 h 1083905"/>
                <a:gd name="connsiteX25" fmla="*/ 827195 w 1625207"/>
                <a:gd name="connsiteY25" fmla="*/ 439788 h 1083905"/>
                <a:gd name="connsiteX26" fmla="*/ 774917 w 1625207"/>
                <a:gd name="connsiteY26" fmla="*/ 505495 h 1083905"/>
                <a:gd name="connsiteX27" fmla="*/ 736548 w 1625207"/>
                <a:gd name="connsiteY27" fmla="*/ 516526 h 1083905"/>
                <a:gd name="connsiteX28" fmla="*/ 704894 w 1625207"/>
                <a:gd name="connsiteY28" fmla="*/ 448901 h 1083905"/>
                <a:gd name="connsiteX29" fmla="*/ 712568 w 1625207"/>
                <a:gd name="connsiteY29" fmla="*/ 432114 h 1083905"/>
                <a:gd name="connsiteX30" fmla="*/ 692424 w 1625207"/>
                <a:gd name="connsiteY30" fmla="*/ 472881 h 1083905"/>
                <a:gd name="connsiteX31" fmla="*/ 659810 w 1625207"/>
                <a:gd name="connsiteY31" fmla="*/ 491107 h 1083905"/>
                <a:gd name="connsiteX32" fmla="*/ 598900 w 1625207"/>
                <a:gd name="connsiteY32" fmla="*/ 479116 h 1083905"/>
                <a:gd name="connsiteX33" fmla="*/ 589308 w 1625207"/>
                <a:gd name="connsiteY33" fmla="*/ 452738 h 1083905"/>
                <a:gd name="connsiteX34" fmla="*/ 643024 w 1625207"/>
                <a:gd name="connsiteY34" fmla="*/ 393745 h 1083905"/>
                <a:gd name="connsiteX35" fmla="*/ 580195 w 1625207"/>
                <a:gd name="connsiteY35" fmla="*/ 450819 h 1083905"/>
                <a:gd name="connsiteX36" fmla="*/ 539908 w 1625207"/>
                <a:gd name="connsiteY36" fmla="*/ 457534 h 1083905"/>
                <a:gd name="connsiteX37" fmla="*/ 456935 w 1625207"/>
                <a:gd name="connsiteY37" fmla="*/ 470963 h 1083905"/>
                <a:gd name="connsiteX38" fmla="*/ 413291 w 1625207"/>
                <a:gd name="connsiteY38" fmla="*/ 674318 h 1083905"/>
                <a:gd name="connsiteX39" fmla="*/ 425281 w 1625207"/>
                <a:gd name="connsiteY39" fmla="*/ 730912 h 1083905"/>
                <a:gd name="connsiteX40" fmla="*/ 425281 w 1625207"/>
                <a:gd name="connsiteY40" fmla="*/ 848417 h 1083905"/>
                <a:gd name="connsiteX41" fmla="*/ 419046 w 1625207"/>
                <a:gd name="connsiteY41" fmla="*/ 873836 h 1083905"/>
                <a:gd name="connsiteX42" fmla="*/ 327440 w 1625207"/>
                <a:gd name="connsiteY42" fmla="*/ 566405 h 1083905"/>
                <a:gd name="connsiteX43" fmla="*/ 408495 w 1625207"/>
                <a:gd name="connsiteY43" fmla="*/ 298783 h 1083905"/>
                <a:gd name="connsiteX44" fmla="*/ 403218 w 1625207"/>
                <a:gd name="connsiteY44" fmla="*/ 270965 h 1083905"/>
                <a:gd name="connsiteX45" fmla="*/ 329838 w 1625207"/>
                <a:gd name="connsiteY45" fmla="*/ 275761 h 1083905"/>
                <a:gd name="connsiteX46" fmla="*/ 253100 w 1625207"/>
                <a:gd name="connsiteY46" fmla="*/ 394705 h 1083905"/>
                <a:gd name="connsiteX47" fmla="*/ 156698 w 1625207"/>
                <a:gd name="connsiteY47" fmla="*/ 506934 h 1083905"/>
                <a:gd name="connsiteX48" fmla="*/ 7060 w 1625207"/>
                <a:gd name="connsiteY48" fmla="*/ 471442 h 1083905"/>
                <a:gd name="connsiteX49" fmla="*/ 825 w 1625207"/>
                <a:gd name="connsiteY49" fmla="*/ 447462 h 1083905"/>
                <a:gd name="connsiteX50" fmla="*/ 32479 w 1625207"/>
                <a:gd name="connsiteY50" fmla="*/ 456095 h 1083905"/>
                <a:gd name="connsiteX51" fmla="*/ 110656 w 1625207"/>
                <a:gd name="connsiteY51" fmla="*/ 430196 h 1083905"/>
                <a:gd name="connsiteX52" fmla="*/ 157178 w 1625207"/>
                <a:gd name="connsiteY52" fmla="*/ 314130 h 1083905"/>
                <a:gd name="connsiteX53" fmla="*/ 223365 w 1625207"/>
                <a:gd name="connsiteY53" fmla="*/ 95907 h 1083905"/>
                <a:gd name="connsiteX54" fmla="*/ 361013 w 1625207"/>
                <a:gd name="connsiteY54" fmla="*/ 464 h 1083905"/>
                <a:gd name="connsiteX55" fmla="*/ 492426 w 1625207"/>
                <a:gd name="connsiteY55" fmla="*/ 72886 h 1083905"/>
                <a:gd name="connsiteX56" fmla="*/ 521203 w 1625207"/>
                <a:gd name="connsiteY56" fmla="*/ 145787 h 1083905"/>
                <a:gd name="connsiteX57" fmla="*/ 546143 w 1625207"/>
                <a:gd name="connsiteY57" fmla="*/ 154420 h 1083905"/>
                <a:gd name="connsiteX58" fmla="*/ 838705 w 1625207"/>
                <a:gd name="connsiteY58" fmla="*/ 60895 h 1083905"/>
                <a:gd name="connsiteX59" fmla="*/ 1268437 w 1625207"/>
                <a:gd name="connsiteY59" fmla="*/ 296384 h 1083905"/>
                <a:gd name="connsiteX60" fmla="*/ 1337501 w 1625207"/>
                <a:gd name="connsiteY60" fmla="*/ 459452 h 1083905"/>
                <a:gd name="connsiteX61" fmla="*/ 1403207 w 1625207"/>
                <a:gd name="connsiteY61" fmla="*/ 425879 h 1083905"/>
                <a:gd name="connsiteX62" fmla="*/ 1620951 w 1625207"/>
                <a:gd name="connsiteY62" fmla="*/ 529475 h 1083905"/>
                <a:gd name="connsiteX63" fmla="*/ 1599848 w 1625207"/>
                <a:gd name="connsiteY63" fmla="*/ 654174 h 1083905"/>
                <a:gd name="connsiteX64" fmla="*/ 1476109 w 1625207"/>
                <a:gd name="connsiteY64" fmla="*/ 872877 h 1083905"/>
                <a:gd name="connsiteX65" fmla="*/ 1457883 w 1625207"/>
                <a:gd name="connsiteY65" fmla="*/ 974554 h 1083905"/>
                <a:gd name="connsiteX66" fmla="*/ 1507283 w 1625207"/>
                <a:gd name="connsiteY66" fmla="*/ 1019638 h 1083905"/>
                <a:gd name="connsiteX67" fmla="*/ 1507763 w 1625207"/>
                <a:gd name="connsiteY67" fmla="*/ 1036424 h 1083905"/>
                <a:gd name="connsiteX68" fmla="*/ 1433423 w 1625207"/>
                <a:gd name="connsiteY68" fmla="*/ 1036904 h 108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625207" h="1083905">
                  <a:moveTo>
                    <a:pt x="1433423" y="1036904"/>
                  </a:moveTo>
                  <a:cubicBezTo>
                    <a:pt x="1389299" y="1020117"/>
                    <a:pt x="1371553" y="984626"/>
                    <a:pt x="1366278" y="941461"/>
                  </a:cubicBezTo>
                  <a:cubicBezTo>
                    <a:pt x="1359563" y="886786"/>
                    <a:pt x="1371553" y="834028"/>
                    <a:pt x="1389779" y="782710"/>
                  </a:cubicBezTo>
                  <a:cubicBezTo>
                    <a:pt x="1402728" y="746739"/>
                    <a:pt x="1414239" y="710289"/>
                    <a:pt x="1412320" y="671440"/>
                  </a:cubicBezTo>
                  <a:cubicBezTo>
                    <a:pt x="1411361" y="652735"/>
                    <a:pt x="1405126" y="635469"/>
                    <a:pt x="1388340" y="624918"/>
                  </a:cubicBezTo>
                  <a:cubicBezTo>
                    <a:pt x="1360523" y="608132"/>
                    <a:pt x="1351410" y="613887"/>
                    <a:pt x="1345654" y="645062"/>
                  </a:cubicBezTo>
                  <a:cubicBezTo>
                    <a:pt x="1313520" y="829232"/>
                    <a:pt x="1216159" y="964962"/>
                    <a:pt x="1045418" y="1045537"/>
                  </a:cubicBezTo>
                  <a:cubicBezTo>
                    <a:pt x="1006569" y="1063762"/>
                    <a:pt x="965323" y="1075752"/>
                    <a:pt x="923117" y="1083906"/>
                  </a:cubicBezTo>
                  <a:cubicBezTo>
                    <a:pt x="919280" y="1071436"/>
                    <a:pt x="929352" y="1066640"/>
                    <a:pt x="936546" y="1060884"/>
                  </a:cubicBezTo>
                  <a:cubicBezTo>
                    <a:pt x="968680" y="1034506"/>
                    <a:pt x="997936" y="1004770"/>
                    <a:pt x="1024795" y="973595"/>
                  </a:cubicBezTo>
                  <a:cubicBezTo>
                    <a:pt x="1034866" y="962085"/>
                    <a:pt x="1045897" y="955370"/>
                    <a:pt x="1060766" y="952013"/>
                  </a:cubicBezTo>
                  <a:cubicBezTo>
                    <a:pt x="1144217" y="934267"/>
                    <a:pt x="1197455" y="857529"/>
                    <a:pt x="1184025" y="773597"/>
                  </a:cubicBezTo>
                  <a:cubicBezTo>
                    <a:pt x="1179229" y="742902"/>
                    <a:pt x="1166280" y="715564"/>
                    <a:pt x="1133666" y="703095"/>
                  </a:cubicBezTo>
                  <a:cubicBezTo>
                    <a:pt x="1124074" y="699258"/>
                    <a:pt x="1114961" y="693982"/>
                    <a:pt x="1105849" y="689186"/>
                  </a:cubicBezTo>
                  <a:cubicBezTo>
                    <a:pt x="1093379" y="682951"/>
                    <a:pt x="1086664" y="673359"/>
                    <a:pt x="1084746" y="659450"/>
                  </a:cubicBezTo>
                  <a:cubicBezTo>
                    <a:pt x="1079950" y="627316"/>
                    <a:pt x="1077552" y="594703"/>
                    <a:pt x="1072756" y="561130"/>
                  </a:cubicBezTo>
                  <a:cubicBezTo>
                    <a:pt x="1064602" y="576477"/>
                    <a:pt x="1055970" y="590386"/>
                    <a:pt x="1046857" y="604295"/>
                  </a:cubicBezTo>
                  <a:cubicBezTo>
                    <a:pt x="1037265" y="618203"/>
                    <a:pt x="1025274" y="623000"/>
                    <a:pt x="1009447" y="616765"/>
                  </a:cubicBezTo>
                  <a:cubicBezTo>
                    <a:pt x="984987" y="607172"/>
                    <a:pt x="960047" y="598060"/>
                    <a:pt x="936067" y="587029"/>
                  </a:cubicBezTo>
                  <a:cubicBezTo>
                    <a:pt x="921198" y="580794"/>
                    <a:pt x="914004" y="570242"/>
                    <a:pt x="915443" y="552976"/>
                  </a:cubicBezTo>
                  <a:cubicBezTo>
                    <a:pt x="917362" y="531394"/>
                    <a:pt x="918321" y="509811"/>
                    <a:pt x="924556" y="485831"/>
                  </a:cubicBezTo>
                  <a:cubicBezTo>
                    <a:pt x="917841" y="509332"/>
                    <a:pt x="908249" y="528516"/>
                    <a:pt x="899616" y="548180"/>
                  </a:cubicBezTo>
                  <a:cubicBezTo>
                    <a:pt x="892902" y="563048"/>
                    <a:pt x="881870" y="567844"/>
                    <a:pt x="866523" y="562089"/>
                  </a:cubicBezTo>
                  <a:cubicBezTo>
                    <a:pt x="849257" y="555374"/>
                    <a:pt x="831991" y="549619"/>
                    <a:pt x="815204" y="542425"/>
                  </a:cubicBezTo>
                  <a:cubicBezTo>
                    <a:pt x="795540" y="534272"/>
                    <a:pt x="791703" y="524679"/>
                    <a:pt x="799378" y="504056"/>
                  </a:cubicBezTo>
                  <a:cubicBezTo>
                    <a:pt x="808010" y="481035"/>
                    <a:pt x="817123" y="458013"/>
                    <a:pt x="827195" y="439788"/>
                  </a:cubicBezTo>
                  <a:cubicBezTo>
                    <a:pt x="812327" y="459932"/>
                    <a:pt x="793142" y="482474"/>
                    <a:pt x="774917" y="505495"/>
                  </a:cubicBezTo>
                  <a:cubicBezTo>
                    <a:pt x="764366" y="518444"/>
                    <a:pt x="751896" y="521322"/>
                    <a:pt x="736548" y="516526"/>
                  </a:cubicBezTo>
                  <a:cubicBezTo>
                    <a:pt x="686669" y="500699"/>
                    <a:pt x="674199" y="503097"/>
                    <a:pt x="704894" y="448901"/>
                  </a:cubicBezTo>
                  <a:cubicBezTo>
                    <a:pt x="707771" y="443625"/>
                    <a:pt x="710650" y="437870"/>
                    <a:pt x="712568" y="432114"/>
                  </a:cubicBezTo>
                  <a:cubicBezTo>
                    <a:pt x="706812" y="446023"/>
                    <a:pt x="698659" y="458973"/>
                    <a:pt x="692424" y="472881"/>
                  </a:cubicBezTo>
                  <a:cubicBezTo>
                    <a:pt x="686189" y="487749"/>
                    <a:pt x="674679" y="493025"/>
                    <a:pt x="659810" y="491107"/>
                  </a:cubicBezTo>
                  <a:cubicBezTo>
                    <a:pt x="639187" y="488708"/>
                    <a:pt x="619043" y="483912"/>
                    <a:pt x="598900" y="479116"/>
                  </a:cubicBezTo>
                  <a:cubicBezTo>
                    <a:pt x="583073" y="475279"/>
                    <a:pt x="580195" y="466646"/>
                    <a:pt x="589308" y="452738"/>
                  </a:cubicBezTo>
                  <a:cubicBezTo>
                    <a:pt x="604655" y="429237"/>
                    <a:pt x="627677" y="412450"/>
                    <a:pt x="643024" y="393745"/>
                  </a:cubicBezTo>
                  <a:cubicBezTo>
                    <a:pt x="625758" y="412930"/>
                    <a:pt x="603217" y="432114"/>
                    <a:pt x="580195" y="450819"/>
                  </a:cubicBezTo>
                  <a:cubicBezTo>
                    <a:pt x="567725" y="460411"/>
                    <a:pt x="554296" y="464728"/>
                    <a:pt x="539908" y="457534"/>
                  </a:cubicBezTo>
                  <a:cubicBezTo>
                    <a:pt x="508733" y="441707"/>
                    <a:pt x="481875" y="454656"/>
                    <a:pt x="456935" y="470963"/>
                  </a:cubicBezTo>
                  <a:cubicBezTo>
                    <a:pt x="395065" y="512209"/>
                    <a:pt x="373962" y="609091"/>
                    <a:pt x="413291" y="674318"/>
                  </a:cubicBezTo>
                  <a:cubicBezTo>
                    <a:pt x="424321" y="692543"/>
                    <a:pt x="427199" y="709809"/>
                    <a:pt x="425281" y="730912"/>
                  </a:cubicBezTo>
                  <a:cubicBezTo>
                    <a:pt x="421923" y="769761"/>
                    <a:pt x="422403" y="809089"/>
                    <a:pt x="425281" y="848417"/>
                  </a:cubicBezTo>
                  <a:cubicBezTo>
                    <a:pt x="425760" y="857529"/>
                    <a:pt x="430557" y="867601"/>
                    <a:pt x="419046" y="873836"/>
                  </a:cubicBezTo>
                  <a:cubicBezTo>
                    <a:pt x="355258" y="781271"/>
                    <a:pt x="325522" y="679114"/>
                    <a:pt x="327440" y="566405"/>
                  </a:cubicBezTo>
                  <a:cubicBezTo>
                    <a:pt x="329358" y="469044"/>
                    <a:pt x="357176" y="380316"/>
                    <a:pt x="408495" y="298783"/>
                  </a:cubicBezTo>
                  <a:cubicBezTo>
                    <a:pt x="417607" y="284394"/>
                    <a:pt x="410413" y="277680"/>
                    <a:pt x="403218" y="270965"/>
                  </a:cubicBezTo>
                  <a:cubicBezTo>
                    <a:pt x="383554" y="252260"/>
                    <a:pt x="353339" y="255138"/>
                    <a:pt x="329838" y="275761"/>
                  </a:cubicBezTo>
                  <a:cubicBezTo>
                    <a:pt x="292908" y="307895"/>
                    <a:pt x="275642" y="352979"/>
                    <a:pt x="253100" y="394705"/>
                  </a:cubicBezTo>
                  <a:cubicBezTo>
                    <a:pt x="229120" y="439309"/>
                    <a:pt x="200343" y="479596"/>
                    <a:pt x="156698" y="506934"/>
                  </a:cubicBezTo>
                  <a:cubicBezTo>
                    <a:pt x="100584" y="541945"/>
                    <a:pt x="41592" y="528037"/>
                    <a:pt x="7060" y="471442"/>
                  </a:cubicBezTo>
                  <a:cubicBezTo>
                    <a:pt x="3223" y="465208"/>
                    <a:pt x="-2053" y="458493"/>
                    <a:pt x="825" y="447462"/>
                  </a:cubicBezTo>
                  <a:cubicBezTo>
                    <a:pt x="11376" y="450340"/>
                    <a:pt x="21928" y="453217"/>
                    <a:pt x="32479" y="456095"/>
                  </a:cubicBezTo>
                  <a:cubicBezTo>
                    <a:pt x="63174" y="465208"/>
                    <a:pt x="90992" y="456095"/>
                    <a:pt x="110656" y="430196"/>
                  </a:cubicBezTo>
                  <a:cubicBezTo>
                    <a:pt x="137035" y="395664"/>
                    <a:pt x="146627" y="354897"/>
                    <a:pt x="157178" y="314130"/>
                  </a:cubicBezTo>
                  <a:cubicBezTo>
                    <a:pt x="176363" y="240270"/>
                    <a:pt x="188353" y="164491"/>
                    <a:pt x="223365" y="95907"/>
                  </a:cubicBezTo>
                  <a:cubicBezTo>
                    <a:pt x="252141" y="39313"/>
                    <a:pt x="296265" y="5261"/>
                    <a:pt x="361013" y="464"/>
                  </a:cubicBezTo>
                  <a:cubicBezTo>
                    <a:pt x="420485" y="-3852"/>
                    <a:pt x="463170" y="22047"/>
                    <a:pt x="492426" y="72886"/>
                  </a:cubicBezTo>
                  <a:cubicBezTo>
                    <a:pt x="505855" y="95907"/>
                    <a:pt x="515927" y="119888"/>
                    <a:pt x="521203" y="145787"/>
                  </a:cubicBezTo>
                  <a:cubicBezTo>
                    <a:pt x="525040" y="164971"/>
                    <a:pt x="531275" y="164971"/>
                    <a:pt x="546143" y="154420"/>
                  </a:cubicBezTo>
                  <a:cubicBezTo>
                    <a:pt x="633432" y="91591"/>
                    <a:pt x="732232" y="58977"/>
                    <a:pt x="838705" y="60895"/>
                  </a:cubicBezTo>
                  <a:cubicBezTo>
                    <a:pt x="1021917" y="63773"/>
                    <a:pt x="1166760" y="142429"/>
                    <a:pt x="1268437" y="296384"/>
                  </a:cubicBezTo>
                  <a:cubicBezTo>
                    <a:pt x="1301051" y="345784"/>
                    <a:pt x="1321674" y="400940"/>
                    <a:pt x="1337501" y="459452"/>
                  </a:cubicBezTo>
                  <a:cubicBezTo>
                    <a:pt x="1360042" y="447462"/>
                    <a:pt x="1381145" y="434992"/>
                    <a:pt x="1403207" y="425879"/>
                  </a:cubicBezTo>
                  <a:cubicBezTo>
                    <a:pt x="1507283" y="382235"/>
                    <a:pt x="1590736" y="420124"/>
                    <a:pt x="1620951" y="529475"/>
                  </a:cubicBezTo>
                  <a:cubicBezTo>
                    <a:pt x="1632941" y="572161"/>
                    <a:pt x="1617594" y="613887"/>
                    <a:pt x="1599848" y="654174"/>
                  </a:cubicBezTo>
                  <a:cubicBezTo>
                    <a:pt x="1566275" y="731392"/>
                    <a:pt x="1512079" y="797098"/>
                    <a:pt x="1476109" y="872877"/>
                  </a:cubicBezTo>
                  <a:cubicBezTo>
                    <a:pt x="1460761" y="904531"/>
                    <a:pt x="1441576" y="936186"/>
                    <a:pt x="1457883" y="974554"/>
                  </a:cubicBezTo>
                  <a:cubicBezTo>
                    <a:pt x="1467955" y="997576"/>
                    <a:pt x="1486180" y="1009566"/>
                    <a:pt x="1507283" y="1019638"/>
                  </a:cubicBezTo>
                  <a:cubicBezTo>
                    <a:pt x="1516876" y="1023954"/>
                    <a:pt x="1528866" y="1030189"/>
                    <a:pt x="1507763" y="1036424"/>
                  </a:cubicBezTo>
                  <a:cubicBezTo>
                    <a:pt x="1484741" y="1044578"/>
                    <a:pt x="1458843" y="1044578"/>
                    <a:pt x="1433423" y="1036904"/>
                  </a:cubicBezTo>
                  <a:close/>
                </a:path>
              </a:pathLst>
            </a:custGeom>
            <a:solidFill>
              <a:srgbClr val="3D1B0F"/>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69" name="Freeform: Shape 268">
              <a:extLst>
                <a:ext uri="{FF2B5EF4-FFF2-40B4-BE49-F238E27FC236}">
                  <a16:creationId xmlns:a16="http://schemas.microsoft.com/office/drawing/2014/main" id="{3812671E-A6B2-4045-A03A-5C37DC45DB45}"/>
                </a:ext>
              </a:extLst>
            </p:cNvPr>
            <p:cNvSpPr/>
            <p:nvPr/>
          </p:nvSpPr>
          <p:spPr>
            <a:xfrm>
              <a:off x="6821725" y="1441152"/>
              <a:ext cx="1097111" cy="1146500"/>
            </a:xfrm>
            <a:custGeom>
              <a:avLst/>
              <a:gdLst>
                <a:gd name="connsiteX0" fmla="*/ 320305 w 1097111"/>
                <a:gd name="connsiteY0" fmla="*/ 500234 h 1146500"/>
                <a:gd name="connsiteX1" fmla="*/ 321264 w 1097111"/>
                <a:gd name="connsiteY1" fmla="*/ 335248 h 1146500"/>
                <a:gd name="connsiteX2" fmla="*/ 311672 w 1097111"/>
                <a:gd name="connsiteY2" fmla="*/ 311747 h 1146500"/>
                <a:gd name="connsiteX3" fmla="*/ 357235 w 1097111"/>
                <a:gd name="connsiteY3" fmla="*/ 89208 h 1146500"/>
                <a:gd name="connsiteX4" fmla="*/ 447402 w 1097111"/>
                <a:gd name="connsiteY4" fmla="*/ 78656 h 1146500"/>
                <a:gd name="connsiteX5" fmla="*/ 474740 w 1097111"/>
                <a:gd name="connsiteY5" fmla="*/ 73381 h 1146500"/>
                <a:gd name="connsiteX6" fmla="*/ 568743 w 1097111"/>
                <a:gd name="connsiteY6" fmla="*/ 0 h 1146500"/>
                <a:gd name="connsiteX7" fmla="*/ 485291 w 1097111"/>
                <a:gd name="connsiteY7" fmla="*/ 94963 h 1146500"/>
                <a:gd name="connsiteX8" fmla="*/ 569702 w 1097111"/>
                <a:gd name="connsiteY8" fmla="*/ 112229 h 1146500"/>
                <a:gd name="connsiteX9" fmla="*/ 587448 w 1097111"/>
                <a:gd name="connsiteY9" fmla="*/ 100239 h 1146500"/>
                <a:gd name="connsiteX10" fmla="*/ 625817 w 1097111"/>
                <a:gd name="connsiteY10" fmla="*/ 38848 h 1146500"/>
                <a:gd name="connsiteX11" fmla="*/ 598479 w 1097111"/>
                <a:gd name="connsiteY11" fmla="*/ 104555 h 1146500"/>
                <a:gd name="connsiteX12" fmla="*/ 608071 w 1097111"/>
                <a:gd name="connsiteY12" fmla="*/ 126617 h 1146500"/>
                <a:gd name="connsiteX13" fmla="*/ 689605 w 1097111"/>
                <a:gd name="connsiteY13" fmla="*/ 103596 h 1146500"/>
                <a:gd name="connsiteX14" fmla="*/ 744281 w 1097111"/>
                <a:gd name="connsiteY14" fmla="*/ 43645 h 1146500"/>
                <a:gd name="connsiteX15" fmla="*/ 706871 w 1097111"/>
                <a:gd name="connsiteY15" fmla="*/ 133332 h 1146500"/>
                <a:gd name="connsiteX16" fmla="*/ 719821 w 1097111"/>
                <a:gd name="connsiteY16" fmla="*/ 162109 h 1146500"/>
                <a:gd name="connsiteX17" fmla="*/ 771139 w 1097111"/>
                <a:gd name="connsiteY17" fmla="*/ 181773 h 1146500"/>
                <a:gd name="connsiteX18" fmla="*/ 796079 w 1097111"/>
                <a:gd name="connsiteY18" fmla="*/ 171701 h 1146500"/>
                <a:gd name="connsiteX19" fmla="*/ 833009 w 1097111"/>
                <a:gd name="connsiteY19" fmla="*/ 96402 h 1146500"/>
                <a:gd name="connsiteX20" fmla="*/ 824856 w 1097111"/>
                <a:gd name="connsiteY20" fmla="*/ 180334 h 1146500"/>
                <a:gd name="connsiteX21" fmla="*/ 840203 w 1097111"/>
                <a:gd name="connsiteY21" fmla="*/ 207192 h 1146500"/>
                <a:gd name="connsiteX22" fmla="*/ 918380 w 1097111"/>
                <a:gd name="connsiteY22" fmla="*/ 237887 h 1146500"/>
                <a:gd name="connsiteX23" fmla="*/ 941401 w 1097111"/>
                <a:gd name="connsiteY23" fmla="*/ 230213 h 1146500"/>
                <a:gd name="connsiteX24" fmla="*/ 980249 w 1097111"/>
                <a:gd name="connsiteY24" fmla="*/ 166425 h 1146500"/>
                <a:gd name="connsiteX25" fmla="*/ 993679 w 1097111"/>
                <a:gd name="connsiteY25" fmla="*/ 282971 h 1146500"/>
                <a:gd name="connsiteX26" fmla="*/ 1012863 w 1097111"/>
                <a:gd name="connsiteY26" fmla="*/ 309349 h 1146500"/>
                <a:gd name="connsiteX27" fmla="*/ 1032527 w 1097111"/>
                <a:gd name="connsiteY27" fmla="*/ 318462 h 1146500"/>
                <a:gd name="connsiteX28" fmla="*/ 1096795 w 1097111"/>
                <a:gd name="connsiteY28" fmla="*/ 418700 h 1146500"/>
                <a:gd name="connsiteX29" fmla="*/ 961545 w 1097111"/>
                <a:gd name="connsiteY29" fmla="*/ 586085 h 1146500"/>
                <a:gd name="connsiteX30" fmla="*/ 943799 w 1097111"/>
                <a:gd name="connsiteY30" fmla="*/ 591840 h 1146500"/>
                <a:gd name="connsiteX31" fmla="*/ 825815 w 1097111"/>
                <a:gd name="connsiteY31" fmla="*/ 709824 h 1146500"/>
                <a:gd name="connsiteX32" fmla="*/ 730852 w 1097111"/>
                <a:gd name="connsiteY32" fmla="*/ 762102 h 1146500"/>
                <a:gd name="connsiteX33" fmla="*/ 686248 w 1097111"/>
                <a:gd name="connsiteY33" fmla="*/ 776970 h 1146500"/>
                <a:gd name="connsiteX34" fmla="*/ 635889 w 1097111"/>
                <a:gd name="connsiteY34" fmla="*/ 818696 h 1146500"/>
                <a:gd name="connsiteX35" fmla="*/ 603755 w 1097111"/>
                <a:gd name="connsiteY35" fmla="*/ 897352 h 1146500"/>
                <a:gd name="connsiteX36" fmla="*/ 613827 w 1097111"/>
                <a:gd name="connsiteY36" fmla="*/ 936201 h 1146500"/>
                <a:gd name="connsiteX37" fmla="*/ 801834 w 1097111"/>
                <a:gd name="connsiteY37" fmla="*/ 1097350 h 1146500"/>
                <a:gd name="connsiteX38" fmla="*/ 838285 w 1097111"/>
                <a:gd name="connsiteY38" fmla="*/ 1142434 h 1146500"/>
                <a:gd name="connsiteX39" fmla="*/ 813345 w 1097111"/>
                <a:gd name="connsiteY39" fmla="*/ 1143393 h 1146500"/>
                <a:gd name="connsiteX40" fmla="*/ 582172 w 1097111"/>
                <a:gd name="connsiteY40" fmla="*/ 1071931 h 1146500"/>
                <a:gd name="connsiteX41" fmla="*/ 300641 w 1097111"/>
                <a:gd name="connsiteY41" fmla="*/ 956824 h 1146500"/>
                <a:gd name="connsiteX42" fmla="*/ 17191 w 1097111"/>
                <a:gd name="connsiteY42" fmla="*/ 811502 h 1146500"/>
                <a:gd name="connsiteX43" fmla="*/ 884 w 1097111"/>
                <a:gd name="connsiteY43" fmla="*/ 789440 h 1146500"/>
                <a:gd name="connsiteX44" fmla="*/ 268027 w 1097111"/>
                <a:gd name="connsiteY44" fmla="*/ 803828 h 1146500"/>
                <a:gd name="connsiteX45" fmla="*/ 270425 w 1097111"/>
                <a:gd name="connsiteY45" fmla="*/ 804787 h 1146500"/>
                <a:gd name="connsiteX46" fmla="*/ 352919 w 1097111"/>
                <a:gd name="connsiteY46" fmla="*/ 763061 h 1146500"/>
                <a:gd name="connsiteX47" fmla="*/ 382175 w 1097111"/>
                <a:gd name="connsiteY47" fmla="*/ 693518 h 1146500"/>
                <a:gd name="connsiteX48" fmla="*/ 382654 w 1097111"/>
                <a:gd name="connsiteY48" fmla="*/ 665700 h 1146500"/>
                <a:gd name="connsiteX49" fmla="*/ 325580 w 1097111"/>
                <a:gd name="connsiteY49" fmla="*/ 511745 h 1146500"/>
                <a:gd name="connsiteX50" fmla="*/ 320305 w 1097111"/>
                <a:gd name="connsiteY50" fmla="*/ 500234 h 114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97111" h="1146500">
                  <a:moveTo>
                    <a:pt x="320305" y="500234"/>
                  </a:moveTo>
                  <a:cubicBezTo>
                    <a:pt x="316948" y="445079"/>
                    <a:pt x="313111" y="390403"/>
                    <a:pt x="321264" y="335248"/>
                  </a:cubicBezTo>
                  <a:cubicBezTo>
                    <a:pt x="322703" y="325176"/>
                    <a:pt x="315988" y="318941"/>
                    <a:pt x="311672" y="311747"/>
                  </a:cubicBezTo>
                  <a:cubicBezTo>
                    <a:pt x="264670" y="237887"/>
                    <a:pt x="285293" y="133811"/>
                    <a:pt x="357235" y="89208"/>
                  </a:cubicBezTo>
                  <a:cubicBezTo>
                    <a:pt x="384573" y="72421"/>
                    <a:pt x="414308" y="57553"/>
                    <a:pt x="447402" y="78656"/>
                  </a:cubicBezTo>
                  <a:cubicBezTo>
                    <a:pt x="457953" y="85850"/>
                    <a:pt x="466107" y="81054"/>
                    <a:pt x="474740" y="73381"/>
                  </a:cubicBezTo>
                  <a:cubicBezTo>
                    <a:pt x="504475" y="47482"/>
                    <a:pt x="535171" y="22062"/>
                    <a:pt x="568743" y="0"/>
                  </a:cubicBezTo>
                  <a:cubicBezTo>
                    <a:pt x="541885" y="30695"/>
                    <a:pt x="515027" y="61390"/>
                    <a:pt x="485291" y="94963"/>
                  </a:cubicBezTo>
                  <a:cubicBezTo>
                    <a:pt x="515986" y="101198"/>
                    <a:pt x="542844" y="106474"/>
                    <a:pt x="569702" y="112229"/>
                  </a:cubicBezTo>
                  <a:cubicBezTo>
                    <a:pt x="580254" y="114627"/>
                    <a:pt x="583611" y="107433"/>
                    <a:pt x="587448" y="100239"/>
                  </a:cubicBezTo>
                  <a:cubicBezTo>
                    <a:pt x="598959" y="79136"/>
                    <a:pt x="609990" y="58033"/>
                    <a:pt x="625817" y="38848"/>
                  </a:cubicBezTo>
                  <a:cubicBezTo>
                    <a:pt x="616705" y="60911"/>
                    <a:pt x="608071" y="82973"/>
                    <a:pt x="598479" y="104555"/>
                  </a:cubicBezTo>
                  <a:cubicBezTo>
                    <a:pt x="593204" y="116545"/>
                    <a:pt x="594163" y="122301"/>
                    <a:pt x="608071" y="126617"/>
                  </a:cubicBezTo>
                  <a:cubicBezTo>
                    <a:pt x="657472" y="142444"/>
                    <a:pt x="657472" y="142924"/>
                    <a:pt x="689605" y="103596"/>
                  </a:cubicBezTo>
                  <a:cubicBezTo>
                    <a:pt x="706392" y="82973"/>
                    <a:pt x="723657" y="61870"/>
                    <a:pt x="744281" y="43645"/>
                  </a:cubicBezTo>
                  <a:cubicBezTo>
                    <a:pt x="731811" y="73860"/>
                    <a:pt x="720780" y="104076"/>
                    <a:pt x="706871" y="133332"/>
                  </a:cubicBezTo>
                  <a:cubicBezTo>
                    <a:pt x="698718" y="150118"/>
                    <a:pt x="703035" y="157312"/>
                    <a:pt x="719821" y="162109"/>
                  </a:cubicBezTo>
                  <a:cubicBezTo>
                    <a:pt x="737566" y="167384"/>
                    <a:pt x="754832" y="174099"/>
                    <a:pt x="771139" y="181773"/>
                  </a:cubicBezTo>
                  <a:cubicBezTo>
                    <a:pt x="784568" y="188008"/>
                    <a:pt x="790803" y="185609"/>
                    <a:pt x="796079" y="171701"/>
                  </a:cubicBezTo>
                  <a:cubicBezTo>
                    <a:pt x="805671" y="145802"/>
                    <a:pt x="817182" y="120862"/>
                    <a:pt x="833009" y="96402"/>
                  </a:cubicBezTo>
                  <a:cubicBezTo>
                    <a:pt x="830611" y="124219"/>
                    <a:pt x="828692" y="152516"/>
                    <a:pt x="824856" y="180334"/>
                  </a:cubicBezTo>
                  <a:cubicBezTo>
                    <a:pt x="822937" y="194242"/>
                    <a:pt x="825815" y="202396"/>
                    <a:pt x="840203" y="207192"/>
                  </a:cubicBezTo>
                  <a:cubicBezTo>
                    <a:pt x="866582" y="216305"/>
                    <a:pt x="892481" y="226856"/>
                    <a:pt x="918380" y="237887"/>
                  </a:cubicBezTo>
                  <a:cubicBezTo>
                    <a:pt x="929890" y="242683"/>
                    <a:pt x="935646" y="240285"/>
                    <a:pt x="941401" y="230213"/>
                  </a:cubicBezTo>
                  <a:cubicBezTo>
                    <a:pt x="952432" y="210549"/>
                    <a:pt x="964902" y="190885"/>
                    <a:pt x="980249" y="166425"/>
                  </a:cubicBezTo>
                  <a:cubicBezTo>
                    <a:pt x="985526" y="209110"/>
                    <a:pt x="990801" y="246040"/>
                    <a:pt x="993679" y="282971"/>
                  </a:cubicBezTo>
                  <a:cubicBezTo>
                    <a:pt x="994638" y="297359"/>
                    <a:pt x="1000873" y="304553"/>
                    <a:pt x="1012863" y="309349"/>
                  </a:cubicBezTo>
                  <a:cubicBezTo>
                    <a:pt x="1019578" y="312227"/>
                    <a:pt x="1025812" y="316064"/>
                    <a:pt x="1032527" y="318462"/>
                  </a:cubicBezTo>
                  <a:cubicBezTo>
                    <a:pt x="1080968" y="334769"/>
                    <a:pt x="1093918" y="375056"/>
                    <a:pt x="1096795" y="418700"/>
                  </a:cubicBezTo>
                  <a:cubicBezTo>
                    <a:pt x="1102071" y="498795"/>
                    <a:pt x="1040681" y="572656"/>
                    <a:pt x="961545" y="586085"/>
                  </a:cubicBezTo>
                  <a:cubicBezTo>
                    <a:pt x="955310" y="587044"/>
                    <a:pt x="948116" y="586085"/>
                    <a:pt x="943799" y="591840"/>
                  </a:cubicBezTo>
                  <a:cubicBezTo>
                    <a:pt x="909747" y="635964"/>
                    <a:pt x="867541" y="672894"/>
                    <a:pt x="825815" y="709824"/>
                  </a:cubicBezTo>
                  <a:cubicBezTo>
                    <a:pt x="794161" y="727090"/>
                    <a:pt x="764905" y="749152"/>
                    <a:pt x="730852" y="762102"/>
                  </a:cubicBezTo>
                  <a:cubicBezTo>
                    <a:pt x="715984" y="767857"/>
                    <a:pt x="701596" y="775531"/>
                    <a:pt x="686248" y="776970"/>
                  </a:cubicBezTo>
                  <a:cubicBezTo>
                    <a:pt x="658910" y="779848"/>
                    <a:pt x="644522" y="793756"/>
                    <a:pt x="635889" y="818696"/>
                  </a:cubicBezTo>
                  <a:cubicBezTo>
                    <a:pt x="626776" y="845554"/>
                    <a:pt x="617664" y="872892"/>
                    <a:pt x="603755" y="897352"/>
                  </a:cubicBezTo>
                  <a:cubicBezTo>
                    <a:pt x="593204" y="916537"/>
                    <a:pt x="599439" y="924690"/>
                    <a:pt x="613827" y="936201"/>
                  </a:cubicBezTo>
                  <a:cubicBezTo>
                    <a:pt x="679054" y="987039"/>
                    <a:pt x="743322" y="1038838"/>
                    <a:pt x="801834" y="1097350"/>
                  </a:cubicBezTo>
                  <a:cubicBezTo>
                    <a:pt x="815264" y="1110779"/>
                    <a:pt x="833968" y="1121331"/>
                    <a:pt x="838285" y="1142434"/>
                  </a:cubicBezTo>
                  <a:cubicBezTo>
                    <a:pt x="830131" y="1150107"/>
                    <a:pt x="821978" y="1144832"/>
                    <a:pt x="813345" y="1143393"/>
                  </a:cubicBezTo>
                  <a:cubicBezTo>
                    <a:pt x="734209" y="1127086"/>
                    <a:pt x="658431" y="1098789"/>
                    <a:pt x="582172" y="1071931"/>
                  </a:cubicBezTo>
                  <a:cubicBezTo>
                    <a:pt x="486730" y="1037878"/>
                    <a:pt x="393206" y="998550"/>
                    <a:pt x="300641" y="956824"/>
                  </a:cubicBezTo>
                  <a:cubicBezTo>
                    <a:pt x="203759" y="913659"/>
                    <a:pt x="107837" y="867137"/>
                    <a:pt x="17191" y="811502"/>
                  </a:cubicBezTo>
                  <a:cubicBezTo>
                    <a:pt x="9037" y="806706"/>
                    <a:pt x="-3433" y="803828"/>
                    <a:pt x="884" y="789440"/>
                  </a:cubicBezTo>
                  <a:cubicBezTo>
                    <a:pt x="90571" y="783205"/>
                    <a:pt x="179299" y="792797"/>
                    <a:pt x="268027" y="803828"/>
                  </a:cubicBezTo>
                  <a:cubicBezTo>
                    <a:pt x="268987" y="803828"/>
                    <a:pt x="269466" y="804308"/>
                    <a:pt x="270425" y="804787"/>
                  </a:cubicBezTo>
                  <a:cubicBezTo>
                    <a:pt x="326540" y="816298"/>
                    <a:pt x="330857" y="814380"/>
                    <a:pt x="352919" y="763061"/>
                  </a:cubicBezTo>
                  <a:cubicBezTo>
                    <a:pt x="362990" y="740040"/>
                    <a:pt x="372582" y="716539"/>
                    <a:pt x="382175" y="693518"/>
                  </a:cubicBezTo>
                  <a:cubicBezTo>
                    <a:pt x="386012" y="684405"/>
                    <a:pt x="387930" y="674333"/>
                    <a:pt x="382654" y="665700"/>
                  </a:cubicBezTo>
                  <a:cubicBezTo>
                    <a:pt x="352439" y="618698"/>
                    <a:pt x="333255" y="567380"/>
                    <a:pt x="325580" y="511745"/>
                  </a:cubicBezTo>
                  <a:cubicBezTo>
                    <a:pt x="324621" y="507428"/>
                    <a:pt x="321744" y="503592"/>
                    <a:pt x="320305" y="500234"/>
                  </a:cubicBezTo>
                  <a:close/>
                </a:path>
              </a:pathLst>
            </a:custGeom>
            <a:solidFill>
              <a:srgbClr val="F0C8A4"/>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70" name="Freeform: Shape 269">
              <a:extLst>
                <a:ext uri="{FF2B5EF4-FFF2-40B4-BE49-F238E27FC236}">
                  <a16:creationId xmlns:a16="http://schemas.microsoft.com/office/drawing/2014/main" id="{D443FEC8-BAFC-45CC-924F-6B84AAA36A56}"/>
                </a:ext>
              </a:extLst>
            </p:cNvPr>
            <p:cNvSpPr/>
            <p:nvPr/>
          </p:nvSpPr>
          <p:spPr>
            <a:xfrm>
              <a:off x="6563619" y="2228393"/>
              <a:ext cx="1189137" cy="686602"/>
            </a:xfrm>
            <a:custGeom>
              <a:avLst/>
              <a:gdLst>
                <a:gd name="connsiteX0" fmla="*/ 258510 w 1189137"/>
                <a:gd name="connsiteY0" fmla="*/ 1718 h 686602"/>
                <a:gd name="connsiteX1" fmla="*/ 325176 w 1189137"/>
                <a:gd name="connsiteY1" fmla="*/ 44883 h 686602"/>
                <a:gd name="connsiteX2" fmla="*/ 825410 w 1189137"/>
                <a:gd name="connsiteY2" fmla="*/ 269821 h 686602"/>
                <a:gd name="connsiteX3" fmla="*/ 1046511 w 1189137"/>
                <a:gd name="connsiteY3" fmla="*/ 343202 h 686602"/>
                <a:gd name="connsiteX4" fmla="*/ 1095432 w 1189137"/>
                <a:gd name="connsiteY4" fmla="*/ 354712 h 686602"/>
                <a:gd name="connsiteX5" fmla="*/ 1170730 w 1189137"/>
                <a:gd name="connsiteY5" fmla="*/ 453512 h 686602"/>
                <a:gd name="connsiteX6" fmla="*/ 1182241 w 1189137"/>
                <a:gd name="connsiteY6" fmla="*/ 590681 h 686602"/>
                <a:gd name="connsiteX7" fmla="*/ 1169771 w 1189137"/>
                <a:gd name="connsiteY7" fmla="*/ 686603 h 686602"/>
                <a:gd name="connsiteX8" fmla="*/ 528531 w 1189137"/>
                <a:gd name="connsiteY8" fmla="*/ 311547 h 686602"/>
                <a:gd name="connsiteX9" fmla="*/ 104555 w 1189137"/>
                <a:gd name="connsiteY9" fmla="*/ 181093 h 686602"/>
                <a:gd name="connsiteX10" fmla="*/ 0 w 1189137"/>
                <a:gd name="connsiteY10" fmla="*/ 158551 h 686602"/>
                <a:gd name="connsiteX11" fmla="*/ 72421 w 1189137"/>
                <a:gd name="connsiteY11" fmla="*/ 59751 h 686602"/>
                <a:gd name="connsiteX12" fmla="*/ 162588 w 1189137"/>
                <a:gd name="connsiteY12" fmla="*/ 11790 h 686602"/>
                <a:gd name="connsiteX13" fmla="*/ 258510 w 1189137"/>
                <a:gd name="connsiteY13" fmla="*/ 1718 h 68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137" h="686602">
                  <a:moveTo>
                    <a:pt x="258510" y="1718"/>
                  </a:moveTo>
                  <a:cubicBezTo>
                    <a:pt x="276736" y="22821"/>
                    <a:pt x="302155" y="32414"/>
                    <a:pt x="325176" y="44883"/>
                  </a:cubicBezTo>
                  <a:cubicBezTo>
                    <a:pt x="485846" y="132652"/>
                    <a:pt x="653230" y="206512"/>
                    <a:pt x="825410" y="269821"/>
                  </a:cubicBezTo>
                  <a:cubicBezTo>
                    <a:pt x="898312" y="296679"/>
                    <a:pt x="972171" y="321619"/>
                    <a:pt x="1046511" y="343202"/>
                  </a:cubicBezTo>
                  <a:cubicBezTo>
                    <a:pt x="1062338" y="347998"/>
                    <a:pt x="1079125" y="350875"/>
                    <a:pt x="1095432" y="354712"/>
                  </a:cubicBezTo>
                  <a:cubicBezTo>
                    <a:pt x="1130443" y="380132"/>
                    <a:pt x="1151067" y="416582"/>
                    <a:pt x="1170730" y="453512"/>
                  </a:cubicBezTo>
                  <a:cubicBezTo>
                    <a:pt x="1194232" y="497636"/>
                    <a:pt x="1191833" y="543199"/>
                    <a:pt x="1182241" y="590681"/>
                  </a:cubicBezTo>
                  <a:cubicBezTo>
                    <a:pt x="1176006" y="622335"/>
                    <a:pt x="1181282" y="655428"/>
                    <a:pt x="1169771" y="686603"/>
                  </a:cubicBezTo>
                  <a:cubicBezTo>
                    <a:pt x="974090" y="531209"/>
                    <a:pt x="760184" y="405551"/>
                    <a:pt x="528531" y="311547"/>
                  </a:cubicBezTo>
                  <a:cubicBezTo>
                    <a:pt x="391362" y="255912"/>
                    <a:pt x="250357" y="210349"/>
                    <a:pt x="104555" y="181093"/>
                  </a:cubicBezTo>
                  <a:cubicBezTo>
                    <a:pt x="69544" y="173899"/>
                    <a:pt x="34532" y="166225"/>
                    <a:pt x="0" y="158551"/>
                  </a:cubicBezTo>
                  <a:cubicBezTo>
                    <a:pt x="20623" y="123060"/>
                    <a:pt x="48920" y="93324"/>
                    <a:pt x="72421" y="59751"/>
                  </a:cubicBezTo>
                  <a:cubicBezTo>
                    <a:pt x="94004" y="29056"/>
                    <a:pt x="129495" y="18505"/>
                    <a:pt x="162588" y="11790"/>
                  </a:cubicBezTo>
                  <a:cubicBezTo>
                    <a:pt x="193763" y="6035"/>
                    <a:pt x="225897" y="-4037"/>
                    <a:pt x="258510" y="1718"/>
                  </a:cubicBezTo>
                  <a:close/>
                </a:path>
              </a:pathLst>
            </a:custGeom>
            <a:solidFill>
              <a:schemeClr val="accent3">
                <a:lumMod val="50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71" name="Freeform: Shape 270">
              <a:extLst>
                <a:ext uri="{FF2B5EF4-FFF2-40B4-BE49-F238E27FC236}">
                  <a16:creationId xmlns:a16="http://schemas.microsoft.com/office/drawing/2014/main" id="{D99A5E59-CEA8-48F4-94DA-8BF356DE13DC}"/>
                </a:ext>
              </a:extLst>
            </p:cNvPr>
            <p:cNvSpPr/>
            <p:nvPr/>
          </p:nvSpPr>
          <p:spPr>
            <a:xfrm>
              <a:off x="7229319" y="1218762"/>
              <a:ext cx="734458" cy="503921"/>
            </a:xfrm>
            <a:custGeom>
              <a:avLst/>
              <a:gdLst>
                <a:gd name="connsiteX0" fmla="*/ 0 w 734458"/>
                <a:gd name="connsiteY0" fmla="*/ 212798 h 503921"/>
                <a:gd name="connsiteX1" fmla="*/ 46522 w 734458"/>
                <a:gd name="connsiteY1" fmla="*/ 112079 h 503921"/>
                <a:gd name="connsiteX2" fmla="*/ 248918 w 734458"/>
                <a:gd name="connsiteY2" fmla="*/ 4167 h 503921"/>
                <a:gd name="connsiteX3" fmla="*/ 694956 w 734458"/>
                <a:gd name="connsiteY3" fmla="*/ 224308 h 503921"/>
                <a:gd name="connsiteX4" fmla="*/ 699273 w 734458"/>
                <a:gd name="connsiteY4" fmla="*/ 494329 h 503921"/>
                <a:gd name="connsiteX5" fmla="*/ 693517 w 734458"/>
                <a:gd name="connsiteY5" fmla="*/ 503921 h 503921"/>
                <a:gd name="connsiteX6" fmla="*/ 414864 w 734458"/>
                <a:gd name="connsiteY6" fmla="*/ 127906 h 503921"/>
                <a:gd name="connsiteX7" fmla="*/ 0 w 734458"/>
                <a:gd name="connsiteY7" fmla="*/ 212798 h 50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458" h="503921">
                  <a:moveTo>
                    <a:pt x="0" y="212798"/>
                  </a:moveTo>
                  <a:cubicBezTo>
                    <a:pt x="7194" y="172990"/>
                    <a:pt x="23500" y="140856"/>
                    <a:pt x="46522" y="112079"/>
                  </a:cubicBezTo>
                  <a:cubicBezTo>
                    <a:pt x="98320" y="47332"/>
                    <a:pt x="168823" y="16157"/>
                    <a:pt x="248918" y="4167"/>
                  </a:cubicBezTo>
                  <a:cubicBezTo>
                    <a:pt x="421098" y="-21253"/>
                    <a:pt x="611504" y="71792"/>
                    <a:pt x="694956" y="224308"/>
                  </a:cubicBezTo>
                  <a:cubicBezTo>
                    <a:pt x="743397" y="312557"/>
                    <a:pt x="750111" y="403203"/>
                    <a:pt x="699273" y="494329"/>
                  </a:cubicBezTo>
                  <a:cubicBezTo>
                    <a:pt x="697834" y="496727"/>
                    <a:pt x="695916" y="499605"/>
                    <a:pt x="693517" y="503921"/>
                  </a:cubicBezTo>
                  <a:cubicBezTo>
                    <a:pt x="694476" y="306801"/>
                    <a:pt x="585605" y="189776"/>
                    <a:pt x="414864" y="127906"/>
                  </a:cubicBezTo>
                  <a:cubicBezTo>
                    <a:pt x="264745" y="72751"/>
                    <a:pt x="120862" y="87619"/>
                    <a:pt x="0" y="212798"/>
                  </a:cubicBezTo>
                  <a:close/>
                </a:path>
              </a:pathLst>
            </a:custGeom>
            <a:solidFill>
              <a:schemeClr val="accent3">
                <a:lumMod val="75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grpSp>
      <p:grpSp>
        <p:nvGrpSpPr>
          <p:cNvPr id="272" name="Group 271">
            <a:extLst>
              <a:ext uri="{FF2B5EF4-FFF2-40B4-BE49-F238E27FC236}">
                <a16:creationId xmlns:a16="http://schemas.microsoft.com/office/drawing/2014/main" id="{B23ACCC1-2EFA-4E88-BED7-988E635C285F}"/>
              </a:ext>
            </a:extLst>
          </p:cNvPr>
          <p:cNvGrpSpPr/>
          <p:nvPr/>
        </p:nvGrpSpPr>
        <p:grpSpPr>
          <a:xfrm rot="17422342">
            <a:off x="2183561" y="3187278"/>
            <a:ext cx="1571701" cy="1274220"/>
            <a:chOff x="8213001" y="3218811"/>
            <a:chExt cx="1775655" cy="1439571"/>
          </a:xfrm>
        </p:grpSpPr>
        <p:sp>
          <p:nvSpPr>
            <p:cNvPr id="273" name="Freeform: Shape 272">
              <a:extLst>
                <a:ext uri="{FF2B5EF4-FFF2-40B4-BE49-F238E27FC236}">
                  <a16:creationId xmlns:a16="http://schemas.microsoft.com/office/drawing/2014/main" id="{1559F6EA-E20B-4632-8A04-D7E526B3C50E}"/>
                </a:ext>
              </a:extLst>
            </p:cNvPr>
            <p:cNvSpPr/>
            <p:nvPr/>
          </p:nvSpPr>
          <p:spPr>
            <a:xfrm>
              <a:off x="8670942" y="3273142"/>
              <a:ext cx="1128485" cy="806800"/>
            </a:xfrm>
            <a:custGeom>
              <a:avLst/>
              <a:gdLst>
                <a:gd name="connsiteX0" fmla="*/ 1019741 w 1128485"/>
                <a:gd name="connsiteY0" fmla="*/ 736806 h 806800"/>
                <a:gd name="connsiteX1" fmla="*/ 817345 w 1128485"/>
                <a:gd name="connsiteY1" fmla="*/ 792921 h 806800"/>
                <a:gd name="connsiteX2" fmla="*/ 761710 w 1128485"/>
                <a:gd name="connsiteY2" fmla="*/ 784767 h 806800"/>
                <a:gd name="connsiteX3" fmla="*/ 424064 w 1128485"/>
                <a:gd name="connsiteY3" fmla="*/ 702754 h 806800"/>
                <a:gd name="connsiteX4" fmla="*/ 385215 w 1128485"/>
                <a:gd name="connsiteY4" fmla="*/ 703233 h 806800"/>
                <a:gd name="connsiteX5" fmla="*/ 302723 w 1128485"/>
                <a:gd name="connsiteY5" fmla="*/ 732010 h 806800"/>
                <a:gd name="connsiteX6" fmla="*/ 289773 w 1128485"/>
                <a:gd name="connsiteY6" fmla="*/ 766542 h 806800"/>
                <a:gd name="connsiteX7" fmla="*/ 213515 w 1128485"/>
                <a:gd name="connsiteY7" fmla="*/ 753113 h 806800"/>
                <a:gd name="connsiteX8" fmla="*/ 63876 w 1128485"/>
                <a:gd name="connsiteY8" fmla="*/ 710427 h 806800"/>
                <a:gd name="connsiteX9" fmla="*/ 42774 w 1128485"/>
                <a:gd name="connsiteY9" fmla="*/ 710427 h 806800"/>
                <a:gd name="connsiteX10" fmla="*/ 5364 w 1128485"/>
                <a:gd name="connsiteY10" fmla="*/ 695080 h 806800"/>
                <a:gd name="connsiteX11" fmla="*/ 18313 w 1128485"/>
                <a:gd name="connsiteY11" fmla="*/ 646639 h 806800"/>
                <a:gd name="connsiteX12" fmla="*/ 75387 w 1128485"/>
                <a:gd name="connsiteY12" fmla="*/ 574698 h 806800"/>
                <a:gd name="connsiteX13" fmla="*/ 160758 w 1128485"/>
                <a:gd name="connsiteY13" fmla="*/ 454315 h 806800"/>
                <a:gd name="connsiteX14" fmla="*/ 174667 w 1128485"/>
                <a:gd name="connsiteY14" fmla="*/ 443764 h 806800"/>
                <a:gd name="connsiteX15" fmla="*/ 206800 w 1128485"/>
                <a:gd name="connsiteY15" fmla="*/ 461989 h 806800"/>
                <a:gd name="connsiteX16" fmla="*/ 298885 w 1128485"/>
                <a:gd name="connsiteY16" fmla="*/ 430335 h 806800"/>
                <a:gd name="connsiteX17" fmla="*/ 318070 w 1128485"/>
                <a:gd name="connsiteY17" fmla="*/ 405395 h 806800"/>
                <a:gd name="connsiteX18" fmla="*/ 473944 w 1128485"/>
                <a:gd name="connsiteY18" fmla="*/ 164630 h 806800"/>
                <a:gd name="connsiteX19" fmla="*/ 537253 w 1128485"/>
                <a:gd name="connsiteY19" fmla="*/ 123863 h 806800"/>
                <a:gd name="connsiteX20" fmla="*/ 565550 w 1128485"/>
                <a:gd name="connsiteY20" fmla="*/ 87413 h 806800"/>
                <a:gd name="connsiteX21" fmla="*/ 746842 w 1128485"/>
                <a:gd name="connsiteY21" fmla="*/ 2522 h 806800"/>
                <a:gd name="connsiteX22" fmla="*/ 726699 w 1128485"/>
                <a:gd name="connsiteY22" fmla="*/ 23624 h 806800"/>
                <a:gd name="connsiteX23" fmla="*/ 616388 w 1128485"/>
                <a:gd name="connsiteY23" fmla="*/ 117149 h 806800"/>
                <a:gd name="connsiteX24" fmla="*/ 741567 w 1128485"/>
                <a:gd name="connsiteY24" fmla="*/ 91250 h 806800"/>
                <a:gd name="connsiteX25" fmla="*/ 889287 w 1128485"/>
                <a:gd name="connsiteY25" fmla="*/ 109475 h 806800"/>
                <a:gd name="connsiteX26" fmla="*/ 971780 w 1128485"/>
                <a:gd name="connsiteY26" fmla="*/ 209714 h 806800"/>
                <a:gd name="connsiteX27" fmla="*/ 960269 w 1128485"/>
                <a:gd name="connsiteY27" fmla="*/ 250481 h 806800"/>
                <a:gd name="connsiteX28" fmla="*/ 943962 w 1128485"/>
                <a:gd name="connsiteY28" fmla="*/ 302279 h 806800"/>
                <a:gd name="connsiteX29" fmla="*/ 1059549 w 1128485"/>
                <a:gd name="connsiteY29" fmla="*/ 433212 h 806800"/>
                <a:gd name="connsiteX30" fmla="*/ 1113265 w 1128485"/>
                <a:gd name="connsiteY30" fmla="*/ 452876 h 806800"/>
                <a:gd name="connsiteX31" fmla="*/ 1122858 w 1128485"/>
                <a:gd name="connsiteY31" fmla="*/ 479735 h 806800"/>
                <a:gd name="connsiteX32" fmla="*/ 858112 w 1128485"/>
                <a:gd name="connsiteY32" fmla="*/ 726255 h 806800"/>
                <a:gd name="connsiteX33" fmla="*/ 994321 w 1128485"/>
                <a:gd name="connsiteY33" fmla="*/ 730571 h 806800"/>
                <a:gd name="connsiteX34" fmla="*/ 1019741 w 1128485"/>
                <a:gd name="connsiteY34" fmla="*/ 736806 h 8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28485" h="806800">
                  <a:moveTo>
                    <a:pt x="1019741" y="736806"/>
                  </a:moveTo>
                  <a:cubicBezTo>
                    <a:pt x="979933" y="798196"/>
                    <a:pt x="883531" y="825534"/>
                    <a:pt x="817345" y="792921"/>
                  </a:cubicBezTo>
                  <a:cubicBezTo>
                    <a:pt x="799120" y="783808"/>
                    <a:pt x="782334" y="782369"/>
                    <a:pt x="761710" y="784767"/>
                  </a:cubicBezTo>
                  <a:cubicBezTo>
                    <a:pt x="640369" y="796757"/>
                    <a:pt x="521425" y="791482"/>
                    <a:pt x="424064" y="702754"/>
                  </a:cubicBezTo>
                  <a:cubicBezTo>
                    <a:pt x="409676" y="689804"/>
                    <a:pt x="397206" y="698917"/>
                    <a:pt x="385215" y="703233"/>
                  </a:cubicBezTo>
                  <a:cubicBezTo>
                    <a:pt x="357398" y="712825"/>
                    <a:pt x="331020" y="724336"/>
                    <a:pt x="302723" y="732010"/>
                  </a:cubicBezTo>
                  <a:cubicBezTo>
                    <a:pt x="283538" y="737286"/>
                    <a:pt x="285457" y="752154"/>
                    <a:pt x="289773" y="766542"/>
                  </a:cubicBezTo>
                  <a:cubicBezTo>
                    <a:pt x="262915" y="772297"/>
                    <a:pt x="238455" y="759828"/>
                    <a:pt x="213515" y="753113"/>
                  </a:cubicBezTo>
                  <a:cubicBezTo>
                    <a:pt x="163635" y="739684"/>
                    <a:pt x="113276" y="727214"/>
                    <a:pt x="63876" y="710427"/>
                  </a:cubicBezTo>
                  <a:cubicBezTo>
                    <a:pt x="56682" y="708029"/>
                    <a:pt x="49968" y="708509"/>
                    <a:pt x="42774" y="710427"/>
                  </a:cubicBezTo>
                  <a:cubicBezTo>
                    <a:pt x="27905" y="711387"/>
                    <a:pt x="15915" y="704672"/>
                    <a:pt x="5364" y="695080"/>
                  </a:cubicBezTo>
                  <a:cubicBezTo>
                    <a:pt x="-7586" y="674457"/>
                    <a:pt x="5364" y="660548"/>
                    <a:pt x="18313" y="646639"/>
                  </a:cubicBezTo>
                  <a:cubicBezTo>
                    <a:pt x="44692" y="628414"/>
                    <a:pt x="57162" y="599158"/>
                    <a:pt x="75387" y="574698"/>
                  </a:cubicBezTo>
                  <a:cubicBezTo>
                    <a:pt x="104643" y="534890"/>
                    <a:pt x="131981" y="494123"/>
                    <a:pt x="160758" y="454315"/>
                  </a:cubicBezTo>
                  <a:cubicBezTo>
                    <a:pt x="164115" y="449519"/>
                    <a:pt x="166033" y="442325"/>
                    <a:pt x="174667" y="443764"/>
                  </a:cubicBezTo>
                  <a:cubicBezTo>
                    <a:pt x="178024" y="462948"/>
                    <a:pt x="186177" y="470622"/>
                    <a:pt x="206800" y="461989"/>
                  </a:cubicBezTo>
                  <a:cubicBezTo>
                    <a:pt x="237016" y="449999"/>
                    <a:pt x="268191" y="440886"/>
                    <a:pt x="298885" y="430335"/>
                  </a:cubicBezTo>
                  <a:cubicBezTo>
                    <a:pt x="310396" y="426498"/>
                    <a:pt x="317111" y="417865"/>
                    <a:pt x="318070" y="405395"/>
                  </a:cubicBezTo>
                  <a:cubicBezTo>
                    <a:pt x="329101" y="298921"/>
                    <a:pt x="394328" y="226980"/>
                    <a:pt x="473944" y="164630"/>
                  </a:cubicBezTo>
                  <a:cubicBezTo>
                    <a:pt x="493608" y="149283"/>
                    <a:pt x="515670" y="136333"/>
                    <a:pt x="537253" y="123863"/>
                  </a:cubicBezTo>
                  <a:cubicBezTo>
                    <a:pt x="552120" y="115230"/>
                    <a:pt x="557875" y="101322"/>
                    <a:pt x="565550" y="87413"/>
                  </a:cubicBezTo>
                  <a:cubicBezTo>
                    <a:pt x="603919" y="21706"/>
                    <a:pt x="670584" y="-9469"/>
                    <a:pt x="746842" y="2522"/>
                  </a:cubicBezTo>
                  <a:cubicBezTo>
                    <a:pt x="746363" y="15471"/>
                    <a:pt x="735332" y="18828"/>
                    <a:pt x="726699" y="23624"/>
                  </a:cubicBezTo>
                  <a:cubicBezTo>
                    <a:pt x="670105" y="57677"/>
                    <a:pt x="641807" y="81178"/>
                    <a:pt x="616388" y="117149"/>
                  </a:cubicBezTo>
                  <a:cubicBezTo>
                    <a:pt x="659074" y="106597"/>
                    <a:pt x="699361" y="96046"/>
                    <a:pt x="741567" y="91250"/>
                  </a:cubicBezTo>
                  <a:cubicBezTo>
                    <a:pt x="792405" y="85494"/>
                    <a:pt x="842285" y="87413"/>
                    <a:pt x="889287" y="109475"/>
                  </a:cubicBezTo>
                  <a:cubicBezTo>
                    <a:pt x="932452" y="129619"/>
                    <a:pt x="959790" y="163671"/>
                    <a:pt x="971780" y="209714"/>
                  </a:cubicBezTo>
                  <a:cubicBezTo>
                    <a:pt x="976097" y="225541"/>
                    <a:pt x="974178" y="239450"/>
                    <a:pt x="960269" y="250481"/>
                  </a:cubicBezTo>
                  <a:cubicBezTo>
                    <a:pt x="943003" y="263910"/>
                    <a:pt x="940126" y="281655"/>
                    <a:pt x="943962" y="302279"/>
                  </a:cubicBezTo>
                  <a:cubicBezTo>
                    <a:pt x="956433" y="368945"/>
                    <a:pt x="1001996" y="406354"/>
                    <a:pt x="1059549" y="433212"/>
                  </a:cubicBezTo>
                  <a:cubicBezTo>
                    <a:pt x="1076815" y="441366"/>
                    <a:pt x="1095040" y="447121"/>
                    <a:pt x="1113265" y="452876"/>
                  </a:cubicBezTo>
                  <a:cubicBezTo>
                    <a:pt x="1127654" y="457673"/>
                    <a:pt x="1133889" y="466785"/>
                    <a:pt x="1122858" y="479735"/>
                  </a:cubicBezTo>
                  <a:cubicBezTo>
                    <a:pt x="1045640" y="573259"/>
                    <a:pt x="974178" y="673498"/>
                    <a:pt x="858112" y="726255"/>
                  </a:cubicBezTo>
                  <a:cubicBezTo>
                    <a:pt x="903675" y="734408"/>
                    <a:pt x="949239" y="732010"/>
                    <a:pt x="994321" y="730571"/>
                  </a:cubicBezTo>
                  <a:cubicBezTo>
                    <a:pt x="1003434" y="730571"/>
                    <a:pt x="1013506" y="725295"/>
                    <a:pt x="1019741" y="736806"/>
                  </a:cubicBezTo>
                  <a:close/>
                </a:path>
              </a:pathLst>
            </a:custGeom>
            <a:solidFill>
              <a:srgbClr val="F0C8A4"/>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74" name="Freeform: Shape 273">
              <a:extLst>
                <a:ext uri="{FF2B5EF4-FFF2-40B4-BE49-F238E27FC236}">
                  <a16:creationId xmlns:a16="http://schemas.microsoft.com/office/drawing/2014/main" id="{5FD280AC-11B0-4041-8F14-BD94B2773EA2}"/>
                </a:ext>
              </a:extLst>
            </p:cNvPr>
            <p:cNvSpPr/>
            <p:nvPr/>
          </p:nvSpPr>
          <p:spPr>
            <a:xfrm>
              <a:off x="9265268" y="3218811"/>
              <a:ext cx="723388" cy="795086"/>
            </a:xfrm>
            <a:custGeom>
              <a:avLst/>
              <a:gdLst>
                <a:gd name="connsiteX0" fmla="*/ 425415 w 723388"/>
                <a:gd name="connsiteY0" fmla="*/ 791137 h 795086"/>
                <a:gd name="connsiteX1" fmla="*/ 260428 w 723388"/>
                <a:gd name="connsiteY1" fmla="*/ 790178 h 795086"/>
                <a:gd name="connsiteX2" fmla="*/ 238846 w 723388"/>
                <a:gd name="connsiteY2" fmla="*/ 784423 h 795086"/>
                <a:gd name="connsiteX3" fmla="*/ 529490 w 723388"/>
                <a:gd name="connsiteY3" fmla="*/ 522555 h 795086"/>
                <a:gd name="connsiteX4" fmla="*/ 509347 w 723388"/>
                <a:gd name="connsiteY4" fmla="*/ 513443 h 795086"/>
                <a:gd name="connsiteX5" fmla="*/ 388005 w 723388"/>
                <a:gd name="connsiteY5" fmla="*/ 447736 h 795086"/>
                <a:gd name="connsiteX6" fmla="*/ 339085 w 723388"/>
                <a:gd name="connsiteY6" fmla="*/ 338864 h 795086"/>
                <a:gd name="connsiteX7" fmla="*/ 360667 w 723388"/>
                <a:gd name="connsiteY7" fmla="*/ 298577 h 795086"/>
                <a:gd name="connsiteX8" fmla="*/ 370739 w 723388"/>
                <a:gd name="connsiteY8" fmla="*/ 269321 h 795086"/>
                <a:gd name="connsiteX9" fmla="*/ 216304 w 723388"/>
                <a:gd name="connsiteY9" fmla="*/ 152296 h 795086"/>
                <a:gd name="connsiteX10" fmla="*/ 16306 w 723388"/>
                <a:gd name="connsiteY10" fmla="*/ 182991 h 795086"/>
                <a:gd name="connsiteX11" fmla="*/ 0 w 723388"/>
                <a:gd name="connsiteY11" fmla="*/ 187307 h 795086"/>
                <a:gd name="connsiteX12" fmla="*/ 53237 w 723388"/>
                <a:gd name="connsiteY12" fmla="*/ 124958 h 795086"/>
                <a:gd name="connsiteX13" fmla="*/ 151557 w 723388"/>
                <a:gd name="connsiteY13" fmla="*/ 57333 h 795086"/>
                <a:gd name="connsiteX14" fmla="*/ 275296 w 723388"/>
                <a:gd name="connsiteY14" fmla="*/ 14168 h 795086"/>
                <a:gd name="connsiteX15" fmla="*/ 590401 w 723388"/>
                <a:gd name="connsiteY15" fmla="*/ 101457 h 795086"/>
                <a:gd name="connsiteX16" fmla="*/ 718936 w 723388"/>
                <a:gd name="connsiteY16" fmla="*/ 477952 h 795086"/>
                <a:gd name="connsiteX17" fmla="*/ 718936 w 723388"/>
                <a:gd name="connsiteY17" fmla="*/ 503851 h 795086"/>
                <a:gd name="connsiteX18" fmla="*/ 601432 w 723388"/>
                <a:gd name="connsiteY18" fmla="*/ 736941 h 795086"/>
                <a:gd name="connsiteX19" fmla="*/ 447477 w 723388"/>
                <a:gd name="connsiteY19" fmla="*/ 785862 h 795086"/>
                <a:gd name="connsiteX20" fmla="*/ 425415 w 723388"/>
                <a:gd name="connsiteY20" fmla="*/ 791137 h 79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3388" h="795086">
                  <a:moveTo>
                    <a:pt x="425415" y="791137"/>
                  </a:moveTo>
                  <a:cubicBezTo>
                    <a:pt x="370259" y="794015"/>
                    <a:pt x="315584" y="798811"/>
                    <a:pt x="260428" y="790178"/>
                  </a:cubicBezTo>
                  <a:cubicBezTo>
                    <a:pt x="253714" y="789219"/>
                    <a:pt x="247000" y="788260"/>
                    <a:pt x="238846" y="784423"/>
                  </a:cubicBezTo>
                  <a:cubicBezTo>
                    <a:pt x="369301" y="733584"/>
                    <a:pt x="443640" y="622315"/>
                    <a:pt x="529490" y="522555"/>
                  </a:cubicBezTo>
                  <a:cubicBezTo>
                    <a:pt x="525654" y="513922"/>
                    <a:pt x="516061" y="515361"/>
                    <a:pt x="509347" y="513443"/>
                  </a:cubicBezTo>
                  <a:cubicBezTo>
                    <a:pt x="464263" y="499534"/>
                    <a:pt x="422537" y="479390"/>
                    <a:pt x="388005" y="447736"/>
                  </a:cubicBezTo>
                  <a:cubicBezTo>
                    <a:pt x="356830" y="419439"/>
                    <a:pt x="341962" y="381070"/>
                    <a:pt x="339085" y="338864"/>
                  </a:cubicBezTo>
                  <a:cubicBezTo>
                    <a:pt x="338126" y="322078"/>
                    <a:pt x="344840" y="306730"/>
                    <a:pt x="360667" y="298577"/>
                  </a:cubicBezTo>
                  <a:cubicBezTo>
                    <a:pt x="375056" y="291383"/>
                    <a:pt x="374097" y="281791"/>
                    <a:pt x="370739" y="269321"/>
                  </a:cubicBezTo>
                  <a:cubicBezTo>
                    <a:pt x="352514" y="198818"/>
                    <a:pt x="297359" y="157092"/>
                    <a:pt x="216304" y="152296"/>
                  </a:cubicBezTo>
                  <a:cubicBezTo>
                    <a:pt x="147240" y="148459"/>
                    <a:pt x="81054" y="161888"/>
                    <a:pt x="16306" y="182991"/>
                  </a:cubicBezTo>
                  <a:cubicBezTo>
                    <a:pt x="12949" y="183950"/>
                    <a:pt x="9112" y="184909"/>
                    <a:pt x="0" y="187307"/>
                  </a:cubicBezTo>
                  <a:cubicBezTo>
                    <a:pt x="16786" y="160929"/>
                    <a:pt x="34532" y="142703"/>
                    <a:pt x="53237" y="124958"/>
                  </a:cubicBezTo>
                  <a:cubicBezTo>
                    <a:pt x="82972" y="97620"/>
                    <a:pt x="118464" y="78915"/>
                    <a:pt x="151557" y="57333"/>
                  </a:cubicBezTo>
                  <a:cubicBezTo>
                    <a:pt x="192324" y="42465"/>
                    <a:pt x="233091" y="26638"/>
                    <a:pt x="275296" y="14168"/>
                  </a:cubicBezTo>
                  <a:cubicBezTo>
                    <a:pt x="399516" y="-22762"/>
                    <a:pt x="501673" y="14647"/>
                    <a:pt x="590401" y="101457"/>
                  </a:cubicBezTo>
                  <a:cubicBezTo>
                    <a:pt x="696875" y="205053"/>
                    <a:pt x="733325" y="333109"/>
                    <a:pt x="718936" y="477952"/>
                  </a:cubicBezTo>
                  <a:cubicBezTo>
                    <a:pt x="717978" y="486584"/>
                    <a:pt x="717498" y="495218"/>
                    <a:pt x="718936" y="503851"/>
                  </a:cubicBezTo>
                  <a:cubicBezTo>
                    <a:pt x="736682" y="615120"/>
                    <a:pt x="702150" y="684184"/>
                    <a:pt x="601432" y="736941"/>
                  </a:cubicBezTo>
                  <a:cubicBezTo>
                    <a:pt x="552991" y="762361"/>
                    <a:pt x="501673" y="778188"/>
                    <a:pt x="447477" y="785862"/>
                  </a:cubicBezTo>
                  <a:cubicBezTo>
                    <a:pt x="440762" y="786821"/>
                    <a:pt x="433088" y="789219"/>
                    <a:pt x="425415" y="791137"/>
                  </a:cubicBezTo>
                  <a:close/>
                </a:path>
              </a:pathLst>
            </a:custGeom>
            <a:solidFill>
              <a:srgbClr val="262421"/>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75" name="Freeform: Shape 274">
              <a:extLst>
                <a:ext uri="{FF2B5EF4-FFF2-40B4-BE49-F238E27FC236}">
                  <a16:creationId xmlns:a16="http://schemas.microsoft.com/office/drawing/2014/main" id="{B3F4E7F4-1FE0-48A2-A83E-D2F21CF0440C}"/>
                </a:ext>
              </a:extLst>
            </p:cNvPr>
            <p:cNvSpPr/>
            <p:nvPr/>
          </p:nvSpPr>
          <p:spPr>
            <a:xfrm>
              <a:off x="8213001" y="3379690"/>
              <a:ext cx="594717" cy="583736"/>
            </a:xfrm>
            <a:custGeom>
              <a:avLst/>
              <a:gdLst>
                <a:gd name="connsiteX0" fmla="*/ 312227 w 594717"/>
                <a:gd name="connsiteY0" fmla="*/ 583736 h 583736"/>
                <a:gd name="connsiteX1" fmla="*/ 66666 w 594717"/>
                <a:gd name="connsiteY1" fmla="*/ 124268 h 583736"/>
                <a:gd name="connsiteX2" fmla="*/ 0 w 594717"/>
                <a:gd name="connsiteY2" fmla="*/ 28826 h 583736"/>
                <a:gd name="connsiteX3" fmla="*/ 249877 w 594717"/>
                <a:gd name="connsiteY3" fmla="*/ 1968 h 583736"/>
                <a:gd name="connsiteX4" fmla="*/ 373137 w 594717"/>
                <a:gd name="connsiteY4" fmla="*/ 44174 h 583736"/>
                <a:gd name="connsiteX5" fmla="*/ 559226 w 594717"/>
                <a:gd name="connsiteY5" fmla="*/ 244651 h 583736"/>
                <a:gd name="connsiteX6" fmla="*/ 594718 w 594717"/>
                <a:gd name="connsiteY6" fmla="*/ 295969 h 583736"/>
                <a:gd name="connsiteX7" fmla="*/ 588962 w 594717"/>
                <a:gd name="connsiteY7" fmla="*/ 299326 h 583736"/>
                <a:gd name="connsiteX8" fmla="*/ 474335 w 594717"/>
                <a:gd name="connsiteY8" fmla="*/ 315154 h 583736"/>
                <a:gd name="connsiteX9" fmla="*/ 351555 w 594717"/>
                <a:gd name="connsiteY9" fmla="*/ 355441 h 583736"/>
                <a:gd name="connsiteX10" fmla="*/ 502153 w 594717"/>
                <a:gd name="connsiteY10" fmla="*/ 433138 h 583736"/>
                <a:gd name="connsiteX11" fmla="*/ 516541 w 594717"/>
                <a:gd name="connsiteY11" fmla="*/ 472946 h 583736"/>
                <a:gd name="connsiteX12" fmla="*/ 492560 w 594717"/>
                <a:gd name="connsiteY12" fmla="*/ 516591 h 583736"/>
                <a:gd name="connsiteX13" fmla="*/ 312227 w 594717"/>
                <a:gd name="connsiteY13" fmla="*/ 583736 h 5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717" h="583736">
                  <a:moveTo>
                    <a:pt x="312227" y="583736"/>
                  </a:moveTo>
                  <a:cubicBezTo>
                    <a:pt x="246040" y="422107"/>
                    <a:pt x="162588" y="269591"/>
                    <a:pt x="66666" y="124268"/>
                  </a:cubicBezTo>
                  <a:cubicBezTo>
                    <a:pt x="45084" y="91655"/>
                    <a:pt x="22062" y="60480"/>
                    <a:pt x="0" y="28826"/>
                  </a:cubicBezTo>
                  <a:cubicBezTo>
                    <a:pt x="46043" y="26428"/>
                    <a:pt x="214386" y="9162"/>
                    <a:pt x="249877" y="1968"/>
                  </a:cubicBezTo>
                  <a:cubicBezTo>
                    <a:pt x="297838" y="-7145"/>
                    <a:pt x="337166" y="16836"/>
                    <a:pt x="373137" y="44174"/>
                  </a:cubicBezTo>
                  <a:cubicBezTo>
                    <a:pt x="446997" y="99808"/>
                    <a:pt x="504551" y="170791"/>
                    <a:pt x="559226" y="244651"/>
                  </a:cubicBezTo>
                  <a:cubicBezTo>
                    <a:pt x="571696" y="261437"/>
                    <a:pt x="587524" y="275346"/>
                    <a:pt x="594718" y="295969"/>
                  </a:cubicBezTo>
                  <a:cubicBezTo>
                    <a:pt x="593279" y="298368"/>
                    <a:pt x="591360" y="300286"/>
                    <a:pt x="588962" y="299326"/>
                  </a:cubicBezTo>
                  <a:cubicBezTo>
                    <a:pt x="548675" y="288775"/>
                    <a:pt x="511745" y="304123"/>
                    <a:pt x="474335" y="315154"/>
                  </a:cubicBezTo>
                  <a:cubicBezTo>
                    <a:pt x="438844" y="325226"/>
                    <a:pt x="355871" y="347288"/>
                    <a:pt x="351555" y="355441"/>
                  </a:cubicBezTo>
                  <a:cubicBezTo>
                    <a:pt x="371219" y="368870"/>
                    <a:pt x="473376" y="416831"/>
                    <a:pt x="502153" y="433138"/>
                  </a:cubicBezTo>
                  <a:cubicBezTo>
                    <a:pt x="518459" y="442251"/>
                    <a:pt x="524695" y="454721"/>
                    <a:pt x="516541" y="472946"/>
                  </a:cubicBezTo>
                  <a:cubicBezTo>
                    <a:pt x="509826" y="488293"/>
                    <a:pt x="504551" y="504120"/>
                    <a:pt x="492560" y="516591"/>
                  </a:cubicBezTo>
                  <a:cubicBezTo>
                    <a:pt x="456110" y="532897"/>
                    <a:pt x="335248" y="575103"/>
                    <a:pt x="312227" y="583736"/>
                  </a:cubicBezTo>
                  <a:close/>
                </a:path>
              </a:pathLst>
            </a:custGeom>
            <a:solidFill>
              <a:schemeClr val="accent4">
                <a:lumMod val="50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76" name="Freeform: Shape 275">
              <a:extLst>
                <a:ext uri="{FF2B5EF4-FFF2-40B4-BE49-F238E27FC236}">
                  <a16:creationId xmlns:a16="http://schemas.microsoft.com/office/drawing/2014/main" id="{1843D688-82DF-4996-849C-3D063F30293F}"/>
                </a:ext>
              </a:extLst>
            </p:cNvPr>
            <p:cNvSpPr/>
            <p:nvPr/>
          </p:nvSpPr>
          <p:spPr>
            <a:xfrm>
              <a:off x="8544412" y="3964571"/>
              <a:ext cx="427054" cy="693811"/>
            </a:xfrm>
            <a:custGeom>
              <a:avLst/>
              <a:gdLst>
                <a:gd name="connsiteX0" fmla="*/ 134291 w 427054"/>
                <a:gd name="connsiteY0" fmla="*/ 294 h 693811"/>
                <a:gd name="connsiteX1" fmla="*/ 167384 w 427054"/>
                <a:gd name="connsiteY1" fmla="*/ 14682 h 693811"/>
                <a:gd name="connsiteX2" fmla="*/ 249398 w 427054"/>
                <a:gd name="connsiteY2" fmla="*/ 50173 h 693811"/>
                <a:gd name="connsiteX3" fmla="*/ 253235 w 427054"/>
                <a:gd name="connsiteY3" fmla="*/ 87103 h 693811"/>
                <a:gd name="connsiteX4" fmla="*/ 193763 w 427054"/>
                <a:gd name="connsiteY4" fmla="*/ 228589 h 693811"/>
                <a:gd name="connsiteX5" fmla="*/ 189446 w 427054"/>
                <a:gd name="connsiteY5" fmla="*/ 244416 h 693811"/>
                <a:gd name="connsiteX6" fmla="*/ 297838 w 427054"/>
                <a:gd name="connsiteY6" fmla="*/ 198373 h 693811"/>
                <a:gd name="connsiteX7" fmla="*/ 344361 w 427054"/>
                <a:gd name="connsiteY7" fmla="*/ 178709 h 693811"/>
                <a:gd name="connsiteX8" fmla="*/ 399996 w 427054"/>
                <a:gd name="connsiteY8" fmla="*/ 138422 h 693811"/>
                <a:gd name="connsiteX9" fmla="*/ 417262 w 427054"/>
                <a:gd name="connsiteY9" fmla="*/ 126911 h 693811"/>
                <a:gd name="connsiteX10" fmla="*/ 425895 w 427054"/>
                <a:gd name="connsiteY10" fmla="*/ 286142 h 693811"/>
                <a:gd name="connsiteX11" fmla="*/ 388005 w 427054"/>
                <a:gd name="connsiteY11" fmla="*/ 518274 h 693811"/>
                <a:gd name="connsiteX12" fmla="*/ 347718 w 427054"/>
                <a:gd name="connsiteY12" fmla="*/ 571990 h 693811"/>
                <a:gd name="connsiteX13" fmla="*/ 165466 w 427054"/>
                <a:gd name="connsiteY13" fmla="*/ 693811 h 693811"/>
                <a:gd name="connsiteX14" fmla="*/ 131893 w 427054"/>
                <a:gd name="connsiteY14" fmla="*/ 512998 h 693811"/>
                <a:gd name="connsiteX15" fmla="*/ 60910 w 427054"/>
                <a:gd name="connsiteY15" fmla="*/ 218996 h 693811"/>
                <a:gd name="connsiteX16" fmla="*/ 0 w 427054"/>
                <a:gd name="connsiteY16" fmla="*/ 43459 h 693811"/>
                <a:gd name="connsiteX17" fmla="*/ 134291 w 427054"/>
                <a:gd name="connsiteY17" fmla="*/ 294 h 69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7054" h="693811">
                  <a:moveTo>
                    <a:pt x="134291" y="294"/>
                  </a:moveTo>
                  <a:cubicBezTo>
                    <a:pt x="145322" y="5090"/>
                    <a:pt x="155394" y="12764"/>
                    <a:pt x="167384" y="14682"/>
                  </a:cubicBezTo>
                  <a:cubicBezTo>
                    <a:pt x="198559" y="17560"/>
                    <a:pt x="223499" y="34826"/>
                    <a:pt x="249398" y="50173"/>
                  </a:cubicBezTo>
                  <a:cubicBezTo>
                    <a:pt x="264266" y="58807"/>
                    <a:pt x="258510" y="74154"/>
                    <a:pt x="253235" y="87103"/>
                  </a:cubicBezTo>
                  <a:cubicBezTo>
                    <a:pt x="234050" y="134585"/>
                    <a:pt x="212947" y="181107"/>
                    <a:pt x="193763" y="228589"/>
                  </a:cubicBezTo>
                  <a:cubicBezTo>
                    <a:pt x="191844" y="232905"/>
                    <a:pt x="189446" y="236742"/>
                    <a:pt x="189446" y="244416"/>
                  </a:cubicBezTo>
                  <a:cubicBezTo>
                    <a:pt x="227336" y="230027"/>
                    <a:pt x="262347" y="213241"/>
                    <a:pt x="297838" y="198373"/>
                  </a:cubicBezTo>
                  <a:cubicBezTo>
                    <a:pt x="313186" y="192138"/>
                    <a:pt x="328534" y="183985"/>
                    <a:pt x="344361" y="178709"/>
                  </a:cubicBezTo>
                  <a:cubicBezTo>
                    <a:pt x="366902" y="171035"/>
                    <a:pt x="385128" y="157127"/>
                    <a:pt x="399996" y="138422"/>
                  </a:cubicBezTo>
                  <a:cubicBezTo>
                    <a:pt x="404312" y="133146"/>
                    <a:pt x="406230" y="122595"/>
                    <a:pt x="417262" y="126911"/>
                  </a:cubicBezTo>
                  <a:cubicBezTo>
                    <a:pt x="419180" y="180148"/>
                    <a:pt x="430691" y="232905"/>
                    <a:pt x="425895" y="286142"/>
                  </a:cubicBezTo>
                  <a:cubicBezTo>
                    <a:pt x="418701" y="364319"/>
                    <a:pt x="419180" y="443934"/>
                    <a:pt x="388005" y="518274"/>
                  </a:cubicBezTo>
                  <a:cubicBezTo>
                    <a:pt x="378893" y="539377"/>
                    <a:pt x="366423" y="558082"/>
                    <a:pt x="347718" y="571990"/>
                  </a:cubicBezTo>
                  <a:cubicBezTo>
                    <a:pt x="295440" y="611318"/>
                    <a:pt x="222060" y="660718"/>
                    <a:pt x="165466" y="693811"/>
                  </a:cubicBezTo>
                  <a:cubicBezTo>
                    <a:pt x="156833" y="655443"/>
                    <a:pt x="142924" y="583501"/>
                    <a:pt x="131893" y="512998"/>
                  </a:cubicBezTo>
                  <a:cubicBezTo>
                    <a:pt x="116066" y="412759"/>
                    <a:pt x="89208" y="315878"/>
                    <a:pt x="60910" y="218996"/>
                  </a:cubicBezTo>
                  <a:cubicBezTo>
                    <a:pt x="43644" y="159525"/>
                    <a:pt x="20624" y="101972"/>
                    <a:pt x="0" y="43459"/>
                  </a:cubicBezTo>
                  <a:cubicBezTo>
                    <a:pt x="479" y="40581"/>
                    <a:pt x="128056" y="-4023"/>
                    <a:pt x="134291" y="294"/>
                  </a:cubicBezTo>
                  <a:close/>
                </a:path>
              </a:pathLst>
            </a:custGeom>
            <a:solidFill>
              <a:schemeClr val="accent4">
                <a:lumMod val="50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77" name="Freeform: Shape 276">
              <a:extLst>
                <a:ext uri="{FF2B5EF4-FFF2-40B4-BE49-F238E27FC236}">
                  <a16:creationId xmlns:a16="http://schemas.microsoft.com/office/drawing/2014/main" id="{0501EC95-02F7-4283-800A-86A2B792941E}"/>
                </a:ext>
              </a:extLst>
            </p:cNvPr>
            <p:cNvSpPr/>
            <p:nvPr/>
          </p:nvSpPr>
          <p:spPr>
            <a:xfrm>
              <a:off x="8546810" y="3666998"/>
              <a:ext cx="298317" cy="279641"/>
            </a:xfrm>
            <a:custGeom>
              <a:avLst/>
              <a:gdLst>
                <a:gd name="connsiteX0" fmla="*/ 155874 w 298317"/>
                <a:gd name="connsiteY0" fmla="*/ 226405 h 279641"/>
                <a:gd name="connsiteX1" fmla="*/ 128536 w 298317"/>
                <a:gd name="connsiteY1" fmla="*/ 133840 h 279641"/>
                <a:gd name="connsiteX2" fmla="*/ 0 w 298317"/>
                <a:gd name="connsiteY2" fmla="*/ 67654 h 279641"/>
                <a:gd name="connsiteX3" fmla="*/ 10072 w 298317"/>
                <a:gd name="connsiteY3" fmla="*/ 58061 h 279641"/>
                <a:gd name="connsiteX4" fmla="*/ 200478 w 298317"/>
                <a:gd name="connsiteY4" fmla="*/ 2426 h 279641"/>
                <a:gd name="connsiteX5" fmla="*/ 261388 w 298317"/>
                <a:gd name="connsiteY5" fmla="*/ 8182 h 279641"/>
                <a:gd name="connsiteX6" fmla="*/ 298318 w 298317"/>
                <a:gd name="connsiteY6" fmla="*/ 49908 h 279641"/>
                <a:gd name="connsiteX7" fmla="*/ 231172 w 298317"/>
                <a:gd name="connsiteY7" fmla="*/ 147749 h 279641"/>
                <a:gd name="connsiteX8" fmla="*/ 163547 w 298317"/>
                <a:gd name="connsiteY8" fmla="*/ 242712 h 279641"/>
                <a:gd name="connsiteX9" fmla="*/ 132373 w 298317"/>
                <a:gd name="connsiteY9" fmla="*/ 279642 h 279641"/>
                <a:gd name="connsiteX10" fmla="*/ 155874 w 298317"/>
                <a:gd name="connsiteY10" fmla="*/ 226405 h 2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317" h="279641">
                  <a:moveTo>
                    <a:pt x="155874" y="226405"/>
                  </a:moveTo>
                  <a:cubicBezTo>
                    <a:pt x="188487" y="165494"/>
                    <a:pt x="188487" y="165015"/>
                    <a:pt x="128536" y="133840"/>
                  </a:cubicBezTo>
                  <a:cubicBezTo>
                    <a:pt x="85371" y="111298"/>
                    <a:pt x="42206" y="89236"/>
                    <a:pt x="0" y="67654"/>
                  </a:cubicBezTo>
                  <a:cubicBezTo>
                    <a:pt x="0" y="59021"/>
                    <a:pt x="6235" y="59500"/>
                    <a:pt x="10072" y="58061"/>
                  </a:cubicBezTo>
                  <a:cubicBezTo>
                    <a:pt x="73381" y="39357"/>
                    <a:pt x="137169" y="21131"/>
                    <a:pt x="200478" y="2426"/>
                  </a:cubicBezTo>
                  <a:cubicBezTo>
                    <a:pt x="222060" y="-3808"/>
                    <a:pt x="241245" y="3386"/>
                    <a:pt x="261388" y="8182"/>
                  </a:cubicBezTo>
                  <a:cubicBezTo>
                    <a:pt x="276256" y="19693"/>
                    <a:pt x="293522" y="29285"/>
                    <a:pt x="298318" y="49908"/>
                  </a:cubicBezTo>
                  <a:cubicBezTo>
                    <a:pt x="275776" y="82521"/>
                    <a:pt x="253714" y="115135"/>
                    <a:pt x="231172" y="147749"/>
                  </a:cubicBezTo>
                  <a:cubicBezTo>
                    <a:pt x="209110" y="179882"/>
                    <a:pt x="186569" y="211537"/>
                    <a:pt x="163547" y="242712"/>
                  </a:cubicBezTo>
                  <a:cubicBezTo>
                    <a:pt x="159711" y="247987"/>
                    <a:pt x="147240" y="264294"/>
                    <a:pt x="132373" y="279642"/>
                  </a:cubicBezTo>
                  <a:cubicBezTo>
                    <a:pt x="124219" y="266212"/>
                    <a:pt x="151077" y="235038"/>
                    <a:pt x="155874" y="226405"/>
                  </a:cubicBezTo>
                  <a:close/>
                </a:path>
              </a:pathLst>
            </a:custGeom>
            <a:solidFill>
              <a:srgbClr val="FEFEFD"/>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78" name="Freeform: Shape 277">
              <a:extLst>
                <a:ext uri="{FF2B5EF4-FFF2-40B4-BE49-F238E27FC236}">
                  <a16:creationId xmlns:a16="http://schemas.microsoft.com/office/drawing/2014/main" id="{F6803E73-C8A4-401F-A6C5-442792175F0A}"/>
                </a:ext>
              </a:extLst>
            </p:cNvPr>
            <p:cNvSpPr/>
            <p:nvPr/>
          </p:nvSpPr>
          <p:spPr>
            <a:xfrm>
              <a:off x="8711317" y="3973435"/>
              <a:ext cx="252398" cy="245234"/>
            </a:xfrm>
            <a:custGeom>
              <a:avLst/>
              <a:gdLst>
                <a:gd name="connsiteX0" fmla="*/ 249877 w 252398"/>
                <a:gd name="connsiteY0" fmla="*/ 117567 h 245234"/>
                <a:gd name="connsiteX1" fmla="*/ 171700 w 252398"/>
                <a:gd name="connsiteY1" fmla="*/ 179437 h 245234"/>
                <a:gd name="connsiteX2" fmla="*/ 33093 w 252398"/>
                <a:gd name="connsiteY2" fmla="*/ 238429 h 245234"/>
                <a:gd name="connsiteX3" fmla="*/ 7674 w 252398"/>
                <a:gd name="connsiteY3" fmla="*/ 244664 h 245234"/>
                <a:gd name="connsiteX4" fmla="*/ 45083 w 252398"/>
                <a:gd name="connsiteY4" fmla="*/ 154977 h 245234"/>
                <a:gd name="connsiteX5" fmla="*/ 81054 w 252398"/>
                <a:gd name="connsiteY5" fmla="*/ 71524 h 245234"/>
                <a:gd name="connsiteX6" fmla="*/ 68105 w 252398"/>
                <a:gd name="connsiteY6" fmla="*/ 39390 h 245234"/>
                <a:gd name="connsiteX7" fmla="*/ 0 w 252398"/>
                <a:gd name="connsiteY7" fmla="*/ 4858 h 245234"/>
                <a:gd name="connsiteX8" fmla="*/ 22062 w 252398"/>
                <a:gd name="connsiteY8" fmla="*/ 1981 h 245234"/>
                <a:gd name="connsiteX9" fmla="*/ 248438 w 252398"/>
                <a:gd name="connsiteY9" fmla="*/ 65289 h 245234"/>
                <a:gd name="connsiteX10" fmla="*/ 249877 w 252398"/>
                <a:gd name="connsiteY10" fmla="*/ 117567 h 24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398" h="245234">
                  <a:moveTo>
                    <a:pt x="249877" y="117567"/>
                  </a:moveTo>
                  <a:cubicBezTo>
                    <a:pt x="233091" y="149701"/>
                    <a:pt x="204794" y="166487"/>
                    <a:pt x="171700" y="179437"/>
                  </a:cubicBezTo>
                  <a:cubicBezTo>
                    <a:pt x="125178" y="197662"/>
                    <a:pt x="79615" y="218765"/>
                    <a:pt x="33093" y="238429"/>
                  </a:cubicBezTo>
                  <a:cubicBezTo>
                    <a:pt x="25899" y="241307"/>
                    <a:pt x="19664" y="247062"/>
                    <a:pt x="7674" y="244664"/>
                  </a:cubicBezTo>
                  <a:cubicBezTo>
                    <a:pt x="20143" y="214449"/>
                    <a:pt x="32613" y="184713"/>
                    <a:pt x="45083" y="154977"/>
                  </a:cubicBezTo>
                  <a:cubicBezTo>
                    <a:pt x="56594" y="127159"/>
                    <a:pt x="67146" y="98383"/>
                    <a:pt x="81054" y="71524"/>
                  </a:cubicBezTo>
                  <a:cubicBezTo>
                    <a:pt x="90167" y="53779"/>
                    <a:pt x="84411" y="46585"/>
                    <a:pt x="68105" y="39390"/>
                  </a:cubicBezTo>
                  <a:cubicBezTo>
                    <a:pt x="45083" y="28839"/>
                    <a:pt x="22541" y="16369"/>
                    <a:pt x="0" y="4858"/>
                  </a:cubicBezTo>
                  <a:cubicBezTo>
                    <a:pt x="6714" y="-2336"/>
                    <a:pt x="14868" y="62"/>
                    <a:pt x="22062" y="1981"/>
                  </a:cubicBezTo>
                  <a:cubicBezTo>
                    <a:pt x="97361" y="23084"/>
                    <a:pt x="172660" y="44187"/>
                    <a:pt x="248438" y="65289"/>
                  </a:cubicBezTo>
                  <a:cubicBezTo>
                    <a:pt x="256112" y="83515"/>
                    <a:pt x="250357" y="100781"/>
                    <a:pt x="249877" y="117567"/>
                  </a:cubicBezTo>
                  <a:close/>
                </a:path>
              </a:pathLst>
            </a:custGeom>
            <a:solidFill>
              <a:srgbClr val="FDFEFD"/>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79" name="Freeform: Shape 278">
              <a:extLst>
                <a:ext uri="{FF2B5EF4-FFF2-40B4-BE49-F238E27FC236}">
                  <a16:creationId xmlns:a16="http://schemas.microsoft.com/office/drawing/2014/main" id="{47E24FA2-968A-4A52-9933-21220F691EAA}"/>
                </a:ext>
              </a:extLst>
            </p:cNvPr>
            <p:cNvSpPr/>
            <p:nvPr/>
          </p:nvSpPr>
          <p:spPr>
            <a:xfrm>
              <a:off x="8525228" y="3893403"/>
              <a:ext cx="177456" cy="119423"/>
            </a:xfrm>
            <a:custGeom>
              <a:avLst/>
              <a:gdLst>
                <a:gd name="connsiteX0" fmla="*/ 177456 w 177456"/>
                <a:gd name="connsiteY0" fmla="*/ 0 h 119423"/>
                <a:gd name="connsiteX1" fmla="*/ 153476 w 177456"/>
                <a:gd name="connsiteY1" fmla="*/ 71462 h 119423"/>
                <a:gd name="connsiteX2" fmla="*/ 88728 w 177456"/>
                <a:gd name="connsiteY2" fmla="*/ 93045 h 119423"/>
                <a:gd name="connsiteX3" fmla="*/ 19184 w 177456"/>
                <a:gd name="connsiteY3" fmla="*/ 119423 h 119423"/>
                <a:gd name="connsiteX4" fmla="*/ 0 w 177456"/>
                <a:gd name="connsiteY4" fmla="*/ 70023 h 119423"/>
                <a:gd name="connsiteX5" fmla="*/ 10551 w 177456"/>
                <a:gd name="connsiteY5" fmla="*/ 56594 h 119423"/>
                <a:gd name="connsiteX6" fmla="*/ 177456 w 177456"/>
                <a:gd name="connsiteY6" fmla="*/ 0 h 11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456" h="119423">
                  <a:moveTo>
                    <a:pt x="177456" y="0"/>
                  </a:moveTo>
                  <a:cubicBezTo>
                    <a:pt x="174099" y="9592"/>
                    <a:pt x="146281" y="53716"/>
                    <a:pt x="153476" y="71462"/>
                  </a:cubicBezTo>
                  <a:cubicBezTo>
                    <a:pt x="129495" y="81054"/>
                    <a:pt x="110311" y="84891"/>
                    <a:pt x="88728" y="93045"/>
                  </a:cubicBezTo>
                  <a:cubicBezTo>
                    <a:pt x="65706" y="101678"/>
                    <a:pt x="42206" y="110790"/>
                    <a:pt x="19184" y="119423"/>
                  </a:cubicBezTo>
                  <a:cubicBezTo>
                    <a:pt x="12949" y="104555"/>
                    <a:pt x="6715" y="84891"/>
                    <a:pt x="0" y="70023"/>
                  </a:cubicBezTo>
                  <a:cubicBezTo>
                    <a:pt x="0" y="62829"/>
                    <a:pt x="2398" y="58992"/>
                    <a:pt x="10551" y="56594"/>
                  </a:cubicBezTo>
                  <a:cubicBezTo>
                    <a:pt x="67146" y="40287"/>
                    <a:pt x="120382" y="14388"/>
                    <a:pt x="177456" y="0"/>
                  </a:cubicBezTo>
                  <a:close/>
                </a:path>
              </a:pathLst>
            </a:custGeom>
            <a:solidFill>
              <a:schemeClr val="accent4">
                <a:lumMod val="75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80" name="Freeform: Shape 279">
              <a:extLst>
                <a:ext uri="{FF2B5EF4-FFF2-40B4-BE49-F238E27FC236}">
                  <a16:creationId xmlns:a16="http://schemas.microsoft.com/office/drawing/2014/main" id="{3568CA98-96D3-4CC9-AA93-2D7501D06ABF}"/>
                </a:ext>
              </a:extLst>
            </p:cNvPr>
            <p:cNvSpPr/>
            <p:nvPr/>
          </p:nvSpPr>
          <p:spPr>
            <a:xfrm>
              <a:off x="8677173" y="3892923"/>
              <a:ext cx="32704" cy="53716"/>
            </a:xfrm>
            <a:custGeom>
              <a:avLst/>
              <a:gdLst>
                <a:gd name="connsiteX0" fmla="*/ 32705 w 32704"/>
                <a:gd name="connsiteY0" fmla="*/ 16786 h 53716"/>
                <a:gd name="connsiteX1" fmla="*/ 1530 w 32704"/>
                <a:gd name="connsiteY1" fmla="*/ 53716 h 53716"/>
                <a:gd name="connsiteX2" fmla="*/ 25031 w 32704"/>
                <a:gd name="connsiteY2" fmla="*/ 0 h 53716"/>
              </a:gdLst>
              <a:ahLst/>
              <a:cxnLst>
                <a:cxn ang="0">
                  <a:pos x="connsiteX0" y="connsiteY0"/>
                </a:cxn>
                <a:cxn ang="0">
                  <a:pos x="connsiteX1" y="connsiteY1"/>
                </a:cxn>
                <a:cxn ang="0">
                  <a:pos x="connsiteX2" y="connsiteY2"/>
                </a:cxn>
              </a:cxnLst>
              <a:rect l="l" t="t" r="r" b="b"/>
              <a:pathLst>
                <a:path w="32704" h="53716">
                  <a:moveTo>
                    <a:pt x="32705" y="16786"/>
                  </a:moveTo>
                  <a:cubicBezTo>
                    <a:pt x="28868" y="22062"/>
                    <a:pt x="18316" y="41246"/>
                    <a:pt x="1530" y="53716"/>
                  </a:cubicBezTo>
                  <a:cubicBezTo>
                    <a:pt x="-6623" y="40287"/>
                    <a:pt x="20235" y="9112"/>
                    <a:pt x="25031" y="0"/>
                  </a:cubicBezTo>
                </a:path>
              </a:pathLst>
            </a:custGeom>
            <a:solidFill>
              <a:srgbClr val="FEFEFD"/>
            </a:solidFill>
            <a:ln w="4795" cap="flat">
              <a:noFill/>
              <a:prstDash val="solid"/>
              <a:miter/>
            </a:ln>
          </p:spPr>
          <p:txBody>
            <a:bodyPr rtlCol="0" anchor="ctr"/>
            <a:lstStyle/>
            <a:p>
              <a:endParaRPr lang="en-US" dirty="0">
                <a:latin typeface="Arial" pitchFamily="34" charset="0"/>
                <a:cs typeface="B Nazanin" pitchFamily="2" charset="-78"/>
              </a:endParaRPr>
            </a:p>
          </p:txBody>
        </p:sp>
      </p:grpSp>
      <p:grpSp>
        <p:nvGrpSpPr>
          <p:cNvPr id="281" name="Group 280">
            <a:extLst>
              <a:ext uri="{FF2B5EF4-FFF2-40B4-BE49-F238E27FC236}">
                <a16:creationId xmlns:a16="http://schemas.microsoft.com/office/drawing/2014/main" id="{266143FE-FF0A-433C-AD1D-EB9E2C6A035C}"/>
              </a:ext>
            </a:extLst>
          </p:cNvPr>
          <p:cNvGrpSpPr/>
          <p:nvPr/>
        </p:nvGrpSpPr>
        <p:grpSpPr>
          <a:xfrm>
            <a:off x="245309" y="1194320"/>
            <a:ext cx="1981770" cy="5020829"/>
            <a:chOff x="896897" y="372794"/>
            <a:chExt cx="2425766" cy="6145697"/>
          </a:xfrm>
        </p:grpSpPr>
        <p:sp>
          <p:nvSpPr>
            <p:cNvPr id="282" name="Freeform: Shape 281">
              <a:extLst>
                <a:ext uri="{FF2B5EF4-FFF2-40B4-BE49-F238E27FC236}">
                  <a16:creationId xmlns:a16="http://schemas.microsoft.com/office/drawing/2014/main" id="{1B7FDD73-6E4B-4626-967A-17539AC6E206}"/>
                </a:ext>
              </a:extLst>
            </p:cNvPr>
            <p:cNvSpPr/>
            <p:nvPr/>
          </p:nvSpPr>
          <p:spPr>
            <a:xfrm>
              <a:off x="1884251" y="5904482"/>
              <a:ext cx="908701" cy="422652"/>
            </a:xfrm>
            <a:custGeom>
              <a:avLst/>
              <a:gdLst>
                <a:gd name="connsiteX0" fmla="*/ 46881 w 1005941"/>
                <a:gd name="connsiteY0" fmla="*/ 266526 h 467879"/>
                <a:gd name="connsiteX1" fmla="*/ 46881 w 1005941"/>
                <a:gd name="connsiteY1" fmla="*/ 175289 h 467879"/>
                <a:gd name="connsiteX2" fmla="*/ 67935 w 1005941"/>
                <a:gd name="connsiteY2" fmla="*/ 107447 h 467879"/>
                <a:gd name="connsiteX3" fmla="*/ 355681 w 1005941"/>
                <a:gd name="connsiteY3" fmla="*/ 105107 h 467879"/>
                <a:gd name="connsiteX4" fmla="*/ 472651 w 1005941"/>
                <a:gd name="connsiteY4" fmla="*/ 44283 h 467879"/>
                <a:gd name="connsiteX5" fmla="*/ 507742 w 1005941"/>
                <a:gd name="connsiteY5" fmla="*/ 72356 h 467879"/>
                <a:gd name="connsiteX6" fmla="*/ 739343 w 1005941"/>
                <a:gd name="connsiteY6" fmla="*/ 247811 h 467879"/>
                <a:gd name="connsiteX7" fmla="*/ 790810 w 1005941"/>
                <a:gd name="connsiteY7" fmla="*/ 259508 h 467879"/>
                <a:gd name="connsiteX8" fmla="*/ 917137 w 1005941"/>
                <a:gd name="connsiteY8" fmla="*/ 273545 h 467879"/>
                <a:gd name="connsiteX9" fmla="*/ 973283 w 1005941"/>
                <a:gd name="connsiteY9" fmla="*/ 329690 h 467879"/>
                <a:gd name="connsiteX10" fmla="*/ 926495 w 1005941"/>
                <a:gd name="connsiteY10" fmla="*/ 392854 h 467879"/>
                <a:gd name="connsiteX11" fmla="*/ 470312 w 1005941"/>
                <a:gd name="connsiteY11" fmla="*/ 392854 h 467879"/>
                <a:gd name="connsiteX12" fmla="*/ 320590 w 1005941"/>
                <a:gd name="connsiteY12" fmla="*/ 376478 h 467879"/>
                <a:gd name="connsiteX13" fmla="*/ 96008 w 1005941"/>
                <a:gd name="connsiteY13" fmla="*/ 362441 h 467879"/>
                <a:gd name="connsiteX14" fmla="*/ 46881 w 1005941"/>
                <a:gd name="connsiteY14" fmla="*/ 296938 h 467879"/>
                <a:gd name="connsiteX15" fmla="*/ 46881 w 1005941"/>
                <a:gd name="connsiteY15" fmla="*/ 266526 h 46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5941" h="467879">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chemeClr val="bg1">
                <a:lumMod val="85000"/>
              </a:schemeClr>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283" name="Freeform: Shape 282">
              <a:extLst>
                <a:ext uri="{FF2B5EF4-FFF2-40B4-BE49-F238E27FC236}">
                  <a16:creationId xmlns:a16="http://schemas.microsoft.com/office/drawing/2014/main" id="{F67E7196-6FAF-4158-88E5-DEBA7734A07D}"/>
                </a:ext>
              </a:extLst>
            </p:cNvPr>
            <p:cNvSpPr/>
            <p:nvPr/>
          </p:nvSpPr>
          <p:spPr>
            <a:xfrm>
              <a:off x="1403251" y="5981252"/>
              <a:ext cx="401519" cy="528315"/>
            </a:xfrm>
            <a:custGeom>
              <a:avLst/>
              <a:gdLst>
                <a:gd name="connsiteX0" fmla="*/ 102117 w 444485"/>
                <a:gd name="connsiteY0" fmla="*/ 247044 h 584849"/>
                <a:gd name="connsiteX1" fmla="*/ 111474 w 444485"/>
                <a:gd name="connsiteY1" fmla="*/ 76268 h 584849"/>
                <a:gd name="connsiteX2" fmla="*/ 319681 w 444485"/>
                <a:gd name="connsiteY2" fmla="*/ 43516 h 584849"/>
                <a:gd name="connsiteX3" fmla="*/ 382844 w 444485"/>
                <a:gd name="connsiteY3" fmla="*/ 55213 h 584849"/>
                <a:gd name="connsiteX4" fmla="*/ 392202 w 444485"/>
                <a:gd name="connsiteY4" fmla="*/ 300850 h 584849"/>
                <a:gd name="connsiteX5" fmla="*/ 417935 w 444485"/>
                <a:gd name="connsiteY5" fmla="*/ 424839 h 584849"/>
                <a:gd name="connsiteX6" fmla="*/ 340735 w 444485"/>
                <a:gd name="connsiteY6" fmla="*/ 537130 h 584849"/>
                <a:gd name="connsiteX7" fmla="*/ 102117 w 444485"/>
                <a:gd name="connsiteY7" fmla="*/ 532450 h 584849"/>
                <a:gd name="connsiteX8" fmla="*/ 55329 w 444485"/>
                <a:gd name="connsiteY8" fmla="*/ 389748 h 584849"/>
                <a:gd name="connsiteX9" fmla="*/ 102117 w 444485"/>
                <a:gd name="connsiteY9" fmla="*/ 247044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485" h="584849">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chemeClr val="bg1">
                <a:lumMod val="85000"/>
              </a:schemeClr>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284" name="Freeform: Shape 283">
              <a:extLst>
                <a:ext uri="{FF2B5EF4-FFF2-40B4-BE49-F238E27FC236}">
                  <a16:creationId xmlns:a16="http://schemas.microsoft.com/office/drawing/2014/main" id="{28FD80FD-22DE-48D2-A2B9-07C2FB52490E}"/>
                </a:ext>
              </a:extLst>
            </p:cNvPr>
            <p:cNvSpPr/>
            <p:nvPr/>
          </p:nvSpPr>
          <p:spPr>
            <a:xfrm>
              <a:off x="896897" y="1140047"/>
              <a:ext cx="1606075" cy="1415883"/>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chemeClr val="tx1">
                <a:lumMod val="65000"/>
                <a:lumOff val="35000"/>
              </a:schemeClr>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285" name="Freeform: Shape 284">
              <a:extLst>
                <a:ext uri="{FF2B5EF4-FFF2-40B4-BE49-F238E27FC236}">
                  <a16:creationId xmlns:a16="http://schemas.microsoft.com/office/drawing/2014/main" id="{E4CA6D16-A5BD-43DA-9C0B-5BA1D5555955}"/>
                </a:ext>
              </a:extLst>
            </p:cNvPr>
            <p:cNvSpPr/>
            <p:nvPr/>
          </p:nvSpPr>
          <p:spPr>
            <a:xfrm>
              <a:off x="1235707" y="2205536"/>
              <a:ext cx="1289086" cy="3888394"/>
            </a:xfrm>
            <a:custGeom>
              <a:avLst/>
              <a:gdLst>
                <a:gd name="connsiteX0" fmla="*/ 1305229 w 1427033"/>
                <a:gd name="connsiteY0" fmla="*/ 73181 h 4304494"/>
                <a:gd name="connsiteX1" fmla="*/ 1279495 w 1427033"/>
                <a:gd name="connsiteY1" fmla="*/ 87218 h 4304494"/>
                <a:gd name="connsiteX2" fmla="*/ 673591 w 1427033"/>
                <a:gd name="connsiteY2" fmla="*/ 122309 h 4304494"/>
                <a:gd name="connsiteX3" fmla="*/ 638500 w 1427033"/>
                <a:gd name="connsiteY3" fmla="*/ 143363 h 4304494"/>
                <a:gd name="connsiteX4" fmla="*/ 109796 w 1427033"/>
                <a:gd name="connsiteY4" fmla="*/ 407715 h 4304494"/>
                <a:gd name="connsiteX5" fmla="*/ 91081 w 1427033"/>
                <a:gd name="connsiteY5" fmla="*/ 454503 h 4304494"/>
                <a:gd name="connsiteX6" fmla="*/ 91081 w 1427033"/>
                <a:gd name="connsiteY6" fmla="*/ 524685 h 4304494"/>
                <a:gd name="connsiteX7" fmla="*/ 74705 w 1427033"/>
                <a:gd name="connsiteY7" fmla="*/ 583170 h 4304494"/>
                <a:gd name="connsiteX8" fmla="*/ 55990 w 1427033"/>
                <a:gd name="connsiteY8" fmla="*/ 693122 h 4304494"/>
                <a:gd name="connsiteX9" fmla="*/ 95759 w 1427033"/>
                <a:gd name="connsiteY9" fmla="*/ 739910 h 4304494"/>
                <a:gd name="connsiteX10" fmla="*/ 123832 w 1427033"/>
                <a:gd name="connsiteY10" fmla="*/ 805413 h 4304494"/>
                <a:gd name="connsiteX11" fmla="*/ 116814 w 1427033"/>
                <a:gd name="connsiteY11" fmla="*/ 1086141 h 4304494"/>
                <a:gd name="connsiteX12" fmla="*/ 114475 w 1427033"/>
                <a:gd name="connsiteY12" fmla="*/ 1100177 h 4304494"/>
                <a:gd name="connsiteX13" fmla="*/ 114475 w 1427033"/>
                <a:gd name="connsiteY13" fmla="*/ 1359851 h 4304494"/>
                <a:gd name="connsiteX14" fmla="*/ 109796 w 1427033"/>
                <a:gd name="connsiteY14" fmla="*/ 1504894 h 4304494"/>
                <a:gd name="connsiteX15" fmla="*/ 133190 w 1427033"/>
                <a:gd name="connsiteY15" fmla="*/ 1713100 h 4304494"/>
                <a:gd name="connsiteX16" fmla="*/ 156584 w 1427033"/>
                <a:gd name="connsiteY16" fmla="*/ 1851125 h 4304494"/>
                <a:gd name="connsiteX17" fmla="*/ 186996 w 1427033"/>
                <a:gd name="connsiteY17" fmla="*/ 2021901 h 4304494"/>
                <a:gd name="connsiteX18" fmla="*/ 210390 w 1427033"/>
                <a:gd name="connsiteY18" fmla="*/ 2309647 h 4304494"/>
                <a:gd name="connsiteX19" fmla="*/ 198693 w 1427033"/>
                <a:gd name="connsiteY19" fmla="*/ 2333041 h 4304494"/>
                <a:gd name="connsiteX20" fmla="*/ 208050 w 1427033"/>
                <a:gd name="connsiteY20" fmla="*/ 2494460 h 4304494"/>
                <a:gd name="connsiteX21" fmla="*/ 215069 w 1427033"/>
                <a:gd name="connsiteY21" fmla="*/ 2545926 h 4304494"/>
                <a:gd name="connsiteX22" fmla="*/ 172959 w 1427033"/>
                <a:gd name="connsiteY22" fmla="*/ 2690969 h 4304494"/>
                <a:gd name="connsiteX23" fmla="*/ 172959 w 1427033"/>
                <a:gd name="connsiteY23" fmla="*/ 2705006 h 4304494"/>
                <a:gd name="connsiteX24" fmla="*/ 175299 w 1427033"/>
                <a:gd name="connsiteY24" fmla="*/ 2903855 h 4304494"/>
                <a:gd name="connsiteX25" fmla="*/ 161262 w 1427033"/>
                <a:gd name="connsiteY25" fmla="*/ 3151831 h 4304494"/>
                <a:gd name="connsiteX26" fmla="*/ 158923 w 1427033"/>
                <a:gd name="connsiteY26" fmla="*/ 3161188 h 4304494"/>
                <a:gd name="connsiteX27" fmla="*/ 149565 w 1427033"/>
                <a:gd name="connsiteY27" fmla="*/ 3413844 h 4304494"/>
                <a:gd name="connsiteX28" fmla="*/ 151905 w 1427033"/>
                <a:gd name="connsiteY28" fmla="*/ 3647784 h 4304494"/>
                <a:gd name="connsiteX29" fmla="*/ 194014 w 1427033"/>
                <a:gd name="connsiteY29" fmla="*/ 4008051 h 4304494"/>
                <a:gd name="connsiteX30" fmla="*/ 226766 w 1427033"/>
                <a:gd name="connsiteY30" fmla="*/ 4197542 h 4304494"/>
                <a:gd name="connsiteX31" fmla="*/ 275893 w 1427033"/>
                <a:gd name="connsiteY31" fmla="*/ 4256027 h 4304494"/>
                <a:gd name="connsiteX32" fmla="*/ 299287 w 1427033"/>
                <a:gd name="connsiteY32" fmla="*/ 4265385 h 4304494"/>
                <a:gd name="connsiteX33" fmla="*/ 374148 w 1427033"/>
                <a:gd name="connsiteY33" fmla="*/ 4256027 h 4304494"/>
                <a:gd name="connsiteX34" fmla="*/ 572997 w 1427033"/>
                <a:gd name="connsiteY34" fmla="*/ 4244330 h 4304494"/>
                <a:gd name="connsiteX35" fmla="*/ 624464 w 1427033"/>
                <a:gd name="connsiteY35" fmla="*/ 4234973 h 4304494"/>
                <a:gd name="connsiteX36" fmla="*/ 640839 w 1427033"/>
                <a:gd name="connsiteY36" fmla="*/ 4199882 h 4304494"/>
                <a:gd name="connsiteX37" fmla="*/ 636161 w 1427033"/>
                <a:gd name="connsiteY37" fmla="*/ 3872366 h 4304494"/>
                <a:gd name="connsiteX38" fmla="*/ 610427 w 1427033"/>
                <a:gd name="connsiteY38" fmla="*/ 3549529 h 4304494"/>
                <a:gd name="connsiteX39" fmla="*/ 605748 w 1427033"/>
                <a:gd name="connsiteY39" fmla="*/ 3467650 h 4304494"/>
                <a:gd name="connsiteX40" fmla="*/ 622124 w 1427033"/>
                <a:gd name="connsiteY40" fmla="*/ 2807939 h 4304494"/>
                <a:gd name="connsiteX41" fmla="*/ 666573 w 1427033"/>
                <a:gd name="connsiteY41" fmla="*/ 2457029 h 4304494"/>
                <a:gd name="connsiteX42" fmla="*/ 696985 w 1427033"/>
                <a:gd name="connsiteY42" fmla="*/ 2005525 h 4304494"/>
                <a:gd name="connsiteX43" fmla="*/ 795240 w 1427033"/>
                <a:gd name="connsiteY43" fmla="*/ 1537645 h 4304494"/>
                <a:gd name="connsiteX44" fmla="*/ 771846 w 1427033"/>
                <a:gd name="connsiteY44" fmla="*/ 1766906 h 4304494"/>
                <a:gd name="connsiteX45" fmla="*/ 746112 w 1427033"/>
                <a:gd name="connsiteY45" fmla="*/ 1977452 h 4304494"/>
                <a:gd name="connsiteX46" fmla="*/ 769506 w 1427033"/>
                <a:gd name="connsiteY46" fmla="*/ 2209053 h 4304494"/>
                <a:gd name="connsiteX47" fmla="*/ 785882 w 1427033"/>
                <a:gd name="connsiteY47" fmla="*/ 2335380 h 4304494"/>
                <a:gd name="connsiteX48" fmla="*/ 795240 w 1427033"/>
                <a:gd name="connsiteY48" fmla="*/ 2714363 h 4304494"/>
                <a:gd name="connsiteX49" fmla="*/ 748452 w 1427033"/>
                <a:gd name="connsiteY49" fmla="*/ 3114400 h 4304494"/>
                <a:gd name="connsiteX50" fmla="*/ 755470 w 1427033"/>
                <a:gd name="connsiteY50" fmla="*/ 3647784 h 4304494"/>
                <a:gd name="connsiteX51" fmla="*/ 757809 w 1427033"/>
                <a:gd name="connsiteY51" fmla="*/ 3769432 h 4304494"/>
                <a:gd name="connsiteX52" fmla="*/ 760149 w 1427033"/>
                <a:gd name="connsiteY52" fmla="*/ 4052500 h 4304494"/>
                <a:gd name="connsiteX53" fmla="*/ 767167 w 1427033"/>
                <a:gd name="connsiteY53" fmla="*/ 4185845 h 4304494"/>
                <a:gd name="connsiteX54" fmla="*/ 792900 w 1427033"/>
                <a:gd name="connsiteY54" fmla="*/ 4206900 h 4304494"/>
                <a:gd name="connsiteX55" fmla="*/ 1045555 w 1427033"/>
                <a:gd name="connsiteY55" fmla="*/ 4211579 h 4304494"/>
                <a:gd name="connsiteX56" fmla="*/ 1197616 w 1427033"/>
                <a:gd name="connsiteY56" fmla="*/ 4143736 h 4304494"/>
                <a:gd name="connsiteX57" fmla="*/ 1211653 w 1427033"/>
                <a:gd name="connsiteY57" fmla="*/ 4071215 h 4304494"/>
                <a:gd name="connsiteX58" fmla="*/ 1185919 w 1427033"/>
                <a:gd name="connsiteY58" fmla="*/ 3888742 h 4304494"/>
                <a:gd name="connsiteX59" fmla="*/ 1171883 w 1427033"/>
                <a:gd name="connsiteY59" fmla="*/ 3757735 h 4304494"/>
                <a:gd name="connsiteX60" fmla="*/ 1174222 w 1427033"/>
                <a:gd name="connsiteY60" fmla="*/ 3610353 h 4304494"/>
                <a:gd name="connsiteX61" fmla="*/ 1157847 w 1427033"/>
                <a:gd name="connsiteY61" fmla="*/ 3404486 h 4304494"/>
                <a:gd name="connsiteX62" fmla="*/ 1195277 w 1427033"/>
                <a:gd name="connsiteY62" fmla="*/ 2992752 h 4304494"/>
                <a:gd name="connsiteX63" fmla="*/ 1258441 w 1427033"/>
                <a:gd name="connsiteY63" fmla="*/ 2751794 h 4304494"/>
                <a:gd name="connsiteX64" fmla="*/ 1274817 w 1427033"/>
                <a:gd name="connsiteY64" fmla="*/ 2655878 h 4304494"/>
                <a:gd name="connsiteX65" fmla="*/ 1274817 w 1427033"/>
                <a:gd name="connsiteY65" fmla="*/ 2578678 h 4304494"/>
                <a:gd name="connsiteX66" fmla="*/ 1302889 w 1427033"/>
                <a:gd name="connsiteY66" fmla="*/ 2209053 h 4304494"/>
                <a:gd name="connsiteX67" fmla="*/ 1302889 w 1427033"/>
                <a:gd name="connsiteY67" fmla="*/ 2192677 h 4304494"/>
                <a:gd name="connsiteX68" fmla="*/ 1314586 w 1427033"/>
                <a:gd name="connsiteY68" fmla="*/ 1649936 h 4304494"/>
                <a:gd name="connsiteX69" fmla="*/ 1181241 w 1427033"/>
                <a:gd name="connsiteY69" fmla="*/ 898989 h 4304494"/>
                <a:gd name="connsiteX70" fmla="*/ 1202295 w 1427033"/>
                <a:gd name="connsiteY70" fmla="*/ 714177 h 4304494"/>
                <a:gd name="connsiteX71" fmla="*/ 1190598 w 1427033"/>
                <a:gd name="connsiteY71" fmla="*/ 475558 h 4304494"/>
                <a:gd name="connsiteX72" fmla="*/ 1302889 w 1427033"/>
                <a:gd name="connsiteY72" fmla="*/ 452164 h 4304494"/>
                <a:gd name="connsiteX73" fmla="*/ 1293532 w 1427033"/>
                <a:gd name="connsiteY73" fmla="*/ 435788 h 4304494"/>
                <a:gd name="connsiteX74" fmla="*/ 1272477 w 1427033"/>
                <a:gd name="connsiteY74" fmla="*/ 435788 h 4304494"/>
                <a:gd name="connsiteX75" fmla="*/ 1178901 w 1427033"/>
                <a:gd name="connsiteY75" fmla="*/ 367946 h 4304494"/>
                <a:gd name="connsiteX76" fmla="*/ 1169544 w 1427033"/>
                <a:gd name="connsiteY76" fmla="*/ 314139 h 4304494"/>
                <a:gd name="connsiteX77" fmla="*/ 1176562 w 1427033"/>
                <a:gd name="connsiteY77" fmla="*/ 236939 h 4304494"/>
                <a:gd name="connsiteX78" fmla="*/ 1314586 w 1427033"/>
                <a:gd name="connsiteY78" fmla="*/ 150382 h 4304494"/>
                <a:gd name="connsiteX79" fmla="*/ 1354356 w 1427033"/>
                <a:gd name="connsiteY79" fmla="*/ 77860 h 4304494"/>
                <a:gd name="connsiteX80" fmla="*/ 1382429 w 1427033"/>
                <a:gd name="connsiteY80" fmla="*/ 73181 h 4304494"/>
                <a:gd name="connsiteX81" fmla="*/ 1394126 w 1427033"/>
                <a:gd name="connsiteY81" fmla="*/ 63824 h 4304494"/>
                <a:gd name="connsiteX82" fmla="*/ 1305229 w 1427033"/>
                <a:gd name="connsiteY82" fmla="*/ 73181 h 43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427033" h="4304494">
                  <a:moveTo>
                    <a:pt x="1305229" y="73181"/>
                  </a:moveTo>
                  <a:cubicBezTo>
                    <a:pt x="1300550" y="82539"/>
                    <a:pt x="1291192" y="84878"/>
                    <a:pt x="1279495" y="87218"/>
                  </a:cubicBezTo>
                  <a:cubicBezTo>
                    <a:pt x="1176562" y="96575"/>
                    <a:pt x="680609" y="152721"/>
                    <a:pt x="673591" y="122309"/>
                  </a:cubicBezTo>
                  <a:cubicBezTo>
                    <a:pt x="666573" y="126988"/>
                    <a:pt x="652536" y="136345"/>
                    <a:pt x="638500" y="143363"/>
                  </a:cubicBezTo>
                  <a:cubicBezTo>
                    <a:pt x="470063" y="246297"/>
                    <a:pt x="306305" y="358588"/>
                    <a:pt x="109796" y="407715"/>
                  </a:cubicBezTo>
                  <a:cubicBezTo>
                    <a:pt x="88741" y="417073"/>
                    <a:pt x="98099" y="440467"/>
                    <a:pt x="91081" y="454503"/>
                  </a:cubicBezTo>
                  <a:cubicBezTo>
                    <a:pt x="84062" y="477897"/>
                    <a:pt x="79384" y="503631"/>
                    <a:pt x="91081" y="524685"/>
                  </a:cubicBezTo>
                  <a:cubicBezTo>
                    <a:pt x="112135" y="555097"/>
                    <a:pt x="95759" y="566794"/>
                    <a:pt x="74705" y="583170"/>
                  </a:cubicBezTo>
                  <a:cubicBezTo>
                    <a:pt x="41953" y="608904"/>
                    <a:pt x="32596" y="658031"/>
                    <a:pt x="55990" y="693122"/>
                  </a:cubicBezTo>
                  <a:cubicBezTo>
                    <a:pt x="67687" y="709498"/>
                    <a:pt x="81723" y="728213"/>
                    <a:pt x="95759" y="739910"/>
                  </a:cubicBezTo>
                  <a:cubicBezTo>
                    <a:pt x="119153" y="758625"/>
                    <a:pt x="121493" y="777340"/>
                    <a:pt x="123832" y="805413"/>
                  </a:cubicBezTo>
                  <a:cubicBezTo>
                    <a:pt x="126172" y="898989"/>
                    <a:pt x="84062" y="992565"/>
                    <a:pt x="116814" y="1086141"/>
                  </a:cubicBezTo>
                  <a:cubicBezTo>
                    <a:pt x="119153" y="1090820"/>
                    <a:pt x="116814" y="1095499"/>
                    <a:pt x="114475" y="1100177"/>
                  </a:cubicBezTo>
                  <a:cubicBezTo>
                    <a:pt x="91081" y="1186736"/>
                    <a:pt x="88741" y="1273293"/>
                    <a:pt x="114475" y="1359851"/>
                  </a:cubicBezTo>
                  <a:cubicBezTo>
                    <a:pt x="128511" y="1408978"/>
                    <a:pt x="119153" y="1458106"/>
                    <a:pt x="109796" y="1504894"/>
                  </a:cubicBezTo>
                  <a:cubicBezTo>
                    <a:pt x="93420" y="1577415"/>
                    <a:pt x="100438" y="1645258"/>
                    <a:pt x="133190" y="1713100"/>
                  </a:cubicBezTo>
                  <a:cubicBezTo>
                    <a:pt x="154244" y="1755209"/>
                    <a:pt x="163602" y="1799658"/>
                    <a:pt x="156584" y="1851125"/>
                  </a:cubicBezTo>
                  <a:cubicBezTo>
                    <a:pt x="149565" y="1909610"/>
                    <a:pt x="170620" y="1965755"/>
                    <a:pt x="186996" y="2021901"/>
                  </a:cubicBezTo>
                  <a:cubicBezTo>
                    <a:pt x="215069" y="2113137"/>
                    <a:pt x="203372" y="2213732"/>
                    <a:pt x="210390" y="2309647"/>
                  </a:cubicBezTo>
                  <a:cubicBezTo>
                    <a:pt x="210390" y="2316665"/>
                    <a:pt x="203372" y="2323683"/>
                    <a:pt x="198693" y="2333041"/>
                  </a:cubicBezTo>
                  <a:cubicBezTo>
                    <a:pt x="177638" y="2389187"/>
                    <a:pt x="161262" y="2442993"/>
                    <a:pt x="208050" y="2494460"/>
                  </a:cubicBezTo>
                  <a:cubicBezTo>
                    <a:pt x="219747" y="2506157"/>
                    <a:pt x="224426" y="2524872"/>
                    <a:pt x="215069" y="2545926"/>
                  </a:cubicBezTo>
                  <a:cubicBezTo>
                    <a:pt x="196353" y="2592714"/>
                    <a:pt x="203372" y="2646521"/>
                    <a:pt x="172959" y="2690969"/>
                  </a:cubicBezTo>
                  <a:cubicBezTo>
                    <a:pt x="170620" y="2693309"/>
                    <a:pt x="170620" y="2700327"/>
                    <a:pt x="172959" y="2705006"/>
                  </a:cubicBezTo>
                  <a:cubicBezTo>
                    <a:pt x="184656" y="2770509"/>
                    <a:pt x="177638" y="2838351"/>
                    <a:pt x="175299" y="2903855"/>
                  </a:cubicBezTo>
                  <a:cubicBezTo>
                    <a:pt x="170620" y="2985734"/>
                    <a:pt x="126172" y="3067612"/>
                    <a:pt x="161262" y="3151831"/>
                  </a:cubicBezTo>
                  <a:cubicBezTo>
                    <a:pt x="161262" y="3154170"/>
                    <a:pt x="161262" y="3158849"/>
                    <a:pt x="158923" y="3161188"/>
                  </a:cubicBezTo>
                  <a:cubicBezTo>
                    <a:pt x="144887" y="3245407"/>
                    <a:pt x="142547" y="3329625"/>
                    <a:pt x="149565" y="3413844"/>
                  </a:cubicBezTo>
                  <a:cubicBezTo>
                    <a:pt x="154244" y="3491044"/>
                    <a:pt x="151905" y="3570583"/>
                    <a:pt x="151905" y="3647784"/>
                  </a:cubicBezTo>
                  <a:cubicBezTo>
                    <a:pt x="151905" y="3769432"/>
                    <a:pt x="177638" y="3888742"/>
                    <a:pt x="194014" y="4008051"/>
                  </a:cubicBezTo>
                  <a:cubicBezTo>
                    <a:pt x="203372" y="4071215"/>
                    <a:pt x="236123" y="4129700"/>
                    <a:pt x="226766" y="4197542"/>
                  </a:cubicBezTo>
                  <a:cubicBezTo>
                    <a:pt x="219747" y="4237312"/>
                    <a:pt x="238463" y="4253688"/>
                    <a:pt x="275893" y="4256027"/>
                  </a:cubicBezTo>
                  <a:cubicBezTo>
                    <a:pt x="282911" y="4260706"/>
                    <a:pt x="292269" y="4263046"/>
                    <a:pt x="299287" y="4265385"/>
                  </a:cubicBezTo>
                  <a:cubicBezTo>
                    <a:pt x="325020" y="4270064"/>
                    <a:pt x="348414" y="4260706"/>
                    <a:pt x="374148" y="4256027"/>
                  </a:cubicBezTo>
                  <a:cubicBezTo>
                    <a:pt x="439651" y="4239652"/>
                    <a:pt x="505154" y="4232633"/>
                    <a:pt x="572997" y="4244330"/>
                  </a:cubicBezTo>
                  <a:cubicBezTo>
                    <a:pt x="589373" y="4241991"/>
                    <a:pt x="608088" y="4241991"/>
                    <a:pt x="624464" y="4234973"/>
                  </a:cubicBezTo>
                  <a:cubicBezTo>
                    <a:pt x="638500" y="4227955"/>
                    <a:pt x="638500" y="4211579"/>
                    <a:pt x="640839" y="4199882"/>
                  </a:cubicBezTo>
                  <a:cubicBezTo>
                    <a:pt x="657215" y="4089930"/>
                    <a:pt x="659555" y="3977639"/>
                    <a:pt x="636161" y="3872366"/>
                  </a:cubicBezTo>
                  <a:cubicBezTo>
                    <a:pt x="612767" y="3764754"/>
                    <a:pt x="619785" y="3657141"/>
                    <a:pt x="610427" y="3549529"/>
                  </a:cubicBezTo>
                  <a:cubicBezTo>
                    <a:pt x="608088" y="3521456"/>
                    <a:pt x="608088" y="3495723"/>
                    <a:pt x="605748" y="3467650"/>
                  </a:cubicBezTo>
                  <a:cubicBezTo>
                    <a:pt x="587033" y="3247746"/>
                    <a:pt x="575336" y="3025503"/>
                    <a:pt x="622124" y="2807939"/>
                  </a:cubicBezTo>
                  <a:cubicBezTo>
                    <a:pt x="647858" y="2693309"/>
                    <a:pt x="659555" y="2573999"/>
                    <a:pt x="666573" y="2457029"/>
                  </a:cubicBezTo>
                  <a:cubicBezTo>
                    <a:pt x="673591" y="2307308"/>
                    <a:pt x="687627" y="2155247"/>
                    <a:pt x="696985" y="2005525"/>
                  </a:cubicBezTo>
                  <a:cubicBezTo>
                    <a:pt x="704003" y="1888555"/>
                    <a:pt x="750791" y="1642918"/>
                    <a:pt x="795240" y="1537645"/>
                  </a:cubicBezTo>
                  <a:cubicBezTo>
                    <a:pt x="790561" y="1539985"/>
                    <a:pt x="783543" y="1699064"/>
                    <a:pt x="771846" y="1766906"/>
                  </a:cubicBezTo>
                  <a:cubicBezTo>
                    <a:pt x="760149" y="1846446"/>
                    <a:pt x="750791" y="1900252"/>
                    <a:pt x="746112" y="1977452"/>
                  </a:cubicBezTo>
                  <a:cubicBezTo>
                    <a:pt x="769506" y="2047634"/>
                    <a:pt x="767167" y="2134192"/>
                    <a:pt x="769506" y="2209053"/>
                  </a:cubicBezTo>
                  <a:cubicBezTo>
                    <a:pt x="769506" y="2251162"/>
                    <a:pt x="776524" y="2293271"/>
                    <a:pt x="785882" y="2335380"/>
                  </a:cubicBezTo>
                  <a:cubicBezTo>
                    <a:pt x="811615" y="2459369"/>
                    <a:pt x="809276" y="2590375"/>
                    <a:pt x="795240" y="2714363"/>
                  </a:cubicBezTo>
                  <a:cubicBezTo>
                    <a:pt x="781203" y="2847709"/>
                    <a:pt x="755470" y="2981055"/>
                    <a:pt x="748452" y="3114400"/>
                  </a:cubicBezTo>
                  <a:cubicBezTo>
                    <a:pt x="739094" y="3292195"/>
                    <a:pt x="732076" y="3469989"/>
                    <a:pt x="755470" y="3647784"/>
                  </a:cubicBezTo>
                  <a:cubicBezTo>
                    <a:pt x="760149" y="3687553"/>
                    <a:pt x="769506" y="3732002"/>
                    <a:pt x="757809" y="3769432"/>
                  </a:cubicBezTo>
                  <a:cubicBezTo>
                    <a:pt x="729736" y="3865348"/>
                    <a:pt x="748452" y="3958924"/>
                    <a:pt x="760149" y="4052500"/>
                  </a:cubicBezTo>
                  <a:cubicBezTo>
                    <a:pt x="764827" y="4096948"/>
                    <a:pt x="748452" y="4141397"/>
                    <a:pt x="767167" y="4185845"/>
                  </a:cubicBezTo>
                  <a:cubicBezTo>
                    <a:pt x="774185" y="4195203"/>
                    <a:pt x="781203" y="4204561"/>
                    <a:pt x="792900" y="4206900"/>
                  </a:cubicBezTo>
                  <a:cubicBezTo>
                    <a:pt x="877119" y="4213918"/>
                    <a:pt x="961337" y="4211579"/>
                    <a:pt x="1045555" y="4211579"/>
                  </a:cubicBezTo>
                  <a:cubicBezTo>
                    <a:pt x="1104040" y="4211579"/>
                    <a:pt x="1160186" y="4192864"/>
                    <a:pt x="1197616" y="4143736"/>
                  </a:cubicBezTo>
                  <a:cubicBezTo>
                    <a:pt x="1213992" y="4122682"/>
                    <a:pt x="1202295" y="4094609"/>
                    <a:pt x="1211653" y="4071215"/>
                  </a:cubicBezTo>
                  <a:cubicBezTo>
                    <a:pt x="1204635" y="4010390"/>
                    <a:pt x="1199956" y="3947227"/>
                    <a:pt x="1185919" y="3888742"/>
                  </a:cubicBezTo>
                  <a:cubicBezTo>
                    <a:pt x="1176562" y="3844293"/>
                    <a:pt x="1169544" y="3804523"/>
                    <a:pt x="1171883" y="3757735"/>
                  </a:cubicBezTo>
                  <a:cubicBezTo>
                    <a:pt x="1174222" y="3708608"/>
                    <a:pt x="1192938" y="3657141"/>
                    <a:pt x="1174222" y="3610353"/>
                  </a:cubicBezTo>
                  <a:cubicBezTo>
                    <a:pt x="1146150" y="3542511"/>
                    <a:pt x="1146150" y="3472329"/>
                    <a:pt x="1157847" y="3404486"/>
                  </a:cubicBezTo>
                  <a:cubicBezTo>
                    <a:pt x="1183580" y="3268801"/>
                    <a:pt x="1171883" y="3128437"/>
                    <a:pt x="1195277" y="2992752"/>
                  </a:cubicBezTo>
                  <a:cubicBezTo>
                    <a:pt x="1209313" y="2908533"/>
                    <a:pt x="1206974" y="2824315"/>
                    <a:pt x="1258441" y="2751794"/>
                  </a:cubicBezTo>
                  <a:cubicBezTo>
                    <a:pt x="1277156" y="2726060"/>
                    <a:pt x="1277156" y="2688630"/>
                    <a:pt x="1274817" y="2655878"/>
                  </a:cubicBezTo>
                  <a:cubicBezTo>
                    <a:pt x="1272477" y="2630145"/>
                    <a:pt x="1272477" y="2604411"/>
                    <a:pt x="1274817" y="2578678"/>
                  </a:cubicBezTo>
                  <a:cubicBezTo>
                    <a:pt x="1286514" y="2454690"/>
                    <a:pt x="1312247" y="2333041"/>
                    <a:pt x="1302889" y="2209053"/>
                  </a:cubicBezTo>
                  <a:cubicBezTo>
                    <a:pt x="1302889" y="2204374"/>
                    <a:pt x="1302889" y="2199695"/>
                    <a:pt x="1302889" y="2192677"/>
                  </a:cubicBezTo>
                  <a:cubicBezTo>
                    <a:pt x="1298211" y="2012543"/>
                    <a:pt x="1319265" y="1832410"/>
                    <a:pt x="1314586" y="1649936"/>
                  </a:cubicBezTo>
                  <a:cubicBezTo>
                    <a:pt x="1307568" y="1392602"/>
                    <a:pt x="1258441" y="1142287"/>
                    <a:pt x="1181241" y="898989"/>
                  </a:cubicBezTo>
                  <a:cubicBezTo>
                    <a:pt x="1167204" y="891971"/>
                    <a:pt x="1190598" y="770322"/>
                    <a:pt x="1202295" y="714177"/>
                  </a:cubicBezTo>
                  <a:cubicBezTo>
                    <a:pt x="1216332" y="639316"/>
                    <a:pt x="1216332" y="555097"/>
                    <a:pt x="1190598" y="475558"/>
                  </a:cubicBezTo>
                  <a:cubicBezTo>
                    <a:pt x="1230368" y="470879"/>
                    <a:pt x="1272477" y="487255"/>
                    <a:pt x="1302889" y="452164"/>
                  </a:cubicBezTo>
                  <a:cubicBezTo>
                    <a:pt x="1305229" y="442806"/>
                    <a:pt x="1300550" y="438128"/>
                    <a:pt x="1293532" y="435788"/>
                  </a:cubicBezTo>
                  <a:cubicBezTo>
                    <a:pt x="1286514" y="433449"/>
                    <a:pt x="1279495" y="433449"/>
                    <a:pt x="1272477" y="435788"/>
                  </a:cubicBezTo>
                  <a:cubicBezTo>
                    <a:pt x="1204635" y="442806"/>
                    <a:pt x="1195277" y="435788"/>
                    <a:pt x="1178901" y="367946"/>
                  </a:cubicBezTo>
                  <a:cubicBezTo>
                    <a:pt x="1174222" y="349230"/>
                    <a:pt x="1171883" y="332855"/>
                    <a:pt x="1169544" y="314139"/>
                  </a:cubicBezTo>
                  <a:cubicBezTo>
                    <a:pt x="1167204" y="288406"/>
                    <a:pt x="1157847" y="260333"/>
                    <a:pt x="1176562" y="236939"/>
                  </a:cubicBezTo>
                  <a:cubicBezTo>
                    <a:pt x="1213992" y="192491"/>
                    <a:pt x="1256101" y="159739"/>
                    <a:pt x="1314586" y="150382"/>
                  </a:cubicBezTo>
                  <a:cubicBezTo>
                    <a:pt x="1380090" y="141024"/>
                    <a:pt x="1384768" y="136345"/>
                    <a:pt x="1354356" y="77860"/>
                  </a:cubicBezTo>
                  <a:cubicBezTo>
                    <a:pt x="1363714" y="70842"/>
                    <a:pt x="1373071" y="75521"/>
                    <a:pt x="1382429" y="73181"/>
                  </a:cubicBezTo>
                  <a:cubicBezTo>
                    <a:pt x="1387108" y="70842"/>
                    <a:pt x="1391787" y="68503"/>
                    <a:pt x="1394126" y="63824"/>
                  </a:cubicBezTo>
                  <a:cubicBezTo>
                    <a:pt x="1363714" y="42769"/>
                    <a:pt x="1330962" y="26393"/>
                    <a:pt x="1305229" y="73181"/>
                  </a:cubicBezTo>
                  <a:close/>
                </a:path>
              </a:pathLst>
            </a:custGeom>
            <a:solidFill>
              <a:schemeClr val="tx1">
                <a:lumMod val="65000"/>
                <a:lumOff val="35000"/>
              </a:schemeClr>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286" name="Freeform: Shape 285">
              <a:extLst>
                <a:ext uri="{FF2B5EF4-FFF2-40B4-BE49-F238E27FC236}">
                  <a16:creationId xmlns:a16="http://schemas.microsoft.com/office/drawing/2014/main" id="{DBE5B9DF-1BEA-49E0-8BD3-7EE7CCD9D5FD}"/>
                </a:ext>
              </a:extLst>
            </p:cNvPr>
            <p:cNvSpPr/>
            <p:nvPr/>
          </p:nvSpPr>
          <p:spPr>
            <a:xfrm>
              <a:off x="1870706" y="5880287"/>
              <a:ext cx="929833" cy="486049"/>
            </a:xfrm>
            <a:custGeom>
              <a:avLst/>
              <a:gdLst>
                <a:gd name="connsiteX0" fmla="*/ 1002314 w 1029335"/>
                <a:gd name="connsiteY0" fmla="*/ 349456 h 538061"/>
                <a:gd name="connsiteX1" fmla="*/ 936811 w 1029335"/>
                <a:gd name="connsiteY1" fmla="*/ 283952 h 538061"/>
                <a:gd name="connsiteX2" fmla="*/ 819841 w 1029335"/>
                <a:gd name="connsiteY2" fmla="*/ 274595 h 538061"/>
                <a:gd name="connsiteX3" fmla="*/ 819841 w 1029335"/>
                <a:gd name="connsiteY3" fmla="*/ 274595 h 538061"/>
                <a:gd name="connsiteX4" fmla="*/ 819841 w 1029335"/>
                <a:gd name="connsiteY4" fmla="*/ 274595 h 538061"/>
                <a:gd name="connsiteX5" fmla="*/ 819841 w 1029335"/>
                <a:gd name="connsiteY5" fmla="*/ 274595 h 538061"/>
                <a:gd name="connsiteX6" fmla="*/ 775393 w 1029335"/>
                <a:gd name="connsiteY6" fmla="*/ 265237 h 538061"/>
                <a:gd name="connsiteX7" fmla="*/ 525077 w 1029335"/>
                <a:gd name="connsiteY7" fmla="*/ 68728 h 538061"/>
                <a:gd name="connsiteX8" fmla="*/ 501683 w 1029335"/>
                <a:gd name="connsiteY8" fmla="*/ 42994 h 538061"/>
                <a:gd name="connsiteX9" fmla="*/ 482968 w 1029335"/>
                <a:gd name="connsiteY9" fmla="*/ 71067 h 538061"/>
                <a:gd name="connsiteX10" fmla="*/ 508701 w 1029335"/>
                <a:gd name="connsiteY10" fmla="*/ 85103 h 538061"/>
                <a:gd name="connsiteX11" fmla="*/ 791768 w 1029335"/>
                <a:gd name="connsiteY11" fmla="*/ 288631 h 538061"/>
                <a:gd name="connsiteX12" fmla="*/ 925114 w 1029335"/>
                <a:gd name="connsiteY12" fmla="*/ 305007 h 538061"/>
                <a:gd name="connsiteX13" fmla="*/ 981260 w 1029335"/>
                <a:gd name="connsiteY13" fmla="*/ 365831 h 538061"/>
                <a:gd name="connsiteX14" fmla="*/ 929793 w 1029335"/>
                <a:gd name="connsiteY14" fmla="*/ 428995 h 538061"/>
                <a:gd name="connsiteX15" fmla="*/ 475950 w 1029335"/>
                <a:gd name="connsiteY15" fmla="*/ 424316 h 538061"/>
                <a:gd name="connsiteX16" fmla="*/ 302834 w 1029335"/>
                <a:gd name="connsiteY16" fmla="*/ 414959 h 538061"/>
                <a:gd name="connsiteX17" fmla="*/ 108664 w 1029335"/>
                <a:gd name="connsiteY17" fmla="*/ 393904 h 538061"/>
                <a:gd name="connsiteX18" fmla="*/ 59536 w 1029335"/>
                <a:gd name="connsiteY18" fmla="*/ 328401 h 538061"/>
                <a:gd name="connsiteX19" fmla="*/ 57197 w 1029335"/>
                <a:gd name="connsiteY19" fmla="*/ 213770 h 538061"/>
                <a:gd name="connsiteX20" fmla="*/ 80591 w 1029335"/>
                <a:gd name="connsiteY20" fmla="*/ 141249 h 538061"/>
                <a:gd name="connsiteX21" fmla="*/ 68894 w 1029335"/>
                <a:gd name="connsiteY21" fmla="*/ 134231 h 538061"/>
                <a:gd name="connsiteX22" fmla="*/ 50179 w 1029335"/>
                <a:gd name="connsiteY22" fmla="*/ 199734 h 538061"/>
                <a:gd name="connsiteX23" fmla="*/ 50179 w 1029335"/>
                <a:gd name="connsiteY23" fmla="*/ 309686 h 538061"/>
                <a:gd name="connsiteX24" fmla="*/ 80591 w 1029335"/>
                <a:gd name="connsiteY24" fmla="*/ 403262 h 538061"/>
                <a:gd name="connsiteX25" fmla="*/ 314531 w 1029335"/>
                <a:gd name="connsiteY25" fmla="*/ 431335 h 538061"/>
                <a:gd name="connsiteX26" fmla="*/ 487647 w 1029335"/>
                <a:gd name="connsiteY26" fmla="*/ 447710 h 538061"/>
                <a:gd name="connsiteX27" fmla="*/ 950847 w 1029335"/>
                <a:gd name="connsiteY27" fmla="*/ 445371 h 538061"/>
                <a:gd name="connsiteX28" fmla="*/ 1002314 w 1029335"/>
                <a:gd name="connsiteY28" fmla="*/ 349456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9335" h="538061">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287" name="Freeform: Shape 286">
              <a:extLst>
                <a:ext uri="{FF2B5EF4-FFF2-40B4-BE49-F238E27FC236}">
                  <a16:creationId xmlns:a16="http://schemas.microsoft.com/office/drawing/2014/main" id="{0674DF65-6782-4285-8981-932A064F71DB}"/>
                </a:ext>
              </a:extLst>
            </p:cNvPr>
            <p:cNvSpPr/>
            <p:nvPr/>
          </p:nvSpPr>
          <p:spPr>
            <a:xfrm>
              <a:off x="1518804" y="372794"/>
              <a:ext cx="697375" cy="591712"/>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288" name="Freeform: Shape 287">
              <a:extLst>
                <a:ext uri="{FF2B5EF4-FFF2-40B4-BE49-F238E27FC236}">
                  <a16:creationId xmlns:a16="http://schemas.microsoft.com/office/drawing/2014/main" id="{6178E556-C822-4677-AB36-8152FA4BDA46}"/>
                </a:ext>
              </a:extLst>
            </p:cNvPr>
            <p:cNvSpPr/>
            <p:nvPr/>
          </p:nvSpPr>
          <p:spPr>
            <a:xfrm>
              <a:off x="1389934" y="5990176"/>
              <a:ext cx="443784" cy="528315"/>
            </a:xfrm>
            <a:custGeom>
              <a:avLst/>
              <a:gdLst>
                <a:gd name="connsiteX0" fmla="*/ 439696 w 491273"/>
                <a:gd name="connsiteY0" fmla="*/ 361153 h 584849"/>
                <a:gd name="connsiteX1" fmla="*/ 418641 w 491273"/>
                <a:gd name="connsiteY1" fmla="*/ 251201 h 584849"/>
                <a:gd name="connsiteX2" fmla="*/ 418641 w 491273"/>
                <a:gd name="connsiteY2" fmla="*/ 117855 h 584849"/>
                <a:gd name="connsiteX3" fmla="*/ 423320 w 491273"/>
                <a:gd name="connsiteY3" fmla="*/ 50013 h 584849"/>
                <a:gd name="connsiteX4" fmla="*/ 397587 w 491273"/>
                <a:gd name="connsiteY4" fmla="*/ 42994 h 584849"/>
                <a:gd name="connsiteX5" fmla="*/ 399926 w 491273"/>
                <a:gd name="connsiteY5" fmla="*/ 117855 h 584849"/>
                <a:gd name="connsiteX6" fmla="*/ 404605 w 491273"/>
                <a:gd name="connsiteY6" fmla="*/ 279274 h 584849"/>
                <a:gd name="connsiteX7" fmla="*/ 432678 w 491273"/>
                <a:gd name="connsiteY7" fmla="*/ 426656 h 584849"/>
                <a:gd name="connsiteX8" fmla="*/ 357817 w 491273"/>
                <a:gd name="connsiteY8" fmla="*/ 522571 h 584849"/>
                <a:gd name="connsiteX9" fmla="*/ 107501 w 491273"/>
                <a:gd name="connsiteY9" fmla="*/ 515553 h 584849"/>
                <a:gd name="connsiteX10" fmla="*/ 72410 w 491273"/>
                <a:gd name="connsiteY10" fmla="*/ 370510 h 584849"/>
                <a:gd name="connsiteX11" fmla="*/ 116859 w 491273"/>
                <a:gd name="connsiteY11" fmla="*/ 232486 h 584849"/>
                <a:gd name="connsiteX12" fmla="*/ 126216 w 491273"/>
                <a:gd name="connsiteY12" fmla="*/ 61710 h 584849"/>
                <a:gd name="connsiteX13" fmla="*/ 105162 w 491273"/>
                <a:gd name="connsiteY13" fmla="*/ 64050 h 584849"/>
                <a:gd name="connsiteX14" fmla="*/ 105162 w 491273"/>
                <a:gd name="connsiteY14" fmla="*/ 225468 h 584849"/>
                <a:gd name="connsiteX15" fmla="*/ 105162 w 491273"/>
                <a:gd name="connsiteY15" fmla="*/ 225468 h 584849"/>
                <a:gd name="connsiteX16" fmla="*/ 105162 w 491273"/>
                <a:gd name="connsiteY16" fmla="*/ 225468 h 584849"/>
                <a:gd name="connsiteX17" fmla="*/ 56034 w 491273"/>
                <a:gd name="connsiteY17" fmla="*/ 372850 h 584849"/>
                <a:gd name="connsiteX18" fmla="*/ 98143 w 491273"/>
                <a:gd name="connsiteY18" fmla="*/ 531929 h 584849"/>
                <a:gd name="connsiteX19" fmla="*/ 98143 w 491273"/>
                <a:gd name="connsiteY19" fmla="*/ 531929 h 584849"/>
                <a:gd name="connsiteX20" fmla="*/ 177683 w 491273"/>
                <a:gd name="connsiteY20" fmla="*/ 543626 h 584849"/>
                <a:gd name="connsiteX21" fmla="*/ 353138 w 491273"/>
                <a:gd name="connsiteY21" fmla="*/ 543626 h 584849"/>
                <a:gd name="connsiteX22" fmla="*/ 453732 w 491273"/>
                <a:gd name="connsiteY22" fmla="*/ 440692 h 584849"/>
                <a:gd name="connsiteX23" fmla="*/ 439696 w 491273"/>
                <a:gd name="connsiteY23" fmla="*/ 361153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273" h="584849">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289" name="Freeform: Shape 288">
              <a:extLst>
                <a:ext uri="{FF2B5EF4-FFF2-40B4-BE49-F238E27FC236}">
                  <a16:creationId xmlns:a16="http://schemas.microsoft.com/office/drawing/2014/main" id="{BAE9CF57-6795-42FF-A09E-F655806F00A3}"/>
                </a:ext>
              </a:extLst>
            </p:cNvPr>
            <p:cNvSpPr/>
            <p:nvPr/>
          </p:nvSpPr>
          <p:spPr>
            <a:xfrm>
              <a:off x="988313" y="705022"/>
              <a:ext cx="1914616" cy="1929923"/>
            </a:xfrm>
            <a:custGeom>
              <a:avLst/>
              <a:gdLst>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15007 w 1914616"/>
                <a:gd name="connsiteY14" fmla="*/ 1529154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914616" h="1929923">
                  <a:moveTo>
                    <a:pt x="1895064" y="1476543"/>
                  </a:moveTo>
                  <a:lnTo>
                    <a:pt x="1912499" y="1486317"/>
                  </a:lnTo>
                  <a:cubicBezTo>
                    <a:pt x="1920952" y="1503222"/>
                    <a:pt x="1901932" y="1507449"/>
                    <a:pt x="1893480" y="1518016"/>
                  </a:cubicBezTo>
                  <a:cubicBezTo>
                    <a:pt x="1802609" y="1613112"/>
                    <a:pt x="1696946" y="1691303"/>
                    <a:pt x="1597623" y="1777947"/>
                  </a:cubicBezTo>
                  <a:cubicBezTo>
                    <a:pt x="1542678" y="1826552"/>
                    <a:pt x="1479280" y="1864591"/>
                    <a:pt x="1415882" y="1902629"/>
                  </a:cubicBezTo>
                  <a:cubicBezTo>
                    <a:pt x="1335579" y="1921649"/>
                    <a:pt x="1318673" y="1911083"/>
                    <a:pt x="1299653" y="1832892"/>
                  </a:cubicBezTo>
                  <a:cubicBezTo>
                    <a:pt x="1270068" y="1710323"/>
                    <a:pt x="1322899" y="1638472"/>
                    <a:pt x="1453921" y="1627905"/>
                  </a:cubicBezTo>
                  <a:cubicBezTo>
                    <a:pt x="1464487" y="1627905"/>
                    <a:pt x="1475054" y="1627905"/>
                    <a:pt x="1481394" y="1617339"/>
                  </a:cubicBezTo>
                  <a:cubicBezTo>
                    <a:pt x="1485620" y="1608886"/>
                    <a:pt x="1479280" y="1604660"/>
                    <a:pt x="1472941" y="1598319"/>
                  </a:cubicBezTo>
                  <a:cubicBezTo>
                    <a:pt x="1462374" y="1585640"/>
                    <a:pt x="1432788" y="1583527"/>
                    <a:pt x="1441242" y="1564507"/>
                  </a:cubicBezTo>
                  <a:cubicBezTo>
                    <a:pt x="1451808" y="1543375"/>
                    <a:pt x="1477167" y="1556054"/>
                    <a:pt x="1496186" y="1560281"/>
                  </a:cubicBezTo>
                  <a:cubicBezTo>
                    <a:pt x="1515206" y="1568734"/>
                    <a:pt x="1536338" y="1570847"/>
                    <a:pt x="1553244" y="1583527"/>
                  </a:cubicBezTo>
                  <a:cubicBezTo>
                    <a:pt x="1563811" y="1566620"/>
                    <a:pt x="1536338" y="1556054"/>
                    <a:pt x="1553244" y="1541262"/>
                  </a:cubicBezTo>
                  <a:cubicBezTo>
                    <a:pt x="1572264" y="1520129"/>
                    <a:pt x="1589170" y="1526469"/>
                    <a:pt x="1606076" y="1541262"/>
                  </a:cubicBezTo>
                  <a:cubicBezTo>
                    <a:pt x="1642001" y="1589867"/>
                    <a:pt x="1618736" y="1597569"/>
                    <a:pt x="1715007" y="1529154"/>
                  </a:cubicBezTo>
                  <a:cubicBezTo>
                    <a:pt x="1743824" y="1568556"/>
                    <a:pt x="1732092" y="1565690"/>
                    <a:pt x="1800299" y="1520899"/>
                  </a:cubicBezTo>
                  <a:cubicBezTo>
                    <a:pt x="1808751" y="1533578"/>
                    <a:pt x="1855440" y="1494770"/>
                    <a:pt x="1874460" y="1477864"/>
                  </a:cubicBezTo>
                  <a:cubicBezTo>
                    <a:pt x="1880800" y="1479977"/>
                    <a:pt x="1888196" y="1477335"/>
                    <a:pt x="1895064" y="1476543"/>
                  </a:cubicBezTo>
                  <a:close/>
                  <a:moveTo>
                    <a:pt x="1244180" y="1396504"/>
                  </a:moveTo>
                  <a:cubicBezTo>
                    <a:pt x="1304408" y="1400202"/>
                    <a:pt x="1363051" y="1412353"/>
                    <a:pt x="1430676" y="1431372"/>
                  </a:cubicBezTo>
                  <a:cubicBezTo>
                    <a:pt x="1437015" y="1433485"/>
                    <a:pt x="1443355" y="1433485"/>
                    <a:pt x="1443355" y="1441939"/>
                  </a:cubicBezTo>
                  <a:cubicBezTo>
                    <a:pt x="1445468" y="1452505"/>
                    <a:pt x="1437015" y="1454618"/>
                    <a:pt x="1428562" y="1456732"/>
                  </a:cubicBezTo>
                  <a:cubicBezTo>
                    <a:pt x="1407429" y="1465184"/>
                    <a:pt x="1388411" y="1473638"/>
                    <a:pt x="1363051" y="1463072"/>
                  </a:cubicBezTo>
                  <a:cubicBezTo>
                    <a:pt x="1339805" y="1452505"/>
                    <a:pt x="1312333" y="1454618"/>
                    <a:pt x="1286973" y="1450392"/>
                  </a:cubicBezTo>
                  <a:cubicBezTo>
                    <a:pt x="1261615" y="1439826"/>
                    <a:pt x="1227802" y="1437712"/>
                    <a:pt x="1198217" y="1446166"/>
                  </a:cubicBezTo>
                  <a:cubicBezTo>
                    <a:pt x="1227802" y="1450392"/>
                    <a:pt x="1267955" y="1454618"/>
                    <a:pt x="1286973" y="1467298"/>
                  </a:cubicBezTo>
                  <a:cubicBezTo>
                    <a:pt x="1289087" y="1509563"/>
                    <a:pt x="1257388" y="1492658"/>
                    <a:pt x="1240482" y="1496883"/>
                  </a:cubicBezTo>
                  <a:cubicBezTo>
                    <a:pt x="1213009" y="1490544"/>
                    <a:pt x="1170744" y="1482091"/>
                    <a:pt x="1147498" y="1486317"/>
                  </a:cubicBezTo>
                  <a:cubicBezTo>
                    <a:pt x="1134819" y="1490544"/>
                    <a:pt x="1115800" y="1492658"/>
                    <a:pt x="1109460" y="1494770"/>
                  </a:cubicBezTo>
                  <a:cubicBezTo>
                    <a:pt x="1115800" y="1496883"/>
                    <a:pt x="1132705" y="1498997"/>
                    <a:pt x="1147498" y="1496883"/>
                  </a:cubicBezTo>
                  <a:cubicBezTo>
                    <a:pt x="1181310" y="1492658"/>
                    <a:pt x="1202443" y="1494770"/>
                    <a:pt x="1210896" y="1513790"/>
                  </a:cubicBezTo>
                  <a:cubicBezTo>
                    <a:pt x="1166518" y="1530696"/>
                    <a:pt x="1115800" y="1524356"/>
                    <a:pt x="1073535" y="1551829"/>
                  </a:cubicBezTo>
                  <a:cubicBezTo>
                    <a:pt x="1014363" y="1562395"/>
                    <a:pt x="957305" y="1572961"/>
                    <a:pt x="898134" y="1581414"/>
                  </a:cubicBezTo>
                  <a:cubicBezTo>
                    <a:pt x="881228" y="1583528"/>
                    <a:pt x="870662" y="1591980"/>
                    <a:pt x="862209" y="1606773"/>
                  </a:cubicBezTo>
                  <a:cubicBezTo>
                    <a:pt x="857982" y="1613113"/>
                    <a:pt x="832624" y="1625793"/>
                    <a:pt x="813604" y="1638472"/>
                  </a:cubicBezTo>
                  <a:lnTo>
                    <a:pt x="678355" y="1720889"/>
                  </a:lnTo>
                  <a:cubicBezTo>
                    <a:pt x="572693" y="1788513"/>
                    <a:pt x="467030" y="1839232"/>
                    <a:pt x="342348" y="1870931"/>
                  </a:cubicBezTo>
                  <a:cubicBezTo>
                    <a:pt x="333894" y="1873043"/>
                    <a:pt x="228231" y="1887837"/>
                    <a:pt x="156381" y="1917423"/>
                  </a:cubicBezTo>
                  <a:cubicBezTo>
                    <a:pt x="118343" y="1934328"/>
                    <a:pt x="84530" y="1936441"/>
                    <a:pt x="57058" y="1908969"/>
                  </a:cubicBezTo>
                  <a:cubicBezTo>
                    <a:pt x="29586" y="1879384"/>
                    <a:pt x="14793" y="1851911"/>
                    <a:pt x="0" y="1809646"/>
                  </a:cubicBezTo>
                  <a:cubicBezTo>
                    <a:pt x="69738" y="1750475"/>
                    <a:pt x="57058" y="1731456"/>
                    <a:pt x="112003" y="1691303"/>
                  </a:cubicBezTo>
                  <a:cubicBezTo>
                    <a:pt x="293743" y="1579301"/>
                    <a:pt x="369820" y="1600433"/>
                    <a:pt x="416312" y="1598320"/>
                  </a:cubicBezTo>
                  <a:cubicBezTo>
                    <a:pt x="469143" y="1591980"/>
                    <a:pt x="530428" y="1591980"/>
                    <a:pt x="608618" y="1566621"/>
                  </a:cubicBezTo>
                  <a:cubicBezTo>
                    <a:pt x="712168" y="1534922"/>
                    <a:pt x="762885" y="1532809"/>
                    <a:pt x="836849" y="1511676"/>
                  </a:cubicBezTo>
                  <a:cubicBezTo>
                    <a:pt x="934060" y="1486317"/>
                    <a:pt x="982665" y="1439826"/>
                    <a:pt x="1048175" y="1412353"/>
                  </a:cubicBezTo>
                  <a:cubicBezTo>
                    <a:pt x="1122139" y="1397560"/>
                    <a:pt x="1183952" y="1392805"/>
                    <a:pt x="1244180" y="1396504"/>
                  </a:cubicBezTo>
                  <a:close/>
                  <a:moveTo>
                    <a:pt x="946179" y="991"/>
                  </a:moveTo>
                  <a:cubicBezTo>
                    <a:pt x="959024" y="3105"/>
                    <a:pt x="971571" y="8652"/>
                    <a:pt x="982666" y="18162"/>
                  </a:cubicBezTo>
                  <a:cubicBezTo>
                    <a:pt x="1031271" y="51974"/>
                    <a:pt x="1096782" y="60427"/>
                    <a:pt x="1151726" y="70993"/>
                  </a:cubicBezTo>
                  <a:cubicBezTo>
                    <a:pt x="1153840" y="90013"/>
                    <a:pt x="1155953" y="98466"/>
                    <a:pt x="1155953" y="111145"/>
                  </a:cubicBezTo>
                  <a:lnTo>
                    <a:pt x="1155953" y="208355"/>
                  </a:lnTo>
                  <a:cubicBezTo>
                    <a:pt x="1122141" y="261186"/>
                    <a:pt x="1115801" y="307678"/>
                    <a:pt x="1117914" y="373189"/>
                  </a:cubicBezTo>
                  <a:cubicBezTo>
                    <a:pt x="1120027" y="417568"/>
                    <a:pt x="1098895" y="459833"/>
                    <a:pt x="1067196" y="493645"/>
                  </a:cubicBezTo>
                  <a:cubicBezTo>
                    <a:pt x="1048177" y="514777"/>
                    <a:pt x="1033384" y="529570"/>
                    <a:pt x="1016478" y="563382"/>
                  </a:cubicBezTo>
                  <a:cubicBezTo>
                    <a:pt x="1005912" y="586628"/>
                    <a:pt x="999572" y="605647"/>
                    <a:pt x="989006" y="624667"/>
                  </a:cubicBezTo>
                  <a:cubicBezTo>
                    <a:pt x="983723" y="638403"/>
                    <a:pt x="975269" y="644743"/>
                    <a:pt x="965495" y="646328"/>
                  </a:cubicBezTo>
                  <a:lnTo>
                    <a:pt x="959415" y="645000"/>
                  </a:lnTo>
                  <a:lnTo>
                    <a:pt x="880948" y="615551"/>
                  </a:lnTo>
                  <a:lnTo>
                    <a:pt x="856567" y="604576"/>
                  </a:lnTo>
                  <a:lnTo>
                    <a:pt x="773453" y="559156"/>
                  </a:lnTo>
                  <a:cubicBezTo>
                    <a:pt x="792472" y="576062"/>
                    <a:pt x="818360" y="588213"/>
                    <a:pt x="846625" y="600101"/>
                  </a:cubicBezTo>
                  <a:lnTo>
                    <a:pt x="856567" y="604576"/>
                  </a:lnTo>
                  <a:lnTo>
                    <a:pt x="867229" y="610403"/>
                  </a:lnTo>
                  <a:lnTo>
                    <a:pt x="880948" y="615551"/>
                  </a:lnTo>
                  <a:lnTo>
                    <a:pt x="934060" y="639460"/>
                  </a:lnTo>
                  <a:lnTo>
                    <a:pt x="959415" y="645000"/>
                  </a:lnTo>
                  <a:lnTo>
                    <a:pt x="978439" y="652139"/>
                  </a:lnTo>
                  <a:cubicBezTo>
                    <a:pt x="982666" y="654253"/>
                    <a:pt x="984779" y="658479"/>
                    <a:pt x="984779" y="662705"/>
                  </a:cubicBezTo>
                  <a:cubicBezTo>
                    <a:pt x="1001685" y="751463"/>
                    <a:pt x="965759" y="831766"/>
                    <a:pt x="955193" y="918410"/>
                  </a:cubicBezTo>
                  <a:cubicBezTo>
                    <a:pt x="953080" y="943769"/>
                    <a:pt x="944627" y="969128"/>
                    <a:pt x="938287" y="994487"/>
                  </a:cubicBezTo>
                  <a:cubicBezTo>
                    <a:pt x="925608" y="1002941"/>
                    <a:pt x="944627" y="1026186"/>
                    <a:pt x="921381" y="1030413"/>
                  </a:cubicBezTo>
                  <a:cubicBezTo>
                    <a:pt x="879116" y="943769"/>
                    <a:pt x="813605" y="871918"/>
                    <a:pt x="754433" y="797954"/>
                  </a:cubicBezTo>
                  <a:cubicBezTo>
                    <a:pt x="729075" y="768368"/>
                    <a:pt x="688922" y="749350"/>
                    <a:pt x="655111" y="728217"/>
                  </a:cubicBezTo>
                  <a:cubicBezTo>
                    <a:pt x="574806" y="677498"/>
                    <a:pt x="547334" y="595081"/>
                    <a:pt x="579033" y="508438"/>
                  </a:cubicBezTo>
                  <a:cubicBezTo>
                    <a:pt x="602279" y="451380"/>
                    <a:pt x="605945" y="374057"/>
                    <a:pt x="616511" y="312772"/>
                  </a:cubicBezTo>
                  <a:cubicBezTo>
                    <a:pt x="641870" y="325451"/>
                    <a:pt x="669903" y="366849"/>
                    <a:pt x="699489" y="333037"/>
                  </a:cubicBezTo>
                  <a:cubicBezTo>
                    <a:pt x="640318" y="333037"/>
                    <a:pt x="629751" y="320357"/>
                    <a:pt x="614958" y="265413"/>
                  </a:cubicBezTo>
                  <a:cubicBezTo>
                    <a:pt x="608619" y="242168"/>
                    <a:pt x="591712" y="225188"/>
                    <a:pt x="585372" y="197789"/>
                  </a:cubicBezTo>
                  <a:cubicBezTo>
                    <a:pt x="579033" y="170389"/>
                    <a:pt x="553673" y="130598"/>
                    <a:pt x="576920" y="101013"/>
                  </a:cubicBezTo>
                  <a:cubicBezTo>
                    <a:pt x="644544" y="98899"/>
                    <a:pt x="705828" y="136505"/>
                    <a:pt x="710055" y="229487"/>
                  </a:cubicBezTo>
                  <a:cubicBezTo>
                    <a:pt x="739641" y="212582"/>
                    <a:pt x="739641" y="185109"/>
                    <a:pt x="737527" y="157637"/>
                  </a:cubicBezTo>
                  <a:cubicBezTo>
                    <a:pt x="735414" y="128051"/>
                    <a:pt x="741754" y="109032"/>
                    <a:pt x="777680" y="115372"/>
                  </a:cubicBezTo>
                  <a:cubicBezTo>
                    <a:pt x="822058" y="123824"/>
                    <a:pt x="841077" y="96352"/>
                    <a:pt x="853757" y="60427"/>
                  </a:cubicBezTo>
                  <a:cubicBezTo>
                    <a:pt x="866436" y="19218"/>
                    <a:pt x="907645" y="-5348"/>
                    <a:pt x="946179" y="991"/>
                  </a:cubicBezTo>
                  <a:close/>
                </a:path>
              </a:pathLst>
            </a:custGeom>
            <a:solidFill>
              <a:srgbClr val="FECBA3"/>
            </a:solidFill>
            <a:ln w="9525" cap="flat">
              <a:noFill/>
              <a:prstDash val="solid"/>
              <a:miter/>
            </a:ln>
          </p:spPr>
          <p:txBody>
            <a:bodyPr rtlCol="0" anchor="ctr"/>
            <a:lstStyle/>
            <a:p>
              <a:endParaRPr lang="en-US" dirty="0">
                <a:latin typeface="Arial" pitchFamily="34" charset="0"/>
                <a:cs typeface="B Nazanin" pitchFamily="2" charset="-78"/>
              </a:endParaRPr>
            </a:p>
          </p:txBody>
        </p:sp>
        <p:grpSp>
          <p:nvGrpSpPr>
            <p:cNvPr id="290" name="Group 289">
              <a:extLst>
                <a:ext uri="{FF2B5EF4-FFF2-40B4-BE49-F238E27FC236}">
                  <a16:creationId xmlns:a16="http://schemas.microsoft.com/office/drawing/2014/main" id="{DC835CA2-1451-4E43-9533-249A97DC8A44}"/>
                </a:ext>
              </a:extLst>
            </p:cNvPr>
            <p:cNvGrpSpPr/>
            <p:nvPr/>
          </p:nvGrpSpPr>
          <p:grpSpPr>
            <a:xfrm>
              <a:off x="1314164" y="2864343"/>
              <a:ext cx="1013391" cy="285088"/>
              <a:chOff x="8963351" y="2835327"/>
              <a:chExt cx="1121835" cy="315595"/>
            </a:xfrm>
          </p:grpSpPr>
          <p:sp>
            <p:nvSpPr>
              <p:cNvPr id="294" name="Freeform: Shape 293">
                <a:extLst>
                  <a:ext uri="{FF2B5EF4-FFF2-40B4-BE49-F238E27FC236}">
                    <a16:creationId xmlns:a16="http://schemas.microsoft.com/office/drawing/2014/main" id="{5B19975D-C59F-43C9-B53D-AD372D070692}"/>
                  </a:ext>
                </a:extLst>
              </p:cNvPr>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295" name="Freeform: Shape 294">
                <a:extLst>
                  <a:ext uri="{FF2B5EF4-FFF2-40B4-BE49-F238E27FC236}">
                    <a16:creationId xmlns:a16="http://schemas.microsoft.com/office/drawing/2014/main" id="{EF59D05B-D368-4326-9ABA-3A043F3297BB}"/>
                  </a:ext>
                </a:extLst>
              </p:cNvPr>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296" name="Freeform: Shape 295">
                <a:extLst>
                  <a:ext uri="{FF2B5EF4-FFF2-40B4-BE49-F238E27FC236}">
                    <a16:creationId xmlns:a16="http://schemas.microsoft.com/office/drawing/2014/main" id="{1735BE42-AD3C-4A6A-9E68-30AAA33B67CA}"/>
                  </a:ext>
                </a:extLst>
              </p:cNvPr>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297" name="Freeform: Shape 296">
                <a:extLst>
                  <a:ext uri="{FF2B5EF4-FFF2-40B4-BE49-F238E27FC236}">
                    <a16:creationId xmlns:a16="http://schemas.microsoft.com/office/drawing/2014/main" id="{CBEDF141-C02F-4791-9CBC-A012F9979DE0}"/>
                  </a:ext>
                </a:extLst>
              </p:cNvPr>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298" name="Freeform: Shape 297">
                <a:extLst>
                  <a:ext uri="{FF2B5EF4-FFF2-40B4-BE49-F238E27FC236}">
                    <a16:creationId xmlns:a16="http://schemas.microsoft.com/office/drawing/2014/main" id="{5DF247CB-6826-4142-A272-35DB43ABF730}"/>
                  </a:ext>
                </a:extLst>
              </p:cNvPr>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w="23341" cap="flat">
                <a:noFill/>
                <a:prstDash val="solid"/>
                <a:miter/>
              </a:ln>
            </p:spPr>
            <p:txBody>
              <a:bodyPr rtlCol="0" anchor="ctr"/>
              <a:lstStyle/>
              <a:p>
                <a:endParaRPr lang="en-US" dirty="0">
                  <a:latin typeface="Arial" pitchFamily="34" charset="0"/>
                  <a:cs typeface="B Nazanin" pitchFamily="2" charset="-78"/>
                </a:endParaRPr>
              </a:p>
            </p:txBody>
          </p:sp>
          <p:sp>
            <p:nvSpPr>
              <p:cNvPr id="299" name="Freeform: Shape 298">
                <a:extLst>
                  <a:ext uri="{FF2B5EF4-FFF2-40B4-BE49-F238E27FC236}">
                    <a16:creationId xmlns:a16="http://schemas.microsoft.com/office/drawing/2014/main" id="{D6F17873-AAA6-4B41-B757-D6A5B93CC241}"/>
                  </a:ext>
                </a:extLst>
              </p:cNvPr>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w="23341" cap="flat">
                <a:noFill/>
                <a:prstDash val="solid"/>
                <a:miter/>
              </a:ln>
            </p:spPr>
            <p:txBody>
              <a:bodyPr rtlCol="0" anchor="ctr"/>
              <a:lstStyle/>
              <a:p>
                <a:endParaRPr lang="en-US" dirty="0">
                  <a:latin typeface="Arial" pitchFamily="34" charset="0"/>
                  <a:cs typeface="B Nazanin" pitchFamily="2" charset="-78"/>
                </a:endParaRPr>
              </a:p>
            </p:txBody>
          </p:sp>
        </p:grpSp>
        <p:sp>
          <p:nvSpPr>
            <p:cNvPr id="291" name="Freeform: Shape 290">
              <a:extLst>
                <a:ext uri="{FF2B5EF4-FFF2-40B4-BE49-F238E27FC236}">
                  <a16:creationId xmlns:a16="http://schemas.microsoft.com/office/drawing/2014/main" id="{909EAF7B-7601-4687-BCFB-2BA982E0D475}"/>
                </a:ext>
              </a:extLst>
            </p:cNvPr>
            <p:cNvSpPr/>
            <p:nvPr/>
          </p:nvSpPr>
          <p:spPr>
            <a:xfrm>
              <a:off x="1909694" y="1707401"/>
              <a:ext cx="217666" cy="1291202"/>
            </a:xfrm>
            <a:custGeom>
              <a:avLst/>
              <a:gdLst>
                <a:gd name="connsiteX0" fmla="*/ 200760 w 217666"/>
                <a:gd name="connsiteY0" fmla="*/ 1217238 h 1291202"/>
                <a:gd name="connsiteX1" fmla="*/ 217666 w 217666"/>
                <a:gd name="connsiteY1" fmla="*/ 1232030 h 1291202"/>
                <a:gd name="connsiteX2" fmla="*/ 202873 w 217666"/>
                <a:gd name="connsiteY2" fmla="*/ 1251050 h 1291202"/>
                <a:gd name="connsiteX3" fmla="*/ 183853 w 217666"/>
                <a:gd name="connsiteY3" fmla="*/ 1236257 h 1291202"/>
                <a:gd name="connsiteX4" fmla="*/ 200760 w 217666"/>
                <a:gd name="connsiteY4" fmla="*/ 1217238 h 1291202"/>
                <a:gd name="connsiteX5" fmla="*/ 188082 w 217666"/>
                <a:gd name="connsiteY5" fmla="*/ 929834 h 1291202"/>
                <a:gd name="connsiteX6" fmla="*/ 204988 w 217666"/>
                <a:gd name="connsiteY6" fmla="*/ 950967 h 1291202"/>
                <a:gd name="connsiteX7" fmla="*/ 181742 w 217666"/>
                <a:gd name="connsiteY7" fmla="*/ 969987 h 1291202"/>
                <a:gd name="connsiteX8" fmla="*/ 166949 w 217666"/>
                <a:gd name="connsiteY8" fmla="*/ 946740 h 1291202"/>
                <a:gd name="connsiteX9" fmla="*/ 188082 w 217666"/>
                <a:gd name="connsiteY9" fmla="*/ 929834 h 1291202"/>
                <a:gd name="connsiteX10" fmla="*/ 128909 w 217666"/>
                <a:gd name="connsiteY10" fmla="*/ 657225 h 1291202"/>
                <a:gd name="connsiteX11" fmla="*/ 141589 w 217666"/>
                <a:gd name="connsiteY11" fmla="*/ 674131 h 1291202"/>
                <a:gd name="connsiteX12" fmla="*/ 124682 w 217666"/>
                <a:gd name="connsiteY12" fmla="*/ 691037 h 1291202"/>
                <a:gd name="connsiteX13" fmla="*/ 109890 w 217666"/>
                <a:gd name="connsiteY13" fmla="*/ 672017 h 1291202"/>
                <a:gd name="connsiteX14" fmla="*/ 128909 w 217666"/>
                <a:gd name="connsiteY14" fmla="*/ 657225 h 1291202"/>
                <a:gd name="connsiteX15" fmla="*/ 69737 w 217666"/>
                <a:gd name="connsiteY15" fmla="*/ 623411 h 1291202"/>
                <a:gd name="connsiteX16" fmla="*/ 88757 w 217666"/>
                <a:gd name="connsiteY16" fmla="*/ 648770 h 1291202"/>
                <a:gd name="connsiteX17" fmla="*/ 120456 w 217666"/>
                <a:gd name="connsiteY17" fmla="*/ 828398 h 1291202"/>
                <a:gd name="connsiteX18" fmla="*/ 164834 w 217666"/>
                <a:gd name="connsiteY18" fmla="*/ 980552 h 1291202"/>
                <a:gd name="connsiteX19" fmla="*/ 173288 w 217666"/>
                <a:gd name="connsiteY19" fmla="*/ 1219351 h 1291202"/>
                <a:gd name="connsiteX20" fmla="*/ 147928 w 217666"/>
                <a:gd name="connsiteY20" fmla="*/ 1291202 h 1291202"/>
                <a:gd name="connsiteX21" fmla="*/ 137362 w 217666"/>
                <a:gd name="connsiteY21" fmla="*/ 1289088 h 1291202"/>
                <a:gd name="connsiteX22" fmla="*/ 158495 w 217666"/>
                <a:gd name="connsiteY22" fmla="*/ 1217238 h 1291202"/>
                <a:gd name="connsiteX23" fmla="*/ 150042 w 217666"/>
                <a:gd name="connsiteY23" fmla="*/ 980552 h 1291202"/>
                <a:gd name="connsiteX24" fmla="*/ 105663 w 217666"/>
                <a:gd name="connsiteY24" fmla="*/ 800925 h 1291202"/>
                <a:gd name="connsiteX25" fmla="*/ 69737 w 217666"/>
                <a:gd name="connsiteY25" fmla="*/ 623411 h 1291202"/>
                <a:gd name="connsiteX26" fmla="*/ 50719 w 217666"/>
                <a:gd name="connsiteY26" fmla="*/ 120456 h 1291202"/>
                <a:gd name="connsiteX27" fmla="*/ 67625 w 217666"/>
                <a:gd name="connsiteY27" fmla="*/ 137363 h 1291202"/>
                <a:gd name="connsiteX28" fmla="*/ 52832 w 217666"/>
                <a:gd name="connsiteY28" fmla="*/ 154269 h 1291202"/>
                <a:gd name="connsiteX29" fmla="*/ 33812 w 217666"/>
                <a:gd name="connsiteY29" fmla="*/ 139476 h 1291202"/>
                <a:gd name="connsiteX30" fmla="*/ 50719 w 217666"/>
                <a:gd name="connsiteY30" fmla="*/ 120456 h 1291202"/>
                <a:gd name="connsiteX31" fmla="*/ 8454 w 217666"/>
                <a:gd name="connsiteY31" fmla="*/ 0 h 1291202"/>
                <a:gd name="connsiteX32" fmla="*/ 10567 w 217666"/>
                <a:gd name="connsiteY32" fmla="*/ 99323 h 1291202"/>
                <a:gd name="connsiteX33" fmla="*/ 23247 w 217666"/>
                <a:gd name="connsiteY33" fmla="*/ 226119 h 1291202"/>
                <a:gd name="connsiteX34" fmla="*/ 42266 w 217666"/>
                <a:gd name="connsiteY34" fmla="*/ 460692 h 1291202"/>
                <a:gd name="connsiteX35" fmla="*/ 25360 w 217666"/>
                <a:gd name="connsiteY35" fmla="*/ 469144 h 1291202"/>
                <a:gd name="connsiteX36" fmla="*/ 2114 w 217666"/>
                <a:gd name="connsiteY36" fmla="*/ 109890 h 1291202"/>
                <a:gd name="connsiteX37" fmla="*/ 0 w 217666"/>
                <a:gd name="connsiteY37" fmla="*/ 29586 h 1291202"/>
                <a:gd name="connsiteX38" fmla="*/ 8454 w 217666"/>
                <a:gd name="connsiteY38" fmla="*/ 0 h 129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7666" h="1291202">
                  <a:moveTo>
                    <a:pt x="200760" y="1217238"/>
                  </a:moveTo>
                  <a:cubicBezTo>
                    <a:pt x="209213" y="1215124"/>
                    <a:pt x="215553" y="1221464"/>
                    <a:pt x="217666" y="1232030"/>
                  </a:cubicBezTo>
                  <a:cubicBezTo>
                    <a:pt x="217666" y="1242597"/>
                    <a:pt x="213440" y="1248937"/>
                    <a:pt x="202873" y="1251050"/>
                  </a:cubicBezTo>
                  <a:cubicBezTo>
                    <a:pt x="192307" y="1251050"/>
                    <a:pt x="185967" y="1244710"/>
                    <a:pt x="183853" y="1236257"/>
                  </a:cubicBezTo>
                  <a:cubicBezTo>
                    <a:pt x="183853" y="1225691"/>
                    <a:pt x="190194" y="1219351"/>
                    <a:pt x="200760" y="1217238"/>
                  </a:cubicBezTo>
                  <a:close/>
                  <a:moveTo>
                    <a:pt x="188082" y="929834"/>
                  </a:moveTo>
                  <a:cubicBezTo>
                    <a:pt x="198648" y="931948"/>
                    <a:pt x="207101" y="940401"/>
                    <a:pt x="204988" y="950967"/>
                  </a:cubicBezTo>
                  <a:cubicBezTo>
                    <a:pt x="204988" y="963647"/>
                    <a:pt x="196534" y="974214"/>
                    <a:pt x="181742" y="969987"/>
                  </a:cubicBezTo>
                  <a:cubicBezTo>
                    <a:pt x="169062" y="967873"/>
                    <a:pt x="164835" y="957307"/>
                    <a:pt x="166949" y="946740"/>
                  </a:cubicBezTo>
                  <a:cubicBezTo>
                    <a:pt x="169062" y="936174"/>
                    <a:pt x="175401" y="929834"/>
                    <a:pt x="188082" y="929834"/>
                  </a:cubicBezTo>
                  <a:close/>
                  <a:moveTo>
                    <a:pt x="128909" y="657225"/>
                  </a:moveTo>
                  <a:cubicBezTo>
                    <a:pt x="137362" y="659338"/>
                    <a:pt x="143702" y="665678"/>
                    <a:pt x="141589" y="674131"/>
                  </a:cubicBezTo>
                  <a:cubicBezTo>
                    <a:pt x="141589" y="684697"/>
                    <a:pt x="135249" y="691037"/>
                    <a:pt x="124682" y="691037"/>
                  </a:cubicBezTo>
                  <a:cubicBezTo>
                    <a:pt x="114116" y="688924"/>
                    <a:pt x="107776" y="684697"/>
                    <a:pt x="109890" y="672017"/>
                  </a:cubicBezTo>
                  <a:cubicBezTo>
                    <a:pt x="112003" y="661451"/>
                    <a:pt x="118343" y="655111"/>
                    <a:pt x="128909" y="657225"/>
                  </a:cubicBezTo>
                  <a:close/>
                  <a:moveTo>
                    <a:pt x="69737" y="623411"/>
                  </a:moveTo>
                  <a:cubicBezTo>
                    <a:pt x="86644" y="623411"/>
                    <a:pt x="86644" y="636091"/>
                    <a:pt x="88757" y="648770"/>
                  </a:cubicBezTo>
                  <a:cubicBezTo>
                    <a:pt x="103550" y="707942"/>
                    <a:pt x="122569" y="765000"/>
                    <a:pt x="120456" y="828398"/>
                  </a:cubicBezTo>
                  <a:cubicBezTo>
                    <a:pt x="118343" y="879116"/>
                    <a:pt x="139476" y="931948"/>
                    <a:pt x="164834" y="980552"/>
                  </a:cubicBezTo>
                  <a:cubicBezTo>
                    <a:pt x="204987" y="1058743"/>
                    <a:pt x="224007" y="1136933"/>
                    <a:pt x="173288" y="1219351"/>
                  </a:cubicBezTo>
                  <a:cubicBezTo>
                    <a:pt x="160608" y="1240483"/>
                    <a:pt x="156382" y="1267956"/>
                    <a:pt x="147928" y="1291202"/>
                  </a:cubicBezTo>
                  <a:cubicBezTo>
                    <a:pt x="143702" y="1291202"/>
                    <a:pt x="141589" y="1289088"/>
                    <a:pt x="137362" y="1289088"/>
                  </a:cubicBezTo>
                  <a:cubicBezTo>
                    <a:pt x="143702" y="1265843"/>
                    <a:pt x="145815" y="1238370"/>
                    <a:pt x="158495" y="1217238"/>
                  </a:cubicBezTo>
                  <a:cubicBezTo>
                    <a:pt x="207100" y="1134820"/>
                    <a:pt x="188081" y="1056630"/>
                    <a:pt x="150042" y="980552"/>
                  </a:cubicBezTo>
                  <a:cubicBezTo>
                    <a:pt x="122569" y="923494"/>
                    <a:pt x="101436" y="864323"/>
                    <a:pt x="105663" y="800925"/>
                  </a:cubicBezTo>
                  <a:cubicBezTo>
                    <a:pt x="109890" y="739640"/>
                    <a:pt x="73964" y="684696"/>
                    <a:pt x="69737" y="623411"/>
                  </a:cubicBezTo>
                  <a:close/>
                  <a:moveTo>
                    <a:pt x="50719" y="120456"/>
                  </a:moveTo>
                  <a:cubicBezTo>
                    <a:pt x="61286" y="120456"/>
                    <a:pt x="67625" y="126797"/>
                    <a:pt x="67625" y="137363"/>
                  </a:cubicBezTo>
                  <a:cubicBezTo>
                    <a:pt x="67625" y="147930"/>
                    <a:pt x="63399" y="154269"/>
                    <a:pt x="52832" y="154269"/>
                  </a:cubicBezTo>
                  <a:cubicBezTo>
                    <a:pt x="42266" y="154269"/>
                    <a:pt x="35926" y="150043"/>
                    <a:pt x="33812" y="139476"/>
                  </a:cubicBezTo>
                  <a:cubicBezTo>
                    <a:pt x="33812" y="128910"/>
                    <a:pt x="40153" y="124683"/>
                    <a:pt x="50719" y="120456"/>
                  </a:cubicBezTo>
                  <a:close/>
                  <a:moveTo>
                    <a:pt x="8454" y="0"/>
                  </a:moveTo>
                  <a:cubicBezTo>
                    <a:pt x="8454" y="35926"/>
                    <a:pt x="10567" y="63399"/>
                    <a:pt x="10567" y="99323"/>
                  </a:cubicBezTo>
                  <a:cubicBezTo>
                    <a:pt x="12681" y="139476"/>
                    <a:pt x="21133" y="190194"/>
                    <a:pt x="23247" y="226119"/>
                  </a:cubicBezTo>
                  <a:cubicBezTo>
                    <a:pt x="27474" y="291631"/>
                    <a:pt x="42266" y="458578"/>
                    <a:pt x="42266" y="460692"/>
                  </a:cubicBezTo>
                  <a:cubicBezTo>
                    <a:pt x="33814" y="462805"/>
                    <a:pt x="33814" y="464917"/>
                    <a:pt x="25360" y="469144"/>
                  </a:cubicBezTo>
                  <a:cubicBezTo>
                    <a:pt x="6341" y="350802"/>
                    <a:pt x="10567" y="221893"/>
                    <a:pt x="2114" y="109890"/>
                  </a:cubicBezTo>
                  <a:cubicBezTo>
                    <a:pt x="-2113" y="80305"/>
                    <a:pt x="2114" y="54945"/>
                    <a:pt x="0" y="29586"/>
                  </a:cubicBezTo>
                  <a:cubicBezTo>
                    <a:pt x="4227" y="10566"/>
                    <a:pt x="4227" y="14793"/>
                    <a:pt x="8454" y="0"/>
                  </a:cubicBezTo>
                  <a:close/>
                </a:path>
              </a:pathLst>
            </a:custGeom>
            <a:solidFill>
              <a:schemeClr val="bg1"/>
            </a:solidFill>
            <a:ln w="9525" cap="flat">
              <a:noFill/>
              <a:prstDash val="solid"/>
              <a:miter/>
            </a:ln>
          </p:spPr>
          <p:txBody>
            <a:bodyPr wrap="square" rtlCol="0" anchor="ctr">
              <a:noAutofit/>
            </a:bodyPr>
            <a:lstStyle/>
            <a:p>
              <a:endParaRPr lang="en-US" dirty="0">
                <a:latin typeface="Arial" pitchFamily="34" charset="0"/>
                <a:cs typeface="B Nazanin" pitchFamily="2" charset="-78"/>
              </a:endParaRPr>
            </a:p>
          </p:txBody>
        </p:sp>
        <p:sp>
          <p:nvSpPr>
            <p:cNvPr id="292" name="Freeform: Shape 291">
              <a:extLst>
                <a:ext uri="{FF2B5EF4-FFF2-40B4-BE49-F238E27FC236}">
                  <a16:creationId xmlns:a16="http://schemas.microsoft.com/office/drawing/2014/main" id="{8C12C959-76F5-4C70-B282-AC502D0B7EFF}"/>
                </a:ext>
              </a:extLst>
            </p:cNvPr>
            <p:cNvSpPr/>
            <p:nvPr/>
          </p:nvSpPr>
          <p:spPr>
            <a:xfrm>
              <a:off x="971407" y="764890"/>
              <a:ext cx="1967442" cy="1883145"/>
            </a:xfrm>
            <a:custGeom>
              <a:avLst/>
              <a:gdLst>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37774 w 1967442"/>
                <a:gd name="connsiteY50" fmla="*/ 1684267 h 1883145"/>
                <a:gd name="connsiteX51" fmla="*/ 1889252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37774 w 1967442"/>
                <a:gd name="connsiteY50" fmla="*/ 1684267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54300 w 1967442"/>
                <a:gd name="connsiteY50" fmla="*/ 1692529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92529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19548 w 1967442"/>
                <a:gd name="connsiteY51" fmla="*/ 1459620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14039 w 1967442"/>
                <a:gd name="connsiteY51" fmla="*/ 1459620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967442" h="1883145">
                  <a:moveTo>
                    <a:pt x="16907" y="1749777"/>
                  </a:moveTo>
                  <a:cubicBezTo>
                    <a:pt x="31699" y="1787817"/>
                    <a:pt x="40152" y="1808949"/>
                    <a:pt x="59172" y="1832195"/>
                  </a:cubicBezTo>
                  <a:cubicBezTo>
                    <a:pt x="97211" y="1880800"/>
                    <a:pt x="133136" y="1874460"/>
                    <a:pt x="173288" y="1857554"/>
                  </a:cubicBezTo>
                  <a:cubicBezTo>
                    <a:pt x="224007" y="1838535"/>
                    <a:pt x="270498" y="1823741"/>
                    <a:pt x="323329" y="1817402"/>
                  </a:cubicBezTo>
                  <a:cubicBezTo>
                    <a:pt x="338122" y="1815289"/>
                    <a:pt x="350802" y="1813175"/>
                    <a:pt x="359255" y="1811062"/>
                  </a:cubicBezTo>
                  <a:cubicBezTo>
                    <a:pt x="344462" y="1827968"/>
                    <a:pt x="350802" y="1838535"/>
                    <a:pt x="346576" y="1851215"/>
                  </a:cubicBezTo>
                  <a:cubicBezTo>
                    <a:pt x="348689" y="1830082"/>
                    <a:pt x="346576" y="1821629"/>
                    <a:pt x="327556" y="1825855"/>
                  </a:cubicBezTo>
                  <a:cubicBezTo>
                    <a:pt x="270498" y="1838535"/>
                    <a:pt x="228232" y="1851215"/>
                    <a:pt x="177515" y="1872347"/>
                  </a:cubicBezTo>
                  <a:cubicBezTo>
                    <a:pt x="145816" y="1882914"/>
                    <a:pt x="92984" y="1899820"/>
                    <a:pt x="50719" y="1842761"/>
                  </a:cubicBezTo>
                  <a:cubicBezTo>
                    <a:pt x="31699" y="1815289"/>
                    <a:pt x="27473" y="1804723"/>
                    <a:pt x="12680" y="1779363"/>
                  </a:cubicBezTo>
                  <a:cubicBezTo>
                    <a:pt x="8453" y="1768797"/>
                    <a:pt x="10566" y="1762457"/>
                    <a:pt x="0" y="1751891"/>
                  </a:cubicBezTo>
                  <a:cubicBezTo>
                    <a:pt x="12680" y="1751891"/>
                    <a:pt x="12680" y="1751891"/>
                    <a:pt x="16907" y="1749777"/>
                  </a:cubicBezTo>
                  <a:close/>
                  <a:moveTo>
                    <a:pt x="1572262" y="1487733"/>
                  </a:moveTo>
                  <a:cubicBezTo>
                    <a:pt x="1576489" y="1508866"/>
                    <a:pt x="1606075" y="1527886"/>
                    <a:pt x="1587056" y="1536339"/>
                  </a:cubicBezTo>
                  <a:cubicBezTo>
                    <a:pt x="1563810" y="1549018"/>
                    <a:pt x="1559583" y="1525773"/>
                    <a:pt x="1532111" y="1513093"/>
                  </a:cubicBezTo>
                  <a:cubicBezTo>
                    <a:pt x="1525770" y="1510980"/>
                    <a:pt x="1519431" y="1504640"/>
                    <a:pt x="1515204" y="1500413"/>
                  </a:cubicBezTo>
                  <a:cubicBezTo>
                    <a:pt x="1519431" y="1500413"/>
                    <a:pt x="1529997" y="1502526"/>
                    <a:pt x="1532111" y="1502526"/>
                  </a:cubicBezTo>
                  <a:cubicBezTo>
                    <a:pt x="1540563" y="1504640"/>
                    <a:pt x="1561696" y="1534225"/>
                    <a:pt x="1580716" y="1529998"/>
                  </a:cubicBezTo>
                  <a:cubicBezTo>
                    <a:pt x="1593395" y="1527886"/>
                    <a:pt x="1557469" y="1494074"/>
                    <a:pt x="1572262" y="1487733"/>
                  </a:cubicBezTo>
                  <a:close/>
                  <a:moveTo>
                    <a:pt x="1697209" y="1483508"/>
                  </a:moveTo>
                  <a:cubicBezTo>
                    <a:pt x="1700114" y="1485093"/>
                    <a:pt x="1703284" y="1487734"/>
                    <a:pt x="1709624" y="1487734"/>
                  </a:cubicBezTo>
                  <a:cubicBezTo>
                    <a:pt x="1699057" y="1496188"/>
                    <a:pt x="1694831" y="1502527"/>
                    <a:pt x="1682151" y="1510981"/>
                  </a:cubicBezTo>
                  <a:cubicBezTo>
                    <a:pt x="1639886" y="1540566"/>
                    <a:pt x="1644113" y="1542680"/>
                    <a:pt x="1625093" y="1489848"/>
                  </a:cubicBezTo>
                  <a:cubicBezTo>
                    <a:pt x="1639886" y="1489848"/>
                    <a:pt x="1633546" y="1487734"/>
                    <a:pt x="1646226" y="1487734"/>
                  </a:cubicBezTo>
                  <a:cubicBezTo>
                    <a:pt x="1641999" y="1496188"/>
                    <a:pt x="1635659" y="1494074"/>
                    <a:pt x="1644113" y="1508867"/>
                  </a:cubicBezTo>
                  <a:cubicBezTo>
                    <a:pt x="1648340" y="1517320"/>
                    <a:pt x="1658906" y="1515207"/>
                    <a:pt x="1667358" y="1508867"/>
                  </a:cubicBezTo>
                  <a:cubicBezTo>
                    <a:pt x="1673698" y="1502527"/>
                    <a:pt x="1684264" y="1496188"/>
                    <a:pt x="1686378" y="1485621"/>
                  </a:cubicBezTo>
                  <a:cubicBezTo>
                    <a:pt x="1691661" y="1481395"/>
                    <a:pt x="1694303" y="1481923"/>
                    <a:pt x="1697209" y="1483508"/>
                  </a:cubicBezTo>
                  <a:close/>
                  <a:moveTo>
                    <a:pt x="1800494" y="1459997"/>
                  </a:moveTo>
                  <a:cubicBezTo>
                    <a:pt x="1802608" y="1461318"/>
                    <a:pt x="1804721" y="1463432"/>
                    <a:pt x="1808947" y="1462375"/>
                  </a:cubicBezTo>
                  <a:cubicBezTo>
                    <a:pt x="1800495" y="1470829"/>
                    <a:pt x="1796268" y="1477168"/>
                    <a:pt x="1787814" y="1485621"/>
                  </a:cubicBezTo>
                  <a:cubicBezTo>
                    <a:pt x="1756115" y="1515207"/>
                    <a:pt x="1760342" y="1517320"/>
                    <a:pt x="1745549" y="1464488"/>
                  </a:cubicBezTo>
                  <a:lnTo>
                    <a:pt x="1762456" y="1464488"/>
                  </a:lnTo>
                  <a:cubicBezTo>
                    <a:pt x="1758229" y="1472942"/>
                    <a:pt x="1754003" y="1470829"/>
                    <a:pt x="1760342" y="1485621"/>
                  </a:cubicBezTo>
                  <a:cubicBezTo>
                    <a:pt x="1764569" y="1494074"/>
                    <a:pt x="1770909" y="1491961"/>
                    <a:pt x="1777248" y="1485621"/>
                  </a:cubicBezTo>
                  <a:cubicBezTo>
                    <a:pt x="1783589" y="1479281"/>
                    <a:pt x="1789928" y="1472942"/>
                    <a:pt x="1792041" y="1462375"/>
                  </a:cubicBezTo>
                  <a:cubicBezTo>
                    <a:pt x="1796268" y="1458148"/>
                    <a:pt x="1798381" y="1458677"/>
                    <a:pt x="1800494" y="1459997"/>
                  </a:cubicBezTo>
                  <a:close/>
                  <a:moveTo>
                    <a:pt x="1187122" y="1428033"/>
                  </a:moveTo>
                  <a:cubicBezTo>
                    <a:pt x="1208783" y="1428033"/>
                    <a:pt x="1230972" y="1431732"/>
                    <a:pt x="1255275" y="1439128"/>
                  </a:cubicBezTo>
                  <a:cubicBezTo>
                    <a:pt x="1246822" y="1443355"/>
                    <a:pt x="1238369" y="1449695"/>
                    <a:pt x="1227802" y="1456034"/>
                  </a:cubicBezTo>
                  <a:cubicBezTo>
                    <a:pt x="1198217" y="1420109"/>
                    <a:pt x="1158065" y="1451808"/>
                    <a:pt x="1122139" y="1439128"/>
                  </a:cubicBezTo>
                  <a:cubicBezTo>
                    <a:pt x="1144329" y="1431732"/>
                    <a:pt x="1165461" y="1428033"/>
                    <a:pt x="1187122" y="1428033"/>
                  </a:cubicBezTo>
                  <a:close/>
                  <a:moveTo>
                    <a:pt x="1923328" y="1407165"/>
                  </a:moveTo>
                  <a:cubicBezTo>
                    <a:pt x="1932045" y="1407429"/>
                    <a:pt x="1938913" y="1413769"/>
                    <a:pt x="1942084" y="1430675"/>
                  </a:cubicBezTo>
                  <a:cubicBezTo>
                    <a:pt x="1946309" y="1447581"/>
                    <a:pt x="1958990" y="1443355"/>
                    <a:pt x="1967442" y="1447581"/>
                  </a:cubicBezTo>
                  <a:cubicBezTo>
                    <a:pt x="1925177" y="1460260"/>
                    <a:pt x="1895592" y="1487734"/>
                    <a:pt x="1868120" y="1517319"/>
                  </a:cubicBezTo>
                  <a:cubicBezTo>
                    <a:pt x="1770909" y="1620869"/>
                    <a:pt x="1652567" y="1699059"/>
                    <a:pt x="1544791" y="1792043"/>
                  </a:cubicBezTo>
                  <a:cubicBezTo>
                    <a:pt x="1513092" y="1819515"/>
                    <a:pt x="1477166" y="1834308"/>
                    <a:pt x="1441240" y="1851214"/>
                  </a:cubicBezTo>
                  <a:lnTo>
                    <a:pt x="1432787" y="1842761"/>
                  </a:lnTo>
                  <a:cubicBezTo>
                    <a:pt x="1430674" y="1819515"/>
                    <a:pt x="1438584" y="1844824"/>
                    <a:pt x="1475503" y="1819326"/>
                  </a:cubicBezTo>
                  <a:cubicBezTo>
                    <a:pt x="1512422" y="1793828"/>
                    <a:pt x="1581211" y="1749726"/>
                    <a:pt x="1654300" y="1689775"/>
                  </a:cubicBezTo>
                  <a:cubicBezTo>
                    <a:pt x="1727389" y="1629824"/>
                    <a:pt x="1833735" y="1535697"/>
                    <a:pt x="1914039" y="1459620"/>
                  </a:cubicBezTo>
                  <a:cubicBezTo>
                    <a:pt x="1930945" y="1442714"/>
                    <a:pt x="1912498" y="1434902"/>
                    <a:pt x="1893478" y="1420109"/>
                  </a:cubicBezTo>
                  <a:cubicBezTo>
                    <a:pt x="1904044" y="1412712"/>
                    <a:pt x="1914611" y="1406901"/>
                    <a:pt x="1923328" y="1407165"/>
                  </a:cubicBezTo>
                  <a:close/>
                  <a:moveTo>
                    <a:pt x="1238469" y="1382533"/>
                  </a:moveTo>
                  <a:cubicBezTo>
                    <a:pt x="1246889" y="1381675"/>
                    <a:pt x="1254616" y="1381807"/>
                    <a:pt x="1261880" y="1382599"/>
                  </a:cubicBezTo>
                  <a:cubicBezTo>
                    <a:pt x="1276408" y="1384184"/>
                    <a:pt x="1289088" y="1388410"/>
                    <a:pt x="1301768" y="1392637"/>
                  </a:cubicBezTo>
                  <a:cubicBezTo>
                    <a:pt x="1303881" y="1398977"/>
                    <a:pt x="1301768" y="1403204"/>
                    <a:pt x="1301768" y="1409543"/>
                  </a:cubicBezTo>
                  <a:cubicBezTo>
                    <a:pt x="1278521" y="1394750"/>
                    <a:pt x="1251049" y="1390523"/>
                    <a:pt x="1210896" y="1388410"/>
                  </a:cubicBezTo>
                  <a:cubicBezTo>
                    <a:pt x="1220935" y="1385241"/>
                    <a:pt x="1230048" y="1383392"/>
                    <a:pt x="1238469" y="1382533"/>
                  </a:cubicBezTo>
                  <a:close/>
                  <a:moveTo>
                    <a:pt x="657224" y="128910"/>
                  </a:moveTo>
                  <a:cubicBezTo>
                    <a:pt x="672017" y="133136"/>
                    <a:pt x="661450" y="141589"/>
                    <a:pt x="659336" y="147929"/>
                  </a:cubicBezTo>
                  <a:cubicBezTo>
                    <a:pt x="655111" y="164835"/>
                    <a:pt x="684696" y="177514"/>
                    <a:pt x="663563" y="196534"/>
                  </a:cubicBezTo>
                  <a:cubicBezTo>
                    <a:pt x="646657" y="185968"/>
                    <a:pt x="648770" y="164835"/>
                    <a:pt x="636091" y="152155"/>
                  </a:cubicBezTo>
                  <a:cubicBezTo>
                    <a:pt x="629751" y="145815"/>
                    <a:pt x="633978" y="137363"/>
                    <a:pt x="640317" y="133136"/>
                  </a:cubicBezTo>
                  <a:cubicBezTo>
                    <a:pt x="644544" y="131022"/>
                    <a:pt x="652997" y="126797"/>
                    <a:pt x="657224" y="128910"/>
                  </a:cubicBezTo>
                  <a:close/>
                  <a:moveTo>
                    <a:pt x="589599" y="31698"/>
                  </a:moveTo>
                  <a:cubicBezTo>
                    <a:pt x="595938" y="38038"/>
                    <a:pt x="595938" y="38038"/>
                    <a:pt x="598052" y="42264"/>
                  </a:cubicBezTo>
                  <a:cubicBezTo>
                    <a:pt x="560013" y="112003"/>
                    <a:pt x="625525" y="116229"/>
                    <a:pt x="642430" y="224006"/>
                  </a:cubicBezTo>
                  <a:cubicBezTo>
                    <a:pt x="644543" y="240912"/>
                    <a:pt x="661449" y="259930"/>
                    <a:pt x="678356" y="262044"/>
                  </a:cubicBezTo>
                  <a:cubicBezTo>
                    <a:pt x="688923" y="264157"/>
                    <a:pt x="699489" y="266271"/>
                    <a:pt x="710055" y="266271"/>
                  </a:cubicBezTo>
                  <a:cubicBezTo>
                    <a:pt x="731188" y="266271"/>
                    <a:pt x="693148" y="287403"/>
                    <a:pt x="682582" y="283177"/>
                  </a:cubicBezTo>
                  <a:cubicBezTo>
                    <a:pt x="663563" y="276837"/>
                    <a:pt x="648770" y="268384"/>
                    <a:pt x="642430" y="264157"/>
                  </a:cubicBezTo>
                  <a:cubicBezTo>
                    <a:pt x="633977" y="259930"/>
                    <a:pt x="633977" y="316989"/>
                    <a:pt x="629751" y="340235"/>
                  </a:cubicBezTo>
                  <a:cubicBezTo>
                    <a:pt x="623411" y="374047"/>
                    <a:pt x="617071" y="390953"/>
                    <a:pt x="606505" y="420539"/>
                  </a:cubicBezTo>
                  <a:cubicBezTo>
                    <a:pt x="602278" y="412085"/>
                    <a:pt x="608619" y="420539"/>
                    <a:pt x="598052" y="414199"/>
                  </a:cubicBezTo>
                  <a:cubicBezTo>
                    <a:pt x="619185" y="352914"/>
                    <a:pt x="627637" y="300083"/>
                    <a:pt x="627637" y="238798"/>
                  </a:cubicBezTo>
                  <a:cubicBezTo>
                    <a:pt x="627637" y="213439"/>
                    <a:pt x="623411" y="177514"/>
                    <a:pt x="610731" y="158494"/>
                  </a:cubicBezTo>
                  <a:cubicBezTo>
                    <a:pt x="570579" y="103549"/>
                    <a:pt x="568466" y="80304"/>
                    <a:pt x="589599" y="31698"/>
                  </a:cubicBezTo>
                  <a:close/>
                  <a:moveTo>
                    <a:pt x="1177085" y="0"/>
                  </a:moveTo>
                  <a:cubicBezTo>
                    <a:pt x="1177085" y="52831"/>
                    <a:pt x="1187652" y="95097"/>
                    <a:pt x="1177085" y="147928"/>
                  </a:cubicBezTo>
                  <a:cubicBezTo>
                    <a:pt x="1139047" y="204987"/>
                    <a:pt x="1141160" y="270497"/>
                    <a:pt x="1134820" y="333895"/>
                  </a:cubicBezTo>
                  <a:cubicBezTo>
                    <a:pt x="1128480" y="380387"/>
                    <a:pt x="1101008" y="416313"/>
                    <a:pt x="1071422" y="452238"/>
                  </a:cubicBezTo>
                  <a:cubicBezTo>
                    <a:pt x="1060856" y="467031"/>
                    <a:pt x="1039723" y="498730"/>
                    <a:pt x="1039723" y="498730"/>
                  </a:cubicBezTo>
                  <a:cubicBezTo>
                    <a:pt x="1033384" y="513522"/>
                    <a:pt x="1016478" y="551562"/>
                    <a:pt x="1005911" y="576920"/>
                  </a:cubicBezTo>
                  <a:cubicBezTo>
                    <a:pt x="999571" y="591713"/>
                    <a:pt x="982665" y="598053"/>
                    <a:pt x="967872" y="593827"/>
                  </a:cubicBezTo>
                  <a:cubicBezTo>
                    <a:pt x="889682" y="566354"/>
                    <a:pt x="811491" y="532542"/>
                    <a:pt x="750206" y="471257"/>
                  </a:cubicBezTo>
                  <a:cubicBezTo>
                    <a:pt x="807264" y="515636"/>
                    <a:pt x="910815" y="562128"/>
                    <a:pt x="976325" y="585374"/>
                  </a:cubicBezTo>
                  <a:cubicBezTo>
                    <a:pt x="991118" y="589600"/>
                    <a:pt x="1010137" y="532542"/>
                    <a:pt x="1029157" y="500843"/>
                  </a:cubicBezTo>
                  <a:cubicBezTo>
                    <a:pt x="1029157" y="500843"/>
                    <a:pt x="1058743" y="456465"/>
                    <a:pt x="1069309" y="443785"/>
                  </a:cubicBezTo>
                  <a:cubicBezTo>
                    <a:pt x="1179198" y="319103"/>
                    <a:pt x="1094668" y="281064"/>
                    <a:pt x="1168632" y="145815"/>
                  </a:cubicBezTo>
                  <a:cubicBezTo>
                    <a:pt x="1172859" y="90871"/>
                    <a:pt x="1168632" y="57058"/>
                    <a:pt x="1164406" y="12680"/>
                  </a:cubicBezTo>
                  <a:cubicBezTo>
                    <a:pt x="1174972" y="6341"/>
                    <a:pt x="1166519" y="6341"/>
                    <a:pt x="1177085" y="0"/>
                  </a:cubicBezTo>
                  <a:close/>
                </a:path>
              </a:pathLst>
            </a:custGeom>
            <a:solidFill>
              <a:srgbClr val="A4A3A3"/>
            </a:solidFill>
            <a:ln w="23341" cap="flat">
              <a:noFill/>
              <a:prstDash val="solid"/>
              <a:miter/>
            </a:ln>
          </p:spPr>
          <p:txBody>
            <a:bodyPr wrap="square" rtlCol="0" anchor="ctr">
              <a:noAutofit/>
            </a:bodyPr>
            <a:lstStyle/>
            <a:p>
              <a:endParaRPr lang="en-US" dirty="0">
                <a:latin typeface="Arial" pitchFamily="34" charset="0"/>
                <a:cs typeface="B Nazanin" pitchFamily="2" charset="-78"/>
              </a:endParaRPr>
            </a:p>
          </p:txBody>
        </p:sp>
        <p:sp>
          <p:nvSpPr>
            <p:cNvPr id="293" name="Freeform: Shape 292">
              <a:extLst>
                <a:ext uri="{FF2B5EF4-FFF2-40B4-BE49-F238E27FC236}">
                  <a16:creationId xmlns:a16="http://schemas.microsoft.com/office/drawing/2014/main" id="{4A5C4D70-378B-4476-8CFB-CFBA7B45259D}"/>
                </a:ext>
              </a:extLst>
            </p:cNvPr>
            <p:cNvSpPr/>
            <p:nvPr/>
          </p:nvSpPr>
          <p:spPr>
            <a:xfrm>
              <a:off x="1801118" y="1230989"/>
              <a:ext cx="1521545" cy="1141159"/>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4367" h="1263275">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chemeClr val="tx1"/>
            </a:solidFill>
            <a:ln w="23341" cap="flat">
              <a:noFill/>
              <a:prstDash val="solid"/>
              <a:miter/>
            </a:ln>
          </p:spPr>
          <p:txBody>
            <a:bodyPr rtlCol="0" anchor="ctr"/>
            <a:lstStyle/>
            <a:p>
              <a:endParaRPr lang="en-US" dirty="0">
                <a:latin typeface="Arial" pitchFamily="34" charset="0"/>
                <a:cs typeface="B Nazanin" pitchFamily="2" charset="-78"/>
              </a:endParaRPr>
            </a:p>
          </p:txBody>
        </p:sp>
      </p:grpSp>
      <p:grpSp>
        <p:nvGrpSpPr>
          <p:cNvPr id="300" name="Graphic 299">
            <a:extLst>
              <a:ext uri="{FF2B5EF4-FFF2-40B4-BE49-F238E27FC236}">
                <a16:creationId xmlns:a16="http://schemas.microsoft.com/office/drawing/2014/main" id="{981A014B-7FBC-4A34-A276-E315E339EF59}"/>
              </a:ext>
            </a:extLst>
          </p:cNvPr>
          <p:cNvGrpSpPr/>
          <p:nvPr/>
        </p:nvGrpSpPr>
        <p:grpSpPr>
          <a:xfrm>
            <a:off x="1875108" y="4528310"/>
            <a:ext cx="2123328" cy="2033547"/>
            <a:chOff x="5671581" y="2568773"/>
            <a:chExt cx="3185568" cy="3050872"/>
          </a:xfrm>
        </p:grpSpPr>
        <p:sp>
          <p:nvSpPr>
            <p:cNvPr id="301" name="Freeform: Shape 300">
              <a:extLst>
                <a:ext uri="{FF2B5EF4-FFF2-40B4-BE49-F238E27FC236}">
                  <a16:creationId xmlns:a16="http://schemas.microsoft.com/office/drawing/2014/main" id="{DD2AB5AC-1E7E-44B7-9344-FC69F79A2E4B}"/>
                </a:ext>
              </a:extLst>
            </p:cNvPr>
            <p:cNvSpPr/>
            <p:nvPr/>
          </p:nvSpPr>
          <p:spPr>
            <a:xfrm>
              <a:off x="7086229" y="2833114"/>
              <a:ext cx="803463" cy="419242"/>
            </a:xfrm>
            <a:custGeom>
              <a:avLst/>
              <a:gdLst>
                <a:gd name="connsiteX0" fmla="*/ 803464 w 803463"/>
                <a:gd name="connsiteY0" fmla="*/ 419242 h 419242"/>
                <a:gd name="connsiteX1" fmla="*/ 39735 w 803463"/>
                <a:gd name="connsiteY1" fmla="*/ 419242 h 419242"/>
                <a:gd name="connsiteX2" fmla="*/ 0 w 803463"/>
                <a:gd name="connsiteY2" fmla="*/ 379507 h 419242"/>
                <a:gd name="connsiteX3" fmla="*/ 0 w 803463"/>
                <a:gd name="connsiteY3" fmla="*/ 0 h 419242"/>
                <a:gd name="connsiteX4" fmla="*/ 803464 w 803463"/>
                <a:gd name="connsiteY4" fmla="*/ 0 h 419242"/>
                <a:gd name="connsiteX5" fmla="*/ 803464 w 803463"/>
                <a:gd name="connsiteY5" fmla="*/ 419242 h 41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463" h="419242">
                  <a:moveTo>
                    <a:pt x="803464" y="419242"/>
                  </a:moveTo>
                  <a:lnTo>
                    <a:pt x="39735" y="419242"/>
                  </a:lnTo>
                  <a:cubicBezTo>
                    <a:pt x="17847" y="419242"/>
                    <a:pt x="0" y="401395"/>
                    <a:pt x="0" y="379507"/>
                  </a:cubicBezTo>
                  <a:lnTo>
                    <a:pt x="0" y="0"/>
                  </a:lnTo>
                  <a:lnTo>
                    <a:pt x="803464" y="0"/>
                  </a:lnTo>
                  <a:lnTo>
                    <a:pt x="803464" y="419242"/>
                  </a:lnTo>
                  <a:close/>
                </a:path>
              </a:pathLst>
            </a:custGeom>
            <a:solidFill>
              <a:srgbClr val="31363E"/>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02" name="Freeform: Shape 301">
              <a:extLst>
                <a:ext uri="{FF2B5EF4-FFF2-40B4-BE49-F238E27FC236}">
                  <a16:creationId xmlns:a16="http://schemas.microsoft.com/office/drawing/2014/main" id="{3C5419F1-FB1E-4C30-8D7F-6B938EAB43D6}"/>
                </a:ext>
              </a:extLst>
            </p:cNvPr>
            <p:cNvSpPr/>
            <p:nvPr/>
          </p:nvSpPr>
          <p:spPr>
            <a:xfrm>
              <a:off x="6727936" y="2568773"/>
              <a:ext cx="1562813" cy="484906"/>
            </a:xfrm>
            <a:custGeom>
              <a:avLst/>
              <a:gdLst>
                <a:gd name="connsiteX0" fmla="*/ 810198 w 1562813"/>
                <a:gd name="connsiteY0" fmla="*/ 0 h 484906"/>
                <a:gd name="connsiteX1" fmla="*/ 0 w 1562813"/>
                <a:gd name="connsiteY1" fmla="*/ 142441 h 484906"/>
                <a:gd name="connsiteX2" fmla="*/ 851954 w 1562813"/>
                <a:gd name="connsiteY2" fmla="*/ 484907 h 484906"/>
                <a:gd name="connsiteX3" fmla="*/ 1562814 w 1562813"/>
                <a:gd name="connsiteY3" fmla="*/ 125604 h 484906"/>
              </a:gdLst>
              <a:ahLst/>
              <a:cxnLst>
                <a:cxn ang="0">
                  <a:pos x="connsiteX0" y="connsiteY0"/>
                </a:cxn>
                <a:cxn ang="0">
                  <a:pos x="connsiteX1" y="connsiteY1"/>
                </a:cxn>
                <a:cxn ang="0">
                  <a:pos x="connsiteX2" y="connsiteY2"/>
                </a:cxn>
                <a:cxn ang="0">
                  <a:pos x="connsiteX3" y="connsiteY3"/>
                </a:cxn>
              </a:cxnLst>
              <a:rect l="l" t="t" r="r" b="b"/>
              <a:pathLst>
                <a:path w="1562813" h="484906">
                  <a:moveTo>
                    <a:pt x="810198" y="0"/>
                  </a:moveTo>
                  <a:lnTo>
                    <a:pt x="0" y="142441"/>
                  </a:lnTo>
                  <a:lnTo>
                    <a:pt x="851954" y="484907"/>
                  </a:lnTo>
                  <a:lnTo>
                    <a:pt x="1562814" y="125604"/>
                  </a:lnTo>
                  <a:close/>
                </a:path>
              </a:pathLst>
            </a:custGeom>
            <a:solidFill>
              <a:srgbClr val="1D222D"/>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03" name="Freeform: Shape 302">
              <a:extLst>
                <a:ext uri="{FF2B5EF4-FFF2-40B4-BE49-F238E27FC236}">
                  <a16:creationId xmlns:a16="http://schemas.microsoft.com/office/drawing/2014/main" id="{5C620BF6-CD5A-4D09-A2DB-6370BF0D1D2B}"/>
                </a:ext>
              </a:extLst>
            </p:cNvPr>
            <p:cNvSpPr/>
            <p:nvPr/>
          </p:nvSpPr>
          <p:spPr>
            <a:xfrm>
              <a:off x="6727936" y="2568773"/>
              <a:ext cx="1562813" cy="403415"/>
            </a:xfrm>
            <a:custGeom>
              <a:avLst/>
              <a:gdLst>
                <a:gd name="connsiteX0" fmla="*/ 810198 w 1562813"/>
                <a:gd name="connsiteY0" fmla="*/ 0 h 403415"/>
                <a:gd name="connsiteX1" fmla="*/ 0 w 1562813"/>
                <a:gd name="connsiteY1" fmla="*/ 142441 h 403415"/>
                <a:gd name="connsiteX2" fmla="*/ 873506 w 1562813"/>
                <a:gd name="connsiteY2" fmla="*/ 403416 h 403415"/>
                <a:gd name="connsiteX3" fmla="*/ 1562814 w 1562813"/>
                <a:gd name="connsiteY3" fmla="*/ 125604 h 403415"/>
              </a:gdLst>
              <a:ahLst/>
              <a:cxnLst>
                <a:cxn ang="0">
                  <a:pos x="connsiteX0" y="connsiteY0"/>
                </a:cxn>
                <a:cxn ang="0">
                  <a:pos x="connsiteX1" y="connsiteY1"/>
                </a:cxn>
                <a:cxn ang="0">
                  <a:pos x="connsiteX2" y="connsiteY2"/>
                </a:cxn>
                <a:cxn ang="0">
                  <a:pos x="connsiteX3" y="connsiteY3"/>
                </a:cxn>
              </a:cxnLst>
              <a:rect l="l" t="t" r="r" b="b"/>
              <a:pathLst>
                <a:path w="1562813" h="403415">
                  <a:moveTo>
                    <a:pt x="810198" y="0"/>
                  </a:moveTo>
                  <a:lnTo>
                    <a:pt x="0" y="142441"/>
                  </a:lnTo>
                  <a:lnTo>
                    <a:pt x="873506" y="403416"/>
                  </a:lnTo>
                  <a:lnTo>
                    <a:pt x="1562814" y="125604"/>
                  </a:lnTo>
                  <a:close/>
                </a:path>
              </a:pathLst>
            </a:custGeom>
            <a:solidFill>
              <a:srgbClr val="333333"/>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04" name="Freeform: Shape 303">
              <a:extLst>
                <a:ext uri="{FF2B5EF4-FFF2-40B4-BE49-F238E27FC236}">
                  <a16:creationId xmlns:a16="http://schemas.microsoft.com/office/drawing/2014/main" id="{2BBC92FA-DD34-418B-AD2B-75D36073D834}"/>
                </a:ext>
              </a:extLst>
            </p:cNvPr>
            <p:cNvSpPr/>
            <p:nvPr/>
          </p:nvSpPr>
          <p:spPr>
            <a:xfrm>
              <a:off x="7095867" y="3238994"/>
              <a:ext cx="802153" cy="970922"/>
            </a:xfrm>
            <a:custGeom>
              <a:avLst/>
              <a:gdLst>
                <a:gd name="connsiteX0" fmla="*/ 801907 w 802153"/>
                <a:gd name="connsiteY0" fmla="*/ 249755 h 970922"/>
                <a:gd name="connsiteX1" fmla="*/ 768233 w 802153"/>
                <a:gd name="connsiteY1" fmla="*/ 215744 h 970922"/>
                <a:gd name="connsiteX2" fmla="*/ 755437 w 802153"/>
                <a:gd name="connsiteY2" fmla="*/ 230897 h 970922"/>
                <a:gd name="connsiteX3" fmla="*/ 744661 w 802153"/>
                <a:gd name="connsiteY3" fmla="*/ 262551 h 970922"/>
                <a:gd name="connsiteX4" fmla="*/ 728834 w 802153"/>
                <a:gd name="connsiteY4" fmla="*/ 271643 h 970922"/>
                <a:gd name="connsiteX5" fmla="*/ 721763 w 802153"/>
                <a:gd name="connsiteY5" fmla="*/ 250091 h 970922"/>
                <a:gd name="connsiteX6" fmla="*/ 727824 w 802153"/>
                <a:gd name="connsiteY6" fmla="*/ 106303 h 970922"/>
                <a:gd name="connsiteX7" fmla="*/ 695497 w 802153"/>
                <a:gd name="connsiteY7" fmla="*/ 11679 h 970922"/>
                <a:gd name="connsiteX8" fmla="*/ 683037 w 802153"/>
                <a:gd name="connsiteY8" fmla="*/ 7301 h 970922"/>
                <a:gd name="connsiteX9" fmla="*/ 131793 w 802153"/>
                <a:gd name="connsiteY9" fmla="*/ 903 h 970922"/>
                <a:gd name="connsiteX10" fmla="*/ 103506 w 802153"/>
                <a:gd name="connsiteY10" fmla="*/ 7638 h 970922"/>
                <a:gd name="connsiteX11" fmla="*/ 77241 w 802153"/>
                <a:gd name="connsiteY11" fmla="*/ 55792 h 970922"/>
                <a:gd name="connsiteX12" fmla="*/ 70843 w 802153"/>
                <a:gd name="connsiteY12" fmla="*/ 130548 h 970922"/>
                <a:gd name="connsiteX13" fmla="*/ 74884 w 802153"/>
                <a:gd name="connsiteY13" fmla="*/ 242683 h 970922"/>
                <a:gd name="connsiteX14" fmla="*/ 66128 w 802153"/>
                <a:gd name="connsiteY14" fmla="*/ 271643 h 970922"/>
                <a:gd name="connsiteX15" fmla="*/ 53332 w 802153"/>
                <a:gd name="connsiteY15" fmla="*/ 263224 h 970922"/>
                <a:gd name="connsiteX16" fmla="*/ 43567 w 802153"/>
                <a:gd name="connsiteY16" fmla="*/ 236285 h 970922"/>
                <a:gd name="connsiteX17" fmla="*/ 31781 w 802153"/>
                <a:gd name="connsiteY17" fmla="*/ 221805 h 970922"/>
                <a:gd name="connsiteX18" fmla="*/ 1474 w 802153"/>
                <a:gd name="connsiteY18" fmla="*/ 240326 h 970922"/>
                <a:gd name="connsiteX19" fmla="*/ 36158 w 802153"/>
                <a:gd name="connsiteY19" fmla="*/ 425197 h 970922"/>
                <a:gd name="connsiteX20" fmla="*/ 59730 w 802153"/>
                <a:gd name="connsiteY20" fmla="*/ 455167 h 970922"/>
                <a:gd name="connsiteX21" fmla="*/ 102833 w 802153"/>
                <a:gd name="connsiteY21" fmla="*/ 527903 h 970922"/>
                <a:gd name="connsiteX22" fmla="*/ 162099 w 802153"/>
                <a:gd name="connsiteY22" fmla="*/ 654180 h 970922"/>
                <a:gd name="connsiteX23" fmla="*/ 170518 w 802153"/>
                <a:gd name="connsiteY23" fmla="*/ 673038 h 970922"/>
                <a:gd name="connsiteX24" fmla="*/ 170518 w 802153"/>
                <a:gd name="connsiteY24" fmla="*/ 777428 h 970922"/>
                <a:gd name="connsiteX25" fmla="*/ 385359 w 802153"/>
                <a:gd name="connsiteY25" fmla="*/ 967349 h 970922"/>
                <a:gd name="connsiteX26" fmla="*/ 405563 w 802153"/>
                <a:gd name="connsiteY26" fmla="*/ 964319 h 970922"/>
                <a:gd name="connsiteX27" fmla="*/ 620067 w 802153"/>
                <a:gd name="connsiteY27" fmla="*/ 778101 h 970922"/>
                <a:gd name="connsiteX28" fmla="*/ 619730 w 802153"/>
                <a:gd name="connsiteY28" fmla="*/ 722539 h 970922"/>
                <a:gd name="connsiteX29" fmla="*/ 650373 w 802153"/>
                <a:gd name="connsiteY29" fmla="*/ 645425 h 970922"/>
                <a:gd name="connsiteX30" fmla="*/ 694487 w 802153"/>
                <a:gd name="connsiteY30" fmla="*/ 560230 h 970922"/>
                <a:gd name="connsiteX31" fmla="*/ 750386 w 802153"/>
                <a:gd name="connsiteY31" fmla="*/ 446075 h 970922"/>
                <a:gd name="connsiteX32" fmla="*/ 775304 w 802153"/>
                <a:gd name="connsiteY32" fmla="*/ 413074 h 970922"/>
                <a:gd name="connsiteX33" fmla="*/ 801907 w 802153"/>
                <a:gd name="connsiteY33" fmla="*/ 249755 h 97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2153" h="970922">
                  <a:moveTo>
                    <a:pt x="801907" y="249755"/>
                  </a:moveTo>
                  <a:cubicBezTo>
                    <a:pt x="801233" y="225173"/>
                    <a:pt x="793152" y="217428"/>
                    <a:pt x="768233" y="215744"/>
                  </a:cubicBezTo>
                  <a:cubicBezTo>
                    <a:pt x="758804" y="216417"/>
                    <a:pt x="757457" y="224499"/>
                    <a:pt x="755437" y="230897"/>
                  </a:cubicBezTo>
                  <a:cubicBezTo>
                    <a:pt x="752069" y="241336"/>
                    <a:pt x="748702" y="252112"/>
                    <a:pt x="744661" y="262551"/>
                  </a:cubicBezTo>
                  <a:cubicBezTo>
                    <a:pt x="741630" y="269622"/>
                    <a:pt x="736579" y="273327"/>
                    <a:pt x="728834" y="271643"/>
                  </a:cubicBezTo>
                  <a:cubicBezTo>
                    <a:pt x="721426" y="269959"/>
                    <a:pt x="721763" y="252785"/>
                    <a:pt x="721763" y="250091"/>
                  </a:cubicBezTo>
                  <a:cubicBezTo>
                    <a:pt x="725130" y="202274"/>
                    <a:pt x="729508" y="154457"/>
                    <a:pt x="727824" y="106303"/>
                  </a:cubicBezTo>
                  <a:cubicBezTo>
                    <a:pt x="726477" y="71956"/>
                    <a:pt x="720416" y="38281"/>
                    <a:pt x="695497" y="11679"/>
                  </a:cubicBezTo>
                  <a:cubicBezTo>
                    <a:pt x="691793" y="8985"/>
                    <a:pt x="687415" y="7301"/>
                    <a:pt x="683037" y="7301"/>
                  </a:cubicBezTo>
                  <a:cubicBezTo>
                    <a:pt x="654414" y="6291"/>
                    <a:pt x="147283" y="3934"/>
                    <a:pt x="131793" y="903"/>
                  </a:cubicBezTo>
                  <a:cubicBezTo>
                    <a:pt x="122027" y="-1117"/>
                    <a:pt x="111588" y="-107"/>
                    <a:pt x="103506" y="7638"/>
                  </a:cubicBezTo>
                  <a:cubicBezTo>
                    <a:pt x="90710" y="21781"/>
                    <a:pt x="82965" y="38281"/>
                    <a:pt x="77241" y="55792"/>
                  </a:cubicBezTo>
                  <a:cubicBezTo>
                    <a:pt x="69159" y="80374"/>
                    <a:pt x="70169" y="105966"/>
                    <a:pt x="70843" y="130548"/>
                  </a:cubicBezTo>
                  <a:cubicBezTo>
                    <a:pt x="71853" y="167927"/>
                    <a:pt x="69159" y="205642"/>
                    <a:pt x="74884" y="242683"/>
                  </a:cubicBezTo>
                  <a:cubicBezTo>
                    <a:pt x="75894" y="248071"/>
                    <a:pt x="73536" y="270969"/>
                    <a:pt x="66128" y="271643"/>
                  </a:cubicBezTo>
                  <a:cubicBezTo>
                    <a:pt x="59393" y="272316"/>
                    <a:pt x="55689" y="268949"/>
                    <a:pt x="53332" y="263224"/>
                  </a:cubicBezTo>
                  <a:cubicBezTo>
                    <a:pt x="49291" y="254469"/>
                    <a:pt x="47271" y="245377"/>
                    <a:pt x="43567" y="236285"/>
                  </a:cubicBezTo>
                  <a:cubicBezTo>
                    <a:pt x="41209" y="230561"/>
                    <a:pt x="40536" y="222816"/>
                    <a:pt x="31781" y="221805"/>
                  </a:cubicBezTo>
                  <a:cubicBezTo>
                    <a:pt x="9219" y="220122"/>
                    <a:pt x="2821" y="223489"/>
                    <a:pt x="1474" y="240326"/>
                  </a:cubicBezTo>
                  <a:cubicBezTo>
                    <a:pt x="-3577" y="304980"/>
                    <a:pt x="3494" y="367614"/>
                    <a:pt x="36158" y="425197"/>
                  </a:cubicBezTo>
                  <a:cubicBezTo>
                    <a:pt x="42220" y="435972"/>
                    <a:pt x="47607" y="448095"/>
                    <a:pt x="59730" y="455167"/>
                  </a:cubicBezTo>
                  <a:cubicBezTo>
                    <a:pt x="87343" y="471330"/>
                    <a:pt x="100812" y="495239"/>
                    <a:pt x="102833" y="527903"/>
                  </a:cubicBezTo>
                  <a:cubicBezTo>
                    <a:pt x="105527" y="577404"/>
                    <a:pt x="122027" y="621853"/>
                    <a:pt x="162099" y="654180"/>
                  </a:cubicBezTo>
                  <a:cubicBezTo>
                    <a:pt x="168161" y="659232"/>
                    <a:pt x="170518" y="664956"/>
                    <a:pt x="170518" y="673038"/>
                  </a:cubicBezTo>
                  <a:cubicBezTo>
                    <a:pt x="170181" y="707722"/>
                    <a:pt x="170518" y="742407"/>
                    <a:pt x="170518" y="777428"/>
                  </a:cubicBezTo>
                  <a:cubicBezTo>
                    <a:pt x="180620" y="796285"/>
                    <a:pt x="367174" y="950512"/>
                    <a:pt x="385359" y="967349"/>
                  </a:cubicBezTo>
                  <a:cubicBezTo>
                    <a:pt x="393104" y="974421"/>
                    <a:pt x="399502" y="969707"/>
                    <a:pt x="405563" y="964319"/>
                  </a:cubicBezTo>
                  <a:cubicBezTo>
                    <a:pt x="428798" y="943441"/>
                    <a:pt x="615353" y="786520"/>
                    <a:pt x="620067" y="778101"/>
                  </a:cubicBezTo>
                  <a:cubicBezTo>
                    <a:pt x="620067" y="759580"/>
                    <a:pt x="621750" y="741060"/>
                    <a:pt x="619730" y="722539"/>
                  </a:cubicBezTo>
                  <a:cubicBezTo>
                    <a:pt x="616363" y="690885"/>
                    <a:pt x="624108" y="666640"/>
                    <a:pt x="650373" y="645425"/>
                  </a:cubicBezTo>
                  <a:cubicBezTo>
                    <a:pt x="676303" y="624547"/>
                    <a:pt x="695497" y="595251"/>
                    <a:pt x="694487" y="560230"/>
                  </a:cubicBezTo>
                  <a:cubicBezTo>
                    <a:pt x="693476" y="511739"/>
                    <a:pt x="714018" y="475371"/>
                    <a:pt x="750386" y="446075"/>
                  </a:cubicBezTo>
                  <a:cubicBezTo>
                    <a:pt x="761498" y="436983"/>
                    <a:pt x="769916" y="426207"/>
                    <a:pt x="775304" y="413074"/>
                  </a:cubicBezTo>
                  <a:cubicBezTo>
                    <a:pt x="796856" y="361216"/>
                    <a:pt x="803591" y="305990"/>
                    <a:pt x="801907" y="249755"/>
                  </a:cubicBezTo>
                  <a:close/>
                </a:path>
              </a:pathLst>
            </a:custGeom>
            <a:solidFill>
              <a:srgbClr val="FDC69A"/>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05" name="Freeform: Shape 304">
              <a:extLst>
                <a:ext uri="{FF2B5EF4-FFF2-40B4-BE49-F238E27FC236}">
                  <a16:creationId xmlns:a16="http://schemas.microsoft.com/office/drawing/2014/main" id="{DC25CE0C-3550-4DA3-84E3-CC4B14A5BAA8}"/>
                </a:ext>
              </a:extLst>
            </p:cNvPr>
            <p:cNvSpPr/>
            <p:nvPr/>
          </p:nvSpPr>
          <p:spPr>
            <a:xfrm>
              <a:off x="6364930" y="4179741"/>
              <a:ext cx="2491221" cy="1440441"/>
            </a:xfrm>
            <a:custGeom>
              <a:avLst/>
              <a:gdLst>
                <a:gd name="connsiteX0" fmla="*/ 2431942 w 2491221"/>
                <a:gd name="connsiteY0" fmla="*/ 1045244 h 1440441"/>
                <a:gd name="connsiteX1" fmla="*/ 2260541 w 2491221"/>
                <a:gd name="connsiteY1" fmla="*/ 674829 h 1440441"/>
                <a:gd name="connsiteX2" fmla="*/ 1929188 w 2491221"/>
                <a:gd name="connsiteY2" fmla="*/ 130656 h 1440441"/>
                <a:gd name="connsiteX3" fmla="*/ 1903596 w 2491221"/>
                <a:gd name="connsiteY3" fmla="*/ 110788 h 1440441"/>
                <a:gd name="connsiteX4" fmla="*/ 1650030 w 2491221"/>
                <a:gd name="connsiteY4" fmla="*/ 31317 h 1440441"/>
                <a:gd name="connsiteX5" fmla="*/ 1526446 w 2491221"/>
                <a:gd name="connsiteY5" fmla="*/ 0 h 1440441"/>
                <a:gd name="connsiteX6" fmla="*/ 1534528 w 2491221"/>
                <a:gd name="connsiteY6" fmla="*/ 26603 h 1440441"/>
                <a:gd name="connsiteX7" fmla="*/ 1526109 w 2491221"/>
                <a:gd name="connsiteY7" fmla="*/ 44113 h 1440441"/>
                <a:gd name="connsiteX8" fmla="*/ 1442261 w 2491221"/>
                <a:gd name="connsiteY8" fmla="*/ 69032 h 1440441"/>
                <a:gd name="connsiteX9" fmla="*/ 1431149 w 2491221"/>
                <a:gd name="connsiteY9" fmla="*/ 72736 h 1440441"/>
                <a:gd name="connsiteX10" fmla="*/ 1421720 w 2491221"/>
                <a:gd name="connsiteY10" fmla="*/ 81491 h 1440441"/>
                <a:gd name="connsiteX11" fmla="*/ 1430475 w 2491221"/>
                <a:gd name="connsiteY11" fmla="*/ 90247 h 1440441"/>
                <a:gd name="connsiteX12" fmla="*/ 1443271 w 2491221"/>
                <a:gd name="connsiteY12" fmla="*/ 94287 h 1440441"/>
                <a:gd name="connsiteX13" fmla="*/ 1504895 w 2491221"/>
                <a:gd name="connsiteY13" fmla="*/ 111124 h 1440441"/>
                <a:gd name="connsiteX14" fmla="*/ 1509946 w 2491221"/>
                <a:gd name="connsiteY14" fmla="*/ 127625 h 1440441"/>
                <a:gd name="connsiteX15" fmla="*/ 1457414 w 2491221"/>
                <a:gd name="connsiteY15" fmla="*/ 188912 h 1440441"/>
                <a:gd name="connsiteX16" fmla="*/ 1154348 w 2491221"/>
                <a:gd name="connsiteY16" fmla="*/ 540469 h 1440441"/>
                <a:gd name="connsiteX17" fmla="*/ 1121347 w 2491221"/>
                <a:gd name="connsiteY17" fmla="*/ 541142 h 1440441"/>
                <a:gd name="connsiteX18" fmla="*/ 732411 w 2491221"/>
                <a:gd name="connsiteY18" fmla="*/ 127625 h 1440441"/>
                <a:gd name="connsiteX19" fmla="*/ 737462 w 2491221"/>
                <a:gd name="connsiteY19" fmla="*/ 109441 h 1440441"/>
                <a:gd name="connsiteX20" fmla="*/ 778208 w 2491221"/>
                <a:gd name="connsiteY20" fmla="*/ 94287 h 1440441"/>
                <a:gd name="connsiteX21" fmla="*/ 815923 w 2491221"/>
                <a:gd name="connsiteY21" fmla="*/ 78797 h 1440441"/>
                <a:gd name="connsiteX22" fmla="*/ 795382 w 2491221"/>
                <a:gd name="connsiteY22" fmla="*/ 69032 h 1440441"/>
                <a:gd name="connsiteX23" fmla="*/ 726687 w 2491221"/>
                <a:gd name="connsiteY23" fmla="*/ 46470 h 1440441"/>
                <a:gd name="connsiteX24" fmla="*/ 714901 w 2491221"/>
                <a:gd name="connsiteY24" fmla="*/ 18521 h 1440441"/>
                <a:gd name="connsiteX25" fmla="*/ 714564 w 2491221"/>
                <a:gd name="connsiteY25" fmla="*/ 7408 h 1440441"/>
                <a:gd name="connsiteX26" fmla="*/ 324618 w 2491221"/>
                <a:gd name="connsiteY26" fmla="*/ 119880 h 1440441"/>
                <a:gd name="connsiteX27" fmla="*/ 311148 w 2491221"/>
                <a:gd name="connsiteY27" fmla="*/ 131329 h 1440441"/>
                <a:gd name="connsiteX28" fmla="*/ 232688 w 2491221"/>
                <a:gd name="connsiteY28" fmla="*/ 320241 h 1440441"/>
                <a:gd name="connsiteX29" fmla="*/ 0 w 2491221"/>
                <a:gd name="connsiteY29" fmla="*/ 956344 h 1440441"/>
                <a:gd name="connsiteX30" fmla="*/ 1636897 w 2491221"/>
                <a:gd name="connsiteY30" fmla="*/ 966783 h 1440441"/>
                <a:gd name="connsiteX31" fmla="*/ 1636897 w 2491221"/>
                <a:gd name="connsiteY31" fmla="*/ 968467 h 1440441"/>
                <a:gd name="connsiteX32" fmla="*/ 1643295 w 2491221"/>
                <a:gd name="connsiteY32" fmla="*/ 1258064 h 1440441"/>
                <a:gd name="connsiteX33" fmla="*/ 1674275 w 2491221"/>
                <a:gd name="connsiteY33" fmla="*/ 1256717 h 1440441"/>
                <a:gd name="connsiteX34" fmla="*/ 1687072 w 2491221"/>
                <a:gd name="connsiteY34" fmla="*/ 1268503 h 1440441"/>
                <a:gd name="connsiteX35" fmla="*/ 1702898 w 2491221"/>
                <a:gd name="connsiteY35" fmla="*/ 1294769 h 1440441"/>
                <a:gd name="connsiteX36" fmla="*/ 1954781 w 2491221"/>
                <a:gd name="connsiteY36" fmla="*/ 1376597 h 1440441"/>
                <a:gd name="connsiteX37" fmla="*/ 2491209 w 2491221"/>
                <a:gd name="connsiteY37" fmla="*/ 1437884 h 1440441"/>
                <a:gd name="connsiteX38" fmla="*/ 2431942 w 2491221"/>
                <a:gd name="connsiteY38" fmla="*/ 1045244 h 144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91221" h="1440441">
                  <a:moveTo>
                    <a:pt x="2431942" y="1045244"/>
                  </a:moveTo>
                  <a:cubicBezTo>
                    <a:pt x="2387156" y="916272"/>
                    <a:pt x="2325869" y="794709"/>
                    <a:pt x="2260541" y="674829"/>
                  </a:cubicBezTo>
                  <a:cubicBezTo>
                    <a:pt x="2158845" y="487937"/>
                    <a:pt x="2046711" y="307781"/>
                    <a:pt x="1929188" y="130656"/>
                  </a:cubicBezTo>
                  <a:cubicBezTo>
                    <a:pt x="1922453" y="120553"/>
                    <a:pt x="1914708" y="114829"/>
                    <a:pt x="1903596" y="110788"/>
                  </a:cubicBezTo>
                  <a:cubicBezTo>
                    <a:pt x="1819747" y="82165"/>
                    <a:pt x="1735562" y="54889"/>
                    <a:pt x="1650030" y="31317"/>
                  </a:cubicBezTo>
                  <a:cubicBezTo>
                    <a:pt x="1608948" y="19868"/>
                    <a:pt x="1568539" y="7072"/>
                    <a:pt x="1526446" y="0"/>
                  </a:cubicBezTo>
                  <a:cubicBezTo>
                    <a:pt x="1523415" y="10439"/>
                    <a:pt x="1530487" y="18184"/>
                    <a:pt x="1534528" y="26603"/>
                  </a:cubicBezTo>
                  <a:cubicBezTo>
                    <a:pt x="1539579" y="37041"/>
                    <a:pt x="1537559" y="41756"/>
                    <a:pt x="1526109" y="44113"/>
                  </a:cubicBezTo>
                  <a:cubicBezTo>
                    <a:pt x="1497486" y="50174"/>
                    <a:pt x="1470547" y="61624"/>
                    <a:pt x="1442261" y="69032"/>
                  </a:cubicBezTo>
                  <a:cubicBezTo>
                    <a:pt x="1438557" y="70042"/>
                    <a:pt x="1434516" y="71052"/>
                    <a:pt x="1431149" y="72736"/>
                  </a:cubicBezTo>
                  <a:cubicBezTo>
                    <a:pt x="1427108" y="74420"/>
                    <a:pt x="1422057" y="76777"/>
                    <a:pt x="1421720" y="81491"/>
                  </a:cubicBezTo>
                  <a:cubicBezTo>
                    <a:pt x="1421383" y="86879"/>
                    <a:pt x="1426434" y="88563"/>
                    <a:pt x="1430475" y="90247"/>
                  </a:cubicBezTo>
                  <a:cubicBezTo>
                    <a:pt x="1434516" y="91930"/>
                    <a:pt x="1438894" y="92940"/>
                    <a:pt x="1443271" y="94287"/>
                  </a:cubicBezTo>
                  <a:cubicBezTo>
                    <a:pt x="1463812" y="99339"/>
                    <a:pt x="1484017" y="107084"/>
                    <a:pt x="1504895" y="111124"/>
                  </a:cubicBezTo>
                  <a:cubicBezTo>
                    <a:pt x="1517691" y="113482"/>
                    <a:pt x="1517691" y="118533"/>
                    <a:pt x="1509946" y="127625"/>
                  </a:cubicBezTo>
                  <a:cubicBezTo>
                    <a:pt x="1492435" y="148166"/>
                    <a:pt x="1474925" y="168707"/>
                    <a:pt x="1457414" y="188912"/>
                  </a:cubicBezTo>
                  <a:cubicBezTo>
                    <a:pt x="1356729" y="306434"/>
                    <a:pt x="1254360" y="422610"/>
                    <a:pt x="1154348" y="540469"/>
                  </a:cubicBezTo>
                  <a:cubicBezTo>
                    <a:pt x="1138857" y="558653"/>
                    <a:pt x="1137847" y="558990"/>
                    <a:pt x="1121347" y="541142"/>
                  </a:cubicBezTo>
                  <a:cubicBezTo>
                    <a:pt x="1091040" y="507805"/>
                    <a:pt x="782922" y="181167"/>
                    <a:pt x="732411" y="127625"/>
                  </a:cubicBezTo>
                  <a:cubicBezTo>
                    <a:pt x="721972" y="116512"/>
                    <a:pt x="727023" y="113145"/>
                    <a:pt x="737462" y="109441"/>
                  </a:cubicBezTo>
                  <a:cubicBezTo>
                    <a:pt x="750932" y="104390"/>
                    <a:pt x="765075" y="100012"/>
                    <a:pt x="778208" y="94287"/>
                  </a:cubicBezTo>
                  <a:cubicBezTo>
                    <a:pt x="790331" y="88900"/>
                    <a:pt x="804811" y="88226"/>
                    <a:pt x="815923" y="78797"/>
                  </a:cubicBezTo>
                  <a:cubicBezTo>
                    <a:pt x="809188" y="73073"/>
                    <a:pt x="802117" y="71389"/>
                    <a:pt x="795382" y="69032"/>
                  </a:cubicBezTo>
                  <a:cubicBezTo>
                    <a:pt x="772483" y="61624"/>
                    <a:pt x="749585" y="54215"/>
                    <a:pt x="726687" y="46470"/>
                  </a:cubicBezTo>
                  <a:cubicBezTo>
                    <a:pt x="712207" y="41756"/>
                    <a:pt x="702105" y="35021"/>
                    <a:pt x="714901" y="18521"/>
                  </a:cubicBezTo>
                  <a:cubicBezTo>
                    <a:pt x="717595" y="15153"/>
                    <a:pt x="716921" y="11113"/>
                    <a:pt x="714564" y="7408"/>
                  </a:cubicBezTo>
                  <a:cubicBezTo>
                    <a:pt x="582898" y="39399"/>
                    <a:pt x="453253" y="78461"/>
                    <a:pt x="324618" y="119880"/>
                  </a:cubicBezTo>
                  <a:cubicBezTo>
                    <a:pt x="318557" y="121900"/>
                    <a:pt x="313842" y="124594"/>
                    <a:pt x="311148" y="131329"/>
                  </a:cubicBezTo>
                  <a:cubicBezTo>
                    <a:pt x="285220" y="194299"/>
                    <a:pt x="258954" y="257270"/>
                    <a:pt x="232688" y="320241"/>
                  </a:cubicBezTo>
                  <a:cubicBezTo>
                    <a:pt x="238413" y="325628"/>
                    <a:pt x="0" y="956344"/>
                    <a:pt x="0" y="956344"/>
                  </a:cubicBezTo>
                  <a:cubicBezTo>
                    <a:pt x="0" y="956344"/>
                    <a:pt x="1640938" y="943211"/>
                    <a:pt x="1636897" y="966783"/>
                  </a:cubicBezTo>
                  <a:cubicBezTo>
                    <a:pt x="1636897" y="967457"/>
                    <a:pt x="1636897" y="967793"/>
                    <a:pt x="1636897" y="968467"/>
                  </a:cubicBezTo>
                  <a:cubicBezTo>
                    <a:pt x="1636560" y="1046254"/>
                    <a:pt x="1634540" y="1252003"/>
                    <a:pt x="1643295" y="1258064"/>
                  </a:cubicBezTo>
                  <a:cubicBezTo>
                    <a:pt x="1651377" y="1263788"/>
                    <a:pt x="1663836" y="1258401"/>
                    <a:pt x="1674275" y="1256717"/>
                  </a:cubicBezTo>
                  <a:cubicBezTo>
                    <a:pt x="1684041" y="1255370"/>
                    <a:pt x="1688418" y="1259074"/>
                    <a:pt x="1687072" y="1268503"/>
                  </a:cubicBezTo>
                  <a:cubicBezTo>
                    <a:pt x="1685051" y="1281972"/>
                    <a:pt x="1692459" y="1289381"/>
                    <a:pt x="1702898" y="1294769"/>
                  </a:cubicBezTo>
                  <a:cubicBezTo>
                    <a:pt x="1713000" y="1299820"/>
                    <a:pt x="1879014" y="1359760"/>
                    <a:pt x="1954781" y="1376597"/>
                  </a:cubicBezTo>
                  <a:cubicBezTo>
                    <a:pt x="1997210" y="1386025"/>
                    <a:pt x="2489862" y="1454384"/>
                    <a:pt x="2491209" y="1437884"/>
                  </a:cubicBezTo>
                  <a:cubicBezTo>
                    <a:pt x="2492219" y="1430812"/>
                    <a:pt x="2433963" y="1050968"/>
                    <a:pt x="2431942" y="1045244"/>
                  </a:cubicBezTo>
                  <a:close/>
                </a:path>
              </a:pathLst>
            </a:custGeom>
            <a:solidFill>
              <a:srgbClr val="31363E"/>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06" name="Freeform: Shape 305">
              <a:extLst>
                <a:ext uri="{FF2B5EF4-FFF2-40B4-BE49-F238E27FC236}">
                  <a16:creationId xmlns:a16="http://schemas.microsoft.com/office/drawing/2014/main" id="{AF26BCCB-80CD-49AF-A0F6-0856C5E8184F}"/>
                </a:ext>
              </a:extLst>
            </p:cNvPr>
            <p:cNvSpPr/>
            <p:nvPr/>
          </p:nvSpPr>
          <p:spPr>
            <a:xfrm>
              <a:off x="7069518" y="4128591"/>
              <a:ext cx="842152" cy="613967"/>
            </a:xfrm>
            <a:custGeom>
              <a:avLst/>
              <a:gdLst>
                <a:gd name="connsiteX0" fmla="*/ 839705 w 842152"/>
                <a:gd name="connsiteY0" fmla="*/ 84823 h 613967"/>
                <a:gd name="connsiteX1" fmla="*/ 795592 w 842152"/>
                <a:gd name="connsiteY1" fmla="*/ 23537 h 613967"/>
                <a:gd name="connsiteX2" fmla="*/ 687162 w 842152"/>
                <a:gd name="connsiteY2" fmla="*/ 5353 h 613967"/>
                <a:gd name="connsiteX3" fmla="*/ 668641 w 842152"/>
                <a:gd name="connsiteY3" fmla="*/ 5016 h 613967"/>
                <a:gd name="connsiteX4" fmla="*/ 658875 w 842152"/>
                <a:gd name="connsiteY4" fmla="*/ 20506 h 613967"/>
                <a:gd name="connsiteX5" fmla="*/ 540006 w 842152"/>
                <a:gd name="connsiteY5" fmla="*/ 257908 h 613967"/>
                <a:gd name="connsiteX6" fmla="*/ 488148 w 842152"/>
                <a:gd name="connsiteY6" fmla="*/ 187866 h 613967"/>
                <a:gd name="connsiteX7" fmla="*/ 427198 w 842152"/>
                <a:gd name="connsiteY7" fmla="*/ 101997 h 613967"/>
                <a:gd name="connsiteX8" fmla="*/ 415075 w 842152"/>
                <a:gd name="connsiteY8" fmla="*/ 101997 h 613967"/>
                <a:gd name="connsiteX9" fmla="*/ 355135 w 842152"/>
                <a:gd name="connsiteY9" fmla="*/ 187530 h 613967"/>
                <a:gd name="connsiteX10" fmla="*/ 353788 w 842152"/>
                <a:gd name="connsiteY10" fmla="*/ 186519 h 613967"/>
                <a:gd name="connsiteX11" fmla="*/ 332910 w 842152"/>
                <a:gd name="connsiteY11" fmla="*/ 207397 h 613967"/>
                <a:gd name="connsiteX12" fmla="*/ 304287 w 842152"/>
                <a:gd name="connsiteY12" fmla="*/ 245449 h 613967"/>
                <a:gd name="connsiteX13" fmla="*/ 297889 w 842152"/>
                <a:gd name="connsiteY13" fmla="*/ 239051 h 613967"/>
                <a:gd name="connsiteX14" fmla="*/ 201918 w 842152"/>
                <a:gd name="connsiteY14" fmla="*/ 64282 h 613967"/>
                <a:gd name="connsiteX15" fmla="*/ 173969 w 842152"/>
                <a:gd name="connsiteY15" fmla="*/ 12761 h 613967"/>
                <a:gd name="connsiteX16" fmla="*/ 148040 w 842152"/>
                <a:gd name="connsiteY16" fmla="*/ 4006 h 613967"/>
                <a:gd name="connsiteX17" fmla="*/ 49374 w 842152"/>
                <a:gd name="connsiteY17" fmla="*/ 23200 h 613967"/>
                <a:gd name="connsiteX18" fmla="*/ 10313 w 842152"/>
                <a:gd name="connsiteY18" fmla="*/ 57884 h 613967"/>
                <a:gd name="connsiteX19" fmla="*/ 26476 w 842152"/>
                <a:gd name="connsiteY19" fmla="*/ 104355 h 613967"/>
                <a:gd name="connsiteX20" fmla="*/ 101906 w 842152"/>
                <a:gd name="connsiteY20" fmla="*/ 129273 h 613967"/>
                <a:gd name="connsiteX21" fmla="*/ 35905 w 842152"/>
                <a:gd name="connsiteY21" fmla="*/ 153182 h 613967"/>
                <a:gd name="connsiteX22" fmla="*/ 27823 w 842152"/>
                <a:gd name="connsiteY22" fmla="*/ 185846 h 613967"/>
                <a:gd name="connsiteX23" fmla="*/ 424504 w 842152"/>
                <a:gd name="connsiteY23" fmla="*/ 608119 h 613967"/>
                <a:gd name="connsiteX24" fmla="*/ 444708 w 842152"/>
                <a:gd name="connsiteY24" fmla="*/ 607109 h 613967"/>
                <a:gd name="connsiteX25" fmla="*/ 812766 w 842152"/>
                <a:gd name="connsiteY25" fmla="*/ 178438 h 613967"/>
                <a:gd name="connsiteX26" fmla="*/ 806705 w 842152"/>
                <a:gd name="connsiteY26" fmla="*/ 157560 h 613967"/>
                <a:gd name="connsiteX27" fmla="*/ 717468 w 842152"/>
                <a:gd name="connsiteY27" fmla="*/ 132977 h 613967"/>
                <a:gd name="connsiteX28" fmla="*/ 832970 w 842152"/>
                <a:gd name="connsiteY28" fmla="*/ 97956 h 613967"/>
                <a:gd name="connsiteX29" fmla="*/ 839705 w 842152"/>
                <a:gd name="connsiteY29" fmla="*/ 84823 h 6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2152" h="613967">
                  <a:moveTo>
                    <a:pt x="839705" y="84823"/>
                  </a:moveTo>
                  <a:cubicBezTo>
                    <a:pt x="833307" y="73711"/>
                    <a:pt x="811082" y="26231"/>
                    <a:pt x="795592" y="23537"/>
                  </a:cubicBezTo>
                  <a:cubicBezTo>
                    <a:pt x="759561" y="17475"/>
                    <a:pt x="723193" y="11414"/>
                    <a:pt x="687162" y="5353"/>
                  </a:cubicBezTo>
                  <a:cubicBezTo>
                    <a:pt x="681100" y="-2392"/>
                    <a:pt x="675039" y="-1045"/>
                    <a:pt x="668641" y="5016"/>
                  </a:cubicBezTo>
                  <a:cubicBezTo>
                    <a:pt x="664263" y="9394"/>
                    <a:pt x="661569" y="15118"/>
                    <a:pt x="658875" y="20506"/>
                  </a:cubicBezTo>
                  <a:cubicBezTo>
                    <a:pt x="618466" y="99303"/>
                    <a:pt x="578731" y="178438"/>
                    <a:pt x="540006" y="257908"/>
                  </a:cubicBezTo>
                  <a:cubicBezTo>
                    <a:pt x="522832" y="234673"/>
                    <a:pt x="505658" y="211438"/>
                    <a:pt x="488148" y="187866"/>
                  </a:cubicBezTo>
                  <a:cubicBezTo>
                    <a:pt x="467943" y="159243"/>
                    <a:pt x="447402" y="130620"/>
                    <a:pt x="427198" y="101997"/>
                  </a:cubicBezTo>
                  <a:cubicBezTo>
                    <a:pt x="422820" y="95599"/>
                    <a:pt x="419789" y="95262"/>
                    <a:pt x="415075" y="101997"/>
                  </a:cubicBezTo>
                  <a:cubicBezTo>
                    <a:pt x="395207" y="130620"/>
                    <a:pt x="375003" y="158906"/>
                    <a:pt x="355135" y="187530"/>
                  </a:cubicBezTo>
                  <a:cubicBezTo>
                    <a:pt x="354798" y="187193"/>
                    <a:pt x="354125" y="186856"/>
                    <a:pt x="353788" y="186519"/>
                  </a:cubicBezTo>
                  <a:cubicBezTo>
                    <a:pt x="343012" y="189550"/>
                    <a:pt x="338972" y="199652"/>
                    <a:pt x="332910" y="207397"/>
                  </a:cubicBezTo>
                  <a:cubicBezTo>
                    <a:pt x="323145" y="219857"/>
                    <a:pt x="315063" y="234000"/>
                    <a:pt x="304287" y="245449"/>
                  </a:cubicBezTo>
                  <a:cubicBezTo>
                    <a:pt x="300246" y="244102"/>
                    <a:pt x="299236" y="241408"/>
                    <a:pt x="297889" y="239051"/>
                  </a:cubicBezTo>
                  <a:cubicBezTo>
                    <a:pt x="265562" y="181131"/>
                    <a:pt x="234582" y="122202"/>
                    <a:pt x="201918" y="64282"/>
                  </a:cubicBezTo>
                  <a:cubicBezTo>
                    <a:pt x="192489" y="47109"/>
                    <a:pt x="183734" y="29598"/>
                    <a:pt x="173969" y="12761"/>
                  </a:cubicBezTo>
                  <a:cubicBezTo>
                    <a:pt x="166224" y="-1045"/>
                    <a:pt x="159825" y="-2729"/>
                    <a:pt x="148040" y="4006"/>
                  </a:cubicBezTo>
                  <a:cubicBezTo>
                    <a:pt x="115039" y="10404"/>
                    <a:pt x="82375" y="17475"/>
                    <a:pt x="49374" y="23200"/>
                  </a:cubicBezTo>
                  <a:cubicBezTo>
                    <a:pt x="39609" y="24884"/>
                    <a:pt x="17384" y="45762"/>
                    <a:pt x="10313" y="57884"/>
                  </a:cubicBezTo>
                  <a:cubicBezTo>
                    <a:pt x="-6524" y="86170"/>
                    <a:pt x="-3831" y="93579"/>
                    <a:pt x="26476" y="104355"/>
                  </a:cubicBezTo>
                  <a:cubicBezTo>
                    <a:pt x="30180" y="105701"/>
                    <a:pt x="78671" y="121192"/>
                    <a:pt x="101906" y="129273"/>
                  </a:cubicBezTo>
                  <a:cubicBezTo>
                    <a:pt x="77324" y="136345"/>
                    <a:pt x="56783" y="145437"/>
                    <a:pt x="35905" y="153182"/>
                  </a:cubicBezTo>
                  <a:cubicBezTo>
                    <a:pt x="14690" y="160927"/>
                    <a:pt x="13006" y="169009"/>
                    <a:pt x="27823" y="185846"/>
                  </a:cubicBezTo>
                  <a:cubicBezTo>
                    <a:pt x="72610" y="236357"/>
                    <a:pt x="387799" y="567373"/>
                    <a:pt x="424504" y="608119"/>
                  </a:cubicBezTo>
                  <a:cubicBezTo>
                    <a:pt x="432585" y="616874"/>
                    <a:pt x="438310" y="615190"/>
                    <a:pt x="444708" y="607109"/>
                  </a:cubicBezTo>
                  <a:cubicBezTo>
                    <a:pt x="454137" y="595323"/>
                    <a:pt x="747101" y="255214"/>
                    <a:pt x="812766" y="178438"/>
                  </a:cubicBezTo>
                  <a:cubicBezTo>
                    <a:pt x="826236" y="162611"/>
                    <a:pt x="826572" y="162947"/>
                    <a:pt x="806705" y="157560"/>
                  </a:cubicBezTo>
                  <a:cubicBezTo>
                    <a:pt x="777745" y="149815"/>
                    <a:pt x="749122" y="141733"/>
                    <a:pt x="717468" y="132977"/>
                  </a:cubicBezTo>
                  <a:cubicBezTo>
                    <a:pt x="722519" y="130284"/>
                    <a:pt x="797276" y="107385"/>
                    <a:pt x="832970" y="97956"/>
                  </a:cubicBezTo>
                  <a:cubicBezTo>
                    <a:pt x="842399" y="95599"/>
                    <a:pt x="844420" y="93242"/>
                    <a:pt x="839705" y="84823"/>
                  </a:cubicBezTo>
                  <a:close/>
                </a:path>
              </a:pathLst>
            </a:custGeom>
            <a:solidFill>
              <a:srgbClr val="000000"/>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07" name="Freeform: Shape 306">
              <a:extLst>
                <a:ext uri="{FF2B5EF4-FFF2-40B4-BE49-F238E27FC236}">
                  <a16:creationId xmlns:a16="http://schemas.microsoft.com/office/drawing/2014/main" id="{4363EA83-DFD9-4990-9FA0-2234407DA099}"/>
                </a:ext>
              </a:extLst>
            </p:cNvPr>
            <p:cNvSpPr/>
            <p:nvPr/>
          </p:nvSpPr>
          <p:spPr>
            <a:xfrm>
              <a:off x="5671917" y="4495014"/>
              <a:ext cx="1754756" cy="1067384"/>
            </a:xfrm>
            <a:custGeom>
              <a:avLst/>
              <a:gdLst>
                <a:gd name="connsiteX0" fmla="*/ 1677643 w 1754756"/>
                <a:gd name="connsiteY0" fmla="*/ 88142 h 1067384"/>
                <a:gd name="connsiteX1" fmla="*/ 1677306 w 1754756"/>
                <a:gd name="connsiteY1" fmla="*/ 496609 h 1067384"/>
                <a:gd name="connsiteX2" fmla="*/ 1676969 w 1754756"/>
                <a:gd name="connsiteY2" fmla="*/ 567324 h 1067384"/>
                <a:gd name="connsiteX3" fmla="*/ 1692796 w 1754756"/>
                <a:gd name="connsiteY3" fmla="*/ 583825 h 1067384"/>
                <a:gd name="connsiteX4" fmla="*/ 1754756 w 1754756"/>
                <a:gd name="connsiteY4" fmla="*/ 585845 h 1067384"/>
                <a:gd name="connsiteX5" fmla="*/ 1735562 w 1754756"/>
                <a:gd name="connsiteY5" fmla="*/ 593253 h 1067384"/>
                <a:gd name="connsiteX6" fmla="*/ 1698521 w 1754756"/>
                <a:gd name="connsiteY6" fmla="*/ 593590 h 1067384"/>
                <a:gd name="connsiteX7" fmla="*/ 1684378 w 1754756"/>
                <a:gd name="connsiteY7" fmla="*/ 608070 h 1067384"/>
                <a:gd name="connsiteX8" fmla="*/ 1684378 w 1754756"/>
                <a:gd name="connsiteY8" fmla="*/ 650162 h 1067384"/>
                <a:gd name="connsiteX9" fmla="*/ 1678316 w 1754756"/>
                <a:gd name="connsiteY9" fmla="*/ 670367 h 1067384"/>
                <a:gd name="connsiteX10" fmla="*/ 1677643 w 1754756"/>
                <a:gd name="connsiteY10" fmla="*/ 863993 h 1067384"/>
                <a:gd name="connsiteX11" fmla="*/ 1677643 w 1754756"/>
                <a:gd name="connsiteY11" fmla="*/ 1042465 h 1067384"/>
                <a:gd name="connsiteX12" fmla="*/ 1652387 w 1754756"/>
                <a:gd name="connsiteY12" fmla="*/ 1067384 h 1067384"/>
                <a:gd name="connsiteX13" fmla="*/ 1559783 w 1754756"/>
                <a:gd name="connsiteY13" fmla="*/ 1067384 h 1067384"/>
                <a:gd name="connsiteX14" fmla="*/ 460325 w 1754756"/>
                <a:gd name="connsiteY14" fmla="*/ 1067384 h 1067384"/>
                <a:gd name="connsiteX15" fmla="*/ 16164 w 1754756"/>
                <a:gd name="connsiteY15" fmla="*/ 1067384 h 1067384"/>
                <a:gd name="connsiteX16" fmla="*/ 0 w 1754756"/>
                <a:gd name="connsiteY16" fmla="*/ 1050211 h 1067384"/>
                <a:gd name="connsiteX17" fmla="*/ 0 w 1754756"/>
                <a:gd name="connsiteY17" fmla="*/ 960974 h 1067384"/>
                <a:gd name="connsiteX18" fmla="*/ 0 w 1754756"/>
                <a:gd name="connsiteY18" fmla="*/ 46723 h 1067384"/>
                <a:gd name="connsiteX19" fmla="*/ 39399 w 1754756"/>
                <a:gd name="connsiteY19" fmla="*/ 7324 h 1067384"/>
                <a:gd name="connsiteX20" fmla="*/ 901455 w 1754756"/>
                <a:gd name="connsiteY20" fmla="*/ 7324 h 1067384"/>
                <a:gd name="connsiteX21" fmla="*/ 926374 w 1754756"/>
                <a:gd name="connsiteY21" fmla="*/ 4293 h 1067384"/>
                <a:gd name="connsiteX22" fmla="*/ 949272 w 1754756"/>
                <a:gd name="connsiteY22" fmla="*/ 252 h 1067384"/>
                <a:gd name="connsiteX23" fmla="*/ 1579988 w 1754756"/>
                <a:gd name="connsiteY23" fmla="*/ 252 h 1067384"/>
                <a:gd name="connsiteX24" fmla="*/ 1603560 w 1754756"/>
                <a:gd name="connsiteY24" fmla="*/ 926 h 1067384"/>
                <a:gd name="connsiteX25" fmla="*/ 1660806 w 1754756"/>
                <a:gd name="connsiteY25" fmla="*/ 589 h 1067384"/>
                <a:gd name="connsiteX26" fmla="*/ 1684714 w 1754756"/>
                <a:gd name="connsiteY26" fmla="*/ 24161 h 1067384"/>
                <a:gd name="connsiteX27" fmla="*/ 1684714 w 1754756"/>
                <a:gd name="connsiteY27" fmla="*/ 71305 h 1067384"/>
                <a:gd name="connsiteX28" fmla="*/ 1677643 w 1754756"/>
                <a:gd name="connsiteY28" fmla="*/ 88142 h 106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54756" h="1067384">
                  <a:moveTo>
                    <a:pt x="1677643" y="88142"/>
                  </a:moveTo>
                  <a:cubicBezTo>
                    <a:pt x="1677643" y="224185"/>
                    <a:pt x="1677306" y="360565"/>
                    <a:pt x="1677306" y="496609"/>
                  </a:cubicBezTo>
                  <a:cubicBezTo>
                    <a:pt x="1677306" y="520180"/>
                    <a:pt x="1677979" y="543752"/>
                    <a:pt x="1676969" y="567324"/>
                  </a:cubicBezTo>
                  <a:cubicBezTo>
                    <a:pt x="1676633" y="579447"/>
                    <a:pt x="1680000" y="583825"/>
                    <a:pt x="1692796" y="583825"/>
                  </a:cubicBezTo>
                  <a:cubicBezTo>
                    <a:pt x="1713337" y="583825"/>
                    <a:pt x="1734215" y="581467"/>
                    <a:pt x="1754756" y="585845"/>
                  </a:cubicBezTo>
                  <a:cubicBezTo>
                    <a:pt x="1750042" y="593253"/>
                    <a:pt x="1742634" y="593253"/>
                    <a:pt x="1735562" y="593253"/>
                  </a:cubicBezTo>
                  <a:cubicBezTo>
                    <a:pt x="1723103" y="593590"/>
                    <a:pt x="1710980" y="593253"/>
                    <a:pt x="1698521" y="593590"/>
                  </a:cubicBezTo>
                  <a:cubicBezTo>
                    <a:pt x="1688755" y="593590"/>
                    <a:pt x="1684378" y="598304"/>
                    <a:pt x="1684378" y="608070"/>
                  </a:cubicBezTo>
                  <a:cubicBezTo>
                    <a:pt x="1684378" y="622213"/>
                    <a:pt x="1684378" y="636019"/>
                    <a:pt x="1684378" y="650162"/>
                  </a:cubicBezTo>
                  <a:cubicBezTo>
                    <a:pt x="1684378" y="657571"/>
                    <a:pt x="1684041" y="664642"/>
                    <a:pt x="1678316" y="670367"/>
                  </a:cubicBezTo>
                  <a:cubicBezTo>
                    <a:pt x="1677979" y="735021"/>
                    <a:pt x="1677643" y="799339"/>
                    <a:pt x="1677643" y="863993"/>
                  </a:cubicBezTo>
                  <a:cubicBezTo>
                    <a:pt x="1677643" y="923596"/>
                    <a:pt x="1677643" y="982862"/>
                    <a:pt x="1677643" y="1042465"/>
                  </a:cubicBezTo>
                  <a:cubicBezTo>
                    <a:pt x="1677643" y="1064690"/>
                    <a:pt x="1675286" y="1067384"/>
                    <a:pt x="1652387" y="1067384"/>
                  </a:cubicBezTo>
                  <a:cubicBezTo>
                    <a:pt x="1621407" y="1067384"/>
                    <a:pt x="1590764" y="1067384"/>
                    <a:pt x="1559783" y="1067384"/>
                  </a:cubicBezTo>
                  <a:cubicBezTo>
                    <a:pt x="1193409" y="1067384"/>
                    <a:pt x="826699" y="1067384"/>
                    <a:pt x="460325" y="1067384"/>
                  </a:cubicBezTo>
                  <a:cubicBezTo>
                    <a:pt x="312159" y="1067384"/>
                    <a:pt x="164330" y="1067048"/>
                    <a:pt x="16164" y="1067384"/>
                  </a:cubicBezTo>
                  <a:cubicBezTo>
                    <a:pt x="3031" y="1067384"/>
                    <a:pt x="0" y="1061997"/>
                    <a:pt x="0" y="1050211"/>
                  </a:cubicBezTo>
                  <a:cubicBezTo>
                    <a:pt x="337" y="1020577"/>
                    <a:pt x="0" y="990607"/>
                    <a:pt x="0" y="960974"/>
                  </a:cubicBezTo>
                  <a:cubicBezTo>
                    <a:pt x="0" y="656224"/>
                    <a:pt x="0" y="351473"/>
                    <a:pt x="0" y="46723"/>
                  </a:cubicBezTo>
                  <a:cubicBezTo>
                    <a:pt x="0" y="7324"/>
                    <a:pt x="0" y="7324"/>
                    <a:pt x="39399" y="7324"/>
                  </a:cubicBezTo>
                  <a:cubicBezTo>
                    <a:pt x="326639" y="7324"/>
                    <a:pt x="614215" y="7324"/>
                    <a:pt x="901455" y="7324"/>
                  </a:cubicBezTo>
                  <a:cubicBezTo>
                    <a:pt x="909874" y="7324"/>
                    <a:pt x="918292" y="8334"/>
                    <a:pt x="926374" y="4293"/>
                  </a:cubicBezTo>
                  <a:cubicBezTo>
                    <a:pt x="933445" y="252"/>
                    <a:pt x="941527" y="252"/>
                    <a:pt x="949272" y="252"/>
                  </a:cubicBezTo>
                  <a:cubicBezTo>
                    <a:pt x="1159399" y="252"/>
                    <a:pt x="1369525" y="252"/>
                    <a:pt x="1579988" y="252"/>
                  </a:cubicBezTo>
                  <a:cubicBezTo>
                    <a:pt x="1587733" y="252"/>
                    <a:pt x="1595478" y="1936"/>
                    <a:pt x="1603560" y="926"/>
                  </a:cubicBezTo>
                  <a:cubicBezTo>
                    <a:pt x="1622754" y="-421"/>
                    <a:pt x="1641611" y="-84"/>
                    <a:pt x="1660806" y="589"/>
                  </a:cubicBezTo>
                  <a:cubicBezTo>
                    <a:pt x="1677979" y="1263"/>
                    <a:pt x="1683704" y="7324"/>
                    <a:pt x="1684714" y="24161"/>
                  </a:cubicBezTo>
                  <a:cubicBezTo>
                    <a:pt x="1685388" y="39988"/>
                    <a:pt x="1685051" y="55478"/>
                    <a:pt x="1684714" y="71305"/>
                  </a:cubicBezTo>
                  <a:cubicBezTo>
                    <a:pt x="1683704" y="77703"/>
                    <a:pt x="1683031" y="83764"/>
                    <a:pt x="1677643" y="88142"/>
                  </a:cubicBezTo>
                  <a:close/>
                </a:path>
              </a:pathLst>
            </a:custGeom>
            <a:solidFill>
              <a:srgbClr val="6F7173"/>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08" name="Freeform: Shape 307">
              <a:extLst>
                <a:ext uri="{FF2B5EF4-FFF2-40B4-BE49-F238E27FC236}">
                  <a16:creationId xmlns:a16="http://schemas.microsoft.com/office/drawing/2014/main" id="{87A019A9-BD4C-4731-8516-A604958E39B1}"/>
                </a:ext>
              </a:extLst>
            </p:cNvPr>
            <p:cNvSpPr/>
            <p:nvPr/>
          </p:nvSpPr>
          <p:spPr>
            <a:xfrm>
              <a:off x="7095530" y="3239693"/>
              <a:ext cx="414221" cy="800660"/>
            </a:xfrm>
            <a:custGeom>
              <a:avLst/>
              <a:gdLst>
                <a:gd name="connsiteX0" fmla="*/ 162099 w 414221"/>
                <a:gd name="connsiteY0" fmla="*/ 654491 h 800660"/>
                <a:gd name="connsiteX1" fmla="*/ 102833 w 414221"/>
                <a:gd name="connsiteY1" fmla="*/ 528213 h 800660"/>
                <a:gd name="connsiteX2" fmla="*/ 59730 w 414221"/>
                <a:gd name="connsiteY2" fmla="*/ 455477 h 800660"/>
                <a:gd name="connsiteX3" fmla="*/ 36158 w 414221"/>
                <a:gd name="connsiteY3" fmla="*/ 425507 h 800660"/>
                <a:gd name="connsiteX4" fmla="*/ 1474 w 414221"/>
                <a:gd name="connsiteY4" fmla="*/ 240637 h 800660"/>
                <a:gd name="connsiteX5" fmla="*/ 31781 w 414221"/>
                <a:gd name="connsiteY5" fmla="*/ 222116 h 800660"/>
                <a:gd name="connsiteX6" fmla="*/ 43567 w 414221"/>
                <a:gd name="connsiteY6" fmla="*/ 236596 h 800660"/>
                <a:gd name="connsiteX7" fmla="*/ 53332 w 414221"/>
                <a:gd name="connsiteY7" fmla="*/ 263535 h 800660"/>
                <a:gd name="connsiteX8" fmla="*/ 66128 w 414221"/>
                <a:gd name="connsiteY8" fmla="*/ 271954 h 800660"/>
                <a:gd name="connsiteX9" fmla="*/ 74884 w 414221"/>
                <a:gd name="connsiteY9" fmla="*/ 259831 h 800660"/>
                <a:gd name="connsiteX10" fmla="*/ 74884 w 414221"/>
                <a:gd name="connsiteY10" fmla="*/ 242994 h 800660"/>
                <a:gd name="connsiteX11" fmla="*/ 70843 w 414221"/>
                <a:gd name="connsiteY11" fmla="*/ 130859 h 800660"/>
                <a:gd name="connsiteX12" fmla="*/ 77241 w 414221"/>
                <a:gd name="connsiteY12" fmla="*/ 56103 h 800660"/>
                <a:gd name="connsiteX13" fmla="*/ 91721 w 414221"/>
                <a:gd name="connsiteY13" fmla="*/ 6939 h 800660"/>
                <a:gd name="connsiteX14" fmla="*/ 131793 w 414221"/>
                <a:gd name="connsiteY14" fmla="*/ 1214 h 800660"/>
                <a:gd name="connsiteX15" fmla="*/ 178600 w 414221"/>
                <a:gd name="connsiteY15" fmla="*/ 3571 h 800660"/>
                <a:gd name="connsiteX16" fmla="*/ 410614 w 414221"/>
                <a:gd name="connsiteY16" fmla="*/ 6939 h 800660"/>
                <a:gd name="connsiteX17" fmla="*/ 403543 w 414221"/>
                <a:gd name="connsiteY17" fmla="*/ 800300 h 800660"/>
                <a:gd name="connsiteX18" fmla="*/ 279622 w 414221"/>
                <a:gd name="connsiteY18" fmla="*/ 765279 h 800660"/>
                <a:gd name="connsiteX19" fmla="*/ 162099 w 414221"/>
                <a:gd name="connsiteY19" fmla="*/ 654491 h 80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4221" h="800660">
                  <a:moveTo>
                    <a:pt x="162099" y="654491"/>
                  </a:moveTo>
                  <a:cubicBezTo>
                    <a:pt x="122027" y="621827"/>
                    <a:pt x="105527" y="577714"/>
                    <a:pt x="102833" y="528213"/>
                  </a:cubicBezTo>
                  <a:cubicBezTo>
                    <a:pt x="100812" y="495550"/>
                    <a:pt x="87343" y="471641"/>
                    <a:pt x="59730" y="455477"/>
                  </a:cubicBezTo>
                  <a:cubicBezTo>
                    <a:pt x="47607" y="448406"/>
                    <a:pt x="42556" y="436283"/>
                    <a:pt x="36158" y="425507"/>
                  </a:cubicBezTo>
                  <a:cubicBezTo>
                    <a:pt x="3494" y="367925"/>
                    <a:pt x="-3577" y="305291"/>
                    <a:pt x="1474" y="240637"/>
                  </a:cubicBezTo>
                  <a:cubicBezTo>
                    <a:pt x="2821" y="223463"/>
                    <a:pt x="8882" y="220432"/>
                    <a:pt x="31781" y="222116"/>
                  </a:cubicBezTo>
                  <a:cubicBezTo>
                    <a:pt x="40536" y="222789"/>
                    <a:pt x="41209" y="230535"/>
                    <a:pt x="43567" y="236596"/>
                  </a:cubicBezTo>
                  <a:cubicBezTo>
                    <a:pt x="47271" y="245351"/>
                    <a:pt x="49291" y="254780"/>
                    <a:pt x="53332" y="263535"/>
                  </a:cubicBezTo>
                  <a:cubicBezTo>
                    <a:pt x="56026" y="269260"/>
                    <a:pt x="59730" y="272627"/>
                    <a:pt x="66128" y="271954"/>
                  </a:cubicBezTo>
                  <a:cubicBezTo>
                    <a:pt x="73537" y="271280"/>
                    <a:pt x="74547" y="265556"/>
                    <a:pt x="74884" y="259831"/>
                  </a:cubicBezTo>
                  <a:cubicBezTo>
                    <a:pt x="75220" y="254106"/>
                    <a:pt x="75557" y="248382"/>
                    <a:pt x="74884" y="242994"/>
                  </a:cubicBezTo>
                  <a:cubicBezTo>
                    <a:pt x="69159" y="205616"/>
                    <a:pt x="72190" y="168237"/>
                    <a:pt x="70843" y="130859"/>
                  </a:cubicBezTo>
                  <a:cubicBezTo>
                    <a:pt x="70169" y="105940"/>
                    <a:pt x="69159" y="80348"/>
                    <a:pt x="77241" y="56103"/>
                  </a:cubicBezTo>
                  <a:cubicBezTo>
                    <a:pt x="82965" y="38592"/>
                    <a:pt x="79261" y="20745"/>
                    <a:pt x="91721" y="6939"/>
                  </a:cubicBezTo>
                  <a:cubicBezTo>
                    <a:pt x="99802" y="-1143"/>
                    <a:pt x="121690" y="-806"/>
                    <a:pt x="131793" y="1214"/>
                  </a:cubicBezTo>
                  <a:cubicBezTo>
                    <a:pt x="147283" y="4245"/>
                    <a:pt x="163110" y="3571"/>
                    <a:pt x="178600" y="3571"/>
                  </a:cubicBezTo>
                  <a:cubicBezTo>
                    <a:pt x="304541" y="3571"/>
                    <a:pt x="416002" y="11316"/>
                    <a:pt x="410614" y="6939"/>
                  </a:cubicBezTo>
                  <a:cubicBezTo>
                    <a:pt x="419369" y="17378"/>
                    <a:pt x="410277" y="799290"/>
                    <a:pt x="403543" y="800300"/>
                  </a:cubicBezTo>
                  <a:cubicBezTo>
                    <a:pt x="346633" y="801984"/>
                    <a:pt x="312959" y="798953"/>
                    <a:pt x="279622" y="765279"/>
                  </a:cubicBezTo>
                  <a:cubicBezTo>
                    <a:pt x="256050" y="740023"/>
                    <a:pt x="168161" y="659542"/>
                    <a:pt x="162099" y="654491"/>
                  </a:cubicBezTo>
                  <a:close/>
                </a:path>
              </a:pathLst>
            </a:custGeom>
            <a:solidFill>
              <a:srgbClr val="EEC8AF"/>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09" name="Freeform: Shape 308">
              <a:extLst>
                <a:ext uri="{FF2B5EF4-FFF2-40B4-BE49-F238E27FC236}">
                  <a16:creationId xmlns:a16="http://schemas.microsoft.com/office/drawing/2014/main" id="{54F7C8AC-906F-43C5-9C58-ABB649FE4CBC}"/>
                </a:ext>
              </a:extLst>
            </p:cNvPr>
            <p:cNvSpPr/>
            <p:nvPr/>
          </p:nvSpPr>
          <p:spPr>
            <a:xfrm>
              <a:off x="7499073" y="3245568"/>
              <a:ext cx="398610" cy="793450"/>
            </a:xfrm>
            <a:custGeom>
              <a:avLst/>
              <a:gdLst>
                <a:gd name="connsiteX0" fmla="*/ 0 w 398610"/>
                <a:gd name="connsiteY0" fmla="*/ 793415 h 793450"/>
                <a:gd name="connsiteX1" fmla="*/ 7071 w 398610"/>
                <a:gd name="connsiteY1" fmla="*/ 54 h 793450"/>
                <a:gd name="connsiteX2" fmla="*/ 279495 w 398610"/>
                <a:gd name="connsiteY2" fmla="*/ 727 h 793450"/>
                <a:gd name="connsiteX3" fmla="*/ 291954 w 398610"/>
                <a:gd name="connsiteY3" fmla="*/ 5105 h 793450"/>
                <a:gd name="connsiteX4" fmla="*/ 324281 w 398610"/>
                <a:gd name="connsiteY4" fmla="*/ 99729 h 793450"/>
                <a:gd name="connsiteX5" fmla="*/ 318220 w 398610"/>
                <a:gd name="connsiteY5" fmla="*/ 243517 h 793450"/>
                <a:gd name="connsiteX6" fmla="*/ 317883 w 398610"/>
                <a:gd name="connsiteY6" fmla="*/ 251936 h 793450"/>
                <a:gd name="connsiteX7" fmla="*/ 325292 w 398610"/>
                <a:gd name="connsiteY7" fmla="*/ 265406 h 793450"/>
                <a:gd name="connsiteX8" fmla="*/ 341118 w 398610"/>
                <a:gd name="connsiteY8" fmla="*/ 256314 h 793450"/>
                <a:gd name="connsiteX9" fmla="*/ 351894 w 398610"/>
                <a:gd name="connsiteY9" fmla="*/ 224660 h 793450"/>
                <a:gd name="connsiteX10" fmla="*/ 364690 w 398610"/>
                <a:gd name="connsiteY10" fmla="*/ 209507 h 793450"/>
                <a:gd name="connsiteX11" fmla="*/ 398364 w 398610"/>
                <a:gd name="connsiteY11" fmla="*/ 243517 h 793450"/>
                <a:gd name="connsiteX12" fmla="*/ 371425 w 398610"/>
                <a:gd name="connsiteY12" fmla="*/ 407510 h 793450"/>
                <a:gd name="connsiteX13" fmla="*/ 346506 w 398610"/>
                <a:gd name="connsiteY13" fmla="*/ 440511 h 793450"/>
                <a:gd name="connsiteX14" fmla="*/ 290607 w 398610"/>
                <a:gd name="connsiteY14" fmla="*/ 554666 h 793450"/>
                <a:gd name="connsiteX15" fmla="*/ 246494 w 398610"/>
                <a:gd name="connsiteY15" fmla="*/ 639862 h 793450"/>
                <a:gd name="connsiteX16" fmla="*/ 143115 w 398610"/>
                <a:gd name="connsiteY16" fmla="*/ 735833 h 793450"/>
                <a:gd name="connsiteX17" fmla="*/ 77787 w 398610"/>
                <a:gd name="connsiteY17" fmla="*/ 783313 h 793450"/>
                <a:gd name="connsiteX18" fmla="*/ 0 w 398610"/>
                <a:gd name="connsiteY18" fmla="*/ 793415 h 79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610" h="793450">
                  <a:moveTo>
                    <a:pt x="0" y="793415"/>
                  </a:moveTo>
                  <a:cubicBezTo>
                    <a:pt x="0" y="779946"/>
                    <a:pt x="9092" y="37769"/>
                    <a:pt x="7071" y="54"/>
                  </a:cubicBezTo>
                  <a:cubicBezTo>
                    <a:pt x="66338" y="54"/>
                    <a:pt x="251209" y="-283"/>
                    <a:pt x="279495" y="727"/>
                  </a:cubicBezTo>
                  <a:cubicBezTo>
                    <a:pt x="283872" y="727"/>
                    <a:pt x="288250" y="2411"/>
                    <a:pt x="291954" y="5105"/>
                  </a:cubicBezTo>
                  <a:cubicBezTo>
                    <a:pt x="316873" y="31708"/>
                    <a:pt x="322934" y="65382"/>
                    <a:pt x="324281" y="99729"/>
                  </a:cubicBezTo>
                  <a:cubicBezTo>
                    <a:pt x="325965" y="147883"/>
                    <a:pt x="321924" y="195700"/>
                    <a:pt x="318220" y="243517"/>
                  </a:cubicBezTo>
                  <a:cubicBezTo>
                    <a:pt x="317883" y="246211"/>
                    <a:pt x="317883" y="249242"/>
                    <a:pt x="317883" y="251936"/>
                  </a:cubicBezTo>
                  <a:cubicBezTo>
                    <a:pt x="318220" y="257661"/>
                    <a:pt x="317883" y="263722"/>
                    <a:pt x="325292" y="265406"/>
                  </a:cubicBezTo>
                  <a:cubicBezTo>
                    <a:pt x="333037" y="267089"/>
                    <a:pt x="338088" y="263385"/>
                    <a:pt x="341118" y="256314"/>
                  </a:cubicBezTo>
                  <a:cubicBezTo>
                    <a:pt x="345496" y="245875"/>
                    <a:pt x="348527" y="235099"/>
                    <a:pt x="351894" y="224660"/>
                  </a:cubicBezTo>
                  <a:cubicBezTo>
                    <a:pt x="354251" y="217925"/>
                    <a:pt x="355262" y="210180"/>
                    <a:pt x="364690" y="209507"/>
                  </a:cubicBezTo>
                  <a:cubicBezTo>
                    <a:pt x="389609" y="210854"/>
                    <a:pt x="397691" y="218599"/>
                    <a:pt x="398364" y="243517"/>
                  </a:cubicBezTo>
                  <a:cubicBezTo>
                    <a:pt x="400048" y="300090"/>
                    <a:pt x="393313" y="354979"/>
                    <a:pt x="371425" y="407510"/>
                  </a:cubicBezTo>
                  <a:cubicBezTo>
                    <a:pt x="366037" y="420643"/>
                    <a:pt x="357619" y="431419"/>
                    <a:pt x="346506" y="440511"/>
                  </a:cubicBezTo>
                  <a:cubicBezTo>
                    <a:pt x="310138" y="469807"/>
                    <a:pt x="289597" y="506175"/>
                    <a:pt x="290607" y="554666"/>
                  </a:cubicBezTo>
                  <a:cubicBezTo>
                    <a:pt x="291281" y="589687"/>
                    <a:pt x="272087" y="618984"/>
                    <a:pt x="246494" y="639862"/>
                  </a:cubicBezTo>
                  <a:cubicBezTo>
                    <a:pt x="220228" y="661076"/>
                    <a:pt x="154901" y="716638"/>
                    <a:pt x="143115" y="735833"/>
                  </a:cubicBezTo>
                  <a:cubicBezTo>
                    <a:pt x="126951" y="762098"/>
                    <a:pt x="105400" y="772537"/>
                    <a:pt x="77787" y="783313"/>
                  </a:cubicBezTo>
                  <a:cubicBezTo>
                    <a:pt x="55899" y="791732"/>
                    <a:pt x="28286" y="793752"/>
                    <a:pt x="0" y="793415"/>
                  </a:cubicBezTo>
                  <a:close/>
                </a:path>
              </a:pathLst>
            </a:custGeom>
            <a:solidFill>
              <a:srgbClr val="F8CEB2"/>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10" name="Freeform: Shape 309">
              <a:extLst>
                <a:ext uri="{FF2B5EF4-FFF2-40B4-BE49-F238E27FC236}">
                  <a16:creationId xmlns:a16="http://schemas.microsoft.com/office/drawing/2014/main" id="{CBAE5935-E354-4CAD-B271-00CF9C1C129C}"/>
                </a:ext>
              </a:extLst>
            </p:cNvPr>
            <p:cNvSpPr/>
            <p:nvPr/>
          </p:nvSpPr>
          <p:spPr>
            <a:xfrm>
              <a:off x="7216192" y="4017095"/>
              <a:ext cx="540487" cy="373108"/>
            </a:xfrm>
            <a:custGeom>
              <a:avLst/>
              <a:gdLst>
                <a:gd name="connsiteX0" fmla="*/ 155593 w 540487"/>
                <a:gd name="connsiteY0" fmla="*/ 371088 h 373108"/>
                <a:gd name="connsiteX1" fmla="*/ 21907 w 540487"/>
                <a:gd name="connsiteY1" fmla="*/ 125941 h 373108"/>
                <a:gd name="connsiteX2" fmla="*/ 1366 w 540487"/>
                <a:gd name="connsiteY2" fmla="*/ 115502 h 373108"/>
                <a:gd name="connsiteX3" fmla="*/ 5070 w 540487"/>
                <a:gd name="connsiteY3" fmla="*/ 97318 h 373108"/>
                <a:gd name="connsiteX4" fmla="*/ 49856 w 540487"/>
                <a:gd name="connsiteY4" fmla="*/ 0 h 373108"/>
                <a:gd name="connsiteX5" fmla="*/ 258299 w 540487"/>
                <a:gd name="connsiteY5" fmla="*/ 176452 h 373108"/>
                <a:gd name="connsiteX6" fmla="*/ 286922 w 540487"/>
                <a:gd name="connsiteY6" fmla="*/ 177126 h 373108"/>
                <a:gd name="connsiteX7" fmla="*/ 499405 w 540487"/>
                <a:gd name="connsiteY7" fmla="*/ 337 h 373108"/>
                <a:gd name="connsiteX8" fmla="*/ 540488 w 540487"/>
                <a:gd name="connsiteY8" fmla="*/ 116849 h 373108"/>
                <a:gd name="connsiteX9" fmla="*/ 520283 w 540487"/>
                <a:gd name="connsiteY9" fmla="*/ 129308 h 373108"/>
                <a:gd name="connsiteX10" fmla="*/ 442159 w 540487"/>
                <a:gd name="connsiteY10" fmla="*/ 284209 h 373108"/>
                <a:gd name="connsiteX11" fmla="*/ 399057 w 540487"/>
                <a:gd name="connsiteY11" fmla="*/ 372772 h 373108"/>
                <a:gd name="connsiteX12" fmla="*/ 395689 w 540487"/>
                <a:gd name="connsiteY12" fmla="*/ 373109 h 373108"/>
                <a:gd name="connsiteX13" fmla="*/ 285238 w 540487"/>
                <a:gd name="connsiteY13" fmla="*/ 231004 h 373108"/>
                <a:gd name="connsiteX14" fmla="*/ 264023 w 540487"/>
                <a:gd name="connsiteY14" fmla="*/ 230667 h 373108"/>
                <a:gd name="connsiteX15" fmla="*/ 155593 w 540487"/>
                <a:gd name="connsiteY15" fmla="*/ 371088 h 37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0487" h="373108">
                  <a:moveTo>
                    <a:pt x="155593" y="371088"/>
                  </a:moveTo>
                  <a:cubicBezTo>
                    <a:pt x="110470" y="288587"/>
                    <a:pt x="66020" y="207432"/>
                    <a:pt x="21907" y="125941"/>
                  </a:cubicBezTo>
                  <a:cubicBezTo>
                    <a:pt x="16856" y="116512"/>
                    <a:pt x="11805" y="111798"/>
                    <a:pt x="1366" y="115502"/>
                  </a:cubicBezTo>
                  <a:cubicBezTo>
                    <a:pt x="-2339" y="108430"/>
                    <a:pt x="2376" y="103043"/>
                    <a:pt x="5070" y="97318"/>
                  </a:cubicBezTo>
                  <a:cubicBezTo>
                    <a:pt x="19886" y="64991"/>
                    <a:pt x="34703" y="32327"/>
                    <a:pt x="49856" y="0"/>
                  </a:cubicBezTo>
                  <a:cubicBezTo>
                    <a:pt x="69724" y="12123"/>
                    <a:pt x="244492" y="161972"/>
                    <a:pt x="258299" y="176452"/>
                  </a:cubicBezTo>
                  <a:cubicBezTo>
                    <a:pt x="268064" y="186554"/>
                    <a:pt x="276483" y="186554"/>
                    <a:pt x="286922" y="177126"/>
                  </a:cubicBezTo>
                  <a:cubicBezTo>
                    <a:pt x="333392" y="135707"/>
                    <a:pt x="484925" y="3031"/>
                    <a:pt x="499405" y="337"/>
                  </a:cubicBezTo>
                  <a:cubicBezTo>
                    <a:pt x="513212" y="39062"/>
                    <a:pt x="526681" y="78124"/>
                    <a:pt x="540488" y="116849"/>
                  </a:cubicBezTo>
                  <a:cubicBezTo>
                    <a:pt x="526008" y="108767"/>
                    <a:pt x="524324" y="121563"/>
                    <a:pt x="520283" y="129308"/>
                  </a:cubicBezTo>
                  <a:cubicBezTo>
                    <a:pt x="494017" y="180830"/>
                    <a:pt x="468088" y="232351"/>
                    <a:pt x="442159" y="284209"/>
                  </a:cubicBezTo>
                  <a:cubicBezTo>
                    <a:pt x="427343" y="313506"/>
                    <a:pt x="410169" y="341792"/>
                    <a:pt x="399057" y="372772"/>
                  </a:cubicBezTo>
                  <a:cubicBezTo>
                    <a:pt x="399057" y="373109"/>
                    <a:pt x="397036" y="372772"/>
                    <a:pt x="395689" y="373109"/>
                  </a:cubicBezTo>
                  <a:cubicBezTo>
                    <a:pt x="386934" y="373109"/>
                    <a:pt x="302412" y="254913"/>
                    <a:pt x="285238" y="231004"/>
                  </a:cubicBezTo>
                  <a:cubicBezTo>
                    <a:pt x="275473" y="217198"/>
                    <a:pt x="274126" y="217535"/>
                    <a:pt x="264023" y="230667"/>
                  </a:cubicBezTo>
                  <a:cubicBezTo>
                    <a:pt x="250217" y="248515"/>
                    <a:pt x="173440" y="346843"/>
                    <a:pt x="155593" y="371088"/>
                  </a:cubicBezTo>
                  <a:close/>
                </a:path>
              </a:pathLst>
            </a:custGeom>
            <a:solidFill>
              <a:schemeClr val="bg1">
                <a:lumMod val="85000"/>
              </a:schemeClr>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11" name="Freeform: Shape 310">
              <a:extLst>
                <a:ext uri="{FF2B5EF4-FFF2-40B4-BE49-F238E27FC236}">
                  <a16:creationId xmlns:a16="http://schemas.microsoft.com/office/drawing/2014/main" id="{93BD939C-B918-4182-8556-B85F6B8D79A7}"/>
                </a:ext>
              </a:extLst>
            </p:cNvPr>
            <p:cNvSpPr/>
            <p:nvPr/>
          </p:nvSpPr>
          <p:spPr>
            <a:xfrm>
              <a:off x="7101731" y="3246632"/>
              <a:ext cx="90667" cy="272678"/>
            </a:xfrm>
            <a:custGeom>
              <a:avLst/>
              <a:gdLst>
                <a:gd name="connsiteX0" fmla="*/ 6049 w 90667"/>
                <a:gd name="connsiteY0" fmla="*/ 59603 h 272678"/>
                <a:gd name="connsiteX1" fmla="*/ 1334 w 90667"/>
                <a:gd name="connsiteY1" fmla="*/ 14817 h 272678"/>
                <a:gd name="connsiteX2" fmla="*/ 5038 w 90667"/>
                <a:gd name="connsiteY2" fmla="*/ 0 h 272678"/>
                <a:gd name="connsiteX3" fmla="*/ 90234 w 90667"/>
                <a:gd name="connsiteY3" fmla="*/ 1010 h 272678"/>
                <a:gd name="connsiteX4" fmla="*/ 70703 w 90667"/>
                <a:gd name="connsiteY4" fmla="*/ 128298 h 272678"/>
                <a:gd name="connsiteX5" fmla="*/ 75754 w 90667"/>
                <a:gd name="connsiteY5" fmla="*/ 256260 h 272678"/>
                <a:gd name="connsiteX6" fmla="*/ 70703 w 90667"/>
                <a:gd name="connsiteY6" fmla="*/ 270740 h 272678"/>
                <a:gd name="connsiteX7" fmla="*/ 41743 w 90667"/>
                <a:gd name="connsiteY7" fmla="*/ 262995 h 272678"/>
                <a:gd name="connsiteX8" fmla="*/ 25580 w 90667"/>
                <a:gd name="connsiteY8" fmla="*/ 215514 h 272678"/>
                <a:gd name="connsiteX9" fmla="*/ 6049 w 90667"/>
                <a:gd name="connsiteY9" fmla="*/ 59603 h 27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67" h="272678">
                  <a:moveTo>
                    <a:pt x="6049" y="59603"/>
                  </a:moveTo>
                  <a:cubicBezTo>
                    <a:pt x="5038" y="37715"/>
                    <a:pt x="661" y="29633"/>
                    <a:pt x="1334" y="14817"/>
                  </a:cubicBezTo>
                  <a:cubicBezTo>
                    <a:pt x="1671" y="6061"/>
                    <a:pt x="-3717" y="337"/>
                    <a:pt x="5038" y="0"/>
                  </a:cubicBezTo>
                  <a:cubicBezTo>
                    <a:pt x="28274" y="0"/>
                    <a:pt x="66999" y="673"/>
                    <a:pt x="90234" y="1010"/>
                  </a:cubicBezTo>
                  <a:cubicBezTo>
                    <a:pt x="94275" y="1010"/>
                    <a:pt x="68682" y="84859"/>
                    <a:pt x="70703" y="128298"/>
                  </a:cubicBezTo>
                  <a:cubicBezTo>
                    <a:pt x="72723" y="170728"/>
                    <a:pt x="74407" y="213494"/>
                    <a:pt x="75754" y="256260"/>
                  </a:cubicBezTo>
                  <a:cubicBezTo>
                    <a:pt x="75754" y="261311"/>
                    <a:pt x="80805" y="271076"/>
                    <a:pt x="70703" y="270740"/>
                  </a:cubicBezTo>
                  <a:cubicBezTo>
                    <a:pt x="60937" y="270403"/>
                    <a:pt x="47468" y="278821"/>
                    <a:pt x="41743" y="262995"/>
                  </a:cubicBezTo>
                  <a:cubicBezTo>
                    <a:pt x="36019" y="247168"/>
                    <a:pt x="30967" y="231341"/>
                    <a:pt x="25580" y="215514"/>
                  </a:cubicBezTo>
                  <a:cubicBezTo>
                    <a:pt x="17835" y="169044"/>
                    <a:pt x="6385" y="65328"/>
                    <a:pt x="6049" y="59603"/>
                  </a:cubicBezTo>
                  <a:close/>
                </a:path>
              </a:pathLst>
            </a:custGeom>
            <a:solidFill>
              <a:srgbClr val="4F4B47"/>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12" name="Freeform: Shape 311">
              <a:extLst>
                <a:ext uri="{FF2B5EF4-FFF2-40B4-BE49-F238E27FC236}">
                  <a16:creationId xmlns:a16="http://schemas.microsoft.com/office/drawing/2014/main" id="{BFDA7CF2-B401-4929-A08D-2A5D856C12D0}"/>
                </a:ext>
              </a:extLst>
            </p:cNvPr>
            <p:cNvSpPr/>
            <p:nvPr/>
          </p:nvSpPr>
          <p:spPr>
            <a:xfrm>
              <a:off x="7791027" y="3247183"/>
              <a:ext cx="93277" cy="268431"/>
            </a:xfrm>
            <a:custGeom>
              <a:avLst/>
              <a:gdLst>
                <a:gd name="connsiteX0" fmla="*/ 0 w 93277"/>
                <a:gd name="connsiteY0" fmla="*/ 459 h 268431"/>
                <a:gd name="connsiteX1" fmla="*/ 64654 w 93277"/>
                <a:gd name="connsiteY1" fmla="*/ 2479 h 268431"/>
                <a:gd name="connsiteX2" fmla="*/ 93277 w 93277"/>
                <a:gd name="connsiteY2" fmla="*/ 2479 h 268431"/>
                <a:gd name="connsiteX3" fmla="*/ 73746 w 93277"/>
                <a:gd name="connsiteY3" fmla="*/ 187687 h 268431"/>
                <a:gd name="connsiteX4" fmla="*/ 73073 w 93277"/>
                <a:gd name="connsiteY4" fmla="*/ 204524 h 268431"/>
                <a:gd name="connsiteX5" fmla="*/ 55562 w 93277"/>
                <a:gd name="connsiteY5" fmla="*/ 256719 h 268431"/>
                <a:gd name="connsiteX6" fmla="*/ 26266 w 93277"/>
                <a:gd name="connsiteY6" fmla="*/ 267158 h 268431"/>
                <a:gd name="connsiteX7" fmla="*/ 19868 w 93277"/>
                <a:gd name="connsiteY7" fmla="*/ 250657 h 268431"/>
                <a:gd name="connsiteX8" fmla="*/ 25592 w 93277"/>
                <a:gd name="connsiteY8" fmla="*/ 114951 h 268431"/>
                <a:gd name="connsiteX9" fmla="*/ 0 w 93277"/>
                <a:gd name="connsiteY9" fmla="*/ 459 h 26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77" h="268431">
                  <a:moveTo>
                    <a:pt x="0" y="459"/>
                  </a:moveTo>
                  <a:cubicBezTo>
                    <a:pt x="24919" y="-1562"/>
                    <a:pt x="42766" y="3826"/>
                    <a:pt x="64654" y="2479"/>
                  </a:cubicBezTo>
                  <a:cubicBezTo>
                    <a:pt x="74083" y="1806"/>
                    <a:pt x="83848" y="2479"/>
                    <a:pt x="93277" y="2479"/>
                  </a:cubicBezTo>
                  <a:cubicBezTo>
                    <a:pt x="91257" y="64776"/>
                    <a:pt x="87889" y="126737"/>
                    <a:pt x="73746" y="187687"/>
                  </a:cubicBezTo>
                  <a:cubicBezTo>
                    <a:pt x="72399" y="193075"/>
                    <a:pt x="73073" y="198799"/>
                    <a:pt x="73073" y="204524"/>
                  </a:cubicBezTo>
                  <a:cubicBezTo>
                    <a:pt x="63981" y="220687"/>
                    <a:pt x="61624" y="239208"/>
                    <a:pt x="55562" y="256719"/>
                  </a:cubicBezTo>
                  <a:cubicBezTo>
                    <a:pt x="49501" y="274229"/>
                    <a:pt x="36368" y="266821"/>
                    <a:pt x="26266" y="267158"/>
                  </a:cubicBezTo>
                  <a:cubicBezTo>
                    <a:pt x="13806" y="267158"/>
                    <a:pt x="19868" y="256045"/>
                    <a:pt x="19868" y="250657"/>
                  </a:cubicBezTo>
                  <a:cubicBezTo>
                    <a:pt x="21215" y="205534"/>
                    <a:pt x="23235" y="160074"/>
                    <a:pt x="25592" y="114951"/>
                  </a:cubicBezTo>
                  <a:cubicBezTo>
                    <a:pt x="27613" y="75552"/>
                    <a:pt x="21215" y="33796"/>
                    <a:pt x="0" y="459"/>
                  </a:cubicBezTo>
                  <a:close/>
                </a:path>
              </a:pathLst>
            </a:custGeom>
            <a:solidFill>
              <a:srgbClr val="4E4B47"/>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13" name="Freeform: Shape 312">
              <a:extLst>
                <a:ext uri="{FF2B5EF4-FFF2-40B4-BE49-F238E27FC236}">
                  <a16:creationId xmlns:a16="http://schemas.microsoft.com/office/drawing/2014/main" id="{82A2FBF6-7B39-4052-9D39-6F64CD932C1E}"/>
                </a:ext>
              </a:extLst>
            </p:cNvPr>
            <p:cNvSpPr/>
            <p:nvPr/>
          </p:nvSpPr>
          <p:spPr>
            <a:xfrm>
              <a:off x="7503435" y="2619681"/>
              <a:ext cx="146970" cy="78970"/>
            </a:xfrm>
            <a:custGeom>
              <a:avLst/>
              <a:gdLst>
                <a:gd name="connsiteX0" fmla="*/ 135385 w 146970"/>
                <a:gd name="connsiteY0" fmla="*/ 21154 h 78970"/>
                <a:gd name="connsiteX1" fmla="*/ 141783 w 146970"/>
                <a:gd name="connsiteY1" fmla="*/ 68298 h 78970"/>
                <a:gd name="connsiteX2" fmla="*/ 13485 w 146970"/>
                <a:gd name="connsiteY2" fmla="*/ 56849 h 78970"/>
                <a:gd name="connsiteX3" fmla="*/ 10117 w 146970"/>
                <a:gd name="connsiteY3" fmla="*/ 12736 h 78970"/>
                <a:gd name="connsiteX4" fmla="*/ 135385 w 146970"/>
                <a:gd name="connsiteY4" fmla="*/ 21154 h 78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70" h="78970">
                  <a:moveTo>
                    <a:pt x="135385" y="21154"/>
                  </a:moveTo>
                  <a:cubicBezTo>
                    <a:pt x="149528" y="44726"/>
                    <a:pt x="149528" y="59206"/>
                    <a:pt x="141783" y="68298"/>
                  </a:cubicBezTo>
                  <a:cubicBezTo>
                    <a:pt x="96997" y="85472"/>
                    <a:pt x="54230" y="82104"/>
                    <a:pt x="13485" y="56849"/>
                  </a:cubicBezTo>
                  <a:cubicBezTo>
                    <a:pt x="-3352" y="46410"/>
                    <a:pt x="-4362" y="24522"/>
                    <a:pt x="10117" y="12736"/>
                  </a:cubicBezTo>
                  <a:cubicBezTo>
                    <a:pt x="34363" y="-6795"/>
                    <a:pt x="117538" y="-3765"/>
                    <a:pt x="135385" y="21154"/>
                  </a:cubicBezTo>
                  <a:close/>
                </a:path>
              </a:pathLst>
            </a:custGeom>
            <a:solidFill>
              <a:srgbClr val="1A2125"/>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14" name="Freeform: Shape 313">
              <a:extLst>
                <a:ext uri="{FF2B5EF4-FFF2-40B4-BE49-F238E27FC236}">
                  <a16:creationId xmlns:a16="http://schemas.microsoft.com/office/drawing/2014/main" id="{48B7B572-7106-4D42-9979-06488770F2B6}"/>
                </a:ext>
              </a:extLst>
            </p:cNvPr>
            <p:cNvSpPr/>
            <p:nvPr/>
          </p:nvSpPr>
          <p:spPr>
            <a:xfrm>
              <a:off x="5723102" y="4558911"/>
              <a:ext cx="1584365" cy="946241"/>
            </a:xfrm>
            <a:custGeom>
              <a:avLst/>
              <a:gdLst>
                <a:gd name="connsiteX0" fmla="*/ 792014 w 1584365"/>
                <a:gd name="connsiteY0" fmla="*/ 337 h 946241"/>
                <a:gd name="connsiteX1" fmla="*/ 1566518 w 1584365"/>
                <a:gd name="connsiteY1" fmla="*/ 0 h 946241"/>
                <a:gd name="connsiteX2" fmla="*/ 1584366 w 1584365"/>
                <a:gd name="connsiteY2" fmla="*/ 17174 h 946241"/>
                <a:gd name="connsiteX3" fmla="*/ 1584366 w 1584365"/>
                <a:gd name="connsiteY3" fmla="*/ 928058 h 946241"/>
                <a:gd name="connsiteX4" fmla="*/ 1567192 w 1584365"/>
                <a:gd name="connsiteY4" fmla="*/ 946242 h 946241"/>
                <a:gd name="connsiteX5" fmla="*/ 23572 w 1584365"/>
                <a:gd name="connsiteY5" fmla="*/ 945905 h 946241"/>
                <a:gd name="connsiteX6" fmla="*/ 337 w 1584365"/>
                <a:gd name="connsiteY6" fmla="*/ 923007 h 946241"/>
                <a:gd name="connsiteX7" fmla="*/ 0 w 1584365"/>
                <a:gd name="connsiteY7" fmla="*/ 20541 h 946241"/>
                <a:gd name="connsiteX8" fmla="*/ 21551 w 1584365"/>
                <a:gd name="connsiteY8" fmla="*/ 0 h 946241"/>
                <a:gd name="connsiteX9" fmla="*/ 792014 w 1584365"/>
                <a:gd name="connsiteY9" fmla="*/ 337 h 946241"/>
                <a:gd name="connsiteX10" fmla="*/ 792014 w 1584365"/>
                <a:gd name="connsiteY10" fmla="*/ 337 h 94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365" h="946241">
                  <a:moveTo>
                    <a:pt x="792014" y="337"/>
                  </a:moveTo>
                  <a:cubicBezTo>
                    <a:pt x="1050295" y="337"/>
                    <a:pt x="1308238" y="337"/>
                    <a:pt x="1566518" y="0"/>
                  </a:cubicBezTo>
                  <a:cubicBezTo>
                    <a:pt x="1579988" y="0"/>
                    <a:pt x="1584366" y="2357"/>
                    <a:pt x="1584366" y="17174"/>
                  </a:cubicBezTo>
                  <a:cubicBezTo>
                    <a:pt x="1584029" y="320914"/>
                    <a:pt x="1584029" y="624318"/>
                    <a:pt x="1584366" y="928058"/>
                  </a:cubicBezTo>
                  <a:cubicBezTo>
                    <a:pt x="1584366" y="941191"/>
                    <a:pt x="1582008" y="946242"/>
                    <a:pt x="1567192" y="946242"/>
                  </a:cubicBezTo>
                  <a:cubicBezTo>
                    <a:pt x="1052652" y="945905"/>
                    <a:pt x="538112" y="945905"/>
                    <a:pt x="23572" y="945905"/>
                  </a:cubicBezTo>
                  <a:cubicBezTo>
                    <a:pt x="337" y="945905"/>
                    <a:pt x="337" y="945905"/>
                    <a:pt x="337" y="923007"/>
                  </a:cubicBezTo>
                  <a:cubicBezTo>
                    <a:pt x="337" y="622297"/>
                    <a:pt x="673" y="321588"/>
                    <a:pt x="0" y="20541"/>
                  </a:cubicBezTo>
                  <a:cubicBezTo>
                    <a:pt x="0" y="2694"/>
                    <a:pt x="5388" y="0"/>
                    <a:pt x="21551" y="0"/>
                  </a:cubicBezTo>
                  <a:cubicBezTo>
                    <a:pt x="278148" y="337"/>
                    <a:pt x="535081" y="337"/>
                    <a:pt x="792014" y="337"/>
                  </a:cubicBezTo>
                  <a:cubicBezTo>
                    <a:pt x="792014" y="337"/>
                    <a:pt x="792014" y="337"/>
                    <a:pt x="792014" y="337"/>
                  </a:cubicBezTo>
                  <a:close/>
                </a:path>
              </a:pathLst>
            </a:custGeom>
            <a:solidFill>
              <a:srgbClr val="FEFEFE"/>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15" name="Freeform: Shape 314">
              <a:extLst>
                <a:ext uri="{FF2B5EF4-FFF2-40B4-BE49-F238E27FC236}">
                  <a16:creationId xmlns:a16="http://schemas.microsoft.com/office/drawing/2014/main" id="{B625B9AC-24D5-46F9-AA1B-665349C0300E}"/>
                </a:ext>
              </a:extLst>
            </p:cNvPr>
            <p:cNvSpPr/>
            <p:nvPr/>
          </p:nvSpPr>
          <p:spPr>
            <a:xfrm>
              <a:off x="7423980" y="4226460"/>
              <a:ext cx="134995" cy="392727"/>
            </a:xfrm>
            <a:custGeom>
              <a:avLst/>
              <a:gdLst>
                <a:gd name="connsiteX0" fmla="*/ 0 w 134995"/>
                <a:gd name="connsiteY0" fmla="*/ 91007 h 392727"/>
                <a:gd name="connsiteX1" fmla="*/ 60613 w 134995"/>
                <a:gd name="connsiteY1" fmla="*/ 4802 h 392727"/>
                <a:gd name="connsiteX2" fmla="*/ 72736 w 134995"/>
                <a:gd name="connsiteY2" fmla="*/ 4802 h 392727"/>
                <a:gd name="connsiteX3" fmla="*/ 133686 w 134995"/>
                <a:gd name="connsiteY3" fmla="*/ 90671 h 392727"/>
                <a:gd name="connsiteX4" fmla="*/ 122910 w 134995"/>
                <a:gd name="connsiteY4" fmla="*/ 123335 h 392727"/>
                <a:gd name="connsiteX5" fmla="*/ 115165 w 134995"/>
                <a:gd name="connsiteY5" fmla="*/ 171152 h 392727"/>
                <a:gd name="connsiteX6" fmla="*/ 132002 w 134995"/>
                <a:gd name="connsiteY6" fmla="*/ 237827 h 392727"/>
                <a:gd name="connsiteX7" fmla="*/ 134023 w 134995"/>
                <a:gd name="connsiteY7" fmla="*/ 269143 h 392727"/>
                <a:gd name="connsiteX8" fmla="*/ 73409 w 134995"/>
                <a:gd name="connsiteY8" fmla="*/ 392727 h 392727"/>
                <a:gd name="connsiteX9" fmla="*/ 20204 w 134995"/>
                <a:gd name="connsiteY9" fmla="*/ 296083 h 392727"/>
                <a:gd name="connsiteX10" fmla="*/ 13133 w 134995"/>
                <a:gd name="connsiteY10" fmla="*/ 197081 h 392727"/>
                <a:gd name="connsiteX11" fmla="*/ 6735 w 134995"/>
                <a:gd name="connsiteY11" fmla="*/ 106161 h 392727"/>
                <a:gd name="connsiteX12" fmla="*/ 0 w 134995"/>
                <a:gd name="connsiteY12" fmla="*/ 91007 h 3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995" h="392727">
                  <a:moveTo>
                    <a:pt x="0" y="91007"/>
                  </a:moveTo>
                  <a:cubicBezTo>
                    <a:pt x="20204" y="62385"/>
                    <a:pt x="40409" y="33762"/>
                    <a:pt x="60613" y="4802"/>
                  </a:cubicBezTo>
                  <a:cubicBezTo>
                    <a:pt x="65328" y="-1933"/>
                    <a:pt x="68358" y="-1259"/>
                    <a:pt x="72736" y="4802"/>
                  </a:cubicBezTo>
                  <a:cubicBezTo>
                    <a:pt x="92940" y="33425"/>
                    <a:pt x="113481" y="62048"/>
                    <a:pt x="133686" y="90671"/>
                  </a:cubicBezTo>
                  <a:cubicBezTo>
                    <a:pt x="136380" y="103467"/>
                    <a:pt x="129645" y="113569"/>
                    <a:pt x="122910" y="123335"/>
                  </a:cubicBezTo>
                  <a:cubicBezTo>
                    <a:pt x="112808" y="138151"/>
                    <a:pt x="110451" y="153641"/>
                    <a:pt x="115165" y="171152"/>
                  </a:cubicBezTo>
                  <a:cubicBezTo>
                    <a:pt x="120890" y="193377"/>
                    <a:pt x="126278" y="215602"/>
                    <a:pt x="132002" y="237827"/>
                  </a:cubicBezTo>
                  <a:cubicBezTo>
                    <a:pt x="134696" y="248265"/>
                    <a:pt x="136043" y="258704"/>
                    <a:pt x="134023" y="269143"/>
                  </a:cubicBezTo>
                  <a:cubicBezTo>
                    <a:pt x="116512" y="310226"/>
                    <a:pt x="94961" y="349288"/>
                    <a:pt x="73409" y="392727"/>
                  </a:cubicBezTo>
                  <a:cubicBezTo>
                    <a:pt x="54552" y="358043"/>
                    <a:pt x="40072" y="325379"/>
                    <a:pt x="20204" y="296083"/>
                  </a:cubicBezTo>
                  <a:cubicBezTo>
                    <a:pt x="-2357" y="263082"/>
                    <a:pt x="-5725" y="231765"/>
                    <a:pt x="13133" y="197081"/>
                  </a:cubicBezTo>
                  <a:cubicBezTo>
                    <a:pt x="30307" y="165764"/>
                    <a:pt x="31317" y="135121"/>
                    <a:pt x="6735" y="106161"/>
                  </a:cubicBezTo>
                  <a:cubicBezTo>
                    <a:pt x="3367" y="102120"/>
                    <a:pt x="2357" y="96059"/>
                    <a:pt x="0" y="91007"/>
                  </a:cubicBezTo>
                  <a:close/>
                </a:path>
              </a:pathLst>
            </a:custGeom>
            <a:solidFill>
              <a:schemeClr val="accent3"/>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16" name="Freeform: Shape 315">
              <a:extLst>
                <a:ext uri="{FF2B5EF4-FFF2-40B4-BE49-F238E27FC236}">
                  <a16:creationId xmlns:a16="http://schemas.microsoft.com/office/drawing/2014/main" id="{2B2AC33A-7E30-4AE2-B02B-2E508E9F61B4}"/>
                </a:ext>
              </a:extLst>
            </p:cNvPr>
            <p:cNvSpPr/>
            <p:nvPr/>
          </p:nvSpPr>
          <p:spPr>
            <a:xfrm>
              <a:off x="6738039" y="5135280"/>
              <a:ext cx="256933" cy="312963"/>
            </a:xfrm>
            <a:custGeom>
              <a:avLst/>
              <a:gdLst>
                <a:gd name="connsiteX0" fmla="*/ 256933 w 256933"/>
                <a:gd name="connsiteY0" fmla="*/ 280300 h 312963"/>
                <a:gd name="connsiteX1" fmla="*/ 235045 w 256933"/>
                <a:gd name="connsiteY1" fmla="*/ 272218 h 312963"/>
                <a:gd name="connsiteX2" fmla="*/ 203728 w 256933"/>
                <a:gd name="connsiteY2" fmla="*/ 290065 h 312963"/>
                <a:gd name="connsiteX3" fmla="*/ 199687 w 256933"/>
                <a:gd name="connsiteY3" fmla="*/ 310270 h 312963"/>
                <a:gd name="connsiteX4" fmla="*/ 177126 w 256933"/>
                <a:gd name="connsiteY4" fmla="*/ 266830 h 312963"/>
                <a:gd name="connsiteX5" fmla="*/ 153890 w 256933"/>
                <a:gd name="connsiteY5" fmla="*/ 216656 h 312963"/>
                <a:gd name="connsiteX6" fmla="*/ 125604 w 256933"/>
                <a:gd name="connsiteY6" fmla="*/ 198472 h 312963"/>
                <a:gd name="connsiteX7" fmla="*/ 104726 w 256933"/>
                <a:gd name="connsiteY7" fmla="*/ 212278 h 312963"/>
                <a:gd name="connsiteX8" fmla="*/ 57583 w 256933"/>
                <a:gd name="connsiteY8" fmla="*/ 312964 h 312963"/>
                <a:gd name="connsiteX9" fmla="*/ 49838 w 256933"/>
                <a:gd name="connsiteY9" fmla="*/ 275922 h 312963"/>
                <a:gd name="connsiteX10" fmla="*/ 33001 w 256933"/>
                <a:gd name="connsiteY10" fmla="*/ 267504 h 312963"/>
                <a:gd name="connsiteX11" fmla="*/ 0 w 256933"/>
                <a:gd name="connsiteY11" fmla="*/ 280973 h 312963"/>
                <a:gd name="connsiteX12" fmla="*/ 26603 w 256933"/>
                <a:gd name="connsiteY12" fmla="*/ 223391 h 312963"/>
                <a:gd name="connsiteX13" fmla="*/ 48491 w 256933"/>
                <a:gd name="connsiteY13" fmla="*/ 177931 h 312963"/>
                <a:gd name="connsiteX14" fmla="*/ 46807 w 256933"/>
                <a:gd name="connsiteY14" fmla="*/ 156716 h 312963"/>
                <a:gd name="connsiteX15" fmla="*/ 47144 w 256933"/>
                <a:gd name="connsiteY15" fmla="*/ 41887 h 312963"/>
                <a:gd name="connsiteX16" fmla="*/ 155574 w 256933"/>
                <a:gd name="connsiteY16" fmla="*/ 3499 h 312963"/>
                <a:gd name="connsiteX17" fmla="*/ 212147 w 256933"/>
                <a:gd name="connsiteY17" fmla="*/ 153349 h 312963"/>
                <a:gd name="connsiteX18" fmla="*/ 210126 w 256933"/>
                <a:gd name="connsiteY18" fmla="*/ 181972 h 312963"/>
                <a:gd name="connsiteX19" fmla="*/ 256933 w 256933"/>
                <a:gd name="connsiteY19" fmla="*/ 280300 h 31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6933" h="312963">
                  <a:moveTo>
                    <a:pt x="256933" y="280300"/>
                  </a:moveTo>
                  <a:cubicBezTo>
                    <a:pt x="247168" y="276933"/>
                    <a:pt x="241106" y="274575"/>
                    <a:pt x="235045" y="272218"/>
                  </a:cubicBezTo>
                  <a:cubicBezTo>
                    <a:pt x="208443" y="262116"/>
                    <a:pt x="208443" y="262116"/>
                    <a:pt x="203728" y="290065"/>
                  </a:cubicBezTo>
                  <a:cubicBezTo>
                    <a:pt x="202718" y="296127"/>
                    <a:pt x="201371" y="302188"/>
                    <a:pt x="199687" y="310270"/>
                  </a:cubicBezTo>
                  <a:cubicBezTo>
                    <a:pt x="188575" y="296463"/>
                    <a:pt x="184197" y="280973"/>
                    <a:pt x="177126" y="266830"/>
                  </a:cubicBezTo>
                  <a:cubicBezTo>
                    <a:pt x="168707" y="250330"/>
                    <a:pt x="160289" y="233830"/>
                    <a:pt x="153890" y="216656"/>
                  </a:cubicBezTo>
                  <a:cubicBezTo>
                    <a:pt x="148503" y="202176"/>
                    <a:pt x="141094" y="197462"/>
                    <a:pt x="125604" y="198472"/>
                  </a:cubicBezTo>
                  <a:cubicBezTo>
                    <a:pt x="114155" y="199145"/>
                    <a:pt x="109104" y="202513"/>
                    <a:pt x="104726" y="212278"/>
                  </a:cubicBezTo>
                  <a:cubicBezTo>
                    <a:pt x="89910" y="244605"/>
                    <a:pt x="74420" y="276596"/>
                    <a:pt x="57583" y="312964"/>
                  </a:cubicBezTo>
                  <a:cubicBezTo>
                    <a:pt x="54215" y="297810"/>
                    <a:pt x="50511" y="287035"/>
                    <a:pt x="49838" y="275922"/>
                  </a:cubicBezTo>
                  <a:cubicBezTo>
                    <a:pt x="48827" y="261779"/>
                    <a:pt x="42766" y="262789"/>
                    <a:pt x="33001" y="267504"/>
                  </a:cubicBezTo>
                  <a:cubicBezTo>
                    <a:pt x="23572" y="271881"/>
                    <a:pt x="13470" y="275586"/>
                    <a:pt x="0" y="280973"/>
                  </a:cubicBezTo>
                  <a:cubicBezTo>
                    <a:pt x="9765" y="260096"/>
                    <a:pt x="17847" y="241575"/>
                    <a:pt x="26603" y="223391"/>
                  </a:cubicBezTo>
                  <a:cubicBezTo>
                    <a:pt x="33674" y="208237"/>
                    <a:pt x="40746" y="193084"/>
                    <a:pt x="48491" y="177931"/>
                  </a:cubicBezTo>
                  <a:cubicBezTo>
                    <a:pt x="52531" y="170186"/>
                    <a:pt x="51858" y="164461"/>
                    <a:pt x="46807" y="156716"/>
                  </a:cubicBezTo>
                  <a:cubicBezTo>
                    <a:pt x="22225" y="119675"/>
                    <a:pt x="22898" y="76235"/>
                    <a:pt x="47144" y="41887"/>
                  </a:cubicBezTo>
                  <a:cubicBezTo>
                    <a:pt x="71726" y="7203"/>
                    <a:pt x="112808" y="-7277"/>
                    <a:pt x="155574" y="3499"/>
                  </a:cubicBezTo>
                  <a:cubicBezTo>
                    <a:pt x="219218" y="19326"/>
                    <a:pt x="248515" y="96439"/>
                    <a:pt x="212147" y="153349"/>
                  </a:cubicBezTo>
                  <a:cubicBezTo>
                    <a:pt x="205749" y="163451"/>
                    <a:pt x="204738" y="170859"/>
                    <a:pt x="210126" y="181972"/>
                  </a:cubicBezTo>
                  <a:cubicBezTo>
                    <a:pt x="225953" y="213288"/>
                    <a:pt x="240433" y="245279"/>
                    <a:pt x="256933" y="280300"/>
                  </a:cubicBezTo>
                  <a:close/>
                </a:path>
              </a:pathLst>
            </a:custGeom>
            <a:solidFill>
              <a:schemeClr val="accent4"/>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17" name="Freeform: Shape 316">
              <a:extLst>
                <a:ext uri="{FF2B5EF4-FFF2-40B4-BE49-F238E27FC236}">
                  <a16:creationId xmlns:a16="http://schemas.microsoft.com/office/drawing/2014/main" id="{C7B0D2BE-EBB0-4D8A-A7C5-4EA80F22AFDE}"/>
                </a:ext>
              </a:extLst>
            </p:cNvPr>
            <p:cNvSpPr/>
            <p:nvPr/>
          </p:nvSpPr>
          <p:spPr>
            <a:xfrm>
              <a:off x="5856078" y="4777792"/>
              <a:ext cx="1302230" cy="33674"/>
            </a:xfrm>
            <a:custGeom>
              <a:avLst/>
              <a:gdLst>
                <a:gd name="connsiteX0" fmla="*/ 649273 w 1302230"/>
                <a:gd name="connsiteY0" fmla="*/ 33674 h 33674"/>
                <a:gd name="connsiteX1" fmla="*/ 19904 w 1302230"/>
                <a:gd name="connsiteY1" fmla="*/ 33674 h 33674"/>
                <a:gd name="connsiteX2" fmla="*/ 36 w 1302230"/>
                <a:gd name="connsiteY2" fmla="*/ 17174 h 33674"/>
                <a:gd name="connsiteX3" fmla="*/ 17547 w 1302230"/>
                <a:gd name="connsiteY3" fmla="*/ 0 h 33674"/>
                <a:gd name="connsiteX4" fmla="*/ 325665 w 1302230"/>
                <a:gd name="connsiteY4" fmla="*/ 337 h 33674"/>
                <a:gd name="connsiteX5" fmla="*/ 1281672 w 1302230"/>
                <a:gd name="connsiteY5" fmla="*/ 337 h 33674"/>
                <a:gd name="connsiteX6" fmla="*/ 1302213 w 1302230"/>
                <a:gd name="connsiteY6" fmla="*/ 13806 h 33674"/>
                <a:gd name="connsiteX7" fmla="*/ 1282345 w 1302230"/>
                <a:gd name="connsiteY7" fmla="*/ 33674 h 33674"/>
                <a:gd name="connsiteX8" fmla="*/ 649273 w 1302230"/>
                <a:gd name="connsiteY8" fmla="*/ 33674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230" h="33674">
                  <a:moveTo>
                    <a:pt x="649273" y="33674"/>
                  </a:moveTo>
                  <a:cubicBezTo>
                    <a:pt x="439483" y="33674"/>
                    <a:pt x="229694" y="33674"/>
                    <a:pt x="19904" y="33674"/>
                  </a:cubicBezTo>
                  <a:cubicBezTo>
                    <a:pt x="8118" y="33674"/>
                    <a:pt x="-637" y="33674"/>
                    <a:pt x="36" y="17174"/>
                  </a:cubicBezTo>
                  <a:cubicBezTo>
                    <a:pt x="710" y="4378"/>
                    <a:pt x="3741" y="0"/>
                    <a:pt x="17547" y="0"/>
                  </a:cubicBezTo>
                  <a:cubicBezTo>
                    <a:pt x="120253" y="674"/>
                    <a:pt x="222959" y="337"/>
                    <a:pt x="325665" y="337"/>
                  </a:cubicBezTo>
                  <a:cubicBezTo>
                    <a:pt x="644222" y="337"/>
                    <a:pt x="962778" y="337"/>
                    <a:pt x="1281672" y="337"/>
                  </a:cubicBezTo>
                  <a:cubicBezTo>
                    <a:pt x="1291101" y="337"/>
                    <a:pt x="1301876" y="-3031"/>
                    <a:pt x="1302213" y="13806"/>
                  </a:cubicBezTo>
                  <a:cubicBezTo>
                    <a:pt x="1302550" y="29296"/>
                    <a:pt x="1298172" y="33674"/>
                    <a:pt x="1282345" y="33674"/>
                  </a:cubicBezTo>
                  <a:cubicBezTo>
                    <a:pt x="1071209" y="33674"/>
                    <a:pt x="860409" y="33674"/>
                    <a:pt x="649273" y="33674"/>
                  </a:cubicBezTo>
                  <a:close/>
                </a:path>
              </a:pathLst>
            </a:custGeom>
            <a:solidFill>
              <a:srgbClr val="BCBDC1"/>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18" name="Freeform: Shape 317">
              <a:extLst>
                <a:ext uri="{FF2B5EF4-FFF2-40B4-BE49-F238E27FC236}">
                  <a16:creationId xmlns:a16="http://schemas.microsoft.com/office/drawing/2014/main" id="{AEFA622D-BF55-48F2-BCA9-BE7F542DA97E}"/>
                </a:ext>
              </a:extLst>
            </p:cNvPr>
            <p:cNvSpPr/>
            <p:nvPr/>
          </p:nvSpPr>
          <p:spPr>
            <a:xfrm>
              <a:off x="5856321" y="4846151"/>
              <a:ext cx="1301979" cy="33674"/>
            </a:xfrm>
            <a:custGeom>
              <a:avLst/>
              <a:gdLst>
                <a:gd name="connsiteX0" fmla="*/ 649030 w 1301979"/>
                <a:gd name="connsiteY0" fmla="*/ 33337 h 33674"/>
                <a:gd name="connsiteX1" fmla="*/ 19661 w 1301979"/>
                <a:gd name="connsiteY1" fmla="*/ 33674 h 33674"/>
                <a:gd name="connsiteX2" fmla="*/ 130 w 1301979"/>
                <a:gd name="connsiteY2" fmla="*/ 13806 h 33674"/>
                <a:gd name="connsiteX3" fmla="*/ 14273 w 1301979"/>
                <a:gd name="connsiteY3" fmla="*/ 337 h 33674"/>
                <a:gd name="connsiteX4" fmla="*/ 19324 w 1301979"/>
                <a:gd name="connsiteY4" fmla="*/ 337 h 33674"/>
                <a:gd name="connsiteX5" fmla="*/ 1283113 w 1301979"/>
                <a:gd name="connsiteY5" fmla="*/ 0 h 33674"/>
                <a:gd name="connsiteX6" fmla="*/ 1301970 w 1301979"/>
                <a:gd name="connsiteY6" fmla="*/ 17511 h 33674"/>
                <a:gd name="connsiteX7" fmla="*/ 1281766 w 1301979"/>
                <a:gd name="connsiteY7" fmla="*/ 33674 h 33674"/>
                <a:gd name="connsiteX8" fmla="*/ 649030 w 1301979"/>
                <a:gd name="connsiteY8" fmla="*/ 33337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79" h="33674">
                  <a:moveTo>
                    <a:pt x="649030" y="33337"/>
                  </a:moveTo>
                  <a:cubicBezTo>
                    <a:pt x="439240" y="33337"/>
                    <a:pt x="229451" y="33001"/>
                    <a:pt x="19661" y="33674"/>
                  </a:cubicBezTo>
                  <a:cubicBezTo>
                    <a:pt x="3834" y="33674"/>
                    <a:pt x="-880" y="28623"/>
                    <a:pt x="130" y="13806"/>
                  </a:cubicBezTo>
                  <a:cubicBezTo>
                    <a:pt x="804" y="3704"/>
                    <a:pt x="4171" y="-674"/>
                    <a:pt x="14273" y="337"/>
                  </a:cubicBezTo>
                  <a:cubicBezTo>
                    <a:pt x="15957" y="337"/>
                    <a:pt x="17641" y="337"/>
                    <a:pt x="19324" y="337"/>
                  </a:cubicBezTo>
                  <a:cubicBezTo>
                    <a:pt x="440587" y="337"/>
                    <a:pt x="861850" y="337"/>
                    <a:pt x="1283113" y="0"/>
                  </a:cubicBezTo>
                  <a:cubicBezTo>
                    <a:pt x="1296246" y="0"/>
                    <a:pt x="1301633" y="2694"/>
                    <a:pt x="1301970" y="17511"/>
                  </a:cubicBezTo>
                  <a:cubicBezTo>
                    <a:pt x="1302307" y="34011"/>
                    <a:pt x="1293552" y="33674"/>
                    <a:pt x="1281766" y="33674"/>
                  </a:cubicBezTo>
                  <a:cubicBezTo>
                    <a:pt x="1070966" y="33337"/>
                    <a:pt x="859830" y="33337"/>
                    <a:pt x="649030" y="33337"/>
                  </a:cubicBezTo>
                  <a:close/>
                </a:path>
              </a:pathLst>
            </a:custGeom>
            <a:solidFill>
              <a:srgbClr val="BBBDC0"/>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19" name="Freeform: Shape 318">
              <a:extLst>
                <a:ext uri="{FF2B5EF4-FFF2-40B4-BE49-F238E27FC236}">
                  <a16:creationId xmlns:a16="http://schemas.microsoft.com/office/drawing/2014/main" id="{4B1F62A3-DCED-484F-90D4-0C8AA5A7E418}"/>
                </a:ext>
              </a:extLst>
            </p:cNvPr>
            <p:cNvSpPr/>
            <p:nvPr/>
          </p:nvSpPr>
          <p:spPr>
            <a:xfrm>
              <a:off x="5856095" y="4986908"/>
              <a:ext cx="1301522" cy="31490"/>
            </a:xfrm>
            <a:custGeom>
              <a:avLst/>
              <a:gdLst>
                <a:gd name="connsiteX0" fmla="*/ 649255 w 1301522"/>
                <a:gd name="connsiteY0" fmla="*/ 31317 h 31490"/>
                <a:gd name="connsiteX1" fmla="*/ 19550 w 1301522"/>
                <a:gd name="connsiteY1" fmla="*/ 31317 h 31490"/>
                <a:gd name="connsiteX2" fmla="*/ 19 w 1301522"/>
                <a:gd name="connsiteY2" fmla="*/ 18184 h 31490"/>
                <a:gd name="connsiteX3" fmla="*/ 17866 w 1301522"/>
                <a:gd name="connsiteY3" fmla="*/ 0 h 31490"/>
                <a:gd name="connsiteX4" fmla="*/ 1283675 w 1301522"/>
                <a:gd name="connsiteY4" fmla="*/ 0 h 31490"/>
                <a:gd name="connsiteX5" fmla="*/ 1301522 w 1301522"/>
                <a:gd name="connsiteY5" fmla="*/ 14817 h 31490"/>
                <a:gd name="connsiteX6" fmla="*/ 1283675 w 1301522"/>
                <a:gd name="connsiteY6" fmla="*/ 31317 h 31490"/>
                <a:gd name="connsiteX7" fmla="*/ 649255 w 1301522"/>
                <a:gd name="connsiteY7" fmla="*/ 31317 h 3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522" h="31490">
                  <a:moveTo>
                    <a:pt x="649255" y="31317"/>
                  </a:moveTo>
                  <a:cubicBezTo>
                    <a:pt x="439466" y="31317"/>
                    <a:pt x="229676" y="31317"/>
                    <a:pt x="19550" y="31317"/>
                  </a:cubicBezTo>
                  <a:cubicBezTo>
                    <a:pt x="10458" y="31317"/>
                    <a:pt x="356" y="34011"/>
                    <a:pt x="19" y="18184"/>
                  </a:cubicBezTo>
                  <a:cubicBezTo>
                    <a:pt x="-318" y="4378"/>
                    <a:pt x="3723" y="0"/>
                    <a:pt x="17866" y="0"/>
                  </a:cubicBezTo>
                  <a:cubicBezTo>
                    <a:pt x="439803" y="337"/>
                    <a:pt x="861739" y="337"/>
                    <a:pt x="1283675" y="0"/>
                  </a:cubicBezTo>
                  <a:cubicBezTo>
                    <a:pt x="1294451" y="0"/>
                    <a:pt x="1301522" y="337"/>
                    <a:pt x="1301522" y="14817"/>
                  </a:cubicBezTo>
                  <a:cubicBezTo>
                    <a:pt x="1301522" y="28960"/>
                    <a:pt x="1295798" y="31317"/>
                    <a:pt x="1283675" y="31317"/>
                  </a:cubicBezTo>
                  <a:cubicBezTo>
                    <a:pt x="1072539" y="30980"/>
                    <a:pt x="860729" y="31317"/>
                    <a:pt x="649255" y="31317"/>
                  </a:cubicBezTo>
                  <a:close/>
                </a:path>
              </a:pathLst>
            </a:custGeom>
            <a:solidFill>
              <a:srgbClr val="BABCC0"/>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20" name="Freeform: Shape 319">
              <a:extLst>
                <a:ext uri="{FF2B5EF4-FFF2-40B4-BE49-F238E27FC236}">
                  <a16:creationId xmlns:a16="http://schemas.microsoft.com/office/drawing/2014/main" id="{A4B06BE7-3457-455E-A2F2-53D4AF3363E3}"/>
                </a:ext>
              </a:extLst>
            </p:cNvPr>
            <p:cNvSpPr/>
            <p:nvPr/>
          </p:nvSpPr>
          <p:spPr>
            <a:xfrm>
              <a:off x="5856097" y="5057624"/>
              <a:ext cx="1301842" cy="31058"/>
            </a:xfrm>
            <a:custGeom>
              <a:avLst/>
              <a:gdLst>
                <a:gd name="connsiteX0" fmla="*/ 649254 w 1301842"/>
                <a:gd name="connsiteY0" fmla="*/ 30644 h 31058"/>
                <a:gd name="connsiteX1" fmla="*/ 19549 w 1301842"/>
                <a:gd name="connsiteY1" fmla="*/ 30644 h 31058"/>
                <a:gd name="connsiteX2" fmla="*/ 18 w 1301842"/>
                <a:gd name="connsiteY2" fmla="*/ 17847 h 31058"/>
                <a:gd name="connsiteX3" fmla="*/ 18202 w 1301842"/>
                <a:gd name="connsiteY3" fmla="*/ 0 h 31058"/>
                <a:gd name="connsiteX4" fmla="*/ 1282327 w 1301842"/>
                <a:gd name="connsiteY4" fmla="*/ 0 h 31058"/>
                <a:gd name="connsiteX5" fmla="*/ 1301521 w 1301842"/>
                <a:gd name="connsiteY5" fmla="*/ 20204 h 31058"/>
                <a:gd name="connsiteX6" fmla="*/ 1290409 w 1301842"/>
                <a:gd name="connsiteY6" fmla="*/ 30980 h 31058"/>
                <a:gd name="connsiteX7" fmla="*/ 1275255 w 1301842"/>
                <a:gd name="connsiteY7" fmla="*/ 30980 h 31058"/>
                <a:gd name="connsiteX8" fmla="*/ 649254 w 1301842"/>
                <a:gd name="connsiteY8" fmla="*/ 30644 h 3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842" h="31058">
                  <a:moveTo>
                    <a:pt x="649254" y="30644"/>
                  </a:moveTo>
                  <a:cubicBezTo>
                    <a:pt x="439465" y="30644"/>
                    <a:pt x="229675" y="30644"/>
                    <a:pt x="19549" y="30644"/>
                  </a:cubicBezTo>
                  <a:cubicBezTo>
                    <a:pt x="10457" y="30644"/>
                    <a:pt x="355" y="33674"/>
                    <a:pt x="18" y="17847"/>
                  </a:cubicBezTo>
                  <a:cubicBezTo>
                    <a:pt x="-319" y="4041"/>
                    <a:pt x="4059" y="0"/>
                    <a:pt x="18202" y="0"/>
                  </a:cubicBezTo>
                  <a:cubicBezTo>
                    <a:pt x="439465" y="337"/>
                    <a:pt x="861064" y="337"/>
                    <a:pt x="1282327" y="0"/>
                  </a:cubicBezTo>
                  <a:cubicBezTo>
                    <a:pt x="1298490" y="0"/>
                    <a:pt x="1303205" y="5051"/>
                    <a:pt x="1301521" y="20204"/>
                  </a:cubicBezTo>
                  <a:cubicBezTo>
                    <a:pt x="1300848" y="27950"/>
                    <a:pt x="1298490" y="31654"/>
                    <a:pt x="1290409" y="30980"/>
                  </a:cubicBezTo>
                  <a:cubicBezTo>
                    <a:pt x="1285358" y="30644"/>
                    <a:pt x="1280306" y="30980"/>
                    <a:pt x="1275255" y="30980"/>
                  </a:cubicBezTo>
                  <a:cubicBezTo>
                    <a:pt x="1066813" y="30644"/>
                    <a:pt x="858033" y="30644"/>
                    <a:pt x="649254" y="30644"/>
                  </a:cubicBezTo>
                  <a:close/>
                </a:path>
              </a:pathLst>
            </a:custGeom>
            <a:solidFill>
              <a:srgbClr val="BBBDBF"/>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21" name="Freeform: Shape 320">
              <a:extLst>
                <a:ext uri="{FF2B5EF4-FFF2-40B4-BE49-F238E27FC236}">
                  <a16:creationId xmlns:a16="http://schemas.microsoft.com/office/drawing/2014/main" id="{643A29D2-1FBE-44D8-A300-5F78C657070A}"/>
                </a:ext>
              </a:extLst>
            </p:cNvPr>
            <p:cNvSpPr/>
            <p:nvPr/>
          </p:nvSpPr>
          <p:spPr>
            <a:xfrm>
              <a:off x="5856143" y="4919172"/>
              <a:ext cx="1301948" cy="32042"/>
            </a:xfrm>
            <a:custGeom>
              <a:avLst/>
              <a:gdLst>
                <a:gd name="connsiteX0" fmla="*/ 649208 w 1301948"/>
                <a:gd name="connsiteY0" fmla="*/ 31369 h 32042"/>
                <a:gd name="connsiteX1" fmla="*/ 19502 w 1301948"/>
                <a:gd name="connsiteY1" fmla="*/ 31706 h 32042"/>
                <a:gd name="connsiteX2" fmla="*/ 308 w 1301948"/>
                <a:gd name="connsiteY2" fmla="*/ 11838 h 32042"/>
                <a:gd name="connsiteX3" fmla="*/ 11084 w 1301948"/>
                <a:gd name="connsiteY3" fmla="*/ 725 h 32042"/>
                <a:gd name="connsiteX4" fmla="*/ 31288 w 1301948"/>
                <a:gd name="connsiteY4" fmla="*/ 725 h 32042"/>
                <a:gd name="connsiteX5" fmla="*/ 1280597 w 1301948"/>
                <a:gd name="connsiteY5" fmla="*/ 1062 h 32042"/>
                <a:gd name="connsiteX6" fmla="*/ 1301811 w 1301948"/>
                <a:gd name="connsiteY6" fmla="*/ 11838 h 32042"/>
                <a:gd name="connsiteX7" fmla="*/ 1282617 w 1301948"/>
                <a:gd name="connsiteY7" fmla="*/ 32042 h 32042"/>
                <a:gd name="connsiteX8" fmla="*/ 649208 w 1301948"/>
                <a:gd name="connsiteY8" fmla="*/ 31369 h 3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8" h="32042">
                  <a:moveTo>
                    <a:pt x="649208" y="31369"/>
                  </a:moveTo>
                  <a:cubicBezTo>
                    <a:pt x="439418" y="31369"/>
                    <a:pt x="229292" y="31032"/>
                    <a:pt x="19502" y="31706"/>
                  </a:cubicBezTo>
                  <a:cubicBezTo>
                    <a:pt x="3676" y="31706"/>
                    <a:pt x="-1375" y="26991"/>
                    <a:pt x="308" y="11838"/>
                  </a:cubicBezTo>
                  <a:cubicBezTo>
                    <a:pt x="982" y="4430"/>
                    <a:pt x="3002" y="389"/>
                    <a:pt x="11084" y="725"/>
                  </a:cubicBezTo>
                  <a:cubicBezTo>
                    <a:pt x="17819" y="1062"/>
                    <a:pt x="24554" y="725"/>
                    <a:pt x="31288" y="725"/>
                  </a:cubicBezTo>
                  <a:cubicBezTo>
                    <a:pt x="447837" y="725"/>
                    <a:pt x="864048" y="725"/>
                    <a:pt x="1280597" y="1062"/>
                  </a:cubicBezTo>
                  <a:cubicBezTo>
                    <a:pt x="1288342" y="1062"/>
                    <a:pt x="1300465" y="-4999"/>
                    <a:pt x="1301811" y="11838"/>
                  </a:cubicBezTo>
                  <a:cubicBezTo>
                    <a:pt x="1302822" y="26991"/>
                    <a:pt x="1298444" y="32042"/>
                    <a:pt x="1282617" y="32042"/>
                  </a:cubicBezTo>
                  <a:cubicBezTo>
                    <a:pt x="1071481" y="31032"/>
                    <a:pt x="860344" y="31369"/>
                    <a:pt x="649208" y="31369"/>
                  </a:cubicBezTo>
                  <a:close/>
                </a:path>
              </a:pathLst>
            </a:custGeom>
            <a:solidFill>
              <a:srgbClr val="BBBDBF"/>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22" name="Freeform: Shape 321">
              <a:extLst>
                <a:ext uri="{FF2B5EF4-FFF2-40B4-BE49-F238E27FC236}">
                  <a16:creationId xmlns:a16="http://schemas.microsoft.com/office/drawing/2014/main" id="{86EAAE95-A912-4293-9A93-E802CDA134FC}"/>
                </a:ext>
              </a:extLst>
            </p:cNvPr>
            <p:cNvSpPr/>
            <p:nvPr/>
          </p:nvSpPr>
          <p:spPr>
            <a:xfrm>
              <a:off x="7536451" y="2628189"/>
              <a:ext cx="638929" cy="515756"/>
            </a:xfrm>
            <a:custGeom>
              <a:avLst/>
              <a:gdLst>
                <a:gd name="connsiteX0" fmla="*/ 522958 w 638929"/>
                <a:gd name="connsiteY0" fmla="*/ 152730 h 515756"/>
                <a:gd name="connsiteX1" fmla="*/ 496019 w 638929"/>
                <a:gd name="connsiteY1" fmla="*/ 140271 h 515756"/>
                <a:gd name="connsiteX2" fmla="*/ 113818 w 638929"/>
                <a:gd name="connsiteY2" fmla="*/ 59790 h 515756"/>
                <a:gd name="connsiteX3" fmla="*/ 35021 w 638929"/>
                <a:gd name="connsiteY3" fmla="*/ 45983 h 515756"/>
                <a:gd name="connsiteX4" fmla="*/ 0 w 638929"/>
                <a:gd name="connsiteY4" fmla="*/ 20391 h 515756"/>
                <a:gd name="connsiteX5" fmla="*/ 40409 w 638929"/>
                <a:gd name="connsiteY5" fmla="*/ 523 h 515756"/>
                <a:gd name="connsiteX6" fmla="*/ 102369 w 638929"/>
                <a:gd name="connsiteY6" fmla="*/ 12309 h 515756"/>
                <a:gd name="connsiteX7" fmla="*/ 259627 w 638929"/>
                <a:gd name="connsiteY7" fmla="*/ 45310 h 515756"/>
                <a:gd name="connsiteX8" fmla="*/ 493999 w 638929"/>
                <a:gd name="connsiteY8" fmla="*/ 95821 h 515756"/>
                <a:gd name="connsiteX9" fmla="*/ 576500 w 638929"/>
                <a:gd name="connsiteY9" fmla="*/ 154414 h 515756"/>
                <a:gd name="connsiteX10" fmla="*/ 583909 w 638929"/>
                <a:gd name="connsiteY10" fmla="*/ 237252 h 515756"/>
                <a:gd name="connsiteX11" fmla="*/ 590307 w 638929"/>
                <a:gd name="connsiteY11" fmla="*/ 247354 h 515756"/>
                <a:gd name="connsiteX12" fmla="*/ 637450 w 638929"/>
                <a:gd name="connsiteY12" fmla="*/ 323794 h 515756"/>
                <a:gd name="connsiteX13" fmla="*/ 581215 w 638929"/>
                <a:gd name="connsiteY13" fmla="*/ 507992 h 515756"/>
                <a:gd name="connsiteX14" fmla="*/ 558990 w 638929"/>
                <a:gd name="connsiteY14" fmla="*/ 509339 h 515756"/>
                <a:gd name="connsiteX15" fmla="*/ 501070 w 638929"/>
                <a:gd name="connsiteY15" fmla="*/ 397204 h 515756"/>
                <a:gd name="connsiteX16" fmla="*/ 497030 w 638929"/>
                <a:gd name="connsiteY16" fmla="*/ 312345 h 515756"/>
                <a:gd name="connsiteX17" fmla="*/ 523969 w 638929"/>
                <a:gd name="connsiteY17" fmla="*/ 249711 h 515756"/>
                <a:gd name="connsiteX18" fmla="*/ 529693 w 638929"/>
                <a:gd name="connsiteY18" fmla="*/ 247017 h 515756"/>
                <a:gd name="connsiteX19" fmla="*/ 547541 w 638929"/>
                <a:gd name="connsiteY19" fmla="*/ 188425 h 515756"/>
                <a:gd name="connsiteX20" fmla="*/ 522958 w 638929"/>
                <a:gd name="connsiteY20" fmla="*/ 152730 h 51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8929" h="515756">
                  <a:moveTo>
                    <a:pt x="522958" y="152730"/>
                  </a:moveTo>
                  <a:cubicBezTo>
                    <a:pt x="515550" y="145322"/>
                    <a:pt x="505785" y="142291"/>
                    <a:pt x="496019" y="140271"/>
                  </a:cubicBezTo>
                  <a:cubicBezTo>
                    <a:pt x="368731" y="113331"/>
                    <a:pt x="241443" y="84372"/>
                    <a:pt x="113818" y="59790"/>
                  </a:cubicBezTo>
                  <a:cubicBezTo>
                    <a:pt x="69705" y="51371"/>
                    <a:pt x="63981" y="52044"/>
                    <a:pt x="35021" y="45983"/>
                  </a:cubicBezTo>
                  <a:cubicBezTo>
                    <a:pt x="20541" y="42952"/>
                    <a:pt x="0" y="37901"/>
                    <a:pt x="0" y="20391"/>
                  </a:cubicBezTo>
                  <a:cubicBezTo>
                    <a:pt x="0" y="186"/>
                    <a:pt x="25929" y="-1161"/>
                    <a:pt x="40409" y="523"/>
                  </a:cubicBezTo>
                  <a:cubicBezTo>
                    <a:pt x="76104" y="4564"/>
                    <a:pt x="69705" y="7595"/>
                    <a:pt x="102369" y="12309"/>
                  </a:cubicBezTo>
                  <a:cubicBezTo>
                    <a:pt x="154901" y="23422"/>
                    <a:pt x="207096" y="34197"/>
                    <a:pt x="259627" y="45310"/>
                  </a:cubicBezTo>
                  <a:cubicBezTo>
                    <a:pt x="337751" y="62147"/>
                    <a:pt x="415875" y="78984"/>
                    <a:pt x="493999" y="95821"/>
                  </a:cubicBezTo>
                  <a:cubicBezTo>
                    <a:pt x="530030" y="103566"/>
                    <a:pt x="558653" y="121413"/>
                    <a:pt x="576500" y="154414"/>
                  </a:cubicBezTo>
                  <a:cubicBezTo>
                    <a:pt x="581215" y="173945"/>
                    <a:pt x="586266" y="208966"/>
                    <a:pt x="583909" y="237252"/>
                  </a:cubicBezTo>
                  <a:cubicBezTo>
                    <a:pt x="583572" y="241630"/>
                    <a:pt x="585256" y="244660"/>
                    <a:pt x="590307" y="247354"/>
                  </a:cubicBezTo>
                  <a:cubicBezTo>
                    <a:pt x="621287" y="263181"/>
                    <a:pt x="633746" y="291467"/>
                    <a:pt x="637450" y="323794"/>
                  </a:cubicBezTo>
                  <a:cubicBezTo>
                    <a:pt x="645196" y="393163"/>
                    <a:pt x="621960" y="453440"/>
                    <a:pt x="581215" y="507992"/>
                  </a:cubicBezTo>
                  <a:cubicBezTo>
                    <a:pt x="573806" y="517757"/>
                    <a:pt x="567745" y="518431"/>
                    <a:pt x="558990" y="509339"/>
                  </a:cubicBezTo>
                  <a:cubicBezTo>
                    <a:pt x="528346" y="477685"/>
                    <a:pt x="509826" y="440980"/>
                    <a:pt x="501070" y="397204"/>
                  </a:cubicBezTo>
                  <a:cubicBezTo>
                    <a:pt x="495346" y="368581"/>
                    <a:pt x="495009" y="340631"/>
                    <a:pt x="497030" y="312345"/>
                  </a:cubicBezTo>
                  <a:cubicBezTo>
                    <a:pt x="498713" y="289447"/>
                    <a:pt x="503764" y="265538"/>
                    <a:pt x="523969" y="249711"/>
                  </a:cubicBezTo>
                  <a:cubicBezTo>
                    <a:pt x="525653" y="248364"/>
                    <a:pt x="528010" y="247691"/>
                    <a:pt x="529693" y="247017"/>
                  </a:cubicBezTo>
                  <a:cubicBezTo>
                    <a:pt x="547877" y="235568"/>
                    <a:pt x="550235" y="216037"/>
                    <a:pt x="547541" y="188425"/>
                  </a:cubicBezTo>
                  <a:cubicBezTo>
                    <a:pt x="546194" y="182026"/>
                    <a:pt x="542490" y="170241"/>
                    <a:pt x="522958" y="152730"/>
                  </a:cubicBezTo>
                  <a:close/>
                </a:path>
              </a:pathLst>
            </a:custGeom>
            <a:solidFill>
              <a:schemeClr val="accent1"/>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323" name="Freeform: Shape 322">
              <a:extLst>
                <a:ext uri="{FF2B5EF4-FFF2-40B4-BE49-F238E27FC236}">
                  <a16:creationId xmlns:a16="http://schemas.microsoft.com/office/drawing/2014/main" id="{41EBEB10-CF37-4E8F-9578-949DC66A1CAF}"/>
                </a:ext>
              </a:extLst>
            </p:cNvPr>
            <p:cNvSpPr/>
            <p:nvPr/>
          </p:nvSpPr>
          <p:spPr>
            <a:xfrm>
              <a:off x="7274467" y="4971336"/>
              <a:ext cx="735707" cy="470971"/>
            </a:xfrm>
            <a:custGeom>
              <a:avLst/>
              <a:gdLst>
                <a:gd name="connsiteX0" fmla="*/ 75430 w 735707"/>
                <a:gd name="connsiteY0" fmla="*/ 194045 h 470971"/>
                <a:gd name="connsiteX1" fmla="*/ 0 w 735707"/>
                <a:gd name="connsiteY1" fmla="*/ 152289 h 470971"/>
                <a:gd name="connsiteX2" fmla="*/ 86879 w 735707"/>
                <a:gd name="connsiteY2" fmla="*/ 109860 h 470971"/>
                <a:gd name="connsiteX3" fmla="*/ 484570 w 735707"/>
                <a:gd name="connsiteY3" fmla="*/ 114574 h 470971"/>
                <a:gd name="connsiteX4" fmla="*/ 424967 w 735707"/>
                <a:gd name="connsiteY4" fmla="*/ 86288 h 470971"/>
                <a:gd name="connsiteX5" fmla="*/ 372772 w 735707"/>
                <a:gd name="connsiteY5" fmla="*/ 75512 h 470971"/>
                <a:gd name="connsiteX6" fmla="*/ 339435 w 735707"/>
                <a:gd name="connsiteY6" fmla="*/ 14899 h 470971"/>
                <a:gd name="connsiteX7" fmla="*/ 355935 w 735707"/>
                <a:gd name="connsiteY7" fmla="*/ 1092 h 470971"/>
                <a:gd name="connsiteX8" fmla="*/ 502080 w 735707"/>
                <a:gd name="connsiteY8" fmla="*/ 16582 h 470971"/>
                <a:gd name="connsiteX9" fmla="*/ 628695 w 735707"/>
                <a:gd name="connsiteY9" fmla="*/ 75175 h 470971"/>
                <a:gd name="connsiteX10" fmla="*/ 711197 w 735707"/>
                <a:gd name="connsiteY10" fmla="*/ 144207 h 470971"/>
                <a:gd name="connsiteX11" fmla="*/ 734432 w 735707"/>
                <a:gd name="connsiteY11" fmla="*/ 171146 h 470971"/>
                <a:gd name="connsiteX12" fmla="*/ 734432 w 735707"/>
                <a:gd name="connsiteY12" fmla="*/ 283281 h 470971"/>
                <a:gd name="connsiteX13" fmla="*/ 730054 w 735707"/>
                <a:gd name="connsiteY13" fmla="*/ 435825 h 470971"/>
                <a:gd name="connsiteX14" fmla="*/ 706819 w 735707"/>
                <a:gd name="connsiteY14" fmla="*/ 434141 h 470971"/>
                <a:gd name="connsiteX15" fmla="*/ 623644 w 735707"/>
                <a:gd name="connsiteY15" fmla="*/ 453672 h 470971"/>
                <a:gd name="connsiteX16" fmla="*/ 537102 w 735707"/>
                <a:gd name="connsiteY16" fmla="*/ 470509 h 470971"/>
                <a:gd name="connsiteX17" fmla="*/ 389272 w 735707"/>
                <a:gd name="connsiteY17" fmla="*/ 470846 h 470971"/>
                <a:gd name="connsiteX18" fmla="*/ 325965 w 735707"/>
                <a:gd name="connsiteY18" fmla="*/ 463101 h 470971"/>
                <a:gd name="connsiteX19" fmla="*/ 303403 w 735707"/>
                <a:gd name="connsiteY19" fmla="*/ 394742 h 470971"/>
                <a:gd name="connsiteX20" fmla="*/ 239760 w 735707"/>
                <a:gd name="connsiteY20" fmla="*/ 342211 h 470971"/>
                <a:gd name="connsiteX21" fmla="*/ 295658 w 735707"/>
                <a:gd name="connsiteY21" fmla="*/ 291363 h 470971"/>
                <a:gd name="connsiteX22" fmla="*/ 253566 w 735707"/>
                <a:gd name="connsiteY22" fmla="*/ 278903 h 470971"/>
                <a:gd name="connsiteX23" fmla="*/ 229657 w 735707"/>
                <a:gd name="connsiteY23" fmla="*/ 238831 h 470971"/>
                <a:gd name="connsiteX24" fmla="*/ 265015 w 735707"/>
                <a:gd name="connsiteY24" fmla="*/ 208188 h 470971"/>
                <a:gd name="connsiteX25" fmla="*/ 301383 w 735707"/>
                <a:gd name="connsiteY25" fmla="*/ 202127 h 470971"/>
                <a:gd name="connsiteX26" fmla="*/ 286903 w 735707"/>
                <a:gd name="connsiteY26" fmla="*/ 195055 h 470971"/>
                <a:gd name="connsiteX27" fmla="*/ 75430 w 735707"/>
                <a:gd name="connsiteY27" fmla="*/ 194045 h 47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5707" h="470971">
                  <a:moveTo>
                    <a:pt x="75430" y="194045"/>
                  </a:moveTo>
                  <a:cubicBezTo>
                    <a:pt x="24582" y="193708"/>
                    <a:pt x="0" y="176198"/>
                    <a:pt x="0" y="152289"/>
                  </a:cubicBezTo>
                  <a:cubicBezTo>
                    <a:pt x="0" y="126360"/>
                    <a:pt x="21215" y="110196"/>
                    <a:pt x="86879" y="109860"/>
                  </a:cubicBezTo>
                  <a:cubicBezTo>
                    <a:pt x="108767" y="110196"/>
                    <a:pt x="371425" y="112890"/>
                    <a:pt x="484570" y="114574"/>
                  </a:cubicBezTo>
                  <a:cubicBezTo>
                    <a:pt x="466049" y="96390"/>
                    <a:pt x="447529" y="86961"/>
                    <a:pt x="424967" y="86288"/>
                  </a:cubicBezTo>
                  <a:cubicBezTo>
                    <a:pt x="406783" y="85614"/>
                    <a:pt x="389272" y="83257"/>
                    <a:pt x="372772" y="75512"/>
                  </a:cubicBezTo>
                  <a:cubicBezTo>
                    <a:pt x="348863" y="64063"/>
                    <a:pt x="336404" y="40828"/>
                    <a:pt x="339435" y="14899"/>
                  </a:cubicBezTo>
                  <a:cubicBezTo>
                    <a:pt x="340782" y="4797"/>
                    <a:pt x="346506" y="-2949"/>
                    <a:pt x="355935" y="1092"/>
                  </a:cubicBezTo>
                  <a:cubicBezTo>
                    <a:pt x="403079" y="20960"/>
                    <a:pt x="453590" y="9511"/>
                    <a:pt x="502080" y="16582"/>
                  </a:cubicBezTo>
                  <a:cubicBezTo>
                    <a:pt x="550571" y="23654"/>
                    <a:pt x="590307" y="47226"/>
                    <a:pt x="628695" y="75175"/>
                  </a:cubicBezTo>
                  <a:cubicBezTo>
                    <a:pt x="657655" y="96390"/>
                    <a:pt x="684257" y="120299"/>
                    <a:pt x="711197" y="144207"/>
                  </a:cubicBezTo>
                  <a:cubicBezTo>
                    <a:pt x="731401" y="164412"/>
                    <a:pt x="729717" y="159697"/>
                    <a:pt x="734432" y="171146"/>
                  </a:cubicBezTo>
                  <a:cubicBezTo>
                    <a:pt x="737126" y="208525"/>
                    <a:pt x="734769" y="245903"/>
                    <a:pt x="734432" y="283281"/>
                  </a:cubicBezTo>
                  <a:cubicBezTo>
                    <a:pt x="733758" y="334129"/>
                    <a:pt x="731738" y="384977"/>
                    <a:pt x="730054" y="435825"/>
                  </a:cubicBezTo>
                  <a:cubicBezTo>
                    <a:pt x="722309" y="435488"/>
                    <a:pt x="714227" y="435488"/>
                    <a:pt x="706819" y="434141"/>
                  </a:cubicBezTo>
                  <a:cubicBezTo>
                    <a:pt x="676512" y="429763"/>
                    <a:pt x="650583" y="443906"/>
                    <a:pt x="623644" y="453672"/>
                  </a:cubicBezTo>
                  <a:cubicBezTo>
                    <a:pt x="595695" y="463774"/>
                    <a:pt x="566735" y="469836"/>
                    <a:pt x="537102" y="470509"/>
                  </a:cubicBezTo>
                  <a:cubicBezTo>
                    <a:pt x="487938" y="471519"/>
                    <a:pt x="438437" y="470509"/>
                    <a:pt x="389272" y="470846"/>
                  </a:cubicBezTo>
                  <a:cubicBezTo>
                    <a:pt x="367721" y="471183"/>
                    <a:pt x="346843" y="466468"/>
                    <a:pt x="325965" y="463101"/>
                  </a:cubicBezTo>
                  <a:cubicBezTo>
                    <a:pt x="292965" y="457376"/>
                    <a:pt x="282862" y="419324"/>
                    <a:pt x="303403" y="394742"/>
                  </a:cubicBezTo>
                  <a:cubicBezTo>
                    <a:pt x="274444" y="386324"/>
                    <a:pt x="239760" y="383630"/>
                    <a:pt x="239760" y="342211"/>
                  </a:cubicBezTo>
                  <a:cubicBezTo>
                    <a:pt x="239760" y="308874"/>
                    <a:pt x="267709" y="302139"/>
                    <a:pt x="295658" y="291363"/>
                  </a:cubicBezTo>
                  <a:cubicBezTo>
                    <a:pt x="278485" y="289006"/>
                    <a:pt x="265689" y="284965"/>
                    <a:pt x="253566" y="278903"/>
                  </a:cubicBezTo>
                  <a:cubicBezTo>
                    <a:pt x="235045" y="269475"/>
                    <a:pt x="226963" y="254995"/>
                    <a:pt x="229657" y="238831"/>
                  </a:cubicBezTo>
                  <a:cubicBezTo>
                    <a:pt x="232351" y="223005"/>
                    <a:pt x="245484" y="211555"/>
                    <a:pt x="265015" y="208188"/>
                  </a:cubicBezTo>
                  <a:cubicBezTo>
                    <a:pt x="267709" y="207851"/>
                    <a:pt x="292965" y="205494"/>
                    <a:pt x="301383" y="202127"/>
                  </a:cubicBezTo>
                  <a:cubicBezTo>
                    <a:pt x="297679" y="199433"/>
                    <a:pt x="292965" y="196065"/>
                    <a:pt x="286903" y="195055"/>
                  </a:cubicBezTo>
                  <a:cubicBezTo>
                    <a:pt x="216188" y="194382"/>
                    <a:pt x="145809" y="194382"/>
                    <a:pt x="75430" y="194045"/>
                  </a:cubicBezTo>
                  <a:close/>
                </a:path>
              </a:pathLst>
            </a:custGeom>
            <a:solidFill>
              <a:srgbClr val="FCC698"/>
            </a:solidFill>
            <a:ln w="3363" cap="flat">
              <a:noFill/>
              <a:prstDash val="solid"/>
              <a:miter/>
            </a:ln>
          </p:spPr>
          <p:txBody>
            <a:bodyPr rtlCol="0" anchor="ctr"/>
            <a:lstStyle/>
            <a:p>
              <a:endParaRPr lang="en-US" dirty="0">
                <a:latin typeface="Arial" pitchFamily="34" charset="0"/>
                <a:cs typeface="B Nazanin" pitchFamily="2" charset="-78"/>
              </a:endParaRPr>
            </a:p>
          </p:txBody>
        </p:sp>
      </p:grpSp>
      <p:grpSp>
        <p:nvGrpSpPr>
          <p:cNvPr id="324" name="Group 323">
            <a:extLst>
              <a:ext uri="{FF2B5EF4-FFF2-40B4-BE49-F238E27FC236}">
                <a16:creationId xmlns:a16="http://schemas.microsoft.com/office/drawing/2014/main" id="{C6289A71-32E2-4CA0-8859-00109FE70F1E}"/>
              </a:ext>
            </a:extLst>
          </p:cNvPr>
          <p:cNvGrpSpPr/>
          <p:nvPr/>
        </p:nvGrpSpPr>
        <p:grpSpPr>
          <a:xfrm flipH="1">
            <a:off x="4021631" y="4649826"/>
            <a:ext cx="2119486" cy="1944761"/>
            <a:chOff x="837241" y="2338238"/>
            <a:chExt cx="4340280" cy="3982478"/>
          </a:xfrm>
        </p:grpSpPr>
        <p:sp>
          <p:nvSpPr>
            <p:cNvPr id="325" name="Freeform: Shape 324">
              <a:extLst>
                <a:ext uri="{FF2B5EF4-FFF2-40B4-BE49-F238E27FC236}">
                  <a16:creationId xmlns:a16="http://schemas.microsoft.com/office/drawing/2014/main" id="{579FDFAD-3701-4823-995C-D0C8DDDB90ED}"/>
                </a:ext>
              </a:extLst>
            </p:cNvPr>
            <p:cNvSpPr/>
            <p:nvPr/>
          </p:nvSpPr>
          <p:spPr>
            <a:xfrm>
              <a:off x="837241" y="2338238"/>
              <a:ext cx="4340280" cy="3982478"/>
            </a:xfrm>
            <a:custGeom>
              <a:avLst/>
              <a:gdLst>
                <a:gd name="connsiteX0" fmla="*/ 2649379 w 2657475"/>
                <a:gd name="connsiteY0" fmla="*/ 2105847 h 2438400"/>
                <a:gd name="connsiteX1" fmla="*/ 2644616 w 2657475"/>
                <a:gd name="connsiteY1" fmla="*/ 2094417 h 2438400"/>
                <a:gd name="connsiteX2" fmla="*/ 2649379 w 2657475"/>
                <a:gd name="connsiteY2" fmla="*/ 2070604 h 2438400"/>
                <a:gd name="connsiteX3" fmla="*/ 2644616 w 2657475"/>
                <a:gd name="connsiteY3" fmla="*/ 2062984 h 2438400"/>
                <a:gd name="connsiteX4" fmla="*/ 2630329 w 2657475"/>
                <a:gd name="connsiteY4" fmla="*/ 2055364 h 2438400"/>
                <a:gd name="connsiteX5" fmla="*/ 2633186 w 2657475"/>
                <a:gd name="connsiteY5" fmla="*/ 2039172 h 2438400"/>
                <a:gd name="connsiteX6" fmla="*/ 2628424 w 2657475"/>
                <a:gd name="connsiteY6" fmla="*/ 2032504 h 2438400"/>
                <a:gd name="connsiteX7" fmla="*/ 2620804 w 2657475"/>
                <a:gd name="connsiteY7" fmla="*/ 2029647 h 2438400"/>
                <a:gd name="connsiteX8" fmla="*/ 2576036 w 2657475"/>
                <a:gd name="connsiteY8" fmla="*/ 1994404 h 2438400"/>
                <a:gd name="connsiteX9" fmla="*/ 2450306 w 2657475"/>
                <a:gd name="connsiteY9" fmla="*/ 2037267 h 2438400"/>
                <a:gd name="connsiteX10" fmla="*/ 2367439 w 2657475"/>
                <a:gd name="connsiteY10" fmla="*/ 2059175 h 2438400"/>
                <a:gd name="connsiteX11" fmla="*/ 2388394 w 2657475"/>
                <a:gd name="connsiteY11" fmla="*/ 2002025 h 2438400"/>
                <a:gd name="connsiteX12" fmla="*/ 2333149 w 2657475"/>
                <a:gd name="connsiteY12" fmla="*/ 1995357 h 2438400"/>
                <a:gd name="connsiteX13" fmla="*/ 2230279 w 2657475"/>
                <a:gd name="connsiteY13" fmla="*/ 2017264 h 2438400"/>
                <a:gd name="connsiteX14" fmla="*/ 2156936 w 2657475"/>
                <a:gd name="connsiteY14" fmla="*/ 2010597 h 2438400"/>
                <a:gd name="connsiteX15" fmla="*/ 2101691 w 2657475"/>
                <a:gd name="connsiteY15" fmla="*/ 2037267 h 2438400"/>
                <a:gd name="connsiteX16" fmla="*/ 1998821 w 2657475"/>
                <a:gd name="connsiteY16" fmla="*/ 1897250 h 2438400"/>
                <a:gd name="connsiteX17" fmla="*/ 2027396 w 2657475"/>
                <a:gd name="connsiteY17" fmla="*/ 1709607 h 2438400"/>
                <a:gd name="connsiteX18" fmla="*/ 2015966 w 2657475"/>
                <a:gd name="connsiteY18" fmla="*/ 1630550 h 2438400"/>
                <a:gd name="connsiteX19" fmla="*/ 1779746 w 2657475"/>
                <a:gd name="connsiteY19" fmla="*/ 1366707 h 2438400"/>
                <a:gd name="connsiteX20" fmla="*/ 1827371 w 2657475"/>
                <a:gd name="connsiteY20" fmla="*/ 1300032 h 2438400"/>
                <a:gd name="connsiteX21" fmla="*/ 1854041 w 2657475"/>
                <a:gd name="connsiteY21" fmla="*/ 1255264 h 2438400"/>
                <a:gd name="connsiteX22" fmla="*/ 1841659 w 2657475"/>
                <a:gd name="connsiteY22" fmla="*/ 1220022 h 2438400"/>
                <a:gd name="connsiteX23" fmla="*/ 1834991 w 2657475"/>
                <a:gd name="connsiteY23" fmla="*/ 1188589 h 2438400"/>
                <a:gd name="connsiteX24" fmla="*/ 1833086 w 2657475"/>
                <a:gd name="connsiteY24" fmla="*/ 1147632 h 2438400"/>
                <a:gd name="connsiteX25" fmla="*/ 1799749 w 2657475"/>
                <a:gd name="connsiteY25" fmla="*/ 1114294 h 2438400"/>
                <a:gd name="connsiteX26" fmla="*/ 1774031 w 2657475"/>
                <a:gd name="connsiteY26" fmla="*/ 1078099 h 2438400"/>
                <a:gd name="connsiteX27" fmla="*/ 1723549 w 2657475"/>
                <a:gd name="connsiteY27" fmla="*/ 1099054 h 2438400"/>
                <a:gd name="connsiteX28" fmla="*/ 1654016 w 2657475"/>
                <a:gd name="connsiteY28" fmla="*/ 1186684 h 2438400"/>
                <a:gd name="connsiteX29" fmla="*/ 1637824 w 2657475"/>
                <a:gd name="connsiteY29" fmla="*/ 1186684 h 2438400"/>
                <a:gd name="connsiteX30" fmla="*/ 1458754 w 2657475"/>
                <a:gd name="connsiteY30" fmla="*/ 1060954 h 2438400"/>
                <a:gd name="connsiteX31" fmla="*/ 1353979 w 2657475"/>
                <a:gd name="connsiteY31" fmla="*/ 1099054 h 2438400"/>
                <a:gd name="connsiteX32" fmla="*/ 1339691 w 2657475"/>
                <a:gd name="connsiteY32" fmla="*/ 1081909 h 2438400"/>
                <a:gd name="connsiteX33" fmla="*/ 1256824 w 2657475"/>
                <a:gd name="connsiteY33" fmla="*/ 1012377 h 2438400"/>
                <a:gd name="connsiteX34" fmla="*/ 1223486 w 2657475"/>
                <a:gd name="connsiteY34" fmla="*/ 958084 h 2438400"/>
                <a:gd name="connsiteX35" fmla="*/ 1261586 w 2657475"/>
                <a:gd name="connsiteY35" fmla="*/ 899029 h 2438400"/>
                <a:gd name="connsiteX36" fmla="*/ 1299686 w 2657475"/>
                <a:gd name="connsiteY36" fmla="*/ 920937 h 2438400"/>
                <a:gd name="connsiteX37" fmla="*/ 1358741 w 2657475"/>
                <a:gd name="connsiteY37" fmla="*/ 916174 h 2438400"/>
                <a:gd name="connsiteX38" fmla="*/ 1366361 w 2657475"/>
                <a:gd name="connsiteY38" fmla="*/ 887599 h 2438400"/>
                <a:gd name="connsiteX39" fmla="*/ 1399699 w 2657475"/>
                <a:gd name="connsiteY39" fmla="*/ 889504 h 2438400"/>
                <a:gd name="connsiteX40" fmla="*/ 1412081 w 2657475"/>
                <a:gd name="connsiteY40" fmla="*/ 865692 h 2438400"/>
                <a:gd name="connsiteX41" fmla="*/ 1440656 w 2657475"/>
                <a:gd name="connsiteY41" fmla="*/ 860929 h 2438400"/>
                <a:gd name="connsiteX42" fmla="*/ 1452086 w 2657475"/>
                <a:gd name="connsiteY42" fmla="*/ 830449 h 2438400"/>
                <a:gd name="connsiteX43" fmla="*/ 1497806 w 2657475"/>
                <a:gd name="connsiteY43" fmla="*/ 825687 h 2438400"/>
                <a:gd name="connsiteX44" fmla="*/ 1513999 w 2657475"/>
                <a:gd name="connsiteY44" fmla="*/ 797112 h 2438400"/>
                <a:gd name="connsiteX45" fmla="*/ 1520666 w 2657475"/>
                <a:gd name="connsiteY45" fmla="*/ 687574 h 2438400"/>
                <a:gd name="connsiteX46" fmla="*/ 1560671 w 2657475"/>
                <a:gd name="connsiteY46" fmla="*/ 654237 h 2438400"/>
                <a:gd name="connsiteX47" fmla="*/ 1667351 w 2657475"/>
                <a:gd name="connsiteY47" fmla="*/ 541842 h 2438400"/>
                <a:gd name="connsiteX48" fmla="*/ 1674019 w 2657475"/>
                <a:gd name="connsiteY48" fmla="*/ 578037 h 2438400"/>
                <a:gd name="connsiteX49" fmla="*/ 1697831 w 2657475"/>
                <a:gd name="connsiteY49" fmla="*/ 511362 h 2438400"/>
                <a:gd name="connsiteX50" fmla="*/ 1718786 w 2657475"/>
                <a:gd name="connsiteY50" fmla="*/ 552319 h 2438400"/>
                <a:gd name="connsiteX51" fmla="*/ 1749266 w 2657475"/>
                <a:gd name="connsiteY51" fmla="*/ 473262 h 2438400"/>
                <a:gd name="connsiteX52" fmla="*/ 1768316 w 2657475"/>
                <a:gd name="connsiteY52" fmla="*/ 552319 h 2438400"/>
                <a:gd name="connsiteX53" fmla="*/ 1777841 w 2657475"/>
                <a:gd name="connsiteY53" fmla="*/ 436114 h 2438400"/>
                <a:gd name="connsiteX54" fmla="*/ 1744504 w 2657475"/>
                <a:gd name="connsiteY54" fmla="*/ 324672 h 2438400"/>
                <a:gd name="connsiteX55" fmla="*/ 1623536 w 2657475"/>
                <a:gd name="connsiteY55" fmla="*/ 188464 h 2438400"/>
                <a:gd name="connsiteX56" fmla="*/ 1264444 w 2657475"/>
                <a:gd name="connsiteY56" fmla="*/ 7489 h 2438400"/>
                <a:gd name="connsiteX57" fmla="*/ 845344 w 2657475"/>
                <a:gd name="connsiteY57" fmla="*/ 407539 h 2438400"/>
                <a:gd name="connsiteX58" fmla="*/ 673894 w 2657475"/>
                <a:gd name="connsiteY58" fmla="*/ 515172 h 2438400"/>
                <a:gd name="connsiteX59" fmla="*/ 432911 w 2657475"/>
                <a:gd name="connsiteY59" fmla="*/ 683764 h 2438400"/>
                <a:gd name="connsiteX60" fmla="*/ 328136 w 2657475"/>
                <a:gd name="connsiteY60" fmla="*/ 871407 h 2438400"/>
                <a:gd name="connsiteX61" fmla="*/ 210979 w 2657475"/>
                <a:gd name="connsiteY61" fmla="*/ 1068574 h 2438400"/>
                <a:gd name="connsiteX62" fmla="*/ 90964 w 2657475"/>
                <a:gd name="connsiteY62" fmla="*/ 1174302 h 2438400"/>
                <a:gd name="connsiteX63" fmla="*/ 133826 w 2657475"/>
                <a:gd name="connsiteY63" fmla="*/ 1162872 h 2438400"/>
                <a:gd name="connsiteX64" fmla="*/ 16669 w 2657475"/>
                <a:gd name="connsiteY64" fmla="*/ 1445764 h 2438400"/>
                <a:gd name="connsiteX65" fmla="*/ 64294 w 2657475"/>
                <a:gd name="connsiteY65" fmla="*/ 1400997 h 2438400"/>
                <a:gd name="connsiteX66" fmla="*/ 38576 w 2657475"/>
                <a:gd name="connsiteY66" fmla="*/ 1543872 h 2438400"/>
                <a:gd name="connsiteX67" fmla="*/ 7144 w 2657475"/>
                <a:gd name="connsiteY67" fmla="*/ 1769614 h 2438400"/>
                <a:gd name="connsiteX68" fmla="*/ 57626 w 2657475"/>
                <a:gd name="connsiteY68" fmla="*/ 1696272 h 2438400"/>
                <a:gd name="connsiteX69" fmla="*/ 10001 w 2657475"/>
                <a:gd name="connsiteY69" fmla="*/ 1889629 h 2438400"/>
                <a:gd name="connsiteX70" fmla="*/ 64294 w 2657475"/>
                <a:gd name="connsiteY70" fmla="*/ 1791522 h 2438400"/>
                <a:gd name="connsiteX71" fmla="*/ 32861 w 2657475"/>
                <a:gd name="connsiteY71" fmla="*/ 2001072 h 2438400"/>
                <a:gd name="connsiteX72" fmla="*/ 68104 w 2657475"/>
                <a:gd name="connsiteY72" fmla="*/ 2184905 h 2438400"/>
                <a:gd name="connsiteX73" fmla="*/ 147161 w 2657475"/>
                <a:gd name="connsiteY73" fmla="*/ 2175380 h 2438400"/>
                <a:gd name="connsiteX74" fmla="*/ 347186 w 2657475"/>
                <a:gd name="connsiteY74" fmla="*/ 2429697 h 2438400"/>
                <a:gd name="connsiteX75" fmla="*/ 718661 w 2657475"/>
                <a:gd name="connsiteY75" fmla="*/ 2391597 h 2438400"/>
                <a:gd name="connsiteX76" fmla="*/ 816769 w 2657475"/>
                <a:gd name="connsiteY76" fmla="*/ 2322064 h 2438400"/>
                <a:gd name="connsiteX77" fmla="*/ 890111 w 2657475"/>
                <a:gd name="connsiteY77" fmla="*/ 2264914 h 2438400"/>
                <a:gd name="connsiteX78" fmla="*/ 940594 w 2657475"/>
                <a:gd name="connsiteY78" fmla="*/ 2243007 h 2438400"/>
                <a:gd name="connsiteX79" fmla="*/ 994886 w 2657475"/>
                <a:gd name="connsiteY79" fmla="*/ 2226814 h 2438400"/>
                <a:gd name="connsiteX80" fmla="*/ 1011079 w 2657475"/>
                <a:gd name="connsiteY80" fmla="*/ 2160139 h 2438400"/>
                <a:gd name="connsiteX81" fmla="*/ 1032986 w 2657475"/>
                <a:gd name="connsiteY81" fmla="*/ 2143947 h 2438400"/>
                <a:gd name="connsiteX82" fmla="*/ 1042511 w 2657475"/>
                <a:gd name="connsiteY82" fmla="*/ 2089654 h 2438400"/>
                <a:gd name="connsiteX83" fmla="*/ 1052036 w 2657475"/>
                <a:gd name="connsiteY83" fmla="*/ 2022979 h 2438400"/>
                <a:gd name="connsiteX84" fmla="*/ 1061561 w 2657475"/>
                <a:gd name="connsiteY84" fmla="*/ 1930587 h 2438400"/>
                <a:gd name="connsiteX85" fmla="*/ 1087279 w 2657475"/>
                <a:gd name="connsiteY85" fmla="*/ 1866769 h 2438400"/>
                <a:gd name="connsiteX86" fmla="*/ 1306354 w 2657475"/>
                <a:gd name="connsiteY86" fmla="*/ 1606737 h 2438400"/>
                <a:gd name="connsiteX87" fmla="*/ 1382554 w 2657475"/>
                <a:gd name="connsiteY87" fmla="*/ 1561969 h 2438400"/>
                <a:gd name="connsiteX88" fmla="*/ 1413986 w 2657475"/>
                <a:gd name="connsiteY88" fmla="*/ 1578162 h 2438400"/>
                <a:gd name="connsiteX89" fmla="*/ 1615916 w 2657475"/>
                <a:gd name="connsiteY89" fmla="*/ 1890582 h 2438400"/>
                <a:gd name="connsiteX90" fmla="*/ 1768316 w 2657475"/>
                <a:gd name="connsiteY90" fmla="*/ 2219194 h 2438400"/>
                <a:gd name="connsiteX91" fmla="*/ 1804511 w 2657475"/>
                <a:gd name="connsiteY91" fmla="*/ 2371594 h 2438400"/>
                <a:gd name="connsiteX92" fmla="*/ 1925479 w 2657475"/>
                <a:gd name="connsiteY92" fmla="*/ 2350639 h 2438400"/>
                <a:gd name="connsiteX93" fmla="*/ 1958816 w 2657475"/>
                <a:gd name="connsiteY93" fmla="*/ 2317302 h 2438400"/>
                <a:gd name="connsiteX94" fmla="*/ 2009299 w 2657475"/>
                <a:gd name="connsiteY94" fmla="*/ 2347782 h 2438400"/>
                <a:gd name="connsiteX95" fmla="*/ 2095024 w 2657475"/>
                <a:gd name="connsiteY95" fmla="*/ 2430650 h 2438400"/>
                <a:gd name="connsiteX96" fmla="*/ 2230279 w 2657475"/>
                <a:gd name="connsiteY96" fmla="*/ 2363975 h 2438400"/>
                <a:gd name="connsiteX97" fmla="*/ 2435066 w 2657475"/>
                <a:gd name="connsiteY97" fmla="*/ 2283012 h 2438400"/>
                <a:gd name="connsiteX98" fmla="*/ 2546509 w 2657475"/>
                <a:gd name="connsiteY98" fmla="*/ 2227767 h 2438400"/>
                <a:gd name="connsiteX99" fmla="*/ 2630329 w 2657475"/>
                <a:gd name="connsiteY99" fmla="*/ 2172522 h 2438400"/>
                <a:gd name="connsiteX100" fmla="*/ 2647474 w 2657475"/>
                <a:gd name="connsiteY100" fmla="*/ 2161092 h 2438400"/>
                <a:gd name="connsiteX101" fmla="*/ 2647474 w 2657475"/>
                <a:gd name="connsiteY101" fmla="*/ 2143947 h 2438400"/>
                <a:gd name="connsiteX102" fmla="*/ 2655094 w 2657475"/>
                <a:gd name="connsiteY102" fmla="*/ 2131564 h 2438400"/>
                <a:gd name="connsiteX103" fmla="*/ 2649379 w 2657475"/>
                <a:gd name="connsiteY103" fmla="*/ 2105847 h 2438400"/>
                <a:gd name="connsiteX104" fmla="*/ 918686 w 2657475"/>
                <a:gd name="connsiteY104" fmla="*/ 1436239 h 2438400"/>
                <a:gd name="connsiteX105" fmla="*/ 897731 w 2657475"/>
                <a:gd name="connsiteY105" fmla="*/ 1472434 h 2438400"/>
                <a:gd name="connsiteX106" fmla="*/ 873919 w 2657475"/>
                <a:gd name="connsiteY106" fmla="*/ 1496247 h 2438400"/>
                <a:gd name="connsiteX107" fmla="*/ 832961 w 2657475"/>
                <a:gd name="connsiteY107" fmla="*/ 1532442 h 2438400"/>
                <a:gd name="connsiteX108" fmla="*/ 804386 w 2657475"/>
                <a:gd name="connsiteY108" fmla="*/ 1537204 h 2438400"/>
                <a:gd name="connsiteX109" fmla="*/ 783431 w 2657475"/>
                <a:gd name="connsiteY109" fmla="*/ 1515297 h 2438400"/>
                <a:gd name="connsiteX110" fmla="*/ 752951 w 2657475"/>
                <a:gd name="connsiteY110" fmla="*/ 1508629 h 2438400"/>
                <a:gd name="connsiteX111" fmla="*/ 754856 w 2657475"/>
                <a:gd name="connsiteY111" fmla="*/ 1454337 h 2438400"/>
                <a:gd name="connsiteX112" fmla="*/ 826294 w 2657475"/>
                <a:gd name="connsiteY112" fmla="*/ 1399092 h 2438400"/>
                <a:gd name="connsiteX113" fmla="*/ 871061 w 2657475"/>
                <a:gd name="connsiteY113" fmla="*/ 1291459 h 2438400"/>
                <a:gd name="connsiteX114" fmla="*/ 915829 w 2657475"/>
                <a:gd name="connsiteY114" fmla="*/ 1286697 h 2438400"/>
                <a:gd name="connsiteX115" fmla="*/ 1001554 w 2657475"/>
                <a:gd name="connsiteY115" fmla="*/ 1374327 h 2438400"/>
                <a:gd name="connsiteX116" fmla="*/ 918686 w 2657475"/>
                <a:gd name="connsiteY116" fmla="*/ 1436239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657475" h="2438400">
                  <a:moveTo>
                    <a:pt x="2649379" y="2105847"/>
                  </a:moveTo>
                  <a:lnTo>
                    <a:pt x="2644616" y="2094417"/>
                  </a:lnTo>
                  <a:lnTo>
                    <a:pt x="2649379" y="2070604"/>
                  </a:lnTo>
                  <a:lnTo>
                    <a:pt x="2644616" y="2062984"/>
                  </a:lnTo>
                  <a:lnTo>
                    <a:pt x="2630329" y="2055364"/>
                  </a:lnTo>
                  <a:lnTo>
                    <a:pt x="2633186" y="2039172"/>
                  </a:lnTo>
                  <a:lnTo>
                    <a:pt x="2628424" y="2032504"/>
                  </a:lnTo>
                  <a:lnTo>
                    <a:pt x="2620804" y="2029647"/>
                  </a:lnTo>
                  <a:cubicBezTo>
                    <a:pt x="2620804" y="2029647"/>
                    <a:pt x="2628424" y="1980117"/>
                    <a:pt x="2576036" y="1994404"/>
                  </a:cubicBezTo>
                  <a:cubicBezTo>
                    <a:pt x="2576036" y="1994404"/>
                    <a:pt x="2493169" y="2006787"/>
                    <a:pt x="2450306" y="2037267"/>
                  </a:cubicBezTo>
                  <a:cubicBezTo>
                    <a:pt x="2450306" y="2037267"/>
                    <a:pt x="2404586" y="2058222"/>
                    <a:pt x="2367439" y="2059175"/>
                  </a:cubicBezTo>
                  <a:cubicBezTo>
                    <a:pt x="2367439" y="2059175"/>
                    <a:pt x="2397919" y="2025837"/>
                    <a:pt x="2388394" y="2002025"/>
                  </a:cubicBezTo>
                  <a:cubicBezTo>
                    <a:pt x="2388394" y="2002025"/>
                    <a:pt x="2376964" y="1970592"/>
                    <a:pt x="2333149" y="1995357"/>
                  </a:cubicBezTo>
                  <a:cubicBezTo>
                    <a:pt x="2333149" y="1995357"/>
                    <a:pt x="2290286" y="2021075"/>
                    <a:pt x="2230279" y="2017264"/>
                  </a:cubicBezTo>
                  <a:cubicBezTo>
                    <a:pt x="2230279" y="2017264"/>
                    <a:pt x="2194084" y="2015359"/>
                    <a:pt x="2156936" y="2010597"/>
                  </a:cubicBezTo>
                  <a:cubicBezTo>
                    <a:pt x="2156936" y="2010597"/>
                    <a:pt x="2128361" y="2013454"/>
                    <a:pt x="2101691" y="2037267"/>
                  </a:cubicBezTo>
                  <a:cubicBezTo>
                    <a:pt x="2101691" y="2037267"/>
                    <a:pt x="2020729" y="1970592"/>
                    <a:pt x="1998821" y="1897250"/>
                  </a:cubicBezTo>
                  <a:cubicBezTo>
                    <a:pt x="1998821" y="1897250"/>
                    <a:pt x="2025491" y="1808667"/>
                    <a:pt x="2027396" y="1709607"/>
                  </a:cubicBezTo>
                  <a:cubicBezTo>
                    <a:pt x="2027396" y="1709607"/>
                    <a:pt x="2024539" y="1674364"/>
                    <a:pt x="2015966" y="1630550"/>
                  </a:cubicBezTo>
                  <a:cubicBezTo>
                    <a:pt x="2015966" y="1630550"/>
                    <a:pt x="1889284" y="1452432"/>
                    <a:pt x="1779746" y="1366707"/>
                  </a:cubicBezTo>
                  <a:cubicBezTo>
                    <a:pt x="1779746" y="1366707"/>
                    <a:pt x="1810226" y="1349562"/>
                    <a:pt x="1827371" y="1300032"/>
                  </a:cubicBezTo>
                  <a:cubicBezTo>
                    <a:pt x="1827371" y="1300032"/>
                    <a:pt x="1834991" y="1269552"/>
                    <a:pt x="1854041" y="1255264"/>
                  </a:cubicBezTo>
                  <a:cubicBezTo>
                    <a:pt x="1854041" y="1255264"/>
                    <a:pt x="1868329" y="1231452"/>
                    <a:pt x="1841659" y="1220022"/>
                  </a:cubicBezTo>
                  <a:cubicBezTo>
                    <a:pt x="1841659" y="1220022"/>
                    <a:pt x="1829276" y="1200972"/>
                    <a:pt x="1834991" y="1188589"/>
                  </a:cubicBezTo>
                  <a:cubicBezTo>
                    <a:pt x="1834991" y="1188589"/>
                    <a:pt x="1852136" y="1147632"/>
                    <a:pt x="1833086" y="1147632"/>
                  </a:cubicBezTo>
                  <a:cubicBezTo>
                    <a:pt x="1833086" y="1147632"/>
                    <a:pt x="1797844" y="1130487"/>
                    <a:pt x="1799749" y="1114294"/>
                  </a:cubicBezTo>
                  <a:cubicBezTo>
                    <a:pt x="1799749" y="1114294"/>
                    <a:pt x="1814036" y="1073337"/>
                    <a:pt x="1774031" y="1078099"/>
                  </a:cubicBezTo>
                  <a:cubicBezTo>
                    <a:pt x="1774031" y="1078099"/>
                    <a:pt x="1764506" y="1073337"/>
                    <a:pt x="1723549" y="1099054"/>
                  </a:cubicBezTo>
                  <a:cubicBezTo>
                    <a:pt x="1723549" y="1099054"/>
                    <a:pt x="1668304" y="1151442"/>
                    <a:pt x="1654016" y="1186684"/>
                  </a:cubicBezTo>
                  <a:lnTo>
                    <a:pt x="1637824" y="1186684"/>
                  </a:lnTo>
                  <a:cubicBezTo>
                    <a:pt x="1637824" y="1186684"/>
                    <a:pt x="1596866" y="1074289"/>
                    <a:pt x="1458754" y="1060954"/>
                  </a:cubicBezTo>
                  <a:cubicBezTo>
                    <a:pt x="1458754" y="1060954"/>
                    <a:pt x="1409224" y="1051429"/>
                    <a:pt x="1353979" y="1099054"/>
                  </a:cubicBezTo>
                  <a:lnTo>
                    <a:pt x="1339691" y="1081909"/>
                  </a:lnTo>
                  <a:lnTo>
                    <a:pt x="1256824" y="1012377"/>
                  </a:lnTo>
                  <a:cubicBezTo>
                    <a:pt x="1256824" y="1012377"/>
                    <a:pt x="1223486" y="1005709"/>
                    <a:pt x="1223486" y="958084"/>
                  </a:cubicBezTo>
                  <a:cubicBezTo>
                    <a:pt x="1223486" y="958084"/>
                    <a:pt x="1216819" y="907602"/>
                    <a:pt x="1261586" y="899029"/>
                  </a:cubicBezTo>
                  <a:cubicBezTo>
                    <a:pt x="1261586" y="899029"/>
                    <a:pt x="1285399" y="896172"/>
                    <a:pt x="1299686" y="920937"/>
                  </a:cubicBezTo>
                  <a:cubicBezTo>
                    <a:pt x="1299686" y="920937"/>
                    <a:pt x="1334929" y="954274"/>
                    <a:pt x="1358741" y="916174"/>
                  </a:cubicBezTo>
                  <a:cubicBezTo>
                    <a:pt x="1358741" y="916174"/>
                    <a:pt x="1361599" y="899982"/>
                    <a:pt x="1366361" y="887599"/>
                  </a:cubicBezTo>
                  <a:cubicBezTo>
                    <a:pt x="1366361" y="887599"/>
                    <a:pt x="1382554" y="897124"/>
                    <a:pt x="1399699" y="889504"/>
                  </a:cubicBezTo>
                  <a:cubicBezTo>
                    <a:pt x="1399699" y="889504"/>
                    <a:pt x="1412081" y="884742"/>
                    <a:pt x="1412081" y="865692"/>
                  </a:cubicBezTo>
                  <a:cubicBezTo>
                    <a:pt x="1412081" y="865692"/>
                    <a:pt x="1416844" y="854262"/>
                    <a:pt x="1440656" y="860929"/>
                  </a:cubicBezTo>
                  <a:cubicBezTo>
                    <a:pt x="1440656" y="860929"/>
                    <a:pt x="1450181" y="865692"/>
                    <a:pt x="1452086" y="830449"/>
                  </a:cubicBezTo>
                  <a:lnTo>
                    <a:pt x="1497806" y="825687"/>
                  </a:lnTo>
                  <a:cubicBezTo>
                    <a:pt x="1497806" y="825687"/>
                    <a:pt x="1514951" y="827592"/>
                    <a:pt x="1513999" y="797112"/>
                  </a:cubicBezTo>
                  <a:cubicBezTo>
                    <a:pt x="1513999" y="797112"/>
                    <a:pt x="1506379" y="711387"/>
                    <a:pt x="1520666" y="687574"/>
                  </a:cubicBezTo>
                  <a:cubicBezTo>
                    <a:pt x="1520666" y="687574"/>
                    <a:pt x="1533049" y="671382"/>
                    <a:pt x="1560671" y="654237"/>
                  </a:cubicBezTo>
                  <a:cubicBezTo>
                    <a:pt x="1560671" y="654237"/>
                    <a:pt x="1643539" y="604707"/>
                    <a:pt x="1667351" y="541842"/>
                  </a:cubicBezTo>
                  <a:cubicBezTo>
                    <a:pt x="1667351" y="541842"/>
                    <a:pt x="1686401" y="551367"/>
                    <a:pt x="1674019" y="578037"/>
                  </a:cubicBezTo>
                  <a:cubicBezTo>
                    <a:pt x="1674019" y="578037"/>
                    <a:pt x="1697831" y="561844"/>
                    <a:pt x="1697831" y="511362"/>
                  </a:cubicBezTo>
                  <a:cubicBezTo>
                    <a:pt x="1697831" y="511362"/>
                    <a:pt x="1721644" y="514219"/>
                    <a:pt x="1718786" y="552319"/>
                  </a:cubicBezTo>
                  <a:cubicBezTo>
                    <a:pt x="1718786" y="552319"/>
                    <a:pt x="1750219" y="506599"/>
                    <a:pt x="1749266" y="473262"/>
                  </a:cubicBezTo>
                  <a:cubicBezTo>
                    <a:pt x="1749266" y="473262"/>
                    <a:pt x="1789271" y="466594"/>
                    <a:pt x="1768316" y="552319"/>
                  </a:cubicBezTo>
                  <a:cubicBezTo>
                    <a:pt x="1768316" y="552319"/>
                    <a:pt x="1794986" y="498027"/>
                    <a:pt x="1777841" y="436114"/>
                  </a:cubicBezTo>
                  <a:cubicBezTo>
                    <a:pt x="1777841" y="436114"/>
                    <a:pt x="1763554" y="352294"/>
                    <a:pt x="1744504" y="324672"/>
                  </a:cubicBezTo>
                  <a:cubicBezTo>
                    <a:pt x="1744504" y="324672"/>
                    <a:pt x="1665446" y="183702"/>
                    <a:pt x="1623536" y="188464"/>
                  </a:cubicBezTo>
                  <a:cubicBezTo>
                    <a:pt x="1623536" y="188464"/>
                    <a:pt x="1473994" y="-2036"/>
                    <a:pt x="1264444" y="7489"/>
                  </a:cubicBezTo>
                  <a:cubicBezTo>
                    <a:pt x="1264444" y="7489"/>
                    <a:pt x="1023461" y="-11561"/>
                    <a:pt x="845344" y="407539"/>
                  </a:cubicBezTo>
                  <a:cubicBezTo>
                    <a:pt x="845344" y="407539"/>
                    <a:pt x="838676" y="461832"/>
                    <a:pt x="673894" y="515172"/>
                  </a:cubicBezTo>
                  <a:cubicBezTo>
                    <a:pt x="673894" y="515172"/>
                    <a:pt x="537686" y="543747"/>
                    <a:pt x="432911" y="683764"/>
                  </a:cubicBezTo>
                  <a:cubicBezTo>
                    <a:pt x="432911" y="683764"/>
                    <a:pt x="369094" y="766632"/>
                    <a:pt x="328136" y="871407"/>
                  </a:cubicBezTo>
                  <a:cubicBezTo>
                    <a:pt x="328136" y="871407"/>
                    <a:pt x="280511" y="1007614"/>
                    <a:pt x="210979" y="1068574"/>
                  </a:cubicBezTo>
                  <a:lnTo>
                    <a:pt x="90964" y="1174302"/>
                  </a:lnTo>
                  <a:cubicBezTo>
                    <a:pt x="97631" y="1169539"/>
                    <a:pt x="110966" y="1162872"/>
                    <a:pt x="133826" y="1162872"/>
                  </a:cubicBezTo>
                  <a:cubicBezTo>
                    <a:pt x="133826" y="1162872"/>
                    <a:pt x="35719" y="1305747"/>
                    <a:pt x="16669" y="1445764"/>
                  </a:cubicBezTo>
                  <a:cubicBezTo>
                    <a:pt x="16669" y="1445764"/>
                    <a:pt x="45244" y="1404807"/>
                    <a:pt x="64294" y="1400997"/>
                  </a:cubicBezTo>
                  <a:cubicBezTo>
                    <a:pt x="64294" y="1400997"/>
                    <a:pt x="32861" y="1461004"/>
                    <a:pt x="38576" y="1543872"/>
                  </a:cubicBezTo>
                  <a:cubicBezTo>
                    <a:pt x="38576" y="1543872"/>
                    <a:pt x="48101" y="1651504"/>
                    <a:pt x="7144" y="1769614"/>
                  </a:cubicBezTo>
                  <a:cubicBezTo>
                    <a:pt x="7144" y="1769614"/>
                    <a:pt x="32861" y="1757232"/>
                    <a:pt x="57626" y="1696272"/>
                  </a:cubicBezTo>
                  <a:cubicBezTo>
                    <a:pt x="57626" y="1696272"/>
                    <a:pt x="3334" y="1832479"/>
                    <a:pt x="10001" y="1889629"/>
                  </a:cubicBezTo>
                  <a:cubicBezTo>
                    <a:pt x="10001" y="1889629"/>
                    <a:pt x="26194" y="1803904"/>
                    <a:pt x="64294" y="1791522"/>
                  </a:cubicBezTo>
                  <a:cubicBezTo>
                    <a:pt x="64294" y="1791522"/>
                    <a:pt x="64294" y="1956304"/>
                    <a:pt x="32861" y="2001072"/>
                  </a:cubicBezTo>
                  <a:cubicBezTo>
                    <a:pt x="32861" y="2001072"/>
                    <a:pt x="64294" y="2093464"/>
                    <a:pt x="68104" y="2184905"/>
                  </a:cubicBezTo>
                  <a:lnTo>
                    <a:pt x="147161" y="2175380"/>
                  </a:lnTo>
                  <a:cubicBezTo>
                    <a:pt x="147161" y="2175380"/>
                    <a:pt x="125254" y="2382072"/>
                    <a:pt x="347186" y="2429697"/>
                  </a:cubicBezTo>
                  <a:cubicBezTo>
                    <a:pt x="347186" y="2429697"/>
                    <a:pt x="591979" y="2445889"/>
                    <a:pt x="718661" y="2391597"/>
                  </a:cubicBezTo>
                  <a:cubicBezTo>
                    <a:pt x="718661" y="2391597"/>
                    <a:pt x="794861" y="2356355"/>
                    <a:pt x="816769" y="2322064"/>
                  </a:cubicBezTo>
                  <a:cubicBezTo>
                    <a:pt x="816769" y="2322064"/>
                    <a:pt x="835819" y="2331589"/>
                    <a:pt x="890111" y="2264914"/>
                  </a:cubicBezTo>
                  <a:lnTo>
                    <a:pt x="940594" y="2243007"/>
                  </a:lnTo>
                  <a:lnTo>
                    <a:pt x="994886" y="2226814"/>
                  </a:lnTo>
                  <a:lnTo>
                    <a:pt x="1011079" y="2160139"/>
                  </a:lnTo>
                  <a:lnTo>
                    <a:pt x="1032986" y="2143947"/>
                  </a:lnTo>
                  <a:cubicBezTo>
                    <a:pt x="1032986" y="2143947"/>
                    <a:pt x="1071086" y="2146805"/>
                    <a:pt x="1042511" y="2089654"/>
                  </a:cubicBezTo>
                  <a:cubicBezTo>
                    <a:pt x="1042511" y="2089654"/>
                    <a:pt x="1020604" y="2039172"/>
                    <a:pt x="1052036" y="2022979"/>
                  </a:cubicBezTo>
                  <a:cubicBezTo>
                    <a:pt x="1052036" y="2022979"/>
                    <a:pt x="1077754" y="2013454"/>
                    <a:pt x="1061561" y="1930587"/>
                  </a:cubicBezTo>
                  <a:cubicBezTo>
                    <a:pt x="1061561" y="1930587"/>
                    <a:pt x="1052036" y="1882962"/>
                    <a:pt x="1087279" y="1866769"/>
                  </a:cubicBezTo>
                  <a:cubicBezTo>
                    <a:pt x="1087279" y="1866769"/>
                    <a:pt x="1153954" y="1831527"/>
                    <a:pt x="1306354" y="1606737"/>
                  </a:cubicBezTo>
                  <a:cubicBezTo>
                    <a:pt x="1306354" y="1606737"/>
                    <a:pt x="1351121" y="1552444"/>
                    <a:pt x="1382554" y="1561969"/>
                  </a:cubicBezTo>
                  <a:cubicBezTo>
                    <a:pt x="1382554" y="1561969"/>
                    <a:pt x="1413986" y="1540062"/>
                    <a:pt x="1413986" y="1578162"/>
                  </a:cubicBezTo>
                  <a:cubicBezTo>
                    <a:pt x="1413986" y="1578162"/>
                    <a:pt x="1488281" y="1792475"/>
                    <a:pt x="1615916" y="1890582"/>
                  </a:cubicBezTo>
                  <a:cubicBezTo>
                    <a:pt x="1615916" y="1890582"/>
                    <a:pt x="1730216" y="2060127"/>
                    <a:pt x="1768316" y="2219194"/>
                  </a:cubicBezTo>
                  <a:cubicBezTo>
                    <a:pt x="1768316" y="2219194"/>
                    <a:pt x="1755934" y="2343019"/>
                    <a:pt x="1804511" y="2371594"/>
                  </a:cubicBezTo>
                  <a:cubicBezTo>
                    <a:pt x="1804511" y="2371594"/>
                    <a:pt x="1871186" y="2412552"/>
                    <a:pt x="1925479" y="2350639"/>
                  </a:cubicBezTo>
                  <a:lnTo>
                    <a:pt x="1958816" y="2317302"/>
                  </a:lnTo>
                  <a:cubicBezTo>
                    <a:pt x="1958816" y="2317302"/>
                    <a:pt x="2003584" y="2286822"/>
                    <a:pt x="2009299" y="2347782"/>
                  </a:cubicBezTo>
                  <a:cubicBezTo>
                    <a:pt x="2009299" y="2347782"/>
                    <a:pt x="2033111" y="2431602"/>
                    <a:pt x="2095024" y="2430650"/>
                  </a:cubicBezTo>
                  <a:cubicBezTo>
                    <a:pt x="2095024" y="2430650"/>
                    <a:pt x="2154079" y="2447794"/>
                    <a:pt x="2230279" y="2363975"/>
                  </a:cubicBezTo>
                  <a:cubicBezTo>
                    <a:pt x="2230279" y="2363975"/>
                    <a:pt x="2311241" y="2300157"/>
                    <a:pt x="2435066" y="2283012"/>
                  </a:cubicBezTo>
                  <a:cubicBezTo>
                    <a:pt x="2435066" y="2283012"/>
                    <a:pt x="2504599" y="2273487"/>
                    <a:pt x="2546509" y="2227767"/>
                  </a:cubicBezTo>
                  <a:cubicBezTo>
                    <a:pt x="2546509" y="2227767"/>
                    <a:pt x="2603659" y="2182047"/>
                    <a:pt x="2630329" y="2172522"/>
                  </a:cubicBezTo>
                  <a:lnTo>
                    <a:pt x="2647474" y="2161092"/>
                  </a:lnTo>
                  <a:lnTo>
                    <a:pt x="2647474" y="2143947"/>
                  </a:lnTo>
                  <a:lnTo>
                    <a:pt x="2655094" y="2131564"/>
                  </a:lnTo>
                  <a:lnTo>
                    <a:pt x="2649379" y="2105847"/>
                  </a:lnTo>
                  <a:close/>
                  <a:moveTo>
                    <a:pt x="918686" y="1436239"/>
                  </a:moveTo>
                  <a:cubicBezTo>
                    <a:pt x="894874" y="1455289"/>
                    <a:pt x="897731" y="1472434"/>
                    <a:pt x="897731" y="1472434"/>
                  </a:cubicBezTo>
                  <a:cubicBezTo>
                    <a:pt x="895826" y="1499104"/>
                    <a:pt x="873919" y="1496247"/>
                    <a:pt x="873919" y="1496247"/>
                  </a:cubicBezTo>
                  <a:cubicBezTo>
                    <a:pt x="832961" y="1493389"/>
                    <a:pt x="832961" y="1532442"/>
                    <a:pt x="832961" y="1532442"/>
                  </a:cubicBezTo>
                  <a:cubicBezTo>
                    <a:pt x="821531" y="1551492"/>
                    <a:pt x="804386" y="1537204"/>
                    <a:pt x="804386" y="1537204"/>
                  </a:cubicBezTo>
                  <a:lnTo>
                    <a:pt x="783431" y="1515297"/>
                  </a:lnTo>
                  <a:lnTo>
                    <a:pt x="752951" y="1508629"/>
                  </a:lnTo>
                  <a:lnTo>
                    <a:pt x="754856" y="1454337"/>
                  </a:lnTo>
                  <a:cubicBezTo>
                    <a:pt x="809149" y="1435287"/>
                    <a:pt x="826294" y="1399092"/>
                    <a:pt x="826294" y="1399092"/>
                  </a:cubicBezTo>
                  <a:cubicBezTo>
                    <a:pt x="852964" y="1370517"/>
                    <a:pt x="871061" y="1291459"/>
                    <a:pt x="871061" y="1291459"/>
                  </a:cubicBezTo>
                  <a:cubicBezTo>
                    <a:pt x="901541" y="1253359"/>
                    <a:pt x="915829" y="1286697"/>
                    <a:pt x="915829" y="1286697"/>
                  </a:cubicBezTo>
                  <a:cubicBezTo>
                    <a:pt x="917734" y="1305747"/>
                    <a:pt x="1001554" y="1374327"/>
                    <a:pt x="1001554" y="1374327"/>
                  </a:cubicBezTo>
                  <a:lnTo>
                    <a:pt x="918686" y="1436239"/>
                  </a:lnTo>
                  <a:close/>
                </a:path>
              </a:pathLst>
            </a:custGeom>
            <a:gradFill flip="none" rotWithShape="1">
              <a:gsLst>
                <a:gs pos="0">
                  <a:schemeClr val="accent1">
                    <a:alpha val="70000"/>
                  </a:schemeClr>
                </a:gs>
                <a:gs pos="100000">
                  <a:schemeClr val="accent2">
                    <a:alpha val="70000"/>
                  </a:scheme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Arial" pitchFamily="34" charset="0"/>
                <a:cs typeface="B Nazanin" pitchFamily="2" charset="-78"/>
              </a:endParaRPr>
            </a:p>
          </p:txBody>
        </p:sp>
        <p:sp>
          <p:nvSpPr>
            <p:cNvPr id="326" name="Freeform: Shape 325">
              <a:extLst>
                <a:ext uri="{FF2B5EF4-FFF2-40B4-BE49-F238E27FC236}">
                  <a16:creationId xmlns:a16="http://schemas.microsoft.com/office/drawing/2014/main" id="{2DAC0567-681E-4156-A27A-6C8E95586312}"/>
                </a:ext>
              </a:extLst>
            </p:cNvPr>
            <p:cNvSpPr/>
            <p:nvPr/>
          </p:nvSpPr>
          <p:spPr>
            <a:xfrm>
              <a:off x="964804" y="4244480"/>
              <a:ext cx="31113" cy="31113"/>
            </a:xfrm>
            <a:custGeom>
              <a:avLst/>
              <a:gdLst>
                <a:gd name="connsiteX0" fmla="*/ 7144 w 19050"/>
                <a:gd name="connsiteY0" fmla="*/ 11906 h 19050"/>
                <a:gd name="connsiteX1" fmla="*/ 11906 w 19050"/>
                <a:gd name="connsiteY1" fmla="*/ 7144 h 19050"/>
                <a:gd name="connsiteX2" fmla="*/ 7144 w 19050"/>
                <a:gd name="connsiteY2" fmla="*/ 11906 h 19050"/>
              </a:gdLst>
              <a:ahLst/>
              <a:cxnLst>
                <a:cxn ang="0">
                  <a:pos x="connsiteX0" y="connsiteY0"/>
                </a:cxn>
                <a:cxn ang="0">
                  <a:pos x="connsiteX1" y="connsiteY1"/>
                </a:cxn>
                <a:cxn ang="0">
                  <a:pos x="connsiteX2" y="connsiteY2"/>
                </a:cxn>
              </a:cxnLst>
              <a:rect l="l" t="t" r="r" b="b"/>
              <a:pathLst>
                <a:path w="19050" h="19050">
                  <a:moveTo>
                    <a:pt x="7144" y="11906"/>
                  </a:moveTo>
                  <a:lnTo>
                    <a:pt x="11906" y="7144"/>
                  </a:lnTo>
                  <a:cubicBezTo>
                    <a:pt x="9049" y="10001"/>
                    <a:pt x="7144" y="11906"/>
                    <a:pt x="7144" y="11906"/>
                  </a:cubicBezTo>
                  <a:close/>
                </a:path>
              </a:pathLst>
            </a:custGeom>
            <a:solidFill>
              <a:srgbClr val="A38072"/>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327" name="Freeform: Shape 326">
              <a:extLst>
                <a:ext uri="{FF2B5EF4-FFF2-40B4-BE49-F238E27FC236}">
                  <a16:creationId xmlns:a16="http://schemas.microsoft.com/office/drawing/2014/main" id="{C62C62E3-DD81-4707-BC42-3242AA96B460}"/>
                </a:ext>
              </a:extLst>
            </p:cNvPr>
            <p:cNvSpPr/>
            <p:nvPr/>
          </p:nvSpPr>
          <p:spPr>
            <a:xfrm>
              <a:off x="2588649" y="2367347"/>
              <a:ext cx="933393" cy="871167"/>
            </a:xfrm>
            <a:custGeom>
              <a:avLst/>
              <a:gdLst>
                <a:gd name="connsiteX0" fmla="*/ 565468 w 571500"/>
                <a:gd name="connsiteY0" fmla="*/ 108729 h 533400"/>
                <a:gd name="connsiteX1" fmla="*/ 455930 w 571500"/>
                <a:gd name="connsiteY1" fmla="*/ 10622 h 533400"/>
                <a:gd name="connsiteX2" fmla="*/ 344488 w 571500"/>
                <a:gd name="connsiteY2" fmla="*/ 50627 h 533400"/>
                <a:gd name="connsiteX3" fmla="*/ 287338 w 571500"/>
                <a:gd name="connsiteY3" fmla="*/ 105872 h 533400"/>
                <a:gd name="connsiteX4" fmla="*/ 294005 w 571500"/>
                <a:gd name="connsiteY4" fmla="*/ 123017 h 533400"/>
                <a:gd name="connsiteX5" fmla="*/ 292100 w 571500"/>
                <a:gd name="connsiteY5" fmla="*/ 140162 h 533400"/>
                <a:gd name="connsiteX6" fmla="*/ 270193 w 571500"/>
                <a:gd name="connsiteY6" fmla="*/ 170642 h 533400"/>
                <a:gd name="connsiteX7" fmla="*/ 251143 w 571500"/>
                <a:gd name="connsiteY7" fmla="*/ 173499 h 533400"/>
                <a:gd name="connsiteX8" fmla="*/ 234950 w 571500"/>
                <a:gd name="connsiteY8" fmla="*/ 162069 h 533400"/>
                <a:gd name="connsiteX9" fmla="*/ 213995 w 571500"/>
                <a:gd name="connsiteY9" fmla="*/ 166832 h 533400"/>
                <a:gd name="connsiteX10" fmla="*/ 177800 w 571500"/>
                <a:gd name="connsiteY10" fmla="*/ 217314 h 533400"/>
                <a:gd name="connsiteX11" fmla="*/ 152083 w 571500"/>
                <a:gd name="connsiteY11" fmla="*/ 233507 h 533400"/>
                <a:gd name="connsiteX12" fmla="*/ 7302 w 571500"/>
                <a:gd name="connsiteY12" fmla="*/ 397337 h 533400"/>
                <a:gd name="connsiteX13" fmla="*/ 138748 w 571500"/>
                <a:gd name="connsiteY13" fmla="*/ 532592 h 533400"/>
                <a:gd name="connsiteX14" fmla="*/ 297815 w 571500"/>
                <a:gd name="connsiteY14" fmla="*/ 397337 h 533400"/>
                <a:gd name="connsiteX15" fmla="*/ 272098 w 571500"/>
                <a:gd name="connsiteY15" fmla="*/ 297324 h 533400"/>
                <a:gd name="connsiteX16" fmla="*/ 270193 w 571500"/>
                <a:gd name="connsiteY16" fmla="*/ 276369 h 533400"/>
                <a:gd name="connsiteX17" fmla="*/ 305435 w 571500"/>
                <a:gd name="connsiteY17" fmla="*/ 238269 h 533400"/>
                <a:gd name="connsiteX18" fmla="*/ 305435 w 571500"/>
                <a:gd name="connsiteY18" fmla="*/ 219219 h 533400"/>
                <a:gd name="connsiteX19" fmla="*/ 293053 w 571500"/>
                <a:gd name="connsiteY19" fmla="*/ 203027 h 533400"/>
                <a:gd name="connsiteX20" fmla="*/ 321628 w 571500"/>
                <a:gd name="connsiteY20" fmla="*/ 167784 h 533400"/>
                <a:gd name="connsiteX21" fmla="*/ 338773 w 571500"/>
                <a:gd name="connsiteY21" fmla="*/ 160164 h 533400"/>
                <a:gd name="connsiteX22" fmla="*/ 355918 w 571500"/>
                <a:gd name="connsiteY22" fmla="*/ 172547 h 533400"/>
                <a:gd name="connsiteX23" fmla="*/ 376873 w 571500"/>
                <a:gd name="connsiteY23" fmla="*/ 161117 h 533400"/>
                <a:gd name="connsiteX24" fmla="*/ 474028 w 571500"/>
                <a:gd name="connsiteY24" fmla="*/ 101109 h 533400"/>
                <a:gd name="connsiteX25" fmla="*/ 538798 w 571500"/>
                <a:gd name="connsiteY25" fmla="*/ 161117 h 533400"/>
                <a:gd name="connsiteX26" fmla="*/ 560705 w 571500"/>
                <a:gd name="connsiteY26" fmla="*/ 168737 h 533400"/>
                <a:gd name="connsiteX27" fmla="*/ 565468 w 571500"/>
                <a:gd name="connsiteY27" fmla="*/ 108729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1500" h="533400">
                  <a:moveTo>
                    <a:pt x="565468" y="108729"/>
                  </a:moveTo>
                  <a:cubicBezTo>
                    <a:pt x="565468" y="108729"/>
                    <a:pt x="544513" y="51579"/>
                    <a:pt x="455930" y="10622"/>
                  </a:cubicBezTo>
                  <a:cubicBezTo>
                    <a:pt x="455930" y="10622"/>
                    <a:pt x="417830" y="-10333"/>
                    <a:pt x="344488" y="50627"/>
                  </a:cubicBezTo>
                  <a:lnTo>
                    <a:pt x="287338" y="105872"/>
                  </a:lnTo>
                  <a:lnTo>
                    <a:pt x="294005" y="123017"/>
                  </a:lnTo>
                  <a:lnTo>
                    <a:pt x="292100" y="140162"/>
                  </a:lnTo>
                  <a:lnTo>
                    <a:pt x="270193" y="170642"/>
                  </a:lnTo>
                  <a:lnTo>
                    <a:pt x="251143" y="173499"/>
                  </a:lnTo>
                  <a:lnTo>
                    <a:pt x="234950" y="162069"/>
                  </a:lnTo>
                  <a:cubicBezTo>
                    <a:pt x="234950" y="162069"/>
                    <a:pt x="223520" y="154449"/>
                    <a:pt x="213995" y="166832"/>
                  </a:cubicBezTo>
                  <a:lnTo>
                    <a:pt x="177800" y="217314"/>
                  </a:lnTo>
                  <a:cubicBezTo>
                    <a:pt x="177800" y="217314"/>
                    <a:pt x="173038" y="231602"/>
                    <a:pt x="152083" y="233507"/>
                  </a:cubicBezTo>
                  <a:cubicBezTo>
                    <a:pt x="152083" y="233507"/>
                    <a:pt x="1588" y="231602"/>
                    <a:pt x="7302" y="397337"/>
                  </a:cubicBezTo>
                  <a:cubicBezTo>
                    <a:pt x="7302" y="397337"/>
                    <a:pt x="5398" y="523067"/>
                    <a:pt x="138748" y="532592"/>
                  </a:cubicBezTo>
                  <a:cubicBezTo>
                    <a:pt x="138748" y="532592"/>
                    <a:pt x="283528" y="535449"/>
                    <a:pt x="297815" y="397337"/>
                  </a:cubicBezTo>
                  <a:cubicBezTo>
                    <a:pt x="297815" y="397337"/>
                    <a:pt x="307340" y="337329"/>
                    <a:pt x="272098" y="297324"/>
                  </a:cubicBezTo>
                  <a:cubicBezTo>
                    <a:pt x="272098" y="297324"/>
                    <a:pt x="260668" y="284942"/>
                    <a:pt x="270193" y="276369"/>
                  </a:cubicBezTo>
                  <a:lnTo>
                    <a:pt x="305435" y="238269"/>
                  </a:lnTo>
                  <a:cubicBezTo>
                    <a:pt x="305435" y="238269"/>
                    <a:pt x="312103" y="233507"/>
                    <a:pt x="305435" y="219219"/>
                  </a:cubicBezTo>
                  <a:lnTo>
                    <a:pt x="293053" y="203027"/>
                  </a:lnTo>
                  <a:lnTo>
                    <a:pt x="321628" y="167784"/>
                  </a:lnTo>
                  <a:lnTo>
                    <a:pt x="338773" y="160164"/>
                  </a:lnTo>
                  <a:lnTo>
                    <a:pt x="355918" y="172547"/>
                  </a:lnTo>
                  <a:cubicBezTo>
                    <a:pt x="355918" y="172547"/>
                    <a:pt x="349250" y="177309"/>
                    <a:pt x="376873" y="161117"/>
                  </a:cubicBezTo>
                  <a:lnTo>
                    <a:pt x="474028" y="101109"/>
                  </a:lnTo>
                  <a:lnTo>
                    <a:pt x="538798" y="161117"/>
                  </a:lnTo>
                  <a:lnTo>
                    <a:pt x="560705" y="168737"/>
                  </a:lnTo>
                  <a:lnTo>
                    <a:pt x="565468" y="108729"/>
                  </a:lnTo>
                  <a:close/>
                </a:path>
              </a:pathLst>
            </a:custGeom>
            <a:solidFill>
              <a:schemeClr val="accent3"/>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328" name="Freeform: Shape 327">
              <a:extLst>
                <a:ext uri="{FF2B5EF4-FFF2-40B4-BE49-F238E27FC236}">
                  <a16:creationId xmlns:a16="http://schemas.microsoft.com/office/drawing/2014/main" id="{28E2C5A2-7A08-45F5-B438-95B87ACDD11F}"/>
                </a:ext>
              </a:extLst>
            </p:cNvPr>
            <p:cNvSpPr/>
            <p:nvPr/>
          </p:nvSpPr>
          <p:spPr>
            <a:xfrm>
              <a:off x="2582521" y="3220640"/>
              <a:ext cx="202235" cy="653375"/>
            </a:xfrm>
            <a:custGeom>
              <a:avLst/>
              <a:gdLst>
                <a:gd name="connsiteX0" fmla="*/ 102495 w 123825"/>
                <a:gd name="connsiteY0" fmla="*/ 393993 h 400050"/>
                <a:gd name="connsiteX1" fmla="*/ 102495 w 123825"/>
                <a:gd name="connsiteY1" fmla="*/ 393993 h 400050"/>
                <a:gd name="connsiteX2" fmla="*/ 88207 w 123825"/>
                <a:gd name="connsiteY2" fmla="*/ 379706 h 400050"/>
                <a:gd name="connsiteX3" fmla="*/ 59632 w 123825"/>
                <a:gd name="connsiteY3" fmla="*/ 265406 h 400050"/>
                <a:gd name="connsiteX4" fmla="*/ 7245 w 123825"/>
                <a:gd name="connsiteY4" fmla="*/ 121578 h 400050"/>
                <a:gd name="connsiteX5" fmla="*/ 32010 w 123825"/>
                <a:gd name="connsiteY5" fmla="*/ 15851 h 400050"/>
                <a:gd name="connsiteX6" fmla="*/ 51060 w 123825"/>
                <a:gd name="connsiteY6" fmla="*/ 8231 h 400050"/>
                <a:gd name="connsiteX7" fmla="*/ 58679 w 123825"/>
                <a:gd name="connsiteY7" fmla="*/ 27281 h 400050"/>
                <a:gd name="connsiteX8" fmla="*/ 35820 w 123825"/>
                <a:gd name="connsiteY8" fmla="*/ 119673 h 400050"/>
                <a:gd name="connsiteX9" fmla="*/ 84397 w 123825"/>
                <a:gd name="connsiteY9" fmla="*/ 250166 h 400050"/>
                <a:gd name="connsiteX10" fmla="*/ 116782 w 123825"/>
                <a:gd name="connsiteY10" fmla="*/ 380658 h 400050"/>
                <a:gd name="connsiteX11" fmla="*/ 102495 w 123825"/>
                <a:gd name="connsiteY11" fmla="*/ 39399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25" h="400050">
                  <a:moveTo>
                    <a:pt x="102495" y="393993"/>
                  </a:moveTo>
                  <a:cubicBezTo>
                    <a:pt x="102495" y="393993"/>
                    <a:pt x="102495" y="393993"/>
                    <a:pt x="102495" y="393993"/>
                  </a:cubicBezTo>
                  <a:cubicBezTo>
                    <a:pt x="93922" y="393993"/>
                    <a:pt x="88207" y="387326"/>
                    <a:pt x="88207" y="379706"/>
                  </a:cubicBezTo>
                  <a:cubicBezTo>
                    <a:pt x="90112" y="314936"/>
                    <a:pt x="60585" y="265406"/>
                    <a:pt x="59632" y="265406"/>
                  </a:cubicBezTo>
                  <a:cubicBezTo>
                    <a:pt x="13912" y="200636"/>
                    <a:pt x="7245" y="124436"/>
                    <a:pt x="7245" y="121578"/>
                  </a:cubicBezTo>
                  <a:cubicBezTo>
                    <a:pt x="5340" y="78716"/>
                    <a:pt x="31057" y="18708"/>
                    <a:pt x="32010" y="15851"/>
                  </a:cubicBezTo>
                  <a:cubicBezTo>
                    <a:pt x="34867" y="8231"/>
                    <a:pt x="43440" y="5373"/>
                    <a:pt x="51060" y="8231"/>
                  </a:cubicBezTo>
                  <a:cubicBezTo>
                    <a:pt x="58679" y="11088"/>
                    <a:pt x="61537" y="19661"/>
                    <a:pt x="58679" y="27281"/>
                  </a:cubicBezTo>
                  <a:cubicBezTo>
                    <a:pt x="58679" y="28233"/>
                    <a:pt x="34867" y="83478"/>
                    <a:pt x="35820" y="119673"/>
                  </a:cubicBezTo>
                  <a:cubicBezTo>
                    <a:pt x="35820" y="119673"/>
                    <a:pt x="42487" y="191111"/>
                    <a:pt x="84397" y="250166"/>
                  </a:cubicBezTo>
                  <a:cubicBezTo>
                    <a:pt x="86302" y="253023"/>
                    <a:pt x="118687" y="307316"/>
                    <a:pt x="116782" y="380658"/>
                  </a:cubicBezTo>
                  <a:cubicBezTo>
                    <a:pt x="116782" y="388278"/>
                    <a:pt x="110115" y="393993"/>
                    <a:pt x="102495" y="393993"/>
                  </a:cubicBezTo>
                  <a:close/>
                </a:path>
              </a:pathLst>
            </a:custGeom>
            <a:solidFill>
              <a:schemeClr val="accent3"/>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329" name="Freeform: Shape 328">
              <a:extLst>
                <a:ext uri="{FF2B5EF4-FFF2-40B4-BE49-F238E27FC236}">
                  <a16:creationId xmlns:a16="http://schemas.microsoft.com/office/drawing/2014/main" id="{71821914-3D10-4464-857F-3D13573049EA}"/>
                </a:ext>
              </a:extLst>
            </p:cNvPr>
            <p:cNvSpPr/>
            <p:nvPr/>
          </p:nvSpPr>
          <p:spPr>
            <a:xfrm>
              <a:off x="2580960" y="4446546"/>
              <a:ext cx="964507" cy="1835674"/>
            </a:xfrm>
            <a:custGeom>
              <a:avLst/>
              <a:gdLst>
                <a:gd name="connsiteX0" fmla="*/ 97735 w 590550"/>
                <a:gd name="connsiteY0" fmla="*/ 1124530 h 1123950"/>
                <a:gd name="connsiteX1" fmla="*/ 34870 w 590550"/>
                <a:gd name="connsiteY1" fmla="*/ 1102623 h 1123950"/>
                <a:gd name="connsiteX2" fmla="*/ 61540 w 590550"/>
                <a:gd name="connsiteY2" fmla="*/ 1071190 h 1123950"/>
                <a:gd name="connsiteX3" fmla="*/ 63445 w 590550"/>
                <a:gd name="connsiteY3" fmla="*/ 1070238 h 1123950"/>
                <a:gd name="connsiteX4" fmla="*/ 141550 w 590550"/>
                <a:gd name="connsiteY4" fmla="*/ 1060713 h 1123950"/>
                <a:gd name="connsiteX5" fmla="*/ 252993 w 590550"/>
                <a:gd name="connsiteY5" fmla="*/ 911170 h 1123950"/>
                <a:gd name="connsiteX6" fmla="*/ 252993 w 590550"/>
                <a:gd name="connsiteY6" fmla="*/ 910218 h 1123950"/>
                <a:gd name="connsiteX7" fmla="*/ 252993 w 590550"/>
                <a:gd name="connsiteY7" fmla="*/ 909265 h 1123950"/>
                <a:gd name="connsiteX8" fmla="*/ 176793 w 590550"/>
                <a:gd name="connsiteY8" fmla="*/ 714003 h 1123950"/>
                <a:gd name="connsiteX9" fmla="*/ 175840 w 590550"/>
                <a:gd name="connsiteY9" fmla="*/ 713050 h 1123950"/>
                <a:gd name="connsiteX10" fmla="*/ 109165 w 590550"/>
                <a:gd name="connsiteY10" fmla="*/ 567318 h 1123950"/>
                <a:gd name="connsiteX11" fmla="*/ 7248 w 590550"/>
                <a:gd name="connsiteY11" fmla="*/ 23440 h 1123950"/>
                <a:gd name="connsiteX12" fmla="*/ 19630 w 590550"/>
                <a:gd name="connsiteY12" fmla="*/ 7248 h 1123950"/>
                <a:gd name="connsiteX13" fmla="*/ 35823 w 590550"/>
                <a:gd name="connsiteY13" fmla="*/ 19630 h 1123950"/>
                <a:gd name="connsiteX14" fmla="*/ 136788 w 590550"/>
                <a:gd name="connsiteY14" fmla="*/ 559698 h 1123950"/>
                <a:gd name="connsiteX15" fmla="*/ 199653 w 590550"/>
                <a:gd name="connsiteY15" fmla="*/ 695905 h 1123950"/>
                <a:gd name="connsiteX16" fmla="*/ 281568 w 590550"/>
                <a:gd name="connsiteY16" fmla="*/ 909265 h 1123950"/>
                <a:gd name="connsiteX17" fmla="*/ 150123 w 590550"/>
                <a:gd name="connsiteY17" fmla="*/ 1087383 h 1123950"/>
                <a:gd name="connsiteX18" fmla="*/ 146313 w 590550"/>
                <a:gd name="connsiteY18" fmla="*/ 1088335 h 1123950"/>
                <a:gd name="connsiteX19" fmla="*/ 93925 w 590550"/>
                <a:gd name="connsiteY19" fmla="*/ 1095003 h 1123950"/>
                <a:gd name="connsiteX20" fmla="*/ 96783 w 590550"/>
                <a:gd name="connsiteY20" fmla="*/ 1095003 h 1123950"/>
                <a:gd name="connsiteX21" fmla="*/ 424443 w 590550"/>
                <a:gd name="connsiteY21" fmla="*/ 1093098 h 1123950"/>
                <a:gd name="connsiteX22" fmla="*/ 561603 w 590550"/>
                <a:gd name="connsiteY22" fmla="*/ 974035 h 1123950"/>
                <a:gd name="connsiteX23" fmla="*/ 511120 w 590550"/>
                <a:gd name="connsiteY23" fmla="*/ 793060 h 1123950"/>
                <a:gd name="connsiteX24" fmla="*/ 512073 w 590550"/>
                <a:gd name="connsiteY24" fmla="*/ 485403 h 1123950"/>
                <a:gd name="connsiteX25" fmla="*/ 529218 w 590550"/>
                <a:gd name="connsiteY25" fmla="*/ 473973 h 1123950"/>
                <a:gd name="connsiteX26" fmla="*/ 540648 w 590550"/>
                <a:gd name="connsiteY26" fmla="*/ 491118 h 1123950"/>
                <a:gd name="connsiteX27" fmla="*/ 535885 w 590550"/>
                <a:gd name="connsiteY27" fmla="*/ 777820 h 1123950"/>
                <a:gd name="connsiteX28" fmla="*/ 590178 w 590550"/>
                <a:gd name="connsiteY28" fmla="*/ 974988 h 1123950"/>
                <a:gd name="connsiteX29" fmla="*/ 426348 w 590550"/>
                <a:gd name="connsiteY29" fmla="*/ 1121673 h 1123950"/>
                <a:gd name="connsiteX30" fmla="*/ 424443 w 590550"/>
                <a:gd name="connsiteY30" fmla="*/ 1121673 h 1123950"/>
                <a:gd name="connsiteX31" fmla="*/ 97735 w 590550"/>
                <a:gd name="connsiteY31" fmla="*/ 1124530 h 1123950"/>
                <a:gd name="connsiteX32" fmla="*/ 145360 w 590550"/>
                <a:gd name="connsiteY32" fmla="*/ 1075953 h 1123950"/>
                <a:gd name="connsiteX33" fmla="*/ 145360 w 590550"/>
                <a:gd name="connsiteY33" fmla="*/ 1075953 h 1123950"/>
                <a:gd name="connsiteX34" fmla="*/ 145360 w 590550"/>
                <a:gd name="connsiteY34" fmla="*/ 1075953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0550" h="1123950">
                  <a:moveTo>
                    <a:pt x="97735" y="1124530"/>
                  </a:moveTo>
                  <a:cubicBezTo>
                    <a:pt x="60588" y="1123578"/>
                    <a:pt x="38680" y="1119768"/>
                    <a:pt x="34870" y="1102623"/>
                  </a:cubicBezTo>
                  <a:cubicBezTo>
                    <a:pt x="32013" y="1087383"/>
                    <a:pt x="48205" y="1076905"/>
                    <a:pt x="61540" y="1071190"/>
                  </a:cubicBezTo>
                  <a:lnTo>
                    <a:pt x="63445" y="1070238"/>
                  </a:lnTo>
                  <a:lnTo>
                    <a:pt x="141550" y="1060713"/>
                  </a:lnTo>
                  <a:cubicBezTo>
                    <a:pt x="259660" y="1013088"/>
                    <a:pt x="252993" y="914980"/>
                    <a:pt x="252993" y="911170"/>
                  </a:cubicBezTo>
                  <a:lnTo>
                    <a:pt x="252993" y="910218"/>
                  </a:lnTo>
                  <a:lnTo>
                    <a:pt x="252993" y="909265"/>
                  </a:lnTo>
                  <a:cubicBezTo>
                    <a:pt x="255850" y="814015"/>
                    <a:pt x="177745" y="714955"/>
                    <a:pt x="176793" y="714003"/>
                  </a:cubicBezTo>
                  <a:lnTo>
                    <a:pt x="175840" y="713050"/>
                  </a:lnTo>
                  <a:cubicBezTo>
                    <a:pt x="134883" y="654948"/>
                    <a:pt x="110118" y="571128"/>
                    <a:pt x="109165" y="567318"/>
                  </a:cubicBezTo>
                  <a:cubicBezTo>
                    <a:pt x="55825" y="361578"/>
                    <a:pt x="7248" y="27250"/>
                    <a:pt x="7248" y="23440"/>
                  </a:cubicBezTo>
                  <a:cubicBezTo>
                    <a:pt x="6295" y="15820"/>
                    <a:pt x="12010" y="8200"/>
                    <a:pt x="19630" y="7248"/>
                  </a:cubicBezTo>
                  <a:cubicBezTo>
                    <a:pt x="27250" y="6295"/>
                    <a:pt x="34870" y="12010"/>
                    <a:pt x="35823" y="19630"/>
                  </a:cubicBezTo>
                  <a:cubicBezTo>
                    <a:pt x="35823" y="23440"/>
                    <a:pt x="84400" y="355863"/>
                    <a:pt x="136788" y="559698"/>
                  </a:cubicBezTo>
                  <a:cubicBezTo>
                    <a:pt x="136788" y="559698"/>
                    <a:pt x="161553" y="641613"/>
                    <a:pt x="199653" y="695905"/>
                  </a:cubicBezTo>
                  <a:cubicBezTo>
                    <a:pt x="206320" y="704478"/>
                    <a:pt x="284425" y="805443"/>
                    <a:pt x="281568" y="909265"/>
                  </a:cubicBezTo>
                  <a:cubicBezTo>
                    <a:pt x="282520" y="921648"/>
                    <a:pt x="283473" y="1034995"/>
                    <a:pt x="150123" y="1087383"/>
                  </a:cubicBezTo>
                  <a:lnTo>
                    <a:pt x="146313" y="1088335"/>
                  </a:lnTo>
                  <a:lnTo>
                    <a:pt x="93925" y="1095003"/>
                  </a:lnTo>
                  <a:cubicBezTo>
                    <a:pt x="94878" y="1095003"/>
                    <a:pt x="95830" y="1095003"/>
                    <a:pt x="96783" y="1095003"/>
                  </a:cubicBezTo>
                  <a:lnTo>
                    <a:pt x="424443" y="1093098"/>
                  </a:lnTo>
                  <a:cubicBezTo>
                    <a:pt x="436825" y="1091193"/>
                    <a:pt x="561603" y="1073095"/>
                    <a:pt x="561603" y="974035"/>
                  </a:cubicBezTo>
                  <a:cubicBezTo>
                    <a:pt x="561603" y="972130"/>
                    <a:pt x="566365" y="880690"/>
                    <a:pt x="511120" y="793060"/>
                  </a:cubicBezTo>
                  <a:cubicBezTo>
                    <a:pt x="509215" y="789250"/>
                    <a:pt x="467305" y="709240"/>
                    <a:pt x="512073" y="485403"/>
                  </a:cubicBezTo>
                  <a:cubicBezTo>
                    <a:pt x="513978" y="477783"/>
                    <a:pt x="521598" y="473020"/>
                    <a:pt x="529218" y="473973"/>
                  </a:cubicBezTo>
                  <a:cubicBezTo>
                    <a:pt x="536838" y="475878"/>
                    <a:pt x="541600" y="483498"/>
                    <a:pt x="540648" y="491118"/>
                  </a:cubicBezTo>
                  <a:cubicBezTo>
                    <a:pt x="499690" y="694953"/>
                    <a:pt x="533028" y="773058"/>
                    <a:pt x="535885" y="777820"/>
                  </a:cubicBezTo>
                  <a:cubicBezTo>
                    <a:pt x="595893" y="874023"/>
                    <a:pt x="590178" y="970225"/>
                    <a:pt x="590178" y="974988"/>
                  </a:cubicBezTo>
                  <a:cubicBezTo>
                    <a:pt x="590178" y="1075953"/>
                    <a:pt x="483498" y="1115005"/>
                    <a:pt x="426348" y="1121673"/>
                  </a:cubicBezTo>
                  <a:lnTo>
                    <a:pt x="424443" y="1121673"/>
                  </a:lnTo>
                  <a:lnTo>
                    <a:pt x="97735" y="1124530"/>
                  </a:lnTo>
                  <a:close/>
                  <a:moveTo>
                    <a:pt x="145360" y="1075953"/>
                  </a:moveTo>
                  <a:lnTo>
                    <a:pt x="145360" y="1075953"/>
                  </a:lnTo>
                  <a:lnTo>
                    <a:pt x="145360" y="1075953"/>
                  </a:lnTo>
                  <a:close/>
                </a:path>
              </a:pathLst>
            </a:custGeom>
            <a:solidFill>
              <a:schemeClr val="accent3"/>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330" name="Freeform: Shape 329">
              <a:extLst>
                <a:ext uri="{FF2B5EF4-FFF2-40B4-BE49-F238E27FC236}">
                  <a16:creationId xmlns:a16="http://schemas.microsoft.com/office/drawing/2014/main" id="{C5519ACE-8D7C-4034-912C-DE0AE6F29327}"/>
                </a:ext>
              </a:extLst>
            </p:cNvPr>
            <p:cNvSpPr/>
            <p:nvPr/>
          </p:nvSpPr>
          <p:spPr>
            <a:xfrm>
              <a:off x="3563507" y="3778501"/>
              <a:ext cx="497810" cy="684488"/>
            </a:xfrm>
            <a:custGeom>
              <a:avLst/>
              <a:gdLst>
                <a:gd name="connsiteX0" fmla="*/ 294334 w 304800"/>
                <a:gd name="connsiteY0" fmla="*/ 11467 h 419100"/>
                <a:gd name="connsiteX1" fmla="*/ 260997 w 304800"/>
                <a:gd name="connsiteY1" fmla="*/ 16230 h 419100"/>
                <a:gd name="connsiteX2" fmla="*/ 78117 w 304800"/>
                <a:gd name="connsiteY2" fmla="*/ 190537 h 419100"/>
                <a:gd name="connsiteX3" fmla="*/ 63829 w 304800"/>
                <a:gd name="connsiteY3" fmla="*/ 236257 h 419100"/>
                <a:gd name="connsiteX4" fmla="*/ 59067 w 304800"/>
                <a:gd name="connsiteY4" fmla="*/ 296265 h 419100"/>
                <a:gd name="connsiteX5" fmla="*/ 16204 w 304800"/>
                <a:gd name="connsiteY5" fmla="*/ 345795 h 419100"/>
                <a:gd name="connsiteX6" fmla="*/ 14299 w 304800"/>
                <a:gd name="connsiteY6" fmla="*/ 396277 h 419100"/>
                <a:gd name="connsiteX7" fmla="*/ 30492 w 304800"/>
                <a:gd name="connsiteY7" fmla="*/ 415327 h 419100"/>
                <a:gd name="connsiteX8" fmla="*/ 75259 w 304800"/>
                <a:gd name="connsiteY8" fmla="*/ 380085 h 419100"/>
                <a:gd name="connsiteX9" fmla="*/ 297192 w 304800"/>
                <a:gd name="connsiteY9" fmla="*/ 52425 h 419100"/>
                <a:gd name="connsiteX10" fmla="*/ 294334 w 304800"/>
                <a:gd name="connsiteY10" fmla="*/ 11467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419100">
                  <a:moveTo>
                    <a:pt x="294334" y="11467"/>
                  </a:moveTo>
                  <a:cubicBezTo>
                    <a:pt x="294334" y="11467"/>
                    <a:pt x="280047" y="-915"/>
                    <a:pt x="260997" y="16230"/>
                  </a:cubicBezTo>
                  <a:lnTo>
                    <a:pt x="78117" y="190537"/>
                  </a:lnTo>
                  <a:cubicBezTo>
                    <a:pt x="78117" y="190537"/>
                    <a:pt x="60972" y="201967"/>
                    <a:pt x="63829" y="236257"/>
                  </a:cubicBezTo>
                  <a:cubicBezTo>
                    <a:pt x="63829" y="236257"/>
                    <a:pt x="80974" y="269595"/>
                    <a:pt x="59067" y="296265"/>
                  </a:cubicBezTo>
                  <a:lnTo>
                    <a:pt x="16204" y="345795"/>
                  </a:lnTo>
                  <a:cubicBezTo>
                    <a:pt x="16204" y="345795"/>
                    <a:pt x="-2846" y="371512"/>
                    <a:pt x="14299" y="396277"/>
                  </a:cubicBezTo>
                  <a:lnTo>
                    <a:pt x="30492" y="415327"/>
                  </a:lnTo>
                  <a:cubicBezTo>
                    <a:pt x="30492" y="415327"/>
                    <a:pt x="42874" y="431520"/>
                    <a:pt x="75259" y="380085"/>
                  </a:cubicBezTo>
                  <a:lnTo>
                    <a:pt x="297192" y="52425"/>
                  </a:lnTo>
                  <a:cubicBezTo>
                    <a:pt x="297192" y="52425"/>
                    <a:pt x="321004" y="28612"/>
                    <a:pt x="294334" y="11467"/>
                  </a:cubicBezTo>
                  <a:close/>
                </a:path>
              </a:pathLst>
            </a:custGeom>
            <a:solidFill>
              <a:schemeClr val="accent3"/>
            </a:solidFill>
            <a:ln w="9525" cap="flat">
              <a:noFill/>
              <a:prstDash val="solid"/>
              <a:miter/>
            </a:ln>
          </p:spPr>
          <p:txBody>
            <a:bodyPr rtlCol="0" anchor="ctr"/>
            <a:lstStyle/>
            <a:p>
              <a:endParaRPr lang="en-US" dirty="0">
                <a:latin typeface="Arial" pitchFamily="34" charset="0"/>
                <a:cs typeface="B Nazanin" pitchFamily="2" charset="-78"/>
              </a:endParaRPr>
            </a:p>
          </p:txBody>
        </p:sp>
      </p:grpSp>
      <p:sp>
        <p:nvSpPr>
          <p:cNvPr id="331" name="Freeform: Shape 330">
            <a:extLst>
              <a:ext uri="{FF2B5EF4-FFF2-40B4-BE49-F238E27FC236}">
                <a16:creationId xmlns:a16="http://schemas.microsoft.com/office/drawing/2014/main" id="{90144218-357A-4E03-8869-FFD3658FCB5E}"/>
              </a:ext>
            </a:extLst>
          </p:cNvPr>
          <p:cNvSpPr/>
          <p:nvPr/>
        </p:nvSpPr>
        <p:spPr>
          <a:xfrm>
            <a:off x="7872042" y="4314612"/>
            <a:ext cx="1509203" cy="2402545"/>
          </a:xfrm>
          <a:custGeom>
            <a:avLst/>
            <a:gdLst>
              <a:gd name="connsiteX0" fmla="*/ 1127628 w 1136356"/>
              <a:gd name="connsiteY0" fmla="*/ 671962 h 1808998"/>
              <a:gd name="connsiteX1" fmla="*/ 1015351 w 1136356"/>
              <a:gd name="connsiteY1" fmla="*/ 617607 h 1808998"/>
              <a:gd name="connsiteX2" fmla="*/ 995308 w 1136356"/>
              <a:gd name="connsiteY2" fmla="*/ 623383 h 1808998"/>
              <a:gd name="connsiteX3" fmla="*/ 953862 w 1136356"/>
              <a:gd name="connsiteY3" fmla="*/ 695573 h 1808998"/>
              <a:gd name="connsiteX4" fmla="*/ 846341 w 1136356"/>
              <a:gd name="connsiteY4" fmla="*/ 882418 h 1808998"/>
              <a:gd name="connsiteX5" fmla="*/ 833093 w 1136356"/>
              <a:gd name="connsiteY5" fmla="*/ 885305 h 1808998"/>
              <a:gd name="connsiteX6" fmla="*/ 778228 w 1136356"/>
              <a:gd name="connsiteY6" fmla="*/ 844029 h 1808998"/>
              <a:gd name="connsiteX7" fmla="*/ 725062 w 1136356"/>
              <a:gd name="connsiteY7" fmla="*/ 830441 h 1808998"/>
              <a:gd name="connsiteX8" fmla="*/ 715041 w 1136356"/>
              <a:gd name="connsiteY8" fmla="*/ 830271 h 1808998"/>
              <a:gd name="connsiteX9" fmla="*/ 698564 w 1136356"/>
              <a:gd name="connsiteY9" fmla="*/ 831120 h 1808998"/>
              <a:gd name="connsiteX10" fmla="*/ 680559 w 1136356"/>
              <a:gd name="connsiteY10" fmla="*/ 834687 h 1808998"/>
              <a:gd name="connsiteX11" fmla="*/ 614654 w 1136356"/>
              <a:gd name="connsiteY11" fmla="*/ 823137 h 1808998"/>
              <a:gd name="connsiteX12" fmla="*/ 606671 w 1136356"/>
              <a:gd name="connsiteY12" fmla="*/ 818551 h 1808998"/>
              <a:gd name="connsiteX13" fmla="*/ 584929 w 1136356"/>
              <a:gd name="connsiteY13" fmla="*/ 808189 h 1808998"/>
              <a:gd name="connsiteX14" fmla="*/ 552146 w 1136356"/>
              <a:gd name="connsiteY14" fmla="*/ 796639 h 1808998"/>
              <a:gd name="connsiteX15" fmla="*/ 545351 w 1136356"/>
              <a:gd name="connsiteY15" fmla="*/ 790524 h 1808998"/>
              <a:gd name="connsiteX16" fmla="*/ 499490 w 1136356"/>
              <a:gd name="connsiteY16" fmla="*/ 772689 h 1808998"/>
              <a:gd name="connsiteX17" fmla="*/ 475709 w 1136356"/>
              <a:gd name="connsiteY17" fmla="*/ 765555 h 1808998"/>
              <a:gd name="connsiteX18" fmla="*/ 449381 w 1136356"/>
              <a:gd name="connsiteY18" fmla="*/ 751796 h 1808998"/>
              <a:gd name="connsiteX19" fmla="*/ 440209 w 1136356"/>
              <a:gd name="connsiteY19" fmla="*/ 741944 h 1808998"/>
              <a:gd name="connsiteX20" fmla="*/ 428319 w 1136356"/>
              <a:gd name="connsiteY20" fmla="*/ 728865 h 1808998"/>
              <a:gd name="connsiteX21" fmla="*/ 418127 w 1136356"/>
              <a:gd name="connsiteY21" fmla="*/ 727846 h 1808998"/>
              <a:gd name="connsiteX22" fmla="*/ 406916 w 1136356"/>
              <a:gd name="connsiteY22" fmla="*/ 710520 h 1808998"/>
              <a:gd name="connsiteX23" fmla="*/ 413541 w 1136356"/>
              <a:gd name="connsiteY23" fmla="*/ 692175 h 1808998"/>
              <a:gd name="connsiteX24" fmla="*/ 421354 w 1136356"/>
              <a:gd name="connsiteY24" fmla="*/ 662620 h 1808998"/>
              <a:gd name="connsiteX25" fmla="*/ 419656 w 1136356"/>
              <a:gd name="connsiteY25" fmla="*/ 616928 h 1808998"/>
              <a:gd name="connsiteX26" fmla="*/ 403349 w 1136356"/>
              <a:gd name="connsiteY26" fmla="*/ 577011 h 1808998"/>
              <a:gd name="connsiteX27" fmla="*/ 389081 w 1136356"/>
              <a:gd name="connsiteY27" fmla="*/ 534376 h 1808998"/>
              <a:gd name="connsiteX28" fmla="*/ 367849 w 1136356"/>
              <a:gd name="connsiteY28" fmla="*/ 467452 h 1808998"/>
              <a:gd name="connsiteX29" fmla="*/ 373794 w 1136356"/>
              <a:gd name="connsiteY29" fmla="*/ 432631 h 1808998"/>
              <a:gd name="connsiteX30" fmla="*/ 376681 w 1136356"/>
              <a:gd name="connsiteY30" fmla="*/ 426516 h 1808998"/>
              <a:gd name="connsiteX31" fmla="*/ 372265 w 1136356"/>
              <a:gd name="connsiteY31" fmla="*/ 406812 h 1808998"/>
              <a:gd name="connsiteX32" fmla="*/ 350693 w 1136356"/>
              <a:gd name="connsiteY32" fmla="*/ 385240 h 1808998"/>
              <a:gd name="connsiteX33" fmla="*/ 351542 w 1136356"/>
              <a:gd name="connsiteY33" fmla="*/ 370123 h 1808998"/>
              <a:gd name="connsiteX34" fmla="*/ 370736 w 1136356"/>
              <a:gd name="connsiteY34" fmla="*/ 368764 h 1808998"/>
              <a:gd name="connsiteX35" fmla="*/ 400292 w 1136356"/>
              <a:gd name="connsiteY35" fmla="*/ 383542 h 1808998"/>
              <a:gd name="connsiteX36" fmla="*/ 430697 w 1136356"/>
              <a:gd name="connsiteY36" fmla="*/ 370972 h 1808998"/>
              <a:gd name="connsiteX37" fmla="*/ 444795 w 1136356"/>
              <a:gd name="connsiteY37" fmla="*/ 357383 h 1808998"/>
              <a:gd name="connsiteX38" fmla="*/ 468915 w 1136356"/>
              <a:gd name="connsiteY38" fmla="*/ 338529 h 1808998"/>
              <a:gd name="connsiteX39" fmla="*/ 470444 w 1136356"/>
              <a:gd name="connsiteY39" fmla="*/ 334622 h 1808998"/>
              <a:gd name="connsiteX40" fmla="*/ 485901 w 1136356"/>
              <a:gd name="connsiteY40" fmla="*/ 322732 h 1808998"/>
              <a:gd name="connsiteX41" fmla="*/ 506114 w 1136356"/>
              <a:gd name="connsiteY41" fmla="*/ 302689 h 1808998"/>
              <a:gd name="connsiteX42" fmla="*/ 503566 w 1136356"/>
              <a:gd name="connsiteY42" fmla="*/ 264640 h 1808998"/>
              <a:gd name="connsiteX43" fmla="*/ 510700 w 1136356"/>
              <a:gd name="connsiteY43" fmla="*/ 231518 h 1808998"/>
              <a:gd name="connsiteX44" fmla="*/ 514607 w 1136356"/>
              <a:gd name="connsiteY44" fmla="*/ 220477 h 1808998"/>
              <a:gd name="connsiteX45" fmla="*/ 518344 w 1136356"/>
              <a:gd name="connsiteY45" fmla="*/ 188543 h 1808998"/>
              <a:gd name="connsiteX46" fmla="*/ 532782 w 1136356"/>
              <a:gd name="connsiteY46" fmla="*/ 141153 h 1808998"/>
              <a:gd name="connsiteX47" fmla="*/ 534480 w 1136356"/>
              <a:gd name="connsiteY47" fmla="*/ 131301 h 1808998"/>
              <a:gd name="connsiteX48" fmla="*/ 527686 w 1136356"/>
              <a:gd name="connsiteY48" fmla="*/ 107860 h 1808998"/>
              <a:gd name="connsiteX49" fmla="*/ 498980 w 1136356"/>
              <a:gd name="connsiteY49" fmla="*/ 61829 h 1808998"/>
              <a:gd name="connsiteX50" fmla="*/ 496772 w 1136356"/>
              <a:gd name="connsiteY50" fmla="*/ 59281 h 1808998"/>
              <a:gd name="connsiteX51" fmla="*/ 471293 w 1136356"/>
              <a:gd name="connsiteY51" fmla="*/ 38728 h 1808998"/>
              <a:gd name="connsiteX52" fmla="*/ 445644 w 1136356"/>
              <a:gd name="connsiteY52" fmla="*/ 18345 h 1808998"/>
              <a:gd name="connsiteX53" fmla="*/ 423223 w 1136356"/>
              <a:gd name="connsiteY53" fmla="*/ 5945 h 1808998"/>
              <a:gd name="connsiteX54" fmla="*/ 381777 w 1136356"/>
              <a:gd name="connsiteY54" fmla="*/ 0 h 1808998"/>
              <a:gd name="connsiteX55" fmla="*/ 373284 w 1136356"/>
              <a:gd name="connsiteY55" fmla="*/ 0 h 1808998"/>
              <a:gd name="connsiteX56" fmla="*/ 344918 w 1136356"/>
              <a:gd name="connsiteY56" fmla="*/ 9852 h 1808998"/>
              <a:gd name="connsiteX57" fmla="*/ 300075 w 1136356"/>
              <a:gd name="connsiteY57" fmla="*/ 35161 h 1808998"/>
              <a:gd name="connsiteX58" fmla="*/ 273407 w 1136356"/>
              <a:gd name="connsiteY58" fmla="*/ 71001 h 1808998"/>
              <a:gd name="connsiteX59" fmla="*/ 251156 w 1136356"/>
              <a:gd name="connsiteY59" fmla="*/ 134358 h 1808998"/>
              <a:gd name="connsiteX60" fmla="*/ 243172 w 1136356"/>
              <a:gd name="connsiteY60" fmla="*/ 183618 h 1808998"/>
              <a:gd name="connsiteX61" fmla="*/ 237907 w 1136356"/>
              <a:gd name="connsiteY61" fmla="*/ 235594 h 1808998"/>
              <a:gd name="connsiteX62" fmla="*/ 227375 w 1136356"/>
              <a:gd name="connsiteY62" fmla="*/ 272794 h 1808998"/>
              <a:gd name="connsiteX63" fmla="*/ 214636 w 1136356"/>
              <a:gd name="connsiteY63" fmla="*/ 276530 h 1808998"/>
              <a:gd name="connsiteX64" fmla="*/ 194423 w 1136356"/>
              <a:gd name="connsiteY64" fmla="*/ 286382 h 1808998"/>
              <a:gd name="connsiteX65" fmla="*/ 167925 w 1136356"/>
              <a:gd name="connsiteY65" fmla="*/ 335641 h 1808998"/>
              <a:gd name="connsiteX66" fmla="*/ 153317 w 1136356"/>
              <a:gd name="connsiteY66" fmla="*/ 353307 h 1808998"/>
              <a:gd name="connsiteX67" fmla="*/ 115948 w 1136356"/>
              <a:gd name="connsiteY67" fmla="*/ 403585 h 1808998"/>
              <a:gd name="connsiteX68" fmla="*/ 59045 w 1136356"/>
              <a:gd name="connsiteY68" fmla="*/ 481550 h 1808998"/>
              <a:gd name="connsiteX69" fmla="*/ 49193 w 1136356"/>
              <a:gd name="connsiteY69" fmla="*/ 495139 h 1808998"/>
              <a:gd name="connsiteX70" fmla="*/ 29320 w 1136356"/>
              <a:gd name="connsiteY70" fmla="*/ 577181 h 1808998"/>
              <a:gd name="connsiteX71" fmla="*/ 29320 w 1136356"/>
              <a:gd name="connsiteY71" fmla="*/ 660752 h 1808998"/>
              <a:gd name="connsiteX72" fmla="*/ 25753 w 1136356"/>
              <a:gd name="connsiteY72" fmla="*/ 670264 h 1808998"/>
              <a:gd name="connsiteX73" fmla="*/ 614 w 1136356"/>
              <a:gd name="connsiteY73" fmla="*/ 734131 h 1808998"/>
              <a:gd name="connsiteX74" fmla="*/ 17600 w 1136356"/>
              <a:gd name="connsiteY74" fmla="*/ 818041 h 1808998"/>
              <a:gd name="connsiteX75" fmla="*/ 34416 w 1136356"/>
              <a:gd name="connsiteY75" fmla="*/ 881059 h 1808998"/>
              <a:gd name="connsiteX76" fmla="*/ 53949 w 1136356"/>
              <a:gd name="connsiteY76" fmla="*/ 945435 h 1808998"/>
              <a:gd name="connsiteX77" fmla="*/ 61763 w 1136356"/>
              <a:gd name="connsiteY77" fmla="*/ 982295 h 1808998"/>
              <a:gd name="connsiteX78" fmla="*/ 59894 w 1136356"/>
              <a:gd name="connsiteY78" fmla="*/ 1014398 h 1808998"/>
              <a:gd name="connsiteX79" fmla="*/ 54289 w 1136356"/>
              <a:gd name="connsiteY79" fmla="*/ 1099837 h 1808998"/>
              <a:gd name="connsiteX80" fmla="*/ 79768 w 1136356"/>
              <a:gd name="connsiteY80" fmla="*/ 1170498 h 1808998"/>
              <a:gd name="connsiteX81" fmla="*/ 97943 w 1136356"/>
              <a:gd name="connsiteY81" fmla="*/ 1188673 h 1808998"/>
              <a:gd name="connsiteX82" fmla="*/ 115269 w 1136356"/>
              <a:gd name="connsiteY82" fmla="*/ 1200903 h 1808998"/>
              <a:gd name="connsiteX83" fmla="*/ 140408 w 1136356"/>
              <a:gd name="connsiteY83" fmla="*/ 1210755 h 1808998"/>
              <a:gd name="connsiteX84" fmla="*/ 196801 w 1136356"/>
              <a:gd name="connsiteY84" fmla="*/ 1222985 h 1808998"/>
              <a:gd name="connsiteX85" fmla="*/ 239945 w 1136356"/>
              <a:gd name="connsiteY85" fmla="*/ 1225872 h 1808998"/>
              <a:gd name="connsiteX86" fmla="*/ 259649 w 1136356"/>
              <a:gd name="connsiteY86" fmla="*/ 1242349 h 1808998"/>
              <a:gd name="connsiteX87" fmla="*/ 270690 w 1136356"/>
              <a:gd name="connsiteY87" fmla="*/ 1256787 h 1808998"/>
              <a:gd name="connsiteX88" fmla="*/ 304661 w 1136356"/>
              <a:gd name="connsiteY88" fmla="*/ 1252031 h 1808998"/>
              <a:gd name="connsiteX89" fmla="*/ 314004 w 1136356"/>
              <a:gd name="connsiteY89" fmla="*/ 1237253 h 1808998"/>
              <a:gd name="connsiteX90" fmla="*/ 327762 w 1136356"/>
              <a:gd name="connsiteY90" fmla="*/ 1223494 h 1808998"/>
              <a:gd name="connsiteX91" fmla="*/ 337954 w 1136356"/>
              <a:gd name="connsiteY91" fmla="*/ 1224174 h 1808998"/>
              <a:gd name="connsiteX92" fmla="*/ 344578 w 1136356"/>
              <a:gd name="connsiteY92" fmla="*/ 1229779 h 1808998"/>
              <a:gd name="connsiteX93" fmla="*/ 359016 w 1136356"/>
              <a:gd name="connsiteY93" fmla="*/ 1241500 h 1808998"/>
              <a:gd name="connsiteX94" fmla="*/ 365811 w 1136356"/>
              <a:gd name="connsiteY94" fmla="*/ 1251861 h 1808998"/>
              <a:gd name="connsiteX95" fmla="*/ 353241 w 1136356"/>
              <a:gd name="connsiteY95" fmla="*/ 1261543 h 1808998"/>
              <a:gd name="connsiteX96" fmla="*/ 347636 w 1136356"/>
              <a:gd name="connsiteY96" fmla="*/ 1266639 h 1808998"/>
              <a:gd name="connsiteX97" fmla="*/ 348315 w 1136356"/>
              <a:gd name="connsiteY97" fmla="*/ 1298742 h 1808998"/>
              <a:gd name="connsiteX98" fmla="*/ 348994 w 1136356"/>
              <a:gd name="connsiteY98" fmla="*/ 1315558 h 1808998"/>
              <a:gd name="connsiteX99" fmla="*/ 349504 w 1136356"/>
              <a:gd name="connsiteY99" fmla="*/ 1334582 h 1808998"/>
              <a:gd name="connsiteX100" fmla="*/ 348994 w 1136356"/>
              <a:gd name="connsiteY100" fmla="*/ 1367365 h 1808998"/>
              <a:gd name="connsiteX101" fmla="*/ 349164 w 1136356"/>
              <a:gd name="connsiteY101" fmla="*/ 1383502 h 1808998"/>
              <a:gd name="connsiteX102" fmla="*/ 347975 w 1136356"/>
              <a:gd name="connsiteY102" fmla="*/ 1410679 h 1808998"/>
              <a:gd name="connsiteX103" fmla="*/ 349164 w 1136356"/>
              <a:gd name="connsiteY103" fmla="*/ 1443802 h 1808998"/>
              <a:gd name="connsiteX104" fmla="*/ 346616 w 1136356"/>
              <a:gd name="connsiteY104" fmla="*/ 1497137 h 1808998"/>
              <a:gd name="connsiteX105" fmla="*/ 336255 w 1136356"/>
              <a:gd name="connsiteY105" fmla="*/ 1503932 h 1808998"/>
              <a:gd name="connsiteX106" fmla="*/ 292431 w 1136356"/>
              <a:gd name="connsiteY106" fmla="*/ 1486096 h 1808998"/>
              <a:gd name="connsiteX107" fmla="*/ 216335 w 1136356"/>
              <a:gd name="connsiteY107" fmla="*/ 1454842 h 1808998"/>
              <a:gd name="connsiteX108" fmla="*/ 193743 w 1136356"/>
              <a:gd name="connsiteY108" fmla="*/ 1467922 h 1808998"/>
              <a:gd name="connsiteX109" fmla="*/ 201387 w 1136356"/>
              <a:gd name="connsiteY109" fmla="*/ 1533147 h 1808998"/>
              <a:gd name="connsiteX110" fmla="*/ 203086 w 1136356"/>
              <a:gd name="connsiteY110" fmla="*/ 1537903 h 1808998"/>
              <a:gd name="connsiteX111" fmla="*/ 208012 w 1136356"/>
              <a:gd name="connsiteY111" fmla="*/ 1545037 h 1808998"/>
              <a:gd name="connsiteX112" fmla="*/ 212598 w 1136356"/>
              <a:gd name="connsiteY112" fmla="*/ 1556078 h 1808998"/>
              <a:gd name="connsiteX113" fmla="*/ 205124 w 1136356"/>
              <a:gd name="connsiteY113" fmla="*/ 1561854 h 1808998"/>
              <a:gd name="connsiteX114" fmla="*/ 138369 w 1136356"/>
              <a:gd name="connsiteY114" fmla="*/ 1577650 h 1808998"/>
              <a:gd name="connsiteX115" fmla="*/ 73653 w 1136356"/>
              <a:gd name="connsiteY115" fmla="*/ 1591579 h 1808998"/>
              <a:gd name="connsiteX116" fmla="*/ 54119 w 1136356"/>
              <a:gd name="connsiteY116" fmla="*/ 1608055 h 1808998"/>
              <a:gd name="connsiteX117" fmla="*/ 66009 w 1136356"/>
              <a:gd name="connsiteY117" fmla="*/ 1685001 h 1808998"/>
              <a:gd name="connsiteX118" fmla="*/ 81467 w 1136356"/>
              <a:gd name="connsiteY118" fmla="*/ 1699949 h 1808998"/>
              <a:gd name="connsiteX119" fmla="*/ 115608 w 1136356"/>
              <a:gd name="connsiteY119" fmla="*/ 1695193 h 1808998"/>
              <a:gd name="connsiteX120" fmla="*/ 134123 w 1136356"/>
              <a:gd name="connsiteY120" fmla="*/ 1651199 h 1808998"/>
              <a:gd name="connsiteX121" fmla="*/ 131235 w 1136356"/>
              <a:gd name="connsiteY121" fmla="*/ 1640668 h 1808998"/>
              <a:gd name="connsiteX122" fmla="*/ 137860 w 1136356"/>
              <a:gd name="connsiteY122" fmla="*/ 1626400 h 1808998"/>
              <a:gd name="connsiteX123" fmla="*/ 239775 w 1136356"/>
              <a:gd name="connsiteY123" fmla="*/ 1615529 h 1808998"/>
              <a:gd name="connsiteX124" fmla="*/ 245550 w 1136356"/>
              <a:gd name="connsiteY124" fmla="*/ 1614680 h 1808998"/>
              <a:gd name="connsiteX125" fmla="*/ 265933 w 1136356"/>
              <a:gd name="connsiteY125" fmla="*/ 1608395 h 1808998"/>
              <a:gd name="connsiteX126" fmla="*/ 316042 w 1136356"/>
              <a:gd name="connsiteY126" fmla="*/ 1599902 h 1808998"/>
              <a:gd name="connsiteX127" fmla="*/ 348994 w 1136356"/>
              <a:gd name="connsiteY127" fmla="*/ 1599053 h 1808998"/>
              <a:gd name="connsiteX128" fmla="*/ 364112 w 1136356"/>
              <a:gd name="connsiteY128" fmla="*/ 1612132 h 1808998"/>
              <a:gd name="connsiteX129" fmla="*/ 368528 w 1136356"/>
              <a:gd name="connsiteY129" fmla="*/ 1668015 h 1808998"/>
              <a:gd name="connsiteX130" fmla="*/ 353750 w 1136356"/>
              <a:gd name="connsiteY130" fmla="*/ 1679906 h 1808998"/>
              <a:gd name="connsiteX131" fmla="*/ 345427 w 1136356"/>
              <a:gd name="connsiteY131" fmla="*/ 1685171 h 1808998"/>
              <a:gd name="connsiteX132" fmla="*/ 344578 w 1136356"/>
              <a:gd name="connsiteY132" fmla="*/ 1694513 h 1808998"/>
              <a:gd name="connsiteX133" fmla="*/ 361394 w 1136356"/>
              <a:gd name="connsiteY133" fmla="*/ 1786067 h 1808998"/>
              <a:gd name="connsiteX134" fmla="*/ 372435 w 1136356"/>
              <a:gd name="connsiteY134" fmla="*/ 1798297 h 1808998"/>
              <a:gd name="connsiteX135" fmla="*/ 419995 w 1136356"/>
              <a:gd name="connsiteY135" fmla="*/ 1808998 h 1808998"/>
              <a:gd name="connsiteX136" fmla="*/ 435453 w 1136356"/>
              <a:gd name="connsiteY136" fmla="*/ 1803223 h 1808998"/>
              <a:gd name="connsiteX137" fmla="*/ 456006 w 1136356"/>
              <a:gd name="connsiteY137" fmla="*/ 1753624 h 1808998"/>
              <a:gd name="connsiteX138" fmla="*/ 441568 w 1136356"/>
              <a:gd name="connsiteY138" fmla="*/ 1732562 h 1808998"/>
              <a:gd name="connsiteX139" fmla="*/ 432056 w 1136356"/>
              <a:gd name="connsiteY139" fmla="*/ 1729165 h 1808998"/>
              <a:gd name="connsiteX140" fmla="*/ 417108 w 1136356"/>
              <a:gd name="connsiteY140" fmla="*/ 1711499 h 1808998"/>
              <a:gd name="connsiteX141" fmla="*/ 410653 w 1136356"/>
              <a:gd name="connsiteY141" fmla="*/ 1615869 h 1808998"/>
              <a:gd name="connsiteX142" fmla="*/ 425771 w 1136356"/>
              <a:gd name="connsiteY142" fmla="*/ 1597694 h 1808998"/>
              <a:gd name="connsiteX143" fmla="*/ 475709 w 1136356"/>
              <a:gd name="connsiteY143" fmla="*/ 1599053 h 1808998"/>
              <a:gd name="connsiteX144" fmla="*/ 555713 w 1136356"/>
              <a:gd name="connsiteY144" fmla="*/ 1608395 h 1808998"/>
              <a:gd name="connsiteX145" fmla="*/ 662894 w 1136356"/>
              <a:gd name="connsiteY145" fmla="*/ 1618926 h 1808998"/>
              <a:gd name="connsiteX146" fmla="*/ 671726 w 1136356"/>
              <a:gd name="connsiteY146" fmla="*/ 1630477 h 1808998"/>
              <a:gd name="connsiteX147" fmla="*/ 680389 w 1136356"/>
              <a:gd name="connsiteY147" fmla="*/ 1677188 h 1808998"/>
              <a:gd name="connsiteX148" fmla="*/ 694488 w 1136356"/>
              <a:gd name="connsiteY148" fmla="*/ 1714896 h 1808998"/>
              <a:gd name="connsiteX149" fmla="*/ 733725 w 1136356"/>
              <a:gd name="connsiteY149" fmla="*/ 1752945 h 1808998"/>
              <a:gd name="connsiteX150" fmla="*/ 800140 w 1136356"/>
              <a:gd name="connsiteY150" fmla="*/ 1760758 h 1808998"/>
              <a:gd name="connsiteX151" fmla="*/ 808463 w 1136356"/>
              <a:gd name="connsiteY151" fmla="*/ 1759739 h 1808998"/>
              <a:gd name="connsiteX152" fmla="*/ 825449 w 1136356"/>
              <a:gd name="connsiteY152" fmla="*/ 1757022 h 1808998"/>
              <a:gd name="connsiteX153" fmla="*/ 875217 w 1136356"/>
              <a:gd name="connsiteY153" fmla="*/ 1766873 h 1808998"/>
              <a:gd name="connsiteX154" fmla="*/ 972207 w 1136356"/>
              <a:gd name="connsiteY154" fmla="*/ 1778594 h 1808998"/>
              <a:gd name="connsiteX155" fmla="*/ 1054589 w 1136356"/>
              <a:gd name="connsiteY155" fmla="*/ 1768572 h 1808998"/>
              <a:gd name="connsiteX156" fmla="*/ 1096204 w 1136356"/>
              <a:gd name="connsiteY156" fmla="*/ 1747339 h 1808998"/>
              <a:gd name="connsiteX157" fmla="*/ 1099771 w 1136356"/>
              <a:gd name="connsiteY157" fmla="*/ 1719483 h 1808998"/>
              <a:gd name="connsiteX158" fmla="*/ 1043038 w 1136356"/>
              <a:gd name="connsiteY158" fmla="*/ 1684662 h 1808998"/>
              <a:gd name="connsiteX159" fmla="*/ 1022145 w 1136356"/>
              <a:gd name="connsiteY159" fmla="*/ 1682623 h 1808998"/>
              <a:gd name="connsiteX160" fmla="*/ 1001253 w 1136356"/>
              <a:gd name="connsiteY160" fmla="*/ 1681434 h 1808998"/>
              <a:gd name="connsiteX161" fmla="*/ 995308 w 1136356"/>
              <a:gd name="connsiteY161" fmla="*/ 1680755 h 1808998"/>
              <a:gd name="connsiteX162" fmla="*/ 980870 w 1136356"/>
              <a:gd name="connsiteY162" fmla="*/ 1671243 h 1808998"/>
              <a:gd name="connsiteX163" fmla="*/ 948257 w 1136356"/>
              <a:gd name="connsiteY163" fmla="*/ 1655616 h 1808998"/>
              <a:gd name="connsiteX164" fmla="*/ 945539 w 1136356"/>
              <a:gd name="connsiteY164" fmla="*/ 1651879 h 1808998"/>
              <a:gd name="connsiteX165" fmla="*/ 950295 w 1136356"/>
              <a:gd name="connsiteY165" fmla="*/ 1649331 h 1808998"/>
              <a:gd name="connsiteX166" fmla="*/ 964733 w 1136356"/>
              <a:gd name="connsiteY166" fmla="*/ 1648991 h 1808998"/>
              <a:gd name="connsiteX167" fmla="*/ 1037773 w 1136356"/>
              <a:gd name="connsiteY167" fmla="*/ 1646783 h 1808998"/>
              <a:gd name="connsiteX168" fmla="*/ 1088560 w 1136356"/>
              <a:gd name="connsiteY168" fmla="*/ 1626740 h 1808998"/>
              <a:gd name="connsiteX169" fmla="*/ 1092467 w 1136356"/>
              <a:gd name="connsiteY169" fmla="*/ 1607206 h 1808998"/>
              <a:gd name="connsiteX170" fmla="*/ 1071235 w 1136356"/>
              <a:gd name="connsiteY170" fmla="*/ 1587842 h 1808998"/>
              <a:gd name="connsiteX171" fmla="*/ 1058326 w 1136356"/>
              <a:gd name="connsiteY171" fmla="*/ 1584105 h 1808998"/>
              <a:gd name="connsiteX172" fmla="*/ 1055947 w 1136356"/>
              <a:gd name="connsiteY172" fmla="*/ 1584615 h 1808998"/>
              <a:gd name="connsiteX173" fmla="*/ 1044737 w 1136356"/>
              <a:gd name="connsiteY173" fmla="*/ 1587332 h 1808998"/>
              <a:gd name="connsiteX174" fmla="*/ 1029959 w 1136356"/>
              <a:gd name="connsiteY174" fmla="*/ 1581387 h 1808998"/>
              <a:gd name="connsiteX175" fmla="*/ 1003461 w 1136356"/>
              <a:gd name="connsiteY175" fmla="*/ 1570347 h 1808998"/>
              <a:gd name="connsiteX176" fmla="*/ 994968 w 1136356"/>
              <a:gd name="connsiteY176" fmla="*/ 1561514 h 1808998"/>
              <a:gd name="connsiteX177" fmla="*/ 995987 w 1136356"/>
              <a:gd name="connsiteY177" fmla="*/ 1489324 h 1808998"/>
              <a:gd name="connsiteX178" fmla="*/ 1001253 w 1136356"/>
              <a:gd name="connsiteY178" fmla="*/ 1482360 h 1808998"/>
              <a:gd name="connsiteX179" fmla="*/ 1008047 w 1136356"/>
              <a:gd name="connsiteY179" fmla="*/ 1468941 h 1808998"/>
              <a:gd name="connsiteX180" fmla="*/ 1006519 w 1136356"/>
              <a:gd name="connsiteY180" fmla="*/ 1457220 h 1808998"/>
              <a:gd name="connsiteX181" fmla="*/ 1002442 w 1136356"/>
              <a:gd name="connsiteY181" fmla="*/ 1390296 h 1808998"/>
              <a:gd name="connsiteX182" fmla="*/ 1006519 w 1136356"/>
              <a:gd name="connsiteY182" fmla="*/ 1229439 h 1808998"/>
              <a:gd name="connsiteX183" fmla="*/ 1015691 w 1136356"/>
              <a:gd name="connsiteY183" fmla="*/ 1100856 h 1808998"/>
              <a:gd name="connsiteX184" fmla="*/ 999724 w 1136356"/>
              <a:gd name="connsiteY184" fmla="*/ 1050238 h 1808998"/>
              <a:gd name="connsiteX185" fmla="*/ 992760 w 1136356"/>
              <a:gd name="connsiteY185" fmla="*/ 1032403 h 1808998"/>
              <a:gd name="connsiteX186" fmla="*/ 983248 w 1136356"/>
              <a:gd name="connsiteY186" fmla="*/ 1004037 h 1808998"/>
              <a:gd name="connsiteX187" fmla="*/ 981719 w 1136356"/>
              <a:gd name="connsiteY187" fmla="*/ 990957 h 1808998"/>
              <a:gd name="connsiteX188" fmla="*/ 1133403 w 1136356"/>
              <a:gd name="connsiteY188" fmla="*/ 687759 h 1808998"/>
              <a:gd name="connsiteX189" fmla="*/ 1137819 w 1136356"/>
              <a:gd name="connsiteY189" fmla="*/ 680795 h 1808998"/>
              <a:gd name="connsiteX190" fmla="*/ 1137819 w 1136356"/>
              <a:gd name="connsiteY190" fmla="*/ 679096 h 1808998"/>
              <a:gd name="connsiteX191" fmla="*/ 1127628 w 1136356"/>
              <a:gd name="connsiteY191" fmla="*/ 671962 h 1808998"/>
              <a:gd name="connsiteX192" fmla="*/ 187798 w 1136356"/>
              <a:gd name="connsiteY192" fmla="*/ 1154022 h 1808998"/>
              <a:gd name="connsiteX193" fmla="*/ 143125 w 1136356"/>
              <a:gd name="connsiteY193" fmla="*/ 1155891 h 1808998"/>
              <a:gd name="connsiteX194" fmla="*/ 125630 w 1136356"/>
              <a:gd name="connsiteY194" fmla="*/ 1144000 h 1808998"/>
              <a:gd name="connsiteX195" fmla="*/ 103548 w 1136356"/>
              <a:gd name="connsiteY195" fmla="*/ 1086079 h 1808998"/>
              <a:gd name="connsiteX196" fmla="*/ 103548 w 1136356"/>
              <a:gd name="connsiteY196" fmla="*/ 1069942 h 1808998"/>
              <a:gd name="connsiteX197" fmla="*/ 107795 w 1136356"/>
              <a:gd name="connsiteY197" fmla="*/ 997242 h 1808998"/>
              <a:gd name="connsiteX198" fmla="*/ 120364 w 1136356"/>
              <a:gd name="connsiteY198" fmla="*/ 987051 h 1808998"/>
              <a:gd name="connsiteX199" fmla="*/ 128687 w 1136356"/>
              <a:gd name="connsiteY199" fmla="*/ 997072 h 1808998"/>
              <a:gd name="connsiteX200" fmla="*/ 152128 w 1136356"/>
              <a:gd name="connsiteY200" fmla="*/ 1027817 h 1808998"/>
              <a:gd name="connsiteX201" fmla="*/ 176078 w 1136356"/>
              <a:gd name="connsiteY201" fmla="*/ 1063317 h 1808998"/>
              <a:gd name="connsiteX202" fmla="*/ 176758 w 1136356"/>
              <a:gd name="connsiteY202" fmla="*/ 1066545 h 1808998"/>
              <a:gd name="connsiteX203" fmla="*/ 192215 w 1136356"/>
              <a:gd name="connsiteY203" fmla="*/ 1124636 h 1808998"/>
              <a:gd name="connsiteX204" fmla="*/ 187798 w 1136356"/>
              <a:gd name="connsiteY204" fmla="*/ 1154022 h 1808998"/>
              <a:gd name="connsiteX205" fmla="*/ 795724 w 1136356"/>
              <a:gd name="connsiteY205" fmla="*/ 1195638 h 1808998"/>
              <a:gd name="connsiteX206" fmla="*/ 783663 w 1136356"/>
              <a:gd name="connsiteY206" fmla="*/ 1278699 h 1808998"/>
              <a:gd name="connsiteX207" fmla="*/ 782305 w 1136356"/>
              <a:gd name="connsiteY207" fmla="*/ 1330506 h 1808998"/>
              <a:gd name="connsiteX208" fmla="*/ 772962 w 1136356"/>
              <a:gd name="connsiteY208" fmla="*/ 1370422 h 1808998"/>
              <a:gd name="connsiteX209" fmla="*/ 750201 w 1136356"/>
              <a:gd name="connsiteY209" fmla="*/ 1462486 h 1808998"/>
              <a:gd name="connsiteX210" fmla="*/ 721495 w 1136356"/>
              <a:gd name="connsiteY210" fmla="*/ 1605337 h 1808998"/>
              <a:gd name="connsiteX211" fmla="*/ 720306 w 1136356"/>
              <a:gd name="connsiteY211" fmla="*/ 1606526 h 1808998"/>
              <a:gd name="connsiteX212" fmla="*/ 715041 w 1136356"/>
              <a:gd name="connsiteY212" fmla="*/ 1586313 h 1808998"/>
              <a:gd name="connsiteX213" fmla="*/ 702981 w 1136356"/>
              <a:gd name="connsiteY213" fmla="*/ 1577820 h 1808998"/>
              <a:gd name="connsiteX214" fmla="*/ 615673 w 1136356"/>
              <a:gd name="connsiteY214" fmla="*/ 1561174 h 1808998"/>
              <a:gd name="connsiteX215" fmla="*/ 590024 w 1136356"/>
              <a:gd name="connsiteY215" fmla="*/ 1555739 h 1808998"/>
              <a:gd name="connsiteX216" fmla="*/ 585778 w 1136356"/>
              <a:gd name="connsiteY216" fmla="*/ 1550643 h 1808998"/>
              <a:gd name="connsiteX217" fmla="*/ 589515 w 1136356"/>
              <a:gd name="connsiteY217" fmla="*/ 1516671 h 1808998"/>
              <a:gd name="connsiteX218" fmla="*/ 585608 w 1136356"/>
              <a:gd name="connsiteY218" fmla="*/ 1479302 h 1808998"/>
              <a:gd name="connsiteX219" fmla="*/ 579493 w 1136356"/>
              <a:gd name="connsiteY219" fmla="*/ 1475395 h 1808998"/>
              <a:gd name="connsiteX220" fmla="*/ 569471 w 1136356"/>
              <a:gd name="connsiteY220" fmla="*/ 1463675 h 1808998"/>
              <a:gd name="connsiteX221" fmla="*/ 553335 w 1136356"/>
              <a:gd name="connsiteY221" fmla="*/ 1443292 h 1808998"/>
              <a:gd name="connsiteX222" fmla="*/ 541275 w 1136356"/>
              <a:gd name="connsiteY222" fmla="*/ 1444481 h 1808998"/>
              <a:gd name="connsiteX223" fmla="*/ 442077 w 1136356"/>
              <a:gd name="connsiteY223" fmla="*/ 1492381 h 1808998"/>
              <a:gd name="connsiteX224" fmla="*/ 424072 w 1136356"/>
              <a:gd name="connsiteY224" fmla="*/ 1481340 h 1808998"/>
              <a:gd name="connsiteX225" fmla="*/ 423053 w 1136356"/>
              <a:gd name="connsiteY225" fmla="*/ 1308933 h 1808998"/>
              <a:gd name="connsiteX226" fmla="*/ 423393 w 1136356"/>
              <a:gd name="connsiteY226" fmla="*/ 1264261 h 1808998"/>
              <a:gd name="connsiteX227" fmla="*/ 419486 w 1136356"/>
              <a:gd name="connsiteY227" fmla="*/ 1258485 h 1808998"/>
              <a:gd name="connsiteX228" fmla="*/ 409294 w 1136356"/>
              <a:gd name="connsiteY228" fmla="*/ 1254239 h 1808998"/>
              <a:gd name="connsiteX229" fmla="*/ 404708 w 1136356"/>
              <a:gd name="connsiteY229" fmla="*/ 1251012 h 1808998"/>
              <a:gd name="connsiteX230" fmla="*/ 408275 w 1136356"/>
              <a:gd name="connsiteY230" fmla="*/ 1246086 h 1808998"/>
              <a:gd name="connsiteX231" fmla="*/ 413371 w 1136356"/>
              <a:gd name="connsiteY231" fmla="*/ 1241669 h 1808998"/>
              <a:gd name="connsiteX232" fmla="*/ 440039 w 1136356"/>
              <a:gd name="connsiteY232" fmla="*/ 1229439 h 1808998"/>
              <a:gd name="connsiteX233" fmla="*/ 585268 w 1136356"/>
              <a:gd name="connsiteY233" fmla="*/ 1229100 h 1808998"/>
              <a:gd name="connsiteX234" fmla="*/ 658987 w 1136356"/>
              <a:gd name="connsiteY234" fmla="*/ 1213133 h 1808998"/>
              <a:gd name="connsiteX235" fmla="*/ 680559 w 1136356"/>
              <a:gd name="connsiteY235" fmla="*/ 1196996 h 1808998"/>
              <a:gd name="connsiteX236" fmla="*/ 690241 w 1136356"/>
              <a:gd name="connsiteY236" fmla="*/ 1192580 h 1808998"/>
              <a:gd name="connsiteX237" fmla="*/ 788589 w 1136356"/>
              <a:gd name="connsiteY237" fmla="*/ 1186805 h 1808998"/>
              <a:gd name="connsiteX238" fmla="*/ 795724 w 1136356"/>
              <a:gd name="connsiteY238" fmla="*/ 1195638 h 180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136356" h="1808998">
                <a:moveTo>
                  <a:pt x="1127628" y="671962"/>
                </a:moveTo>
                <a:cubicBezTo>
                  <a:pt x="1090089" y="653957"/>
                  <a:pt x="1052720" y="635612"/>
                  <a:pt x="1015351" y="617607"/>
                </a:cubicBezTo>
                <a:cubicBezTo>
                  <a:pt x="1003121" y="611662"/>
                  <a:pt x="1001932" y="611832"/>
                  <a:pt x="995308" y="623383"/>
                </a:cubicBezTo>
                <a:cubicBezTo>
                  <a:pt x="981549" y="647503"/>
                  <a:pt x="967621" y="671453"/>
                  <a:pt x="953862" y="695573"/>
                </a:cubicBezTo>
                <a:cubicBezTo>
                  <a:pt x="918022" y="757911"/>
                  <a:pt x="882182" y="820079"/>
                  <a:pt x="846341" y="882418"/>
                </a:cubicBezTo>
                <a:cubicBezTo>
                  <a:pt x="841416" y="891080"/>
                  <a:pt x="840906" y="891080"/>
                  <a:pt x="833093" y="885305"/>
                </a:cubicBezTo>
                <a:cubicBezTo>
                  <a:pt x="814748" y="871547"/>
                  <a:pt x="796063" y="858128"/>
                  <a:pt x="778228" y="844029"/>
                </a:cubicBezTo>
                <a:cubicBezTo>
                  <a:pt x="762261" y="831460"/>
                  <a:pt x="744766" y="827043"/>
                  <a:pt x="725062" y="830441"/>
                </a:cubicBezTo>
                <a:cubicBezTo>
                  <a:pt x="721665" y="830950"/>
                  <a:pt x="718268" y="831630"/>
                  <a:pt x="715041" y="830271"/>
                </a:cubicBezTo>
                <a:cubicBezTo>
                  <a:pt x="709435" y="827893"/>
                  <a:pt x="704000" y="828912"/>
                  <a:pt x="698564" y="831120"/>
                </a:cubicBezTo>
                <a:cubicBezTo>
                  <a:pt x="692789" y="833328"/>
                  <a:pt x="687014" y="835536"/>
                  <a:pt x="680559" y="834687"/>
                </a:cubicBezTo>
                <a:cubicBezTo>
                  <a:pt x="658308" y="831969"/>
                  <a:pt x="636736" y="826194"/>
                  <a:pt x="614654" y="823137"/>
                </a:cubicBezTo>
                <a:cubicBezTo>
                  <a:pt x="611427" y="822627"/>
                  <a:pt x="608879" y="820929"/>
                  <a:pt x="606671" y="818551"/>
                </a:cubicBezTo>
                <a:cubicBezTo>
                  <a:pt x="600895" y="812096"/>
                  <a:pt x="593422" y="809208"/>
                  <a:pt x="584929" y="808189"/>
                </a:cubicBezTo>
                <a:cubicBezTo>
                  <a:pt x="573208" y="806830"/>
                  <a:pt x="563017" y="800715"/>
                  <a:pt x="552146" y="796639"/>
                </a:cubicBezTo>
                <a:cubicBezTo>
                  <a:pt x="549258" y="795620"/>
                  <a:pt x="546710" y="793411"/>
                  <a:pt x="545351" y="790524"/>
                </a:cubicBezTo>
                <a:cubicBezTo>
                  <a:pt x="535500" y="770990"/>
                  <a:pt x="516306" y="772349"/>
                  <a:pt x="499490" y="772689"/>
                </a:cubicBezTo>
                <a:cubicBezTo>
                  <a:pt x="489977" y="772858"/>
                  <a:pt x="482164" y="772519"/>
                  <a:pt x="475709" y="765555"/>
                </a:cubicBezTo>
                <a:cubicBezTo>
                  <a:pt x="468405" y="757571"/>
                  <a:pt x="459912" y="752815"/>
                  <a:pt x="449381" y="751796"/>
                </a:cubicBezTo>
                <a:cubicBezTo>
                  <a:pt x="443606" y="751286"/>
                  <a:pt x="439869" y="748399"/>
                  <a:pt x="440209" y="741944"/>
                </a:cubicBezTo>
                <a:cubicBezTo>
                  <a:pt x="440548" y="733961"/>
                  <a:pt x="435623" y="730394"/>
                  <a:pt x="428319" y="728865"/>
                </a:cubicBezTo>
                <a:cubicBezTo>
                  <a:pt x="424921" y="728186"/>
                  <a:pt x="421524" y="728016"/>
                  <a:pt x="418127" y="727846"/>
                </a:cubicBezTo>
                <a:cubicBezTo>
                  <a:pt x="407426" y="727336"/>
                  <a:pt x="402840" y="720542"/>
                  <a:pt x="406916" y="710520"/>
                </a:cubicBezTo>
                <a:cubicBezTo>
                  <a:pt x="409464" y="704405"/>
                  <a:pt x="411333" y="698290"/>
                  <a:pt x="413541" y="692175"/>
                </a:cubicBezTo>
                <a:cubicBezTo>
                  <a:pt x="417278" y="682663"/>
                  <a:pt x="417108" y="672132"/>
                  <a:pt x="421354" y="662620"/>
                </a:cubicBezTo>
                <a:cubicBezTo>
                  <a:pt x="428319" y="646993"/>
                  <a:pt x="427469" y="632045"/>
                  <a:pt x="419656" y="616928"/>
                </a:cubicBezTo>
                <a:cubicBezTo>
                  <a:pt x="413031" y="604189"/>
                  <a:pt x="406747" y="591109"/>
                  <a:pt x="403349" y="577011"/>
                </a:cubicBezTo>
                <a:cubicBezTo>
                  <a:pt x="399782" y="562403"/>
                  <a:pt x="394177" y="548475"/>
                  <a:pt x="389081" y="534376"/>
                </a:cubicBezTo>
                <a:cubicBezTo>
                  <a:pt x="381098" y="512295"/>
                  <a:pt x="370567" y="491062"/>
                  <a:pt x="367849" y="467452"/>
                </a:cubicBezTo>
                <a:cubicBezTo>
                  <a:pt x="366490" y="455392"/>
                  <a:pt x="364791" y="443162"/>
                  <a:pt x="373794" y="432631"/>
                </a:cubicBezTo>
                <a:cubicBezTo>
                  <a:pt x="375323" y="430932"/>
                  <a:pt x="375832" y="428554"/>
                  <a:pt x="376681" y="426516"/>
                </a:cubicBezTo>
                <a:cubicBezTo>
                  <a:pt x="379739" y="418872"/>
                  <a:pt x="379060" y="412588"/>
                  <a:pt x="372265" y="406812"/>
                </a:cubicBezTo>
                <a:cubicBezTo>
                  <a:pt x="364452" y="400188"/>
                  <a:pt x="357487" y="392884"/>
                  <a:pt x="350693" y="385240"/>
                </a:cubicBezTo>
                <a:cubicBezTo>
                  <a:pt x="345258" y="379125"/>
                  <a:pt x="345597" y="375558"/>
                  <a:pt x="351542" y="370123"/>
                </a:cubicBezTo>
                <a:cubicBezTo>
                  <a:pt x="357657" y="364517"/>
                  <a:pt x="362753" y="363838"/>
                  <a:pt x="370736" y="368764"/>
                </a:cubicBezTo>
                <a:cubicBezTo>
                  <a:pt x="380249" y="374539"/>
                  <a:pt x="389931" y="379635"/>
                  <a:pt x="400292" y="383542"/>
                </a:cubicBezTo>
                <a:cubicBezTo>
                  <a:pt x="414900" y="388977"/>
                  <a:pt x="424752" y="384901"/>
                  <a:pt x="430697" y="370972"/>
                </a:cubicBezTo>
                <a:cubicBezTo>
                  <a:pt x="433584" y="364178"/>
                  <a:pt x="438001" y="360101"/>
                  <a:pt x="444795" y="357383"/>
                </a:cubicBezTo>
                <a:cubicBezTo>
                  <a:pt x="454647" y="353646"/>
                  <a:pt x="459403" y="342945"/>
                  <a:pt x="468915" y="338529"/>
                </a:cubicBezTo>
                <a:cubicBezTo>
                  <a:pt x="469934" y="338019"/>
                  <a:pt x="470104" y="335981"/>
                  <a:pt x="470444" y="334622"/>
                </a:cubicBezTo>
                <a:cubicBezTo>
                  <a:pt x="474011" y="323921"/>
                  <a:pt x="475200" y="322902"/>
                  <a:pt x="485901" y="322732"/>
                </a:cubicBezTo>
                <a:cubicBezTo>
                  <a:pt x="500509" y="322392"/>
                  <a:pt x="505435" y="317466"/>
                  <a:pt x="506114" y="302689"/>
                </a:cubicBezTo>
                <a:cubicBezTo>
                  <a:pt x="506624" y="289949"/>
                  <a:pt x="505265" y="277210"/>
                  <a:pt x="503566" y="264640"/>
                </a:cubicBezTo>
                <a:cubicBezTo>
                  <a:pt x="501868" y="252580"/>
                  <a:pt x="503906" y="241539"/>
                  <a:pt x="510700" y="231518"/>
                </a:cubicBezTo>
                <a:cubicBezTo>
                  <a:pt x="512908" y="228121"/>
                  <a:pt x="514267" y="224554"/>
                  <a:pt x="514607" y="220477"/>
                </a:cubicBezTo>
                <a:cubicBezTo>
                  <a:pt x="515626" y="209776"/>
                  <a:pt x="516475" y="199075"/>
                  <a:pt x="518344" y="188543"/>
                </a:cubicBezTo>
                <a:cubicBezTo>
                  <a:pt x="521231" y="172237"/>
                  <a:pt x="522081" y="155251"/>
                  <a:pt x="532782" y="141153"/>
                </a:cubicBezTo>
                <a:cubicBezTo>
                  <a:pt x="534820" y="138435"/>
                  <a:pt x="535500" y="134698"/>
                  <a:pt x="534480" y="131301"/>
                </a:cubicBezTo>
                <a:cubicBezTo>
                  <a:pt x="531933" y="123487"/>
                  <a:pt x="531593" y="114655"/>
                  <a:pt x="527686" y="107860"/>
                </a:cubicBezTo>
                <a:cubicBezTo>
                  <a:pt x="518853" y="92233"/>
                  <a:pt x="514607" y="73379"/>
                  <a:pt x="498980" y="61829"/>
                </a:cubicBezTo>
                <a:cubicBezTo>
                  <a:pt x="498131" y="61149"/>
                  <a:pt x="497451" y="60130"/>
                  <a:pt x="496772" y="59281"/>
                </a:cubicBezTo>
                <a:cubicBezTo>
                  <a:pt x="490147" y="50108"/>
                  <a:pt x="481145" y="43484"/>
                  <a:pt x="471293" y="38728"/>
                </a:cubicBezTo>
                <a:cubicBezTo>
                  <a:pt x="461101" y="33802"/>
                  <a:pt x="452439" y="27008"/>
                  <a:pt x="445644" y="18345"/>
                </a:cubicBezTo>
                <a:cubicBezTo>
                  <a:pt x="439699" y="10871"/>
                  <a:pt x="432056" y="7983"/>
                  <a:pt x="423223" y="5945"/>
                </a:cubicBezTo>
                <a:cubicBezTo>
                  <a:pt x="409634" y="3397"/>
                  <a:pt x="395706" y="1868"/>
                  <a:pt x="381777" y="0"/>
                </a:cubicBezTo>
                <a:cubicBezTo>
                  <a:pt x="378890" y="0"/>
                  <a:pt x="376172" y="0"/>
                  <a:pt x="373284" y="0"/>
                </a:cubicBezTo>
                <a:cubicBezTo>
                  <a:pt x="363772" y="3227"/>
                  <a:pt x="354430" y="6964"/>
                  <a:pt x="344918" y="9852"/>
                </a:cubicBezTo>
                <a:cubicBezTo>
                  <a:pt x="327932" y="14778"/>
                  <a:pt x="313154" y="23780"/>
                  <a:pt x="300075" y="35161"/>
                </a:cubicBezTo>
                <a:cubicBezTo>
                  <a:pt x="288695" y="45013"/>
                  <a:pt x="280202" y="57412"/>
                  <a:pt x="273407" y="71001"/>
                </a:cubicBezTo>
                <a:cubicBezTo>
                  <a:pt x="263216" y="91214"/>
                  <a:pt x="253194" y="111088"/>
                  <a:pt x="251156" y="134358"/>
                </a:cubicBezTo>
                <a:cubicBezTo>
                  <a:pt x="249797" y="150835"/>
                  <a:pt x="246909" y="167311"/>
                  <a:pt x="243172" y="183618"/>
                </a:cubicBezTo>
                <a:cubicBezTo>
                  <a:pt x="239435" y="200603"/>
                  <a:pt x="234510" y="217929"/>
                  <a:pt x="237907" y="235594"/>
                </a:cubicBezTo>
                <a:cubicBezTo>
                  <a:pt x="240794" y="250202"/>
                  <a:pt x="234510" y="261583"/>
                  <a:pt x="227375" y="272794"/>
                </a:cubicBezTo>
                <a:cubicBezTo>
                  <a:pt x="224488" y="277380"/>
                  <a:pt x="221091" y="279758"/>
                  <a:pt x="214636" y="276530"/>
                </a:cubicBezTo>
                <a:cubicBezTo>
                  <a:pt x="205124" y="271605"/>
                  <a:pt x="196801" y="275681"/>
                  <a:pt x="194423" y="286382"/>
                </a:cubicBezTo>
                <a:cubicBezTo>
                  <a:pt x="190007" y="305237"/>
                  <a:pt x="181514" y="321713"/>
                  <a:pt x="167925" y="335641"/>
                </a:cubicBezTo>
                <a:cubicBezTo>
                  <a:pt x="162659" y="341077"/>
                  <a:pt x="157903" y="347192"/>
                  <a:pt x="153317" y="353307"/>
                </a:cubicBezTo>
                <a:cubicBezTo>
                  <a:pt x="140747" y="370123"/>
                  <a:pt x="126309" y="385240"/>
                  <a:pt x="115948" y="403585"/>
                </a:cubicBezTo>
                <a:cubicBezTo>
                  <a:pt x="99811" y="431612"/>
                  <a:pt x="81976" y="458449"/>
                  <a:pt x="59045" y="481550"/>
                </a:cubicBezTo>
                <a:cubicBezTo>
                  <a:pt x="55138" y="485627"/>
                  <a:pt x="51062" y="489703"/>
                  <a:pt x="49193" y="495139"/>
                </a:cubicBezTo>
                <a:cubicBezTo>
                  <a:pt x="39681" y="521807"/>
                  <a:pt x="33057" y="549494"/>
                  <a:pt x="29320" y="577181"/>
                </a:cubicBezTo>
                <a:cubicBezTo>
                  <a:pt x="25753" y="604698"/>
                  <a:pt x="23035" y="632895"/>
                  <a:pt x="29320" y="660752"/>
                </a:cubicBezTo>
                <a:cubicBezTo>
                  <a:pt x="30169" y="664658"/>
                  <a:pt x="29320" y="667546"/>
                  <a:pt x="25753" y="670264"/>
                </a:cubicBezTo>
                <a:cubicBezTo>
                  <a:pt x="3841" y="686230"/>
                  <a:pt x="-2104" y="709331"/>
                  <a:pt x="614" y="734131"/>
                </a:cubicBezTo>
                <a:cubicBezTo>
                  <a:pt x="3501" y="762497"/>
                  <a:pt x="10126" y="790354"/>
                  <a:pt x="17600" y="818041"/>
                </a:cubicBezTo>
                <a:cubicBezTo>
                  <a:pt x="23375" y="838934"/>
                  <a:pt x="30509" y="859656"/>
                  <a:pt x="34416" y="881059"/>
                </a:cubicBezTo>
                <a:cubicBezTo>
                  <a:pt x="38492" y="903480"/>
                  <a:pt x="44098" y="925052"/>
                  <a:pt x="53949" y="945435"/>
                </a:cubicBezTo>
                <a:cubicBezTo>
                  <a:pt x="59725" y="957325"/>
                  <a:pt x="61763" y="969555"/>
                  <a:pt x="61763" y="982295"/>
                </a:cubicBezTo>
                <a:cubicBezTo>
                  <a:pt x="61763" y="992996"/>
                  <a:pt x="60574" y="1003697"/>
                  <a:pt x="59894" y="1014398"/>
                </a:cubicBezTo>
                <a:cubicBezTo>
                  <a:pt x="57856" y="1042934"/>
                  <a:pt x="53440" y="1071131"/>
                  <a:pt x="54289" y="1099837"/>
                </a:cubicBezTo>
                <a:cubicBezTo>
                  <a:pt x="55138" y="1126335"/>
                  <a:pt x="63801" y="1149436"/>
                  <a:pt x="79768" y="1170498"/>
                </a:cubicBezTo>
                <a:cubicBezTo>
                  <a:pt x="85204" y="1177632"/>
                  <a:pt x="92847" y="1181709"/>
                  <a:pt x="97943" y="1188673"/>
                </a:cubicBezTo>
                <a:cubicBezTo>
                  <a:pt x="102189" y="1194449"/>
                  <a:pt x="108814" y="1197676"/>
                  <a:pt x="115269" y="1200903"/>
                </a:cubicBezTo>
                <a:cubicBezTo>
                  <a:pt x="123252" y="1205150"/>
                  <a:pt x="131575" y="1208377"/>
                  <a:pt x="140408" y="1210755"/>
                </a:cubicBezTo>
                <a:cubicBezTo>
                  <a:pt x="158922" y="1215851"/>
                  <a:pt x="177267" y="1221966"/>
                  <a:pt x="196801" y="1222985"/>
                </a:cubicBezTo>
                <a:cubicBezTo>
                  <a:pt x="211239" y="1223834"/>
                  <a:pt x="225677" y="1224514"/>
                  <a:pt x="239945" y="1225872"/>
                </a:cubicBezTo>
                <a:cubicBezTo>
                  <a:pt x="255402" y="1227401"/>
                  <a:pt x="255232" y="1227741"/>
                  <a:pt x="259649" y="1242349"/>
                </a:cubicBezTo>
                <a:cubicBezTo>
                  <a:pt x="261517" y="1248294"/>
                  <a:pt x="262536" y="1255428"/>
                  <a:pt x="270690" y="1256787"/>
                </a:cubicBezTo>
                <a:cubicBezTo>
                  <a:pt x="282410" y="1258655"/>
                  <a:pt x="293790" y="1257126"/>
                  <a:pt x="304661" y="1252031"/>
                </a:cubicBezTo>
                <a:cubicBezTo>
                  <a:pt x="310946" y="1249143"/>
                  <a:pt x="313834" y="1244387"/>
                  <a:pt x="314004" y="1237253"/>
                </a:cubicBezTo>
                <a:cubicBezTo>
                  <a:pt x="314004" y="1223834"/>
                  <a:pt x="314683" y="1223494"/>
                  <a:pt x="327762" y="1223494"/>
                </a:cubicBezTo>
                <a:cubicBezTo>
                  <a:pt x="331159" y="1223494"/>
                  <a:pt x="334556" y="1223834"/>
                  <a:pt x="337954" y="1224174"/>
                </a:cubicBezTo>
                <a:cubicBezTo>
                  <a:pt x="341351" y="1224514"/>
                  <a:pt x="344578" y="1226212"/>
                  <a:pt x="344578" y="1229779"/>
                </a:cubicBezTo>
                <a:cubicBezTo>
                  <a:pt x="344408" y="1240141"/>
                  <a:pt x="351203" y="1241160"/>
                  <a:pt x="359016" y="1241500"/>
                </a:cubicBezTo>
                <a:cubicBezTo>
                  <a:pt x="365980" y="1241839"/>
                  <a:pt x="367509" y="1245576"/>
                  <a:pt x="365811" y="1251861"/>
                </a:cubicBezTo>
                <a:cubicBezTo>
                  <a:pt x="364112" y="1258485"/>
                  <a:pt x="358846" y="1260184"/>
                  <a:pt x="353241" y="1261543"/>
                </a:cubicBezTo>
                <a:cubicBezTo>
                  <a:pt x="350693" y="1262222"/>
                  <a:pt x="346447" y="1261883"/>
                  <a:pt x="347636" y="1266639"/>
                </a:cubicBezTo>
                <a:cubicBezTo>
                  <a:pt x="350014" y="1277340"/>
                  <a:pt x="348655" y="1288041"/>
                  <a:pt x="348315" y="1298742"/>
                </a:cubicBezTo>
                <a:cubicBezTo>
                  <a:pt x="348145" y="1304347"/>
                  <a:pt x="346447" y="1310462"/>
                  <a:pt x="348994" y="1315558"/>
                </a:cubicBezTo>
                <a:cubicBezTo>
                  <a:pt x="352222" y="1322013"/>
                  <a:pt x="350014" y="1328807"/>
                  <a:pt x="349504" y="1334582"/>
                </a:cubicBezTo>
                <a:cubicBezTo>
                  <a:pt x="348485" y="1345623"/>
                  <a:pt x="347975" y="1356324"/>
                  <a:pt x="348994" y="1367365"/>
                </a:cubicBezTo>
                <a:cubicBezTo>
                  <a:pt x="349504" y="1372801"/>
                  <a:pt x="349504" y="1378236"/>
                  <a:pt x="349164" y="1383502"/>
                </a:cubicBezTo>
                <a:cubicBezTo>
                  <a:pt x="348825" y="1392504"/>
                  <a:pt x="346616" y="1401846"/>
                  <a:pt x="347975" y="1410679"/>
                </a:cubicBezTo>
                <a:cubicBezTo>
                  <a:pt x="349844" y="1421720"/>
                  <a:pt x="349674" y="1433100"/>
                  <a:pt x="349164" y="1443802"/>
                </a:cubicBezTo>
                <a:cubicBezTo>
                  <a:pt x="348145" y="1461637"/>
                  <a:pt x="348485" y="1479472"/>
                  <a:pt x="346616" y="1497137"/>
                </a:cubicBezTo>
                <a:cubicBezTo>
                  <a:pt x="345767" y="1505291"/>
                  <a:pt x="343559" y="1506989"/>
                  <a:pt x="336255" y="1503932"/>
                </a:cubicBezTo>
                <a:cubicBezTo>
                  <a:pt x="321647" y="1497987"/>
                  <a:pt x="306700" y="1493061"/>
                  <a:pt x="292431" y="1486096"/>
                </a:cubicBezTo>
                <a:cubicBezTo>
                  <a:pt x="267802" y="1474206"/>
                  <a:pt x="242323" y="1463845"/>
                  <a:pt x="216335" y="1454842"/>
                </a:cubicBezTo>
                <a:cubicBezTo>
                  <a:pt x="203425" y="1450426"/>
                  <a:pt x="194593" y="1454333"/>
                  <a:pt x="193743" y="1467922"/>
                </a:cubicBezTo>
                <a:cubicBezTo>
                  <a:pt x="192384" y="1489833"/>
                  <a:pt x="184911" y="1513104"/>
                  <a:pt x="201387" y="1533147"/>
                </a:cubicBezTo>
                <a:cubicBezTo>
                  <a:pt x="202406" y="1534336"/>
                  <a:pt x="202916" y="1536205"/>
                  <a:pt x="203086" y="1537903"/>
                </a:cubicBezTo>
                <a:cubicBezTo>
                  <a:pt x="203255" y="1541301"/>
                  <a:pt x="204614" y="1543509"/>
                  <a:pt x="208012" y="1545037"/>
                </a:cubicBezTo>
                <a:cubicBezTo>
                  <a:pt x="212598" y="1547076"/>
                  <a:pt x="212937" y="1551662"/>
                  <a:pt x="212598" y="1556078"/>
                </a:cubicBezTo>
                <a:cubicBezTo>
                  <a:pt x="212258" y="1560665"/>
                  <a:pt x="208181" y="1560834"/>
                  <a:pt x="205124" y="1561854"/>
                </a:cubicBezTo>
                <a:cubicBezTo>
                  <a:pt x="183212" y="1568478"/>
                  <a:pt x="160791" y="1572894"/>
                  <a:pt x="138369" y="1577650"/>
                </a:cubicBezTo>
                <a:cubicBezTo>
                  <a:pt x="116797" y="1582237"/>
                  <a:pt x="95225" y="1586653"/>
                  <a:pt x="73653" y="1591579"/>
                </a:cubicBezTo>
                <a:cubicBezTo>
                  <a:pt x="64651" y="1593617"/>
                  <a:pt x="55818" y="1597524"/>
                  <a:pt x="54119" y="1608055"/>
                </a:cubicBezTo>
                <a:cubicBezTo>
                  <a:pt x="49873" y="1634893"/>
                  <a:pt x="44098" y="1662070"/>
                  <a:pt x="66009" y="1685001"/>
                </a:cubicBezTo>
                <a:cubicBezTo>
                  <a:pt x="66009" y="1695363"/>
                  <a:pt x="74502" y="1696722"/>
                  <a:pt x="81467" y="1699949"/>
                </a:cubicBezTo>
                <a:cubicBezTo>
                  <a:pt x="91658" y="1704535"/>
                  <a:pt x="107625" y="1703006"/>
                  <a:pt x="115608" y="1695193"/>
                </a:cubicBezTo>
                <a:cubicBezTo>
                  <a:pt x="127838" y="1683303"/>
                  <a:pt x="134802" y="1668695"/>
                  <a:pt x="134123" y="1651199"/>
                </a:cubicBezTo>
                <a:cubicBezTo>
                  <a:pt x="133953" y="1647463"/>
                  <a:pt x="133274" y="1644065"/>
                  <a:pt x="131235" y="1640668"/>
                </a:cubicBezTo>
                <a:cubicBezTo>
                  <a:pt x="125290" y="1631156"/>
                  <a:pt x="126819" y="1627759"/>
                  <a:pt x="137860" y="1626400"/>
                </a:cubicBezTo>
                <a:cubicBezTo>
                  <a:pt x="171832" y="1621984"/>
                  <a:pt x="205634" y="1616548"/>
                  <a:pt x="239775" y="1615529"/>
                </a:cubicBezTo>
                <a:cubicBezTo>
                  <a:pt x="241813" y="1615529"/>
                  <a:pt x="244531" y="1615699"/>
                  <a:pt x="245550" y="1614680"/>
                </a:cubicBezTo>
                <a:cubicBezTo>
                  <a:pt x="250986" y="1608055"/>
                  <a:pt x="258969" y="1609754"/>
                  <a:pt x="265933" y="1608395"/>
                </a:cubicBezTo>
                <a:cubicBezTo>
                  <a:pt x="282580" y="1605337"/>
                  <a:pt x="299396" y="1602790"/>
                  <a:pt x="316042" y="1599902"/>
                </a:cubicBezTo>
                <a:cubicBezTo>
                  <a:pt x="327083" y="1598033"/>
                  <a:pt x="338124" y="1597694"/>
                  <a:pt x="348994" y="1599053"/>
                </a:cubicBezTo>
                <a:cubicBezTo>
                  <a:pt x="356468" y="1600072"/>
                  <a:pt x="363432" y="1602790"/>
                  <a:pt x="364112" y="1612132"/>
                </a:cubicBezTo>
                <a:cubicBezTo>
                  <a:pt x="365471" y="1630816"/>
                  <a:pt x="368698" y="1649161"/>
                  <a:pt x="368528" y="1668015"/>
                </a:cubicBezTo>
                <a:cubicBezTo>
                  <a:pt x="368358" y="1680585"/>
                  <a:pt x="366150" y="1682453"/>
                  <a:pt x="353750" y="1679906"/>
                </a:cubicBezTo>
                <a:cubicBezTo>
                  <a:pt x="348655" y="1678886"/>
                  <a:pt x="346107" y="1680075"/>
                  <a:pt x="345427" y="1685171"/>
                </a:cubicBezTo>
                <a:cubicBezTo>
                  <a:pt x="345088" y="1688229"/>
                  <a:pt x="344578" y="1691286"/>
                  <a:pt x="344578" y="1694513"/>
                </a:cubicBezTo>
                <a:cubicBezTo>
                  <a:pt x="344748" y="1726107"/>
                  <a:pt x="348825" y="1756852"/>
                  <a:pt x="361394" y="1786067"/>
                </a:cubicBezTo>
                <a:cubicBezTo>
                  <a:pt x="363772" y="1791503"/>
                  <a:pt x="367000" y="1796259"/>
                  <a:pt x="372435" y="1798297"/>
                </a:cubicBezTo>
                <a:cubicBezTo>
                  <a:pt x="387722" y="1804072"/>
                  <a:pt x="403349" y="1808829"/>
                  <a:pt x="419995" y="1808998"/>
                </a:cubicBezTo>
                <a:cubicBezTo>
                  <a:pt x="425771" y="1809168"/>
                  <a:pt x="431376" y="1807639"/>
                  <a:pt x="435453" y="1803223"/>
                </a:cubicBezTo>
                <a:cubicBezTo>
                  <a:pt x="448532" y="1789295"/>
                  <a:pt x="456006" y="1772988"/>
                  <a:pt x="456006" y="1753624"/>
                </a:cubicBezTo>
                <a:cubicBezTo>
                  <a:pt x="456006" y="1743263"/>
                  <a:pt x="450570" y="1736639"/>
                  <a:pt x="441568" y="1732562"/>
                </a:cubicBezTo>
                <a:cubicBezTo>
                  <a:pt x="438510" y="1731203"/>
                  <a:pt x="435283" y="1729844"/>
                  <a:pt x="432056" y="1729165"/>
                </a:cubicBezTo>
                <a:cubicBezTo>
                  <a:pt x="422374" y="1727126"/>
                  <a:pt x="418297" y="1721181"/>
                  <a:pt x="417108" y="1711499"/>
                </a:cubicBezTo>
                <a:cubicBezTo>
                  <a:pt x="413371" y="1679736"/>
                  <a:pt x="412692" y="1647632"/>
                  <a:pt x="410653" y="1615869"/>
                </a:cubicBezTo>
                <a:cubicBezTo>
                  <a:pt x="409804" y="1603299"/>
                  <a:pt x="413201" y="1599562"/>
                  <a:pt x="425771" y="1597694"/>
                </a:cubicBezTo>
                <a:cubicBezTo>
                  <a:pt x="442417" y="1595316"/>
                  <a:pt x="459063" y="1597524"/>
                  <a:pt x="475709" y="1599053"/>
                </a:cubicBezTo>
                <a:cubicBezTo>
                  <a:pt x="502377" y="1601770"/>
                  <a:pt x="529045" y="1605847"/>
                  <a:pt x="555713" y="1608395"/>
                </a:cubicBezTo>
                <a:cubicBezTo>
                  <a:pt x="591553" y="1611792"/>
                  <a:pt x="627223" y="1614850"/>
                  <a:pt x="662894" y="1618926"/>
                </a:cubicBezTo>
                <a:cubicBezTo>
                  <a:pt x="670537" y="1619775"/>
                  <a:pt x="674105" y="1623173"/>
                  <a:pt x="671726" y="1630477"/>
                </a:cubicBezTo>
                <a:cubicBezTo>
                  <a:pt x="665951" y="1647802"/>
                  <a:pt x="672916" y="1663259"/>
                  <a:pt x="680389" y="1677188"/>
                </a:cubicBezTo>
                <a:cubicBezTo>
                  <a:pt x="686844" y="1689418"/>
                  <a:pt x="691770" y="1701478"/>
                  <a:pt x="694488" y="1714896"/>
                </a:cubicBezTo>
                <a:cubicBezTo>
                  <a:pt x="698904" y="1736299"/>
                  <a:pt x="712493" y="1748019"/>
                  <a:pt x="733725" y="1752945"/>
                </a:cubicBezTo>
                <a:cubicBezTo>
                  <a:pt x="755637" y="1758041"/>
                  <a:pt x="777888" y="1758890"/>
                  <a:pt x="800140" y="1760758"/>
                </a:cubicBezTo>
                <a:cubicBezTo>
                  <a:pt x="802858" y="1760928"/>
                  <a:pt x="805915" y="1761438"/>
                  <a:pt x="808463" y="1759739"/>
                </a:cubicBezTo>
                <a:cubicBezTo>
                  <a:pt x="813729" y="1755832"/>
                  <a:pt x="819504" y="1756512"/>
                  <a:pt x="825449" y="1757022"/>
                </a:cubicBezTo>
                <a:cubicBezTo>
                  <a:pt x="842605" y="1758041"/>
                  <a:pt x="858911" y="1762117"/>
                  <a:pt x="875217" y="1766873"/>
                </a:cubicBezTo>
                <a:cubicBezTo>
                  <a:pt x="906981" y="1776386"/>
                  <a:pt x="939084" y="1781651"/>
                  <a:pt x="972207" y="1778594"/>
                </a:cubicBezTo>
                <a:cubicBezTo>
                  <a:pt x="999724" y="1776046"/>
                  <a:pt x="1027411" y="1773498"/>
                  <a:pt x="1054589" y="1768572"/>
                </a:cubicBezTo>
                <a:cubicBezTo>
                  <a:pt x="1070725" y="1765684"/>
                  <a:pt x="1085673" y="1761608"/>
                  <a:pt x="1096204" y="1747339"/>
                </a:cubicBezTo>
                <a:cubicBezTo>
                  <a:pt x="1101979" y="1739526"/>
                  <a:pt x="1104527" y="1727806"/>
                  <a:pt x="1099771" y="1719483"/>
                </a:cubicBezTo>
                <a:cubicBezTo>
                  <a:pt x="1087371" y="1697401"/>
                  <a:pt x="1068857" y="1685171"/>
                  <a:pt x="1043038" y="1684662"/>
                </a:cubicBezTo>
                <a:cubicBezTo>
                  <a:pt x="1036074" y="1684492"/>
                  <a:pt x="1028430" y="1685851"/>
                  <a:pt x="1022145" y="1682623"/>
                </a:cubicBezTo>
                <a:cubicBezTo>
                  <a:pt x="1015011" y="1678886"/>
                  <a:pt x="1008387" y="1677867"/>
                  <a:pt x="1001253" y="1681434"/>
                </a:cubicBezTo>
                <a:cubicBezTo>
                  <a:pt x="999215" y="1682453"/>
                  <a:pt x="995987" y="1683473"/>
                  <a:pt x="995308" y="1680755"/>
                </a:cubicBezTo>
                <a:cubicBezTo>
                  <a:pt x="993609" y="1672432"/>
                  <a:pt x="986305" y="1673111"/>
                  <a:pt x="980870" y="1671243"/>
                </a:cubicBezTo>
                <a:cubicBezTo>
                  <a:pt x="969319" y="1667336"/>
                  <a:pt x="957769" y="1663939"/>
                  <a:pt x="948257" y="1655616"/>
                </a:cubicBezTo>
                <a:cubicBezTo>
                  <a:pt x="947068" y="1654597"/>
                  <a:pt x="945029" y="1653917"/>
                  <a:pt x="945539" y="1651879"/>
                </a:cubicBezTo>
                <a:cubicBezTo>
                  <a:pt x="946049" y="1649501"/>
                  <a:pt x="948427" y="1649331"/>
                  <a:pt x="950295" y="1649331"/>
                </a:cubicBezTo>
                <a:cubicBezTo>
                  <a:pt x="955051" y="1649161"/>
                  <a:pt x="959977" y="1648991"/>
                  <a:pt x="964733" y="1648991"/>
                </a:cubicBezTo>
                <a:cubicBezTo>
                  <a:pt x="989023" y="1648991"/>
                  <a:pt x="1013483" y="1649840"/>
                  <a:pt x="1037773" y="1646783"/>
                </a:cubicBezTo>
                <a:cubicBezTo>
                  <a:pt x="1055947" y="1644575"/>
                  <a:pt x="1075821" y="1645084"/>
                  <a:pt x="1088560" y="1626740"/>
                </a:cubicBezTo>
                <a:cubicBezTo>
                  <a:pt x="1093147" y="1619945"/>
                  <a:pt x="1097053" y="1614510"/>
                  <a:pt x="1092467" y="1607206"/>
                </a:cubicBezTo>
                <a:cubicBezTo>
                  <a:pt x="1087202" y="1598883"/>
                  <a:pt x="1084144" y="1588182"/>
                  <a:pt x="1071235" y="1587842"/>
                </a:cubicBezTo>
                <a:cubicBezTo>
                  <a:pt x="1066819" y="1587842"/>
                  <a:pt x="1061383" y="1589880"/>
                  <a:pt x="1058326" y="1584105"/>
                </a:cubicBezTo>
                <a:cubicBezTo>
                  <a:pt x="1057646" y="1582916"/>
                  <a:pt x="1056627" y="1583426"/>
                  <a:pt x="1055947" y="1584615"/>
                </a:cubicBezTo>
                <a:cubicBezTo>
                  <a:pt x="1053230" y="1589880"/>
                  <a:pt x="1048474" y="1588012"/>
                  <a:pt x="1044737" y="1587332"/>
                </a:cubicBezTo>
                <a:cubicBezTo>
                  <a:pt x="1039471" y="1586483"/>
                  <a:pt x="1034715" y="1583595"/>
                  <a:pt x="1029959" y="1581387"/>
                </a:cubicBezTo>
                <a:cubicBezTo>
                  <a:pt x="1021296" y="1577650"/>
                  <a:pt x="1014332" y="1569667"/>
                  <a:pt x="1003461" y="1570347"/>
                </a:cubicBezTo>
                <a:cubicBezTo>
                  <a:pt x="998195" y="1570686"/>
                  <a:pt x="994968" y="1566610"/>
                  <a:pt x="994968" y="1561514"/>
                </a:cubicBezTo>
                <a:cubicBezTo>
                  <a:pt x="994459" y="1537394"/>
                  <a:pt x="994119" y="1513444"/>
                  <a:pt x="995987" y="1489324"/>
                </a:cubicBezTo>
                <a:cubicBezTo>
                  <a:pt x="996327" y="1485757"/>
                  <a:pt x="998026" y="1483209"/>
                  <a:pt x="1001253" y="1482360"/>
                </a:cubicBezTo>
                <a:cubicBezTo>
                  <a:pt x="1008727" y="1480321"/>
                  <a:pt x="1008727" y="1474886"/>
                  <a:pt x="1008047" y="1468941"/>
                </a:cubicBezTo>
                <a:cubicBezTo>
                  <a:pt x="1007538" y="1465034"/>
                  <a:pt x="1006688" y="1461127"/>
                  <a:pt x="1006519" y="1457220"/>
                </a:cubicBezTo>
                <a:cubicBezTo>
                  <a:pt x="1005160" y="1434969"/>
                  <a:pt x="1005329" y="1412378"/>
                  <a:pt x="1002442" y="1390296"/>
                </a:cubicBezTo>
                <a:cubicBezTo>
                  <a:pt x="995648" y="1336451"/>
                  <a:pt x="1001593" y="1282775"/>
                  <a:pt x="1006519" y="1229439"/>
                </a:cubicBezTo>
                <a:cubicBezTo>
                  <a:pt x="1010425" y="1186635"/>
                  <a:pt x="1016370" y="1144170"/>
                  <a:pt x="1015691" y="1100856"/>
                </a:cubicBezTo>
                <a:cubicBezTo>
                  <a:pt x="1015351" y="1081832"/>
                  <a:pt x="1010595" y="1065356"/>
                  <a:pt x="999724" y="1050238"/>
                </a:cubicBezTo>
                <a:cubicBezTo>
                  <a:pt x="995817" y="1044803"/>
                  <a:pt x="993609" y="1039028"/>
                  <a:pt x="992760" y="1032403"/>
                </a:cubicBezTo>
                <a:cubicBezTo>
                  <a:pt x="991231" y="1022381"/>
                  <a:pt x="990042" y="1011850"/>
                  <a:pt x="983248" y="1004037"/>
                </a:cubicBezTo>
                <a:cubicBezTo>
                  <a:pt x="979001" y="999111"/>
                  <a:pt x="979171" y="996053"/>
                  <a:pt x="981719" y="990957"/>
                </a:cubicBezTo>
                <a:cubicBezTo>
                  <a:pt x="1032337" y="889891"/>
                  <a:pt x="1082785" y="788825"/>
                  <a:pt x="1133403" y="687759"/>
                </a:cubicBezTo>
                <a:cubicBezTo>
                  <a:pt x="1134592" y="685381"/>
                  <a:pt x="1135102" y="682324"/>
                  <a:pt x="1137819" y="680795"/>
                </a:cubicBezTo>
                <a:cubicBezTo>
                  <a:pt x="1137819" y="680285"/>
                  <a:pt x="1137819" y="679606"/>
                  <a:pt x="1137819" y="679096"/>
                </a:cubicBezTo>
                <a:cubicBezTo>
                  <a:pt x="1135442" y="675359"/>
                  <a:pt x="1131365" y="673831"/>
                  <a:pt x="1127628" y="671962"/>
                </a:cubicBezTo>
                <a:close/>
                <a:moveTo>
                  <a:pt x="187798" y="1154022"/>
                </a:moveTo>
                <a:cubicBezTo>
                  <a:pt x="172851" y="1168800"/>
                  <a:pt x="159432" y="1169479"/>
                  <a:pt x="143125" y="1155891"/>
                </a:cubicBezTo>
                <a:cubicBezTo>
                  <a:pt x="137690" y="1151304"/>
                  <a:pt x="130896" y="1148926"/>
                  <a:pt x="125630" y="1144000"/>
                </a:cubicBezTo>
                <a:cubicBezTo>
                  <a:pt x="108984" y="1128204"/>
                  <a:pt x="105417" y="1107481"/>
                  <a:pt x="103548" y="1086079"/>
                </a:cubicBezTo>
                <a:cubicBezTo>
                  <a:pt x="103039" y="1080813"/>
                  <a:pt x="103548" y="1075377"/>
                  <a:pt x="103548" y="1069942"/>
                </a:cubicBezTo>
                <a:cubicBezTo>
                  <a:pt x="104228" y="1045652"/>
                  <a:pt x="107455" y="1021532"/>
                  <a:pt x="107795" y="997242"/>
                </a:cubicBezTo>
                <a:cubicBezTo>
                  <a:pt x="107965" y="989938"/>
                  <a:pt x="113740" y="985012"/>
                  <a:pt x="120364" y="987051"/>
                </a:cubicBezTo>
                <a:cubicBezTo>
                  <a:pt x="125120" y="988410"/>
                  <a:pt x="126989" y="993335"/>
                  <a:pt x="128687" y="997072"/>
                </a:cubicBezTo>
                <a:cubicBezTo>
                  <a:pt x="134463" y="1008962"/>
                  <a:pt x="143125" y="1018135"/>
                  <a:pt x="152128" y="1027817"/>
                </a:cubicBezTo>
                <a:cubicBezTo>
                  <a:pt x="161810" y="1038178"/>
                  <a:pt x="168265" y="1051427"/>
                  <a:pt x="176078" y="1063317"/>
                </a:cubicBezTo>
                <a:cubicBezTo>
                  <a:pt x="176588" y="1064167"/>
                  <a:pt x="177097" y="1065695"/>
                  <a:pt x="176758" y="1066545"/>
                </a:cubicBezTo>
                <a:cubicBezTo>
                  <a:pt x="170643" y="1088796"/>
                  <a:pt x="183892" y="1106292"/>
                  <a:pt x="192215" y="1124636"/>
                </a:cubicBezTo>
                <a:cubicBezTo>
                  <a:pt x="199858" y="1141453"/>
                  <a:pt x="201047" y="1140943"/>
                  <a:pt x="187798" y="1154022"/>
                </a:cubicBezTo>
                <a:close/>
                <a:moveTo>
                  <a:pt x="795724" y="1195638"/>
                </a:moveTo>
                <a:cubicBezTo>
                  <a:pt x="790458" y="1223155"/>
                  <a:pt x="786211" y="1250842"/>
                  <a:pt x="783663" y="1278699"/>
                </a:cubicBezTo>
                <a:cubicBezTo>
                  <a:pt x="782135" y="1295854"/>
                  <a:pt x="782305" y="1313180"/>
                  <a:pt x="782305" y="1330506"/>
                </a:cubicBezTo>
                <a:cubicBezTo>
                  <a:pt x="782305" y="1344604"/>
                  <a:pt x="780436" y="1358362"/>
                  <a:pt x="772962" y="1370422"/>
                </a:cubicBezTo>
                <a:cubicBezTo>
                  <a:pt x="755467" y="1398789"/>
                  <a:pt x="753599" y="1430553"/>
                  <a:pt x="750201" y="1462486"/>
                </a:cubicBezTo>
                <a:cubicBezTo>
                  <a:pt x="744936" y="1510896"/>
                  <a:pt x="732706" y="1558117"/>
                  <a:pt x="721495" y="1605337"/>
                </a:cubicBezTo>
                <a:cubicBezTo>
                  <a:pt x="721325" y="1605677"/>
                  <a:pt x="720816" y="1606017"/>
                  <a:pt x="720306" y="1606526"/>
                </a:cubicBezTo>
                <a:cubicBezTo>
                  <a:pt x="717418" y="1600242"/>
                  <a:pt x="720306" y="1592598"/>
                  <a:pt x="715041" y="1586313"/>
                </a:cubicBezTo>
                <a:cubicBezTo>
                  <a:pt x="711473" y="1582237"/>
                  <a:pt x="708076" y="1579179"/>
                  <a:pt x="702981" y="1577820"/>
                </a:cubicBezTo>
                <a:cubicBezTo>
                  <a:pt x="674274" y="1569837"/>
                  <a:pt x="644719" y="1567119"/>
                  <a:pt x="615673" y="1561174"/>
                </a:cubicBezTo>
                <a:cubicBezTo>
                  <a:pt x="607180" y="1559475"/>
                  <a:pt x="598517" y="1557437"/>
                  <a:pt x="590024" y="1555739"/>
                </a:cubicBezTo>
                <a:cubicBezTo>
                  <a:pt x="586967" y="1555229"/>
                  <a:pt x="585778" y="1553700"/>
                  <a:pt x="585778" y="1550643"/>
                </a:cubicBezTo>
                <a:cubicBezTo>
                  <a:pt x="585268" y="1539092"/>
                  <a:pt x="584419" y="1528221"/>
                  <a:pt x="589515" y="1516671"/>
                </a:cubicBezTo>
                <a:cubicBezTo>
                  <a:pt x="594950" y="1504611"/>
                  <a:pt x="593082" y="1491192"/>
                  <a:pt x="585608" y="1479302"/>
                </a:cubicBezTo>
                <a:cubicBezTo>
                  <a:pt x="584079" y="1476924"/>
                  <a:pt x="582041" y="1475225"/>
                  <a:pt x="579493" y="1475395"/>
                </a:cubicBezTo>
                <a:cubicBezTo>
                  <a:pt x="571170" y="1475565"/>
                  <a:pt x="569981" y="1470639"/>
                  <a:pt x="569471" y="1463675"/>
                </a:cubicBezTo>
                <a:cubicBezTo>
                  <a:pt x="568792" y="1453484"/>
                  <a:pt x="564036" y="1446349"/>
                  <a:pt x="553335" y="1443292"/>
                </a:cubicBezTo>
                <a:cubicBezTo>
                  <a:pt x="548749" y="1441933"/>
                  <a:pt x="545182" y="1442443"/>
                  <a:pt x="541275" y="1444481"/>
                </a:cubicBezTo>
                <a:cubicBezTo>
                  <a:pt x="508322" y="1460618"/>
                  <a:pt x="475200" y="1476584"/>
                  <a:pt x="442077" y="1492381"/>
                </a:cubicBezTo>
                <a:cubicBezTo>
                  <a:pt x="426110" y="1500025"/>
                  <a:pt x="424921" y="1499006"/>
                  <a:pt x="424072" y="1481340"/>
                </a:cubicBezTo>
                <a:cubicBezTo>
                  <a:pt x="421015" y="1423928"/>
                  <a:pt x="421864" y="1366346"/>
                  <a:pt x="423053" y="1308933"/>
                </a:cubicBezTo>
                <a:cubicBezTo>
                  <a:pt x="423393" y="1293986"/>
                  <a:pt x="421185" y="1279038"/>
                  <a:pt x="423393" y="1264261"/>
                </a:cubicBezTo>
                <a:cubicBezTo>
                  <a:pt x="423902" y="1261033"/>
                  <a:pt x="421864" y="1259505"/>
                  <a:pt x="419486" y="1258485"/>
                </a:cubicBezTo>
                <a:cubicBezTo>
                  <a:pt x="416259" y="1256957"/>
                  <a:pt x="412692" y="1255768"/>
                  <a:pt x="409294" y="1254239"/>
                </a:cubicBezTo>
                <a:cubicBezTo>
                  <a:pt x="407426" y="1253559"/>
                  <a:pt x="405218" y="1253220"/>
                  <a:pt x="404708" y="1251012"/>
                </a:cubicBezTo>
                <a:cubicBezTo>
                  <a:pt x="404199" y="1248294"/>
                  <a:pt x="406407" y="1247275"/>
                  <a:pt x="408275" y="1246086"/>
                </a:cubicBezTo>
                <a:cubicBezTo>
                  <a:pt x="410144" y="1244897"/>
                  <a:pt x="412522" y="1243538"/>
                  <a:pt x="413371" y="1241669"/>
                </a:cubicBezTo>
                <a:cubicBezTo>
                  <a:pt x="418807" y="1229609"/>
                  <a:pt x="428828" y="1229439"/>
                  <a:pt x="440039" y="1229439"/>
                </a:cubicBezTo>
                <a:cubicBezTo>
                  <a:pt x="488449" y="1229779"/>
                  <a:pt x="536859" y="1230459"/>
                  <a:pt x="585268" y="1229100"/>
                </a:cubicBezTo>
                <a:cubicBezTo>
                  <a:pt x="610577" y="1228420"/>
                  <a:pt x="635886" y="1224683"/>
                  <a:pt x="658987" y="1213133"/>
                </a:cubicBezTo>
                <a:cubicBezTo>
                  <a:pt x="667140" y="1209056"/>
                  <a:pt x="673935" y="1203111"/>
                  <a:pt x="680559" y="1196996"/>
                </a:cubicBezTo>
                <a:cubicBezTo>
                  <a:pt x="683447" y="1194449"/>
                  <a:pt x="686164" y="1192750"/>
                  <a:pt x="690241" y="1192580"/>
                </a:cubicBezTo>
                <a:cubicBezTo>
                  <a:pt x="723024" y="1190881"/>
                  <a:pt x="755807" y="1189183"/>
                  <a:pt x="788589" y="1186805"/>
                </a:cubicBezTo>
                <a:cubicBezTo>
                  <a:pt x="796743" y="1186295"/>
                  <a:pt x="797082" y="1189183"/>
                  <a:pt x="795724" y="1195638"/>
                </a:cubicBezTo>
                <a:close/>
              </a:path>
            </a:pathLst>
          </a:custGeom>
          <a:solidFill>
            <a:schemeClr val="accent3"/>
          </a:solidFill>
          <a:ln w="1698" cap="flat">
            <a:noFill/>
            <a:prstDash val="solid"/>
            <a:miter/>
          </a:ln>
        </p:spPr>
        <p:txBody>
          <a:bodyPr rtlCol="0" anchor="ctr"/>
          <a:lstStyle/>
          <a:p>
            <a:endParaRPr lang="en-US" dirty="0">
              <a:latin typeface="Arial" pitchFamily="34" charset="0"/>
              <a:cs typeface="B Nazanin" pitchFamily="2" charset="-78"/>
            </a:endParaRPr>
          </a:p>
        </p:txBody>
      </p:sp>
      <p:sp>
        <p:nvSpPr>
          <p:cNvPr id="332" name="Freeform: Shape 331">
            <a:extLst>
              <a:ext uri="{FF2B5EF4-FFF2-40B4-BE49-F238E27FC236}">
                <a16:creationId xmlns:a16="http://schemas.microsoft.com/office/drawing/2014/main" id="{3180F223-CB46-48CA-9D09-8FDB69620375}"/>
              </a:ext>
            </a:extLst>
          </p:cNvPr>
          <p:cNvSpPr/>
          <p:nvPr/>
        </p:nvSpPr>
        <p:spPr>
          <a:xfrm>
            <a:off x="6390716" y="4323636"/>
            <a:ext cx="1342267" cy="2393521"/>
          </a:xfrm>
          <a:custGeom>
            <a:avLst/>
            <a:gdLst>
              <a:gd name="connsiteX0" fmla="*/ 1010278 w 1010660"/>
              <a:gd name="connsiteY0" fmla="*/ 1613160 h 1802203"/>
              <a:gd name="connsiteX1" fmla="*/ 998557 w 1010660"/>
              <a:gd name="connsiteY1" fmla="*/ 1603308 h 1802203"/>
              <a:gd name="connsiteX2" fmla="*/ 990404 w 1010660"/>
              <a:gd name="connsiteY2" fmla="*/ 1596344 h 1802203"/>
              <a:gd name="connsiteX3" fmla="*/ 988536 w 1010660"/>
              <a:gd name="connsiteY3" fmla="*/ 1584624 h 1802203"/>
              <a:gd name="connsiteX4" fmla="*/ 968322 w 1010660"/>
              <a:gd name="connsiteY4" fmla="*/ 1564241 h 1802203"/>
              <a:gd name="connsiteX5" fmla="*/ 871163 w 1010660"/>
              <a:gd name="connsiteY5" fmla="*/ 1548444 h 1802203"/>
              <a:gd name="connsiteX6" fmla="*/ 749714 w 1010660"/>
              <a:gd name="connsiteY6" fmla="*/ 1529589 h 1802203"/>
              <a:gd name="connsiteX7" fmla="*/ 717101 w 1010660"/>
              <a:gd name="connsiteY7" fmla="*/ 1522625 h 1802203"/>
              <a:gd name="connsiteX8" fmla="*/ 717441 w 1010660"/>
              <a:gd name="connsiteY8" fmla="*/ 1520417 h 1802203"/>
              <a:gd name="connsiteX9" fmla="*/ 740032 w 1010660"/>
              <a:gd name="connsiteY9" fmla="*/ 1517020 h 1802203"/>
              <a:gd name="connsiteX10" fmla="*/ 743769 w 1010660"/>
              <a:gd name="connsiteY10" fmla="*/ 1518379 h 1802203"/>
              <a:gd name="connsiteX11" fmla="*/ 750563 w 1010660"/>
              <a:gd name="connsiteY11" fmla="*/ 1523474 h 1802203"/>
              <a:gd name="connsiteX12" fmla="*/ 804069 w 1010660"/>
              <a:gd name="connsiteY12" fmla="*/ 1521946 h 1802203"/>
              <a:gd name="connsiteX13" fmla="*/ 813581 w 1010660"/>
              <a:gd name="connsiteY13" fmla="*/ 1509036 h 1802203"/>
              <a:gd name="connsiteX14" fmla="*/ 816129 w 1010660"/>
              <a:gd name="connsiteY14" fmla="*/ 1490522 h 1802203"/>
              <a:gd name="connsiteX15" fmla="*/ 806277 w 1010660"/>
              <a:gd name="connsiteY15" fmla="*/ 1469459 h 1802203"/>
              <a:gd name="connsiteX16" fmla="*/ 798124 w 1010660"/>
              <a:gd name="connsiteY16" fmla="*/ 1455871 h 1802203"/>
              <a:gd name="connsiteX17" fmla="*/ 797274 w 1010660"/>
              <a:gd name="connsiteY17" fmla="*/ 1445849 h 1802203"/>
              <a:gd name="connsiteX18" fmla="*/ 786064 w 1010660"/>
              <a:gd name="connsiteY18" fmla="*/ 1441772 h 1802203"/>
              <a:gd name="connsiteX19" fmla="*/ 758037 w 1010660"/>
              <a:gd name="connsiteY19" fmla="*/ 1457739 h 1802203"/>
              <a:gd name="connsiteX20" fmla="*/ 698586 w 1010660"/>
              <a:gd name="connsiteY20" fmla="*/ 1490012 h 1802203"/>
              <a:gd name="connsiteX21" fmla="*/ 685507 w 1010660"/>
              <a:gd name="connsiteY21" fmla="*/ 1481859 h 1802203"/>
              <a:gd name="connsiteX22" fmla="*/ 683299 w 1010660"/>
              <a:gd name="connsiteY22" fmla="*/ 1417313 h 1802203"/>
              <a:gd name="connsiteX23" fmla="*/ 692302 w 1010660"/>
              <a:gd name="connsiteY23" fmla="*/ 1403214 h 1802203"/>
              <a:gd name="connsiteX24" fmla="*/ 708608 w 1010660"/>
              <a:gd name="connsiteY24" fmla="*/ 1399138 h 1802203"/>
              <a:gd name="connsiteX25" fmla="*/ 784875 w 1010660"/>
              <a:gd name="connsiteY25" fmla="*/ 1387417 h 1802203"/>
              <a:gd name="connsiteX26" fmla="*/ 833794 w 1010660"/>
              <a:gd name="connsiteY26" fmla="*/ 1365675 h 1802203"/>
              <a:gd name="connsiteX27" fmla="*/ 910231 w 1010660"/>
              <a:gd name="connsiteY27" fmla="*/ 1264100 h 1802203"/>
              <a:gd name="connsiteX28" fmla="*/ 935540 w 1010660"/>
              <a:gd name="connsiteY28" fmla="*/ 1186474 h 1802203"/>
              <a:gd name="connsiteX29" fmla="*/ 939616 w 1010660"/>
              <a:gd name="connsiteY29" fmla="*/ 1178661 h 1802203"/>
              <a:gd name="connsiteX30" fmla="*/ 960679 w 1010660"/>
              <a:gd name="connsiteY30" fmla="*/ 1157768 h 1802203"/>
              <a:gd name="connsiteX31" fmla="*/ 976646 w 1010660"/>
              <a:gd name="connsiteY31" fmla="*/ 1104602 h 1802203"/>
              <a:gd name="connsiteX32" fmla="*/ 958301 w 1010660"/>
              <a:gd name="connsiteY32" fmla="*/ 973301 h 1802203"/>
              <a:gd name="connsiteX33" fmla="*/ 956942 w 1010660"/>
              <a:gd name="connsiteY33" fmla="*/ 961751 h 1802203"/>
              <a:gd name="connsiteX34" fmla="*/ 957451 w 1010660"/>
              <a:gd name="connsiteY34" fmla="*/ 937970 h 1802203"/>
              <a:gd name="connsiteX35" fmla="*/ 957961 w 1010660"/>
              <a:gd name="connsiteY35" fmla="*/ 901281 h 1802203"/>
              <a:gd name="connsiteX36" fmla="*/ 957621 w 1010660"/>
              <a:gd name="connsiteY36" fmla="*/ 891259 h 1802203"/>
              <a:gd name="connsiteX37" fmla="*/ 957112 w 1010660"/>
              <a:gd name="connsiteY37" fmla="*/ 861364 h 1802203"/>
              <a:gd name="connsiteX38" fmla="*/ 959829 w 1010660"/>
              <a:gd name="connsiteY38" fmla="*/ 813804 h 1802203"/>
              <a:gd name="connsiteX39" fmla="*/ 962547 w 1010660"/>
              <a:gd name="connsiteY39" fmla="*/ 801064 h 1802203"/>
              <a:gd name="connsiteX40" fmla="*/ 953205 w 1010660"/>
              <a:gd name="connsiteY40" fmla="*/ 776435 h 1802203"/>
              <a:gd name="connsiteX41" fmla="*/ 944882 w 1010660"/>
              <a:gd name="connsiteY41" fmla="*/ 774566 h 1802203"/>
              <a:gd name="connsiteX42" fmla="*/ 930784 w 1010660"/>
              <a:gd name="connsiteY42" fmla="*/ 756561 h 1802203"/>
              <a:gd name="connsiteX43" fmla="*/ 931463 w 1010660"/>
              <a:gd name="connsiteY43" fmla="*/ 743822 h 1802203"/>
              <a:gd name="connsiteX44" fmla="*/ 939107 w 1010660"/>
              <a:gd name="connsiteY44" fmla="*/ 650059 h 1802203"/>
              <a:gd name="connsiteX45" fmla="*/ 916685 w 1010660"/>
              <a:gd name="connsiteY45" fmla="*/ 635112 h 1802203"/>
              <a:gd name="connsiteX46" fmla="*/ 902077 w 1010660"/>
              <a:gd name="connsiteY46" fmla="*/ 624581 h 1802203"/>
              <a:gd name="connsiteX47" fmla="*/ 902417 w 1010660"/>
              <a:gd name="connsiteY47" fmla="*/ 621183 h 1802203"/>
              <a:gd name="connsiteX48" fmla="*/ 907173 w 1010660"/>
              <a:gd name="connsiteY48" fmla="*/ 545087 h 1802203"/>
              <a:gd name="connsiteX49" fmla="*/ 896132 w 1010660"/>
              <a:gd name="connsiteY49" fmla="*/ 478162 h 1802203"/>
              <a:gd name="connsiteX50" fmla="*/ 888489 w 1010660"/>
              <a:gd name="connsiteY50" fmla="*/ 462195 h 1802203"/>
              <a:gd name="connsiteX51" fmla="*/ 887300 w 1010660"/>
              <a:gd name="connsiteY51" fmla="*/ 448267 h 1802203"/>
              <a:gd name="connsiteX52" fmla="*/ 891376 w 1010660"/>
              <a:gd name="connsiteY52" fmla="*/ 426355 h 1802203"/>
              <a:gd name="connsiteX53" fmla="*/ 908702 w 1010660"/>
              <a:gd name="connsiteY53" fmla="*/ 416333 h 1802203"/>
              <a:gd name="connsiteX54" fmla="*/ 919233 w 1010660"/>
              <a:gd name="connsiteY54" fmla="*/ 418881 h 1802203"/>
              <a:gd name="connsiteX55" fmla="*/ 913798 w 1010660"/>
              <a:gd name="connsiteY55" fmla="*/ 397819 h 1802203"/>
              <a:gd name="connsiteX56" fmla="*/ 915836 w 1010660"/>
              <a:gd name="connsiteY56" fmla="*/ 361129 h 1802203"/>
              <a:gd name="connsiteX57" fmla="*/ 915157 w 1010660"/>
              <a:gd name="connsiteY57" fmla="*/ 340067 h 1802203"/>
              <a:gd name="connsiteX58" fmla="*/ 933501 w 1010660"/>
              <a:gd name="connsiteY58" fmla="*/ 275520 h 1802203"/>
              <a:gd name="connsiteX59" fmla="*/ 941315 w 1010660"/>
              <a:gd name="connsiteY59" fmla="*/ 225922 h 1802203"/>
              <a:gd name="connsiteX60" fmla="*/ 940635 w 1010660"/>
              <a:gd name="connsiteY60" fmla="*/ 202141 h 1802203"/>
              <a:gd name="connsiteX61" fmla="*/ 934521 w 1010660"/>
              <a:gd name="connsiteY61" fmla="*/ 161205 h 1802203"/>
              <a:gd name="connsiteX62" fmla="*/ 920592 w 1010660"/>
              <a:gd name="connsiteY62" fmla="*/ 124006 h 1802203"/>
              <a:gd name="connsiteX63" fmla="*/ 914477 w 1010660"/>
              <a:gd name="connsiteY63" fmla="*/ 105661 h 1802203"/>
              <a:gd name="connsiteX64" fmla="*/ 893415 w 1010660"/>
              <a:gd name="connsiteY64" fmla="*/ 67783 h 1802203"/>
              <a:gd name="connsiteX65" fmla="*/ 792858 w 1010660"/>
              <a:gd name="connsiteY65" fmla="*/ 9 h 1802203"/>
              <a:gd name="connsiteX66" fmla="*/ 773834 w 1010660"/>
              <a:gd name="connsiteY66" fmla="*/ 8332 h 1802203"/>
              <a:gd name="connsiteX67" fmla="*/ 760415 w 1010660"/>
              <a:gd name="connsiteY67" fmla="*/ 28885 h 1802203"/>
              <a:gd name="connsiteX68" fmla="*/ 741221 w 1010660"/>
              <a:gd name="connsiteY68" fmla="*/ 35849 h 1802203"/>
              <a:gd name="connsiteX69" fmla="*/ 724235 w 1010660"/>
              <a:gd name="connsiteY69" fmla="*/ 30923 h 1802203"/>
              <a:gd name="connsiteX70" fmla="*/ 656801 w 1010660"/>
              <a:gd name="connsiteY70" fmla="*/ 30074 h 1802203"/>
              <a:gd name="connsiteX71" fmla="*/ 585630 w 1010660"/>
              <a:gd name="connsiteY71" fmla="*/ 72029 h 1802203"/>
              <a:gd name="connsiteX72" fmla="*/ 566946 w 1010660"/>
              <a:gd name="connsiteY72" fmla="*/ 104812 h 1802203"/>
              <a:gd name="connsiteX73" fmla="*/ 560491 w 1010660"/>
              <a:gd name="connsiteY73" fmla="*/ 189232 h 1802203"/>
              <a:gd name="connsiteX74" fmla="*/ 563209 w 1010660"/>
              <a:gd name="connsiteY74" fmla="*/ 206558 h 1802203"/>
              <a:gd name="connsiteX75" fmla="*/ 563379 w 1010660"/>
              <a:gd name="connsiteY75" fmla="*/ 259554 h 1802203"/>
              <a:gd name="connsiteX76" fmla="*/ 561340 w 1010660"/>
              <a:gd name="connsiteY76" fmla="*/ 276370 h 1802203"/>
              <a:gd name="connsiteX77" fmla="*/ 570853 w 1010660"/>
              <a:gd name="connsiteY77" fmla="*/ 288260 h 1802203"/>
              <a:gd name="connsiteX78" fmla="*/ 584781 w 1010660"/>
              <a:gd name="connsiteY78" fmla="*/ 303887 h 1802203"/>
              <a:gd name="connsiteX79" fmla="*/ 590386 w 1010660"/>
              <a:gd name="connsiteY79" fmla="*/ 312380 h 1802203"/>
              <a:gd name="connsiteX80" fmla="*/ 601937 w 1010660"/>
              <a:gd name="connsiteY80" fmla="*/ 335311 h 1802203"/>
              <a:gd name="connsiteX81" fmla="*/ 603635 w 1010660"/>
              <a:gd name="connsiteY81" fmla="*/ 341595 h 1802203"/>
              <a:gd name="connsiteX82" fmla="*/ 616205 w 1010660"/>
              <a:gd name="connsiteY82" fmla="*/ 359940 h 1802203"/>
              <a:gd name="connsiteX83" fmla="*/ 637947 w 1010660"/>
              <a:gd name="connsiteY83" fmla="*/ 374888 h 1802203"/>
              <a:gd name="connsiteX84" fmla="*/ 660708 w 1010660"/>
              <a:gd name="connsiteY84" fmla="*/ 372510 h 1802203"/>
              <a:gd name="connsiteX85" fmla="*/ 685168 w 1010660"/>
              <a:gd name="connsiteY85" fmla="*/ 382362 h 1802203"/>
              <a:gd name="connsiteX86" fmla="*/ 698247 w 1010660"/>
              <a:gd name="connsiteY86" fmla="*/ 402065 h 1802203"/>
              <a:gd name="connsiteX87" fmla="*/ 694680 w 1010660"/>
              <a:gd name="connsiteY87" fmla="*/ 422788 h 1802203"/>
              <a:gd name="connsiteX88" fmla="*/ 690603 w 1010660"/>
              <a:gd name="connsiteY88" fmla="*/ 425846 h 1802203"/>
              <a:gd name="connsiteX89" fmla="*/ 656971 w 1010660"/>
              <a:gd name="connsiteY89" fmla="*/ 466442 h 1802203"/>
              <a:gd name="connsiteX90" fmla="*/ 637607 w 1010660"/>
              <a:gd name="connsiteY90" fmla="*/ 500414 h 1802203"/>
              <a:gd name="connsiteX91" fmla="*/ 635229 w 1010660"/>
              <a:gd name="connsiteY91" fmla="*/ 507378 h 1802203"/>
              <a:gd name="connsiteX92" fmla="*/ 628605 w 1010660"/>
              <a:gd name="connsiteY92" fmla="*/ 536084 h 1802203"/>
              <a:gd name="connsiteX93" fmla="*/ 601597 w 1010660"/>
              <a:gd name="connsiteY93" fmla="*/ 588910 h 1802203"/>
              <a:gd name="connsiteX94" fmla="*/ 576118 w 1010660"/>
              <a:gd name="connsiteY94" fmla="*/ 666876 h 1802203"/>
              <a:gd name="connsiteX95" fmla="*/ 566776 w 1010660"/>
              <a:gd name="connsiteY95" fmla="*/ 710699 h 1802203"/>
              <a:gd name="connsiteX96" fmla="*/ 552847 w 1010660"/>
              <a:gd name="connsiteY96" fmla="*/ 799535 h 1802203"/>
              <a:gd name="connsiteX97" fmla="*/ 547582 w 1010660"/>
              <a:gd name="connsiteY97" fmla="*/ 812784 h 1802203"/>
              <a:gd name="connsiteX98" fmla="*/ 532804 w 1010660"/>
              <a:gd name="connsiteY98" fmla="*/ 815332 h 1802203"/>
              <a:gd name="connsiteX99" fmla="*/ 491189 w 1010660"/>
              <a:gd name="connsiteY99" fmla="*/ 818220 h 1802203"/>
              <a:gd name="connsiteX100" fmla="*/ 458406 w 1010660"/>
              <a:gd name="connsiteY100" fmla="*/ 835885 h 1802203"/>
              <a:gd name="connsiteX101" fmla="*/ 411015 w 1010660"/>
              <a:gd name="connsiteY101" fmla="*/ 853720 h 1802203"/>
              <a:gd name="connsiteX102" fmla="*/ 394199 w 1010660"/>
              <a:gd name="connsiteY102" fmla="*/ 854400 h 1802203"/>
              <a:gd name="connsiteX103" fmla="*/ 375345 w 1010660"/>
              <a:gd name="connsiteY103" fmla="*/ 856948 h 1802203"/>
              <a:gd name="connsiteX104" fmla="*/ 367361 w 1010660"/>
              <a:gd name="connsiteY104" fmla="*/ 858646 h 1802203"/>
              <a:gd name="connsiteX105" fmla="*/ 355471 w 1010660"/>
              <a:gd name="connsiteY105" fmla="*/ 859156 h 1802203"/>
              <a:gd name="connsiteX106" fmla="*/ 346469 w 1010660"/>
              <a:gd name="connsiteY106" fmla="*/ 866800 h 1802203"/>
              <a:gd name="connsiteX107" fmla="*/ 318102 w 1010660"/>
              <a:gd name="connsiteY107" fmla="*/ 884125 h 1802203"/>
              <a:gd name="connsiteX108" fmla="*/ 274788 w 1010660"/>
              <a:gd name="connsiteY108" fmla="*/ 891259 h 1802203"/>
              <a:gd name="connsiteX109" fmla="*/ 219754 w 1010660"/>
              <a:gd name="connsiteY109" fmla="*/ 894487 h 1802203"/>
              <a:gd name="connsiteX110" fmla="*/ 211771 w 1010660"/>
              <a:gd name="connsiteY110" fmla="*/ 889391 h 1802203"/>
              <a:gd name="connsiteX111" fmla="*/ 186801 w 1010660"/>
              <a:gd name="connsiteY111" fmla="*/ 833677 h 1802203"/>
              <a:gd name="connsiteX112" fmla="*/ 87094 w 1010660"/>
              <a:gd name="connsiteY112" fmla="*/ 610992 h 1802203"/>
              <a:gd name="connsiteX113" fmla="*/ 76393 w 1010660"/>
              <a:gd name="connsiteY113" fmla="*/ 607255 h 1802203"/>
              <a:gd name="connsiteX114" fmla="*/ 5222 w 1010660"/>
              <a:gd name="connsiteY114" fmla="*/ 643095 h 1802203"/>
              <a:gd name="connsiteX115" fmla="*/ 1655 w 1010660"/>
              <a:gd name="connsiteY115" fmla="*/ 654306 h 1802203"/>
              <a:gd name="connsiteX116" fmla="*/ 35117 w 1010660"/>
              <a:gd name="connsiteY116" fmla="*/ 727515 h 1802203"/>
              <a:gd name="connsiteX117" fmla="*/ 141789 w 1010660"/>
              <a:gd name="connsiteY117" fmla="*/ 969394 h 1802203"/>
              <a:gd name="connsiteX118" fmla="*/ 138561 w 1010660"/>
              <a:gd name="connsiteY118" fmla="*/ 994194 h 1802203"/>
              <a:gd name="connsiteX119" fmla="*/ 135334 w 1010660"/>
              <a:gd name="connsiteY119" fmla="*/ 999969 h 1802203"/>
              <a:gd name="connsiteX120" fmla="*/ 125143 w 1010660"/>
              <a:gd name="connsiteY120" fmla="*/ 1013897 h 1802203"/>
              <a:gd name="connsiteX121" fmla="*/ 96436 w 1010660"/>
              <a:gd name="connsiteY121" fmla="*/ 1073178 h 1802203"/>
              <a:gd name="connsiteX122" fmla="*/ 96946 w 1010660"/>
              <a:gd name="connsiteY122" fmla="*/ 1119040 h 1802203"/>
              <a:gd name="connsiteX123" fmla="*/ 98305 w 1010660"/>
              <a:gd name="connsiteY123" fmla="*/ 1129062 h 1802203"/>
              <a:gd name="connsiteX124" fmla="*/ 105779 w 1010660"/>
              <a:gd name="connsiteY124" fmla="*/ 1168979 h 1802203"/>
              <a:gd name="connsiteX125" fmla="*/ 120726 w 1010660"/>
              <a:gd name="connsiteY125" fmla="*/ 1260872 h 1802203"/>
              <a:gd name="connsiteX126" fmla="*/ 157076 w 1010660"/>
              <a:gd name="connsiteY126" fmla="*/ 1380793 h 1802203"/>
              <a:gd name="connsiteX127" fmla="*/ 171514 w 1010660"/>
              <a:gd name="connsiteY127" fmla="*/ 1439224 h 1802203"/>
              <a:gd name="connsiteX128" fmla="*/ 162512 w 1010660"/>
              <a:gd name="connsiteY128" fmla="*/ 1504110 h 1802203"/>
              <a:gd name="connsiteX129" fmla="*/ 140430 w 1010660"/>
              <a:gd name="connsiteY129" fmla="*/ 1544197 h 1802203"/>
              <a:gd name="connsiteX130" fmla="*/ 123274 w 1010660"/>
              <a:gd name="connsiteY130" fmla="*/ 1557786 h 1802203"/>
              <a:gd name="connsiteX131" fmla="*/ 94228 w 1010660"/>
              <a:gd name="connsiteY131" fmla="*/ 1563731 h 1802203"/>
              <a:gd name="connsiteX132" fmla="*/ 85226 w 1010660"/>
              <a:gd name="connsiteY132" fmla="*/ 1569167 h 1802203"/>
              <a:gd name="connsiteX133" fmla="*/ 59917 w 1010660"/>
              <a:gd name="connsiteY133" fmla="*/ 1597533 h 1802203"/>
              <a:gd name="connsiteX134" fmla="*/ 47347 w 1010660"/>
              <a:gd name="connsiteY134" fmla="*/ 1636940 h 1802203"/>
              <a:gd name="connsiteX135" fmla="*/ 82848 w 1010660"/>
              <a:gd name="connsiteY135" fmla="*/ 1670233 h 1802203"/>
              <a:gd name="connsiteX136" fmla="*/ 168626 w 1010660"/>
              <a:gd name="connsiteY136" fmla="*/ 1675668 h 1802203"/>
              <a:gd name="connsiteX137" fmla="*/ 225699 w 1010660"/>
              <a:gd name="connsiteY137" fmla="*/ 1626239 h 1802203"/>
              <a:gd name="connsiteX138" fmla="*/ 241496 w 1010660"/>
              <a:gd name="connsiteY138" fmla="*/ 1605007 h 1802203"/>
              <a:gd name="connsiteX139" fmla="*/ 272750 w 1010660"/>
              <a:gd name="connsiteY139" fmla="*/ 1588021 h 1802203"/>
              <a:gd name="connsiteX140" fmla="*/ 282092 w 1010660"/>
              <a:gd name="connsiteY140" fmla="*/ 1593966 h 1802203"/>
              <a:gd name="connsiteX141" fmla="*/ 279884 w 1010660"/>
              <a:gd name="connsiteY141" fmla="*/ 1643055 h 1802203"/>
              <a:gd name="connsiteX142" fmla="*/ 287698 w 1010660"/>
              <a:gd name="connsiteY142" fmla="*/ 1653417 h 1802203"/>
              <a:gd name="connsiteX143" fmla="*/ 291095 w 1010660"/>
              <a:gd name="connsiteY143" fmla="*/ 1645943 h 1802203"/>
              <a:gd name="connsiteX144" fmla="*/ 292963 w 1010660"/>
              <a:gd name="connsiteY144" fmla="*/ 1604327 h 1802203"/>
              <a:gd name="connsiteX145" fmla="*/ 295681 w 1010660"/>
              <a:gd name="connsiteY145" fmla="*/ 1579188 h 1802203"/>
              <a:gd name="connsiteX146" fmla="*/ 311648 w 1010660"/>
              <a:gd name="connsiteY146" fmla="*/ 1549633 h 1802203"/>
              <a:gd name="connsiteX147" fmla="*/ 316234 w 1010660"/>
              <a:gd name="connsiteY147" fmla="*/ 1517190 h 1802203"/>
              <a:gd name="connsiteX148" fmla="*/ 316743 w 1010660"/>
              <a:gd name="connsiteY148" fmla="*/ 1507338 h 1802203"/>
              <a:gd name="connsiteX149" fmla="*/ 313686 w 1010660"/>
              <a:gd name="connsiteY149" fmla="*/ 1474385 h 1802203"/>
              <a:gd name="connsiteX150" fmla="*/ 294662 w 1010660"/>
              <a:gd name="connsiteY150" fmla="*/ 1451794 h 1802203"/>
              <a:gd name="connsiteX151" fmla="*/ 281073 w 1010660"/>
              <a:gd name="connsiteY151" fmla="*/ 1446189 h 1802203"/>
              <a:gd name="connsiteX152" fmla="*/ 272071 w 1010660"/>
              <a:gd name="connsiteY152" fmla="*/ 1439734 h 1802203"/>
              <a:gd name="connsiteX153" fmla="*/ 270542 w 1010660"/>
              <a:gd name="connsiteY153" fmla="*/ 1428863 h 1802203"/>
              <a:gd name="connsiteX154" fmla="*/ 278355 w 1010660"/>
              <a:gd name="connsiteY154" fmla="*/ 1303677 h 1802203"/>
              <a:gd name="connsiteX155" fmla="*/ 285659 w 1010660"/>
              <a:gd name="connsiteY155" fmla="*/ 1212293 h 1802203"/>
              <a:gd name="connsiteX156" fmla="*/ 280564 w 1010660"/>
              <a:gd name="connsiteY156" fmla="*/ 1182398 h 1802203"/>
              <a:gd name="connsiteX157" fmla="*/ 269862 w 1010660"/>
              <a:gd name="connsiteY157" fmla="*/ 1148596 h 1802203"/>
              <a:gd name="connsiteX158" fmla="*/ 278016 w 1010660"/>
              <a:gd name="connsiteY158" fmla="*/ 1137725 h 1802203"/>
              <a:gd name="connsiteX159" fmla="*/ 313686 w 1010660"/>
              <a:gd name="connsiteY159" fmla="*/ 1138234 h 1802203"/>
              <a:gd name="connsiteX160" fmla="*/ 323708 w 1010660"/>
              <a:gd name="connsiteY160" fmla="*/ 1148596 h 1802203"/>
              <a:gd name="connsiteX161" fmla="*/ 337296 w 1010660"/>
              <a:gd name="connsiteY161" fmla="*/ 1174414 h 1802203"/>
              <a:gd name="connsiteX162" fmla="*/ 383668 w 1010660"/>
              <a:gd name="connsiteY162" fmla="*/ 1187663 h 1802203"/>
              <a:gd name="connsiteX163" fmla="*/ 507325 w 1010660"/>
              <a:gd name="connsiteY163" fmla="*/ 1194797 h 1802203"/>
              <a:gd name="connsiteX164" fmla="*/ 517007 w 1010660"/>
              <a:gd name="connsiteY164" fmla="*/ 1204309 h 1802203"/>
              <a:gd name="connsiteX165" fmla="*/ 509194 w 1010660"/>
              <a:gd name="connsiteY165" fmla="*/ 1295524 h 1802203"/>
              <a:gd name="connsiteX166" fmla="*/ 499851 w 1010660"/>
              <a:gd name="connsiteY166" fmla="*/ 1395910 h 1802203"/>
              <a:gd name="connsiteX167" fmla="*/ 506816 w 1010660"/>
              <a:gd name="connsiteY167" fmla="*/ 1404064 h 1802203"/>
              <a:gd name="connsiteX168" fmla="*/ 593104 w 1010660"/>
              <a:gd name="connsiteY168" fmla="*/ 1408140 h 1802203"/>
              <a:gd name="connsiteX169" fmla="*/ 606693 w 1010660"/>
              <a:gd name="connsiteY169" fmla="*/ 1407970 h 1802203"/>
              <a:gd name="connsiteX170" fmla="*/ 615016 w 1010660"/>
              <a:gd name="connsiteY170" fmla="*/ 1416293 h 1802203"/>
              <a:gd name="connsiteX171" fmla="*/ 614167 w 1010660"/>
              <a:gd name="connsiteY171" fmla="*/ 1485936 h 1802203"/>
              <a:gd name="connsiteX172" fmla="*/ 610430 w 1010660"/>
              <a:gd name="connsiteY172" fmla="*/ 1490861 h 1802203"/>
              <a:gd name="connsiteX173" fmla="*/ 560831 w 1010660"/>
              <a:gd name="connsiteY173" fmla="*/ 1486105 h 1802203"/>
              <a:gd name="connsiteX174" fmla="*/ 452801 w 1010660"/>
              <a:gd name="connsiteY174" fmla="*/ 1450945 h 1802203"/>
              <a:gd name="connsiteX175" fmla="*/ 429870 w 1010660"/>
              <a:gd name="connsiteY175" fmla="*/ 1458928 h 1802203"/>
              <a:gd name="connsiteX176" fmla="*/ 428341 w 1010660"/>
              <a:gd name="connsiteY176" fmla="*/ 1467081 h 1802203"/>
              <a:gd name="connsiteX177" fmla="*/ 428171 w 1010660"/>
              <a:gd name="connsiteY177" fmla="*/ 1505300 h 1802203"/>
              <a:gd name="connsiteX178" fmla="*/ 434626 w 1010660"/>
              <a:gd name="connsiteY178" fmla="*/ 1523474 h 1802203"/>
              <a:gd name="connsiteX179" fmla="*/ 438193 w 1010660"/>
              <a:gd name="connsiteY179" fmla="*/ 1531628 h 1802203"/>
              <a:gd name="connsiteX180" fmla="*/ 448214 w 1010660"/>
              <a:gd name="connsiteY180" fmla="*/ 1551671 h 1802203"/>
              <a:gd name="connsiteX181" fmla="*/ 451611 w 1010660"/>
              <a:gd name="connsiteY181" fmla="*/ 1557956 h 1802203"/>
              <a:gd name="connsiteX182" fmla="*/ 446346 w 1010660"/>
              <a:gd name="connsiteY182" fmla="*/ 1561523 h 1802203"/>
              <a:gd name="connsiteX183" fmla="*/ 350715 w 1010660"/>
              <a:gd name="connsiteY183" fmla="*/ 1584454 h 1802203"/>
              <a:gd name="connsiteX184" fmla="*/ 327954 w 1010660"/>
              <a:gd name="connsiteY184" fmla="*/ 1610782 h 1802203"/>
              <a:gd name="connsiteX185" fmla="*/ 327954 w 1010660"/>
              <a:gd name="connsiteY185" fmla="*/ 1649850 h 1802203"/>
              <a:gd name="connsiteX186" fmla="*/ 335428 w 1010660"/>
              <a:gd name="connsiteY186" fmla="*/ 1668194 h 1802203"/>
              <a:gd name="connsiteX187" fmla="*/ 346809 w 1010660"/>
              <a:gd name="connsiteY187" fmla="*/ 1688407 h 1802203"/>
              <a:gd name="connsiteX188" fmla="*/ 351904 w 1010660"/>
              <a:gd name="connsiteY188" fmla="*/ 1693673 h 1802203"/>
              <a:gd name="connsiteX189" fmla="*/ 395558 w 1010660"/>
              <a:gd name="connsiteY189" fmla="*/ 1687219 h 1802203"/>
              <a:gd name="connsiteX190" fmla="*/ 410166 w 1010660"/>
              <a:gd name="connsiteY190" fmla="*/ 1651888 h 1802203"/>
              <a:gd name="connsiteX191" fmla="*/ 398615 w 1010660"/>
              <a:gd name="connsiteY191" fmla="*/ 1632354 h 1802203"/>
              <a:gd name="connsiteX192" fmla="*/ 395388 w 1010660"/>
              <a:gd name="connsiteY192" fmla="*/ 1623182 h 1802203"/>
              <a:gd name="connsiteX193" fmla="*/ 403032 w 1010660"/>
              <a:gd name="connsiteY193" fmla="*/ 1619445 h 1802203"/>
              <a:gd name="connsiteX194" fmla="*/ 500701 w 1010660"/>
              <a:gd name="connsiteY194" fmla="*/ 1603478 h 1802203"/>
              <a:gd name="connsiteX195" fmla="*/ 566606 w 1010660"/>
              <a:gd name="connsiteY195" fmla="*/ 1591928 h 1802203"/>
              <a:gd name="connsiteX196" fmla="*/ 616205 w 1010660"/>
              <a:gd name="connsiteY196" fmla="*/ 1587341 h 1802203"/>
              <a:gd name="connsiteX197" fmla="*/ 638626 w 1010660"/>
              <a:gd name="connsiteY197" fmla="*/ 1604667 h 1802203"/>
              <a:gd name="connsiteX198" fmla="*/ 663935 w 1010660"/>
              <a:gd name="connsiteY198" fmla="*/ 1683312 h 1802203"/>
              <a:gd name="connsiteX199" fmla="*/ 667502 w 1010660"/>
              <a:gd name="connsiteY199" fmla="*/ 1731891 h 1802203"/>
              <a:gd name="connsiteX200" fmla="*/ 665634 w 1010660"/>
              <a:gd name="connsiteY200" fmla="*/ 1757200 h 1802203"/>
              <a:gd name="connsiteX201" fmla="*/ 712345 w 1010660"/>
              <a:gd name="connsiteY201" fmla="*/ 1803402 h 1802203"/>
              <a:gd name="connsiteX202" fmla="*/ 763642 w 1010660"/>
              <a:gd name="connsiteY202" fmla="*/ 1762976 h 1802203"/>
              <a:gd name="connsiteX203" fmla="*/ 760415 w 1010660"/>
              <a:gd name="connsiteY203" fmla="*/ 1742423 h 1802203"/>
              <a:gd name="connsiteX204" fmla="*/ 730860 w 1010660"/>
              <a:gd name="connsiteY204" fmla="*/ 1710319 h 1802203"/>
              <a:gd name="connsiteX205" fmla="*/ 725934 w 1010660"/>
              <a:gd name="connsiteY205" fmla="*/ 1704204 h 1802203"/>
              <a:gd name="connsiteX206" fmla="*/ 695189 w 1010660"/>
              <a:gd name="connsiteY206" fmla="*/ 1594985 h 1802203"/>
              <a:gd name="connsiteX207" fmla="*/ 705890 w 1010660"/>
              <a:gd name="connsiteY207" fmla="*/ 1581736 h 1802203"/>
              <a:gd name="connsiteX208" fmla="*/ 711835 w 1010660"/>
              <a:gd name="connsiteY208" fmla="*/ 1582246 h 1802203"/>
              <a:gd name="connsiteX209" fmla="*/ 783516 w 1010660"/>
              <a:gd name="connsiteY209" fmla="*/ 1589719 h 1802203"/>
              <a:gd name="connsiteX210" fmla="*/ 928236 w 1010660"/>
              <a:gd name="connsiteY210" fmla="*/ 1601270 h 1802203"/>
              <a:gd name="connsiteX211" fmla="*/ 942844 w 1010660"/>
              <a:gd name="connsiteY211" fmla="*/ 1623182 h 1802203"/>
              <a:gd name="connsiteX212" fmla="*/ 943353 w 1010660"/>
              <a:gd name="connsiteY212" fmla="*/ 1639488 h 1802203"/>
              <a:gd name="connsiteX213" fmla="*/ 951506 w 1010660"/>
              <a:gd name="connsiteY213" fmla="*/ 1656984 h 1802203"/>
              <a:gd name="connsiteX214" fmla="*/ 958980 w 1010660"/>
              <a:gd name="connsiteY214" fmla="*/ 1663778 h 1802203"/>
              <a:gd name="connsiteX215" fmla="*/ 989385 w 1010660"/>
              <a:gd name="connsiteY215" fmla="*/ 1666496 h 1802203"/>
              <a:gd name="connsiteX216" fmla="*/ 1002974 w 1010660"/>
              <a:gd name="connsiteY216" fmla="*/ 1659531 h 1802203"/>
              <a:gd name="connsiteX217" fmla="*/ 1010278 w 1010660"/>
              <a:gd name="connsiteY217" fmla="*/ 1613160 h 1802203"/>
              <a:gd name="connsiteX218" fmla="*/ 893245 w 1010660"/>
              <a:gd name="connsiteY218" fmla="*/ 959203 h 1802203"/>
              <a:gd name="connsiteX219" fmla="*/ 911929 w 1010660"/>
              <a:gd name="connsiteY219" fmla="*/ 957674 h 1802203"/>
              <a:gd name="connsiteX220" fmla="*/ 923310 w 1010660"/>
              <a:gd name="connsiteY220" fmla="*/ 963110 h 1802203"/>
              <a:gd name="connsiteX221" fmla="*/ 941655 w 1010660"/>
              <a:gd name="connsiteY221" fmla="*/ 1071989 h 1802203"/>
              <a:gd name="connsiteX222" fmla="*/ 943183 w 1010660"/>
              <a:gd name="connsiteY222" fmla="*/ 1086257 h 1802203"/>
              <a:gd name="connsiteX223" fmla="*/ 942504 w 1010660"/>
              <a:gd name="connsiteY223" fmla="*/ 1086257 h 1802203"/>
              <a:gd name="connsiteX224" fmla="*/ 942504 w 1010660"/>
              <a:gd name="connsiteY224" fmla="*/ 1098147 h 1802203"/>
              <a:gd name="connsiteX225" fmla="*/ 937748 w 1010660"/>
              <a:gd name="connsiteY225" fmla="*/ 1103073 h 1802203"/>
              <a:gd name="connsiteX226" fmla="*/ 932822 w 1010660"/>
              <a:gd name="connsiteY226" fmla="*/ 1098317 h 1802203"/>
              <a:gd name="connsiteX227" fmla="*/ 912269 w 1010660"/>
              <a:gd name="connsiteY227" fmla="*/ 1033261 h 1802203"/>
              <a:gd name="connsiteX228" fmla="*/ 893245 w 1010660"/>
              <a:gd name="connsiteY228" fmla="*/ 974830 h 1802203"/>
              <a:gd name="connsiteX229" fmla="*/ 888998 w 1010660"/>
              <a:gd name="connsiteY229" fmla="*/ 962940 h 1802203"/>
              <a:gd name="connsiteX230" fmla="*/ 893245 w 1010660"/>
              <a:gd name="connsiteY230" fmla="*/ 959203 h 180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1010660" h="1802203">
                <a:moveTo>
                  <a:pt x="1010278" y="1613160"/>
                </a:moveTo>
                <a:cubicBezTo>
                  <a:pt x="1009089" y="1607894"/>
                  <a:pt x="1006031" y="1602459"/>
                  <a:pt x="998557" y="1603308"/>
                </a:cubicBezTo>
                <a:cubicBezTo>
                  <a:pt x="993801" y="1603818"/>
                  <a:pt x="991253" y="1600760"/>
                  <a:pt x="990404" y="1596344"/>
                </a:cubicBezTo>
                <a:cubicBezTo>
                  <a:pt x="989725" y="1592437"/>
                  <a:pt x="989215" y="1588530"/>
                  <a:pt x="988536" y="1584624"/>
                </a:cubicBezTo>
                <a:cubicBezTo>
                  <a:pt x="986328" y="1571545"/>
                  <a:pt x="981232" y="1566449"/>
                  <a:pt x="968322" y="1564241"/>
                </a:cubicBezTo>
                <a:cubicBezTo>
                  <a:pt x="935879" y="1558975"/>
                  <a:pt x="903606" y="1553540"/>
                  <a:pt x="871163" y="1548444"/>
                </a:cubicBezTo>
                <a:cubicBezTo>
                  <a:pt x="830737" y="1542159"/>
                  <a:pt x="790140" y="1536214"/>
                  <a:pt x="749714" y="1529589"/>
                </a:cubicBezTo>
                <a:cubicBezTo>
                  <a:pt x="738843" y="1527721"/>
                  <a:pt x="728821" y="1521606"/>
                  <a:pt x="717101" y="1522625"/>
                </a:cubicBezTo>
                <a:cubicBezTo>
                  <a:pt x="717271" y="1521946"/>
                  <a:pt x="717441" y="1521096"/>
                  <a:pt x="717441" y="1520417"/>
                </a:cubicBezTo>
                <a:cubicBezTo>
                  <a:pt x="724915" y="1519228"/>
                  <a:pt x="732558" y="1518039"/>
                  <a:pt x="740032" y="1517020"/>
                </a:cubicBezTo>
                <a:cubicBezTo>
                  <a:pt x="741391" y="1516850"/>
                  <a:pt x="743599" y="1515491"/>
                  <a:pt x="743769" y="1518379"/>
                </a:cubicBezTo>
                <a:cubicBezTo>
                  <a:pt x="744109" y="1522795"/>
                  <a:pt x="748015" y="1522455"/>
                  <a:pt x="750563" y="1523474"/>
                </a:cubicBezTo>
                <a:cubicBezTo>
                  <a:pt x="768568" y="1530099"/>
                  <a:pt x="786404" y="1525853"/>
                  <a:pt x="804069" y="1521946"/>
                </a:cubicBezTo>
                <a:cubicBezTo>
                  <a:pt x="810354" y="1520587"/>
                  <a:pt x="812562" y="1514981"/>
                  <a:pt x="813581" y="1509036"/>
                </a:cubicBezTo>
                <a:cubicBezTo>
                  <a:pt x="814600" y="1502922"/>
                  <a:pt x="815110" y="1496637"/>
                  <a:pt x="816129" y="1490522"/>
                </a:cubicBezTo>
                <a:cubicBezTo>
                  <a:pt x="817827" y="1479821"/>
                  <a:pt x="815789" y="1474895"/>
                  <a:pt x="806277" y="1469459"/>
                </a:cubicBezTo>
                <a:cubicBezTo>
                  <a:pt x="800672" y="1466402"/>
                  <a:pt x="798124" y="1462155"/>
                  <a:pt x="798124" y="1455871"/>
                </a:cubicBezTo>
                <a:cubicBezTo>
                  <a:pt x="798124" y="1452473"/>
                  <a:pt x="798124" y="1449076"/>
                  <a:pt x="797274" y="1445849"/>
                </a:cubicBezTo>
                <a:cubicBezTo>
                  <a:pt x="795576" y="1439394"/>
                  <a:pt x="791839" y="1438375"/>
                  <a:pt x="786064" y="1441772"/>
                </a:cubicBezTo>
                <a:cubicBezTo>
                  <a:pt x="776722" y="1447208"/>
                  <a:pt x="767549" y="1452643"/>
                  <a:pt x="758037" y="1457739"/>
                </a:cubicBezTo>
                <a:cubicBezTo>
                  <a:pt x="738164" y="1468440"/>
                  <a:pt x="719649" y="1481349"/>
                  <a:pt x="698586" y="1490012"/>
                </a:cubicBezTo>
                <a:cubicBezTo>
                  <a:pt x="689584" y="1493749"/>
                  <a:pt x="685847" y="1491201"/>
                  <a:pt x="685507" y="1481859"/>
                </a:cubicBezTo>
                <a:cubicBezTo>
                  <a:pt x="684828" y="1460287"/>
                  <a:pt x="683979" y="1438885"/>
                  <a:pt x="683299" y="1417313"/>
                </a:cubicBezTo>
                <a:cubicBezTo>
                  <a:pt x="683129" y="1410688"/>
                  <a:pt x="686526" y="1405932"/>
                  <a:pt x="692302" y="1403214"/>
                </a:cubicBezTo>
                <a:cubicBezTo>
                  <a:pt x="697397" y="1400836"/>
                  <a:pt x="703003" y="1399817"/>
                  <a:pt x="708608" y="1399138"/>
                </a:cubicBezTo>
                <a:cubicBezTo>
                  <a:pt x="734087" y="1395910"/>
                  <a:pt x="759736" y="1392853"/>
                  <a:pt x="784875" y="1387417"/>
                </a:cubicBezTo>
                <a:cubicBezTo>
                  <a:pt x="802710" y="1383681"/>
                  <a:pt x="820375" y="1378755"/>
                  <a:pt x="833794" y="1365675"/>
                </a:cubicBezTo>
                <a:cubicBezTo>
                  <a:pt x="864369" y="1335780"/>
                  <a:pt x="892565" y="1303507"/>
                  <a:pt x="910231" y="1264100"/>
                </a:cubicBezTo>
                <a:cubicBezTo>
                  <a:pt x="921441" y="1239300"/>
                  <a:pt x="934011" y="1214671"/>
                  <a:pt x="935540" y="1186474"/>
                </a:cubicBezTo>
                <a:cubicBezTo>
                  <a:pt x="935710" y="1183417"/>
                  <a:pt x="936219" y="1180020"/>
                  <a:pt x="939616" y="1178661"/>
                </a:cubicBezTo>
                <a:cubicBezTo>
                  <a:pt x="949468" y="1174584"/>
                  <a:pt x="955243" y="1165582"/>
                  <a:pt x="960679" y="1157768"/>
                </a:cubicBezTo>
                <a:cubicBezTo>
                  <a:pt x="971380" y="1142141"/>
                  <a:pt x="975626" y="1123966"/>
                  <a:pt x="976646" y="1104602"/>
                </a:cubicBezTo>
                <a:cubicBezTo>
                  <a:pt x="978684" y="1059590"/>
                  <a:pt x="967473" y="1016615"/>
                  <a:pt x="958301" y="973301"/>
                </a:cubicBezTo>
                <a:cubicBezTo>
                  <a:pt x="957451" y="969564"/>
                  <a:pt x="954904" y="965318"/>
                  <a:pt x="956942" y="961751"/>
                </a:cubicBezTo>
                <a:cubicBezTo>
                  <a:pt x="961698" y="953767"/>
                  <a:pt x="959150" y="945784"/>
                  <a:pt x="957451" y="937970"/>
                </a:cubicBezTo>
                <a:cubicBezTo>
                  <a:pt x="954904" y="925571"/>
                  <a:pt x="953545" y="913511"/>
                  <a:pt x="957961" y="901281"/>
                </a:cubicBezTo>
                <a:cubicBezTo>
                  <a:pt x="959150" y="897884"/>
                  <a:pt x="958980" y="894656"/>
                  <a:pt x="957621" y="891259"/>
                </a:cubicBezTo>
                <a:cubicBezTo>
                  <a:pt x="953884" y="881407"/>
                  <a:pt x="954054" y="871046"/>
                  <a:pt x="957112" y="861364"/>
                </a:cubicBezTo>
                <a:cubicBezTo>
                  <a:pt x="961868" y="845567"/>
                  <a:pt x="962547" y="829770"/>
                  <a:pt x="959829" y="813804"/>
                </a:cubicBezTo>
                <a:cubicBezTo>
                  <a:pt x="958980" y="809047"/>
                  <a:pt x="959660" y="804971"/>
                  <a:pt x="962547" y="801064"/>
                </a:cubicBezTo>
                <a:cubicBezTo>
                  <a:pt x="971210" y="789174"/>
                  <a:pt x="967813" y="780171"/>
                  <a:pt x="953205" y="776435"/>
                </a:cubicBezTo>
                <a:cubicBezTo>
                  <a:pt x="950487" y="775755"/>
                  <a:pt x="947600" y="775246"/>
                  <a:pt x="944882" y="774566"/>
                </a:cubicBezTo>
                <a:cubicBezTo>
                  <a:pt x="930953" y="770999"/>
                  <a:pt x="930614" y="770489"/>
                  <a:pt x="930784" y="756561"/>
                </a:cubicBezTo>
                <a:cubicBezTo>
                  <a:pt x="930784" y="752315"/>
                  <a:pt x="931293" y="748068"/>
                  <a:pt x="931463" y="743822"/>
                </a:cubicBezTo>
                <a:cubicBezTo>
                  <a:pt x="932992" y="712398"/>
                  <a:pt x="939786" y="681483"/>
                  <a:pt x="939107" y="650059"/>
                </a:cubicBezTo>
                <a:cubicBezTo>
                  <a:pt x="938767" y="637490"/>
                  <a:pt x="928406" y="630526"/>
                  <a:pt x="916685" y="635112"/>
                </a:cubicBezTo>
                <a:cubicBezTo>
                  <a:pt x="902587" y="640547"/>
                  <a:pt x="901228" y="639698"/>
                  <a:pt x="902077" y="624581"/>
                </a:cubicBezTo>
                <a:cubicBezTo>
                  <a:pt x="902077" y="623392"/>
                  <a:pt x="902247" y="622372"/>
                  <a:pt x="902417" y="621183"/>
                </a:cubicBezTo>
                <a:cubicBezTo>
                  <a:pt x="908702" y="596044"/>
                  <a:pt x="906154" y="570565"/>
                  <a:pt x="907173" y="545087"/>
                </a:cubicBezTo>
                <a:cubicBezTo>
                  <a:pt x="908022" y="521816"/>
                  <a:pt x="906324" y="499395"/>
                  <a:pt x="896132" y="478162"/>
                </a:cubicBezTo>
                <a:cubicBezTo>
                  <a:pt x="893584" y="472896"/>
                  <a:pt x="890697" y="467631"/>
                  <a:pt x="888489" y="462195"/>
                </a:cubicBezTo>
                <a:cubicBezTo>
                  <a:pt x="886620" y="457779"/>
                  <a:pt x="884412" y="452344"/>
                  <a:pt x="887300" y="448267"/>
                </a:cubicBezTo>
                <a:cubicBezTo>
                  <a:pt x="892396" y="441303"/>
                  <a:pt x="891376" y="433829"/>
                  <a:pt x="891376" y="426355"/>
                </a:cubicBezTo>
                <a:cubicBezTo>
                  <a:pt x="891376" y="415484"/>
                  <a:pt x="898850" y="411238"/>
                  <a:pt x="908702" y="416333"/>
                </a:cubicBezTo>
                <a:cubicBezTo>
                  <a:pt x="911759" y="417862"/>
                  <a:pt x="914817" y="420240"/>
                  <a:pt x="919233" y="418881"/>
                </a:cubicBezTo>
                <a:cubicBezTo>
                  <a:pt x="916515" y="411747"/>
                  <a:pt x="910401" y="405462"/>
                  <a:pt x="913798" y="397819"/>
                </a:cubicBezTo>
                <a:cubicBezTo>
                  <a:pt x="919233" y="385759"/>
                  <a:pt x="916855" y="373359"/>
                  <a:pt x="915836" y="361129"/>
                </a:cubicBezTo>
                <a:cubicBezTo>
                  <a:pt x="915326" y="354165"/>
                  <a:pt x="912779" y="346861"/>
                  <a:pt x="915157" y="340067"/>
                </a:cubicBezTo>
                <a:cubicBezTo>
                  <a:pt x="922460" y="318834"/>
                  <a:pt x="918724" y="294545"/>
                  <a:pt x="933501" y="275520"/>
                </a:cubicBezTo>
                <a:cubicBezTo>
                  <a:pt x="933841" y="258704"/>
                  <a:pt x="943693" y="243417"/>
                  <a:pt x="941315" y="225922"/>
                </a:cubicBezTo>
                <a:cubicBezTo>
                  <a:pt x="940296" y="218108"/>
                  <a:pt x="940805" y="210125"/>
                  <a:pt x="940635" y="202141"/>
                </a:cubicBezTo>
                <a:cubicBezTo>
                  <a:pt x="940466" y="188213"/>
                  <a:pt x="939616" y="173945"/>
                  <a:pt x="934521" y="161205"/>
                </a:cubicBezTo>
                <a:cubicBezTo>
                  <a:pt x="929765" y="148806"/>
                  <a:pt x="933162" y="133348"/>
                  <a:pt x="920592" y="124006"/>
                </a:cubicBezTo>
                <a:cubicBezTo>
                  <a:pt x="914307" y="119250"/>
                  <a:pt x="917704" y="111437"/>
                  <a:pt x="914477" y="105661"/>
                </a:cubicBezTo>
                <a:cubicBezTo>
                  <a:pt x="907683" y="93262"/>
                  <a:pt x="900379" y="80692"/>
                  <a:pt x="893415" y="67783"/>
                </a:cubicBezTo>
                <a:cubicBezTo>
                  <a:pt x="871673" y="27696"/>
                  <a:pt x="841098" y="1028"/>
                  <a:pt x="792858" y="9"/>
                </a:cubicBezTo>
                <a:cubicBezTo>
                  <a:pt x="784535" y="-161"/>
                  <a:pt x="778420" y="2047"/>
                  <a:pt x="773834" y="8332"/>
                </a:cubicBezTo>
                <a:cubicBezTo>
                  <a:pt x="769078" y="14957"/>
                  <a:pt x="764322" y="21751"/>
                  <a:pt x="760415" y="28885"/>
                </a:cubicBezTo>
                <a:cubicBezTo>
                  <a:pt x="755659" y="37718"/>
                  <a:pt x="750393" y="40266"/>
                  <a:pt x="741221" y="35849"/>
                </a:cubicBezTo>
                <a:cubicBezTo>
                  <a:pt x="735786" y="33132"/>
                  <a:pt x="730010" y="32112"/>
                  <a:pt x="724235" y="30923"/>
                </a:cubicBezTo>
                <a:cubicBezTo>
                  <a:pt x="701814" y="26677"/>
                  <a:pt x="679053" y="25828"/>
                  <a:pt x="656801" y="30074"/>
                </a:cubicBezTo>
                <a:cubicBezTo>
                  <a:pt x="628435" y="35510"/>
                  <a:pt x="605674" y="52156"/>
                  <a:pt x="585630" y="72029"/>
                </a:cubicBezTo>
                <a:cubicBezTo>
                  <a:pt x="576628" y="81032"/>
                  <a:pt x="569833" y="91903"/>
                  <a:pt x="566946" y="104812"/>
                </a:cubicBezTo>
                <a:cubicBezTo>
                  <a:pt x="560831" y="132669"/>
                  <a:pt x="561171" y="161035"/>
                  <a:pt x="560491" y="189232"/>
                </a:cubicBezTo>
                <a:cubicBezTo>
                  <a:pt x="560321" y="195347"/>
                  <a:pt x="560831" y="200952"/>
                  <a:pt x="563209" y="206558"/>
                </a:cubicBezTo>
                <a:cubicBezTo>
                  <a:pt x="570853" y="224223"/>
                  <a:pt x="569324" y="241888"/>
                  <a:pt x="563379" y="259554"/>
                </a:cubicBezTo>
                <a:cubicBezTo>
                  <a:pt x="561510" y="264989"/>
                  <a:pt x="561680" y="270764"/>
                  <a:pt x="561340" y="276370"/>
                </a:cubicBezTo>
                <a:cubicBezTo>
                  <a:pt x="560831" y="283334"/>
                  <a:pt x="563039" y="287750"/>
                  <a:pt x="570853" y="288260"/>
                </a:cubicBezTo>
                <a:cubicBezTo>
                  <a:pt x="580534" y="288939"/>
                  <a:pt x="584951" y="294205"/>
                  <a:pt x="584781" y="303887"/>
                </a:cubicBezTo>
                <a:cubicBezTo>
                  <a:pt x="584781" y="307624"/>
                  <a:pt x="585970" y="311021"/>
                  <a:pt x="590386" y="312380"/>
                </a:cubicBezTo>
                <a:cubicBezTo>
                  <a:pt x="604654" y="317136"/>
                  <a:pt x="606353" y="320533"/>
                  <a:pt x="601937" y="335311"/>
                </a:cubicBezTo>
                <a:cubicBezTo>
                  <a:pt x="601087" y="338198"/>
                  <a:pt x="600918" y="339897"/>
                  <a:pt x="603635" y="341595"/>
                </a:cubicBezTo>
                <a:cubicBezTo>
                  <a:pt x="610599" y="345842"/>
                  <a:pt x="613827" y="352466"/>
                  <a:pt x="616205" y="359940"/>
                </a:cubicBezTo>
                <a:cubicBezTo>
                  <a:pt x="619772" y="370981"/>
                  <a:pt x="626227" y="375397"/>
                  <a:pt x="637947" y="374888"/>
                </a:cubicBezTo>
                <a:cubicBezTo>
                  <a:pt x="645590" y="374548"/>
                  <a:pt x="653234" y="373869"/>
                  <a:pt x="660708" y="372510"/>
                </a:cubicBezTo>
                <a:cubicBezTo>
                  <a:pt x="671239" y="370641"/>
                  <a:pt x="679222" y="374208"/>
                  <a:pt x="685168" y="382362"/>
                </a:cubicBezTo>
                <a:cubicBezTo>
                  <a:pt x="689924" y="388646"/>
                  <a:pt x="694000" y="395441"/>
                  <a:pt x="698247" y="402065"/>
                </a:cubicBezTo>
                <a:cubicBezTo>
                  <a:pt x="705381" y="413106"/>
                  <a:pt x="705041" y="414975"/>
                  <a:pt x="694680" y="422788"/>
                </a:cubicBezTo>
                <a:cubicBezTo>
                  <a:pt x="693321" y="423807"/>
                  <a:pt x="691962" y="424826"/>
                  <a:pt x="690603" y="425846"/>
                </a:cubicBezTo>
                <a:cubicBezTo>
                  <a:pt x="675995" y="436547"/>
                  <a:pt x="664954" y="450305"/>
                  <a:pt x="656971" y="466442"/>
                </a:cubicBezTo>
                <a:cubicBezTo>
                  <a:pt x="651196" y="478162"/>
                  <a:pt x="649327" y="492091"/>
                  <a:pt x="637607" y="500414"/>
                </a:cubicBezTo>
                <a:cubicBezTo>
                  <a:pt x="635399" y="501942"/>
                  <a:pt x="635908" y="505000"/>
                  <a:pt x="635229" y="507378"/>
                </a:cubicBezTo>
                <a:cubicBezTo>
                  <a:pt x="632851" y="516890"/>
                  <a:pt x="633021" y="527251"/>
                  <a:pt x="628605" y="536084"/>
                </a:cubicBezTo>
                <a:cubicBezTo>
                  <a:pt x="619942" y="553919"/>
                  <a:pt x="611449" y="571754"/>
                  <a:pt x="601597" y="588910"/>
                </a:cubicBezTo>
                <a:cubicBezTo>
                  <a:pt x="587499" y="613200"/>
                  <a:pt x="576798" y="638169"/>
                  <a:pt x="576118" y="666876"/>
                </a:cubicBezTo>
                <a:cubicBezTo>
                  <a:pt x="575778" y="681993"/>
                  <a:pt x="568474" y="695752"/>
                  <a:pt x="566776" y="710699"/>
                </a:cubicBezTo>
                <a:cubicBezTo>
                  <a:pt x="563209" y="740424"/>
                  <a:pt x="558453" y="769980"/>
                  <a:pt x="552847" y="799535"/>
                </a:cubicBezTo>
                <a:cubicBezTo>
                  <a:pt x="551998" y="804291"/>
                  <a:pt x="550300" y="808878"/>
                  <a:pt x="547582" y="812784"/>
                </a:cubicBezTo>
                <a:cubicBezTo>
                  <a:pt x="543505" y="818390"/>
                  <a:pt x="539768" y="819579"/>
                  <a:pt x="532804" y="815332"/>
                </a:cubicBezTo>
                <a:cubicBezTo>
                  <a:pt x="517177" y="805990"/>
                  <a:pt x="505457" y="802253"/>
                  <a:pt x="491189" y="818220"/>
                </a:cubicBezTo>
                <a:cubicBezTo>
                  <a:pt x="482866" y="827392"/>
                  <a:pt x="472334" y="835545"/>
                  <a:pt x="458406" y="835885"/>
                </a:cubicBezTo>
                <a:cubicBezTo>
                  <a:pt x="440571" y="836395"/>
                  <a:pt x="425114" y="844038"/>
                  <a:pt x="411015" y="853720"/>
                </a:cubicBezTo>
                <a:cubicBezTo>
                  <a:pt x="404391" y="858307"/>
                  <a:pt x="400654" y="861024"/>
                  <a:pt x="394199" y="854400"/>
                </a:cubicBezTo>
                <a:cubicBezTo>
                  <a:pt x="388424" y="848625"/>
                  <a:pt x="379761" y="850153"/>
                  <a:pt x="375345" y="856948"/>
                </a:cubicBezTo>
                <a:cubicBezTo>
                  <a:pt x="372967" y="860854"/>
                  <a:pt x="370249" y="861874"/>
                  <a:pt x="367361" y="858646"/>
                </a:cubicBezTo>
                <a:cubicBezTo>
                  <a:pt x="362945" y="853550"/>
                  <a:pt x="359208" y="855759"/>
                  <a:pt x="355471" y="859156"/>
                </a:cubicBezTo>
                <a:cubicBezTo>
                  <a:pt x="352414" y="861704"/>
                  <a:pt x="349526" y="864421"/>
                  <a:pt x="346469" y="866800"/>
                </a:cubicBezTo>
                <a:cubicBezTo>
                  <a:pt x="337806" y="873934"/>
                  <a:pt x="329143" y="882427"/>
                  <a:pt x="318102" y="884125"/>
                </a:cubicBezTo>
                <a:cubicBezTo>
                  <a:pt x="303664" y="886333"/>
                  <a:pt x="289566" y="890240"/>
                  <a:pt x="274788" y="891259"/>
                </a:cubicBezTo>
                <a:cubicBezTo>
                  <a:pt x="256444" y="892618"/>
                  <a:pt x="237929" y="891599"/>
                  <a:pt x="219754" y="894487"/>
                </a:cubicBezTo>
                <a:cubicBezTo>
                  <a:pt x="214998" y="895166"/>
                  <a:pt x="213469" y="893128"/>
                  <a:pt x="211771" y="889391"/>
                </a:cubicBezTo>
                <a:cubicBezTo>
                  <a:pt x="203617" y="870706"/>
                  <a:pt x="195124" y="852192"/>
                  <a:pt x="186801" y="833677"/>
                </a:cubicBezTo>
                <a:cubicBezTo>
                  <a:pt x="153509" y="759449"/>
                  <a:pt x="120047" y="685220"/>
                  <a:pt x="87094" y="610992"/>
                </a:cubicBezTo>
                <a:cubicBezTo>
                  <a:pt x="84207" y="604707"/>
                  <a:pt x="81998" y="604367"/>
                  <a:pt x="76393" y="607255"/>
                </a:cubicBezTo>
                <a:cubicBezTo>
                  <a:pt x="52783" y="619485"/>
                  <a:pt x="29172" y="631545"/>
                  <a:pt x="5222" y="643095"/>
                </a:cubicBezTo>
                <a:cubicBezTo>
                  <a:pt x="-1063" y="646153"/>
                  <a:pt x="-893" y="648701"/>
                  <a:pt x="1655" y="654306"/>
                </a:cubicBezTo>
                <a:cubicBezTo>
                  <a:pt x="13036" y="678596"/>
                  <a:pt x="23907" y="703225"/>
                  <a:pt x="35117" y="727515"/>
                </a:cubicBezTo>
                <a:cubicBezTo>
                  <a:pt x="71807" y="807689"/>
                  <a:pt x="107477" y="888202"/>
                  <a:pt x="141789" y="969394"/>
                </a:cubicBezTo>
                <a:cubicBezTo>
                  <a:pt x="145696" y="978567"/>
                  <a:pt x="147904" y="986890"/>
                  <a:pt x="138561" y="994194"/>
                </a:cubicBezTo>
                <a:cubicBezTo>
                  <a:pt x="136863" y="995553"/>
                  <a:pt x="135674" y="997931"/>
                  <a:pt x="135334" y="999969"/>
                </a:cubicBezTo>
                <a:cubicBezTo>
                  <a:pt x="133975" y="1006254"/>
                  <a:pt x="129729" y="1009991"/>
                  <a:pt x="125143" y="1013897"/>
                </a:cubicBezTo>
                <a:cubicBezTo>
                  <a:pt x="107138" y="1029524"/>
                  <a:pt x="94568" y="1047529"/>
                  <a:pt x="96436" y="1073178"/>
                </a:cubicBezTo>
                <a:cubicBezTo>
                  <a:pt x="97456" y="1088466"/>
                  <a:pt x="96776" y="1103753"/>
                  <a:pt x="96946" y="1119040"/>
                </a:cubicBezTo>
                <a:cubicBezTo>
                  <a:pt x="96946" y="1122437"/>
                  <a:pt x="97286" y="1125835"/>
                  <a:pt x="98305" y="1129062"/>
                </a:cubicBezTo>
                <a:cubicBezTo>
                  <a:pt x="102381" y="1142141"/>
                  <a:pt x="104760" y="1155390"/>
                  <a:pt x="105779" y="1168979"/>
                </a:cubicBezTo>
                <a:cubicBezTo>
                  <a:pt x="108157" y="1200063"/>
                  <a:pt x="112063" y="1230977"/>
                  <a:pt x="120726" y="1260872"/>
                </a:cubicBezTo>
                <a:cubicBezTo>
                  <a:pt x="132277" y="1300959"/>
                  <a:pt x="144676" y="1340876"/>
                  <a:pt x="157076" y="1380793"/>
                </a:cubicBezTo>
                <a:cubicBezTo>
                  <a:pt x="163021" y="1399987"/>
                  <a:pt x="167268" y="1419521"/>
                  <a:pt x="171514" y="1439224"/>
                </a:cubicBezTo>
                <a:cubicBezTo>
                  <a:pt x="176610" y="1461985"/>
                  <a:pt x="176270" y="1483727"/>
                  <a:pt x="162512" y="1504110"/>
                </a:cubicBezTo>
                <a:cubicBezTo>
                  <a:pt x="154019" y="1516680"/>
                  <a:pt x="147394" y="1530609"/>
                  <a:pt x="140430" y="1544197"/>
                </a:cubicBezTo>
                <a:cubicBezTo>
                  <a:pt x="136693" y="1551501"/>
                  <a:pt x="131597" y="1556257"/>
                  <a:pt x="123274" y="1557786"/>
                </a:cubicBezTo>
                <a:cubicBezTo>
                  <a:pt x="113592" y="1559485"/>
                  <a:pt x="103910" y="1561693"/>
                  <a:pt x="94228" y="1563731"/>
                </a:cubicBezTo>
                <a:cubicBezTo>
                  <a:pt x="90661" y="1564580"/>
                  <a:pt x="87604" y="1565599"/>
                  <a:pt x="85226" y="1569167"/>
                </a:cubicBezTo>
                <a:cubicBezTo>
                  <a:pt x="78092" y="1579698"/>
                  <a:pt x="70108" y="1589550"/>
                  <a:pt x="59917" y="1597533"/>
                </a:cubicBezTo>
                <a:cubicBezTo>
                  <a:pt x="47007" y="1607724"/>
                  <a:pt x="44120" y="1620974"/>
                  <a:pt x="47347" y="1636940"/>
                </a:cubicBezTo>
                <a:cubicBezTo>
                  <a:pt x="51424" y="1656984"/>
                  <a:pt x="66202" y="1666156"/>
                  <a:pt x="82848" y="1670233"/>
                </a:cubicBezTo>
                <a:cubicBezTo>
                  <a:pt x="110874" y="1677197"/>
                  <a:pt x="139750" y="1680764"/>
                  <a:pt x="168626" y="1675668"/>
                </a:cubicBezTo>
                <a:cubicBezTo>
                  <a:pt x="197333" y="1670572"/>
                  <a:pt x="219754" y="1658003"/>
                  <a:pt x="225699" y="1626239"/>
                </a:cubicBezTo>
                <a:cubicBezTo>
                  <a:pt x="227398" y="1616897"/>
                  <a:pt x="233343" y="1609763"/>
                  <a:pt x="241496" y="1605007"/>
                </a:cubicBezTo>
                <a:cubicBezTo>
                  <a:pt x="251687" y="1599062"/>
                  <a:pt x="262389" y="1593626"/>
                  <a:pt x="272750" y="1588021"/>
                </a:cubicBezTo>
                <a:cubicBezTo>
                  <a:pt x="280733" y="1583774"/>
                  <a:pt x="282092" y="1584284"/>
                  <a:pt x="282092" y="1593966"/>
                </a:cubicBezTo>
                <a:cubicBezTo>
                  <a:pt x="282262" y="1610272"/>
                  <a:pt x="283621" y="1626749"/>
                  <a:pt x="279884" y="1643055"/>
                </a:cubicBezTo>
                <a:cubicBezTo>
                  <a:pt x="278355" y="1649340"/>
                  <a:pt x="284300" y="1652397"/>
                  <a:pt x="287698" y="1653417"/>
                </a:cubicBezTo>
                <a:cubicBezTo>
                  <a:pt x="292114" y="1654606"/>
                  <a:pt x="290925" y="1648830"/>
                  <a:pt x="291095" y="1645943"/>
                </a:cubicBezTo>
                <a:cubicBezTo>
                  <a:pt x="291944" y="1632184"/>
                  <a:pt x="292284" y="1618256"/>
                  <a:pt x="292963" y="1604327"/>
                </a:cubicBezTo>
                <a:cubicBezTo>
                  <a:pt x="293473" y="1595834"/>
                  <a:pt x="293813" y="1587511"/>
                  <a:pt x="295681" y="1579188"/>
                </a:cubicBezTo>
                <a:cubicBezTo>
                  <a:pt x="298229" y="1567638"/>
                  <a:pt x="305363" y="1558805"/>
                  <a:pt x="311648" y="1549633"/>
                </a:cubicBezTo>
                <a:cubicBezTo>
                  <a:pt x="318612" y="1539441"/>
                  <a:pt x="322349" y="1529250"/>
                  <a:pt x="316234" y="1517190"/>
                </a:cubicBezTo>
                <a:cubicBezTo>
                  <a:pt x="314535" y="1513962"/>
                  <a:pt x="315045" y="1510395"/>
                  <a:pt x="316743" y="1507338"/>
                </a:cubicBezTo>
                <a:cubicBezTo>
                  <a:pt x="323028" y="1495618"/>
                  <a:pt x="319631" y="1484916"/>
                  <a:pt x="313686" y="1474385"/>
                </a:cubicBezTo>
                <a:cubicBezTo>
                  <a:pt x="308760" y="1465553"/>
                  <a:pt x="300947" y="1459268"/>
                  <a:pt x="294662" y="1451794"/>
                </a:cubicBezTo>
                <a:cubicBezTo>
                  <a:pt x="290755" y="1447378"/>
                  <a:pt x="287528" y="1444490"/>
                  <a:pt x="281073" y="1446189"/>
                </a:cubicBezTo>
                <a:cubicBezTo>
                  <a:pt x="276317" y="1447378"/>
                  <a:pt x="272920" y="1444830"/>
                  <a:pt x="272071" y="1439734"/>
                </a:cubicBezTo>
                <a:cubicBezTo>
                  <a:pt x="271391" y="1436167"/>
                  <a:pt x="270882" y="1432430"/>
                  <a:pt x="270542" y="1428863"/>
                </a:cubicBezTo>
                <a:cubicBezTo>
                  <a:pt x="266975" y="1386738"/>
                  <a:pt x="275298" y="1345292"/>
                  <a:pt x="278355" y="1303677"/>
                </a:cubicBezTo>
                <a:cubicBezTo>
                  <a:pt x="280564" y="1273272"/>
                  <a:pt x="285829" y="1243037"/>
                  <a:pt x="285659" y="1212293"/>
                </a:cubicBezTo>
                <a:cubicBezTo>
                  <a:pt x="285659" y="1202101"/>
                  <a:pt x="285150" y="1191230"/>
                  <a:pt x="280564" y="1182398"/>
                </a:cubicBezTo>
                <a:cubicBezTo>
                  <a:pt x="274958" y="1171527"/>
                  <a:pt x="273769" y="1159806"/>
                  <a:pt x="269862" y="1148596"/>
                </a:cubicBezTo>
                <a:cubicBezTo>
                  <a:pt x="267315" y="1141292"/>
                  <a:pt x="270372" y="1137725"/>
                  <a:pt x="278016" y="1137725"/>
                </a:cubicBezTo>
                <a:cubicBezTo>
                  <a:pt x="289906" y="1137555"/>
                  <a:pt x="301796" y="1138404"/>
                  <a:pt x="313686" y="1138234"/>
                </a:cubicBezTo>
                <a:cubicBezTo>
                  <a:pt x="321160" y="1138064"/>
                  <a:pt x="324217" y="1140952"/>
                  <a:pt x="323708" y="1148596"/>
                </a:cubicBezTo>
                <a:cubicBezTo>
                  <a:pt x="323198" y="1159636"/>
                  <a:pt x="328803" y="1167280"/>
                  <a:pt x="337296" y="1174414"/>
                </a:cubicBezTo>
                <a:cubicBezTo>
                  <a:pt x="351055" y="1185625"/>
                  <a:pt x="368041" y="1187154"/>
                  <a:pt x="383668" y="1187663"/>
                </a:cubicBezTo>
                <a:cubicBezTo>
                  <a:pt x="424944" y="1189362"/>
                  <a:pt x="466049" y="1193269"/>
                  <a:pt x="507325" y="1194797"/>
                </a:cubicBezTo>
                <a:cubicBezTo>
                  <a:pt x="514120" y="1194967"/>
                  <a:pt x="517007" y="1197345"/>
                  <a:pt x="517007" y="1204309"/>
                </a:cubicBezTo>
                <a:cubicBezTo>
                  <a:pt x="516837" y="1234884"/>
                  <a:pt x="513100" y="1265289"/>
                  <a:pt x="509194" y="1295524"/>
                </a:cubicBezTo>
                <a:cubicBezTo>
                  <a:pt x="504947" y="1328986"/>
                  <a:pt x="502229" y="1362448"/>
                  <a:pt x="499851" y="1395910"/>
                </a:cubicBezTo>
                <a:cubicBezTo>
                  <a:pt x="499512" y="1401176"/>
                  <a:pt x="501210" y="1403724"/>
                  <a:pt x="506816" y="1404064"/>
                </a:cubicBezTo>
                <a:cubicBezTo>
                  <a:pt x="535522" y="1405592"/>
                  <a:pt x="564228" y="1410688"/>
                  <a:pt x="593104" y="1408140"/>
                </a:cubicBezTo>
                <a:cubicBezTo>
                  <a:pt x="597520" y="1407801"/>
                  <a:pt x="602107" y="1407970"/>
                  <a:pt x="606693" y="1407970"/>
                </a:cubicBezTo>
                <a:cubicBezTo>
                  <a:pt x="612128" y="1407970"/>
                  <a:pt x="615016" y="1410348"/>
                  <a:pt x="615016" y="1416293"/>
                </a:cubicBezTo>
                <a:cubicBezTo>
                  <a:pt x="614676" y="1439564"/>
                  <a:pt x="614506" y="1462665"/>
                  <a:pt x="614167" y="1485936"/>
                </a:cubicBezTo>
                <a:cubicBezTo>
                  <a:pt x="614167" y="1488484"/>
                  <a:pt x="614336" y="1491201"/>
                  <a:pt x="610430" y="1490861"/>
                </a:cubicBezTo>
                <a:cubicBezTo>
                  <a:pt x="593953" y="1489672"/>
                  <a:pt x="577137" y="1491541"/>
                  <a:pt x="560831" y="1486105"/>
                </a:cubicBezTo>
                <a:cubicBezTo>
                  <a:pt x="524991" y="1474046"/>
                  <a:pt x="488980" y="1462325"/>
                  <a:pt x="452801" y="1450945"/>
                </a:cubicBezTo>
                <a:cubicBezTo>
                  <a:pt x="438363" y="1446358"/>
                  <a:pt x="436154" y="1447717"/>
                  <a:pt x="429870" y="1458928"/>
                </a:cubicBezTo>
                <a:cubicBezTo>
                  <a:pt x="428341" y="1461646"/>
                  <a:pt x="428341" y="1464194"/>
                  <a:pt x="428341" y="1467081"/>
                </a:cubicBezTo>
                <a:cubicBezTo>
                  <a:pt x="428341" y="1479821"/>
                  <a:pt x="428511" y="1492560"/>
                  <a:pt x="428171" y="1505300"/>
                </a:cubicBezTo>
                <a:cubicBezTo>
                  <a:pt x="428001" y="1512264"/>
                  <a:pt x="428341" y="1518718"/>
                  <a:pt x="434626" y="1523474"/>
                </a:cubicBezTo>
                <a:cubicBezTo>
                  <a:pt x="437004" y="1525343"/>
                  <a:pt x="439042" y="1528570"/>
                  <a:pt x="438193" y="1531628"/>
                </a:cubicBezTo>
                <a:cubicBezTo>
                  <a:pt x="435645" y="1541479"/>
                  <a:pt x="440571" y="1547085"/>
                  <a:pt x="448214" y="1551671"/>
                </a:cubicBezTo>
                <a:cubicBezTo>
                  <a:pt x="450592" y="1553030"/>
                  <a:pt x="451951" y="1555238"/>
                  <a:pt x="451611" y="1557956"/>
                </a:cubicBezTo>
                <a:cubicBezTo>
                  <a:pt x="451272" y="1560843"/>
                  <a:pt x="448554" y="1560843"/>
                  <a:pt x="446346" y="1561523"/>
                </a:cubicBezTo>
                <a:cubicBezTo>
                  <a:pt x="414582" y="1569846"/>
                  <a:pt x="382988" y="1578679"/>
                  <a:pt x="350715" y="1584454"/>
                </a:cubicBezTo>
                <a:cubicBezTo>
                  <a:pt x="336277" y="1587002"/>
                  <a:pt x="327954" y="1598722"/>
                  <a:pt x="327954" y="1610782"/>
                </a:cubicBezTo>
                <a:cubicBezTo>
                  <a:pt x="327954" y="1623861"/>
                  <a:pt x="327784" y="1636770"/>
                  <a:pt x="327954" y="1649850"/>
                </a:cubicBezTo>
                <a:cubicBezTo>
                  <a:pt x="327954" y="1656984"/>
                  <a:pt x="330332" y="1662929"/>
                  <a:pt x="335428" y="1668194"/>
                </a:cubicBezTo>
                <a:cubicBezTo>
                  <a:pt x="340863" y="1673800"/>
                  <a:pt x="346639" y="1679575"/>
                  <a:pt x="346809" y="1688407"/>
                </a:cubicBezTo>
                <a:cubicBezTo>
                  <a:pt x="346809" y="1691125"/>
                  <a:pt x="349866" y="1692314"/>
                  <a:pt x="351904" y="1693673"/>
                </a:cubicBezTo>
                <a:cubicBezTo>
                  <a:pt x="363285" y="1701317"/>
                  <a:pt x="383498" y="1698259"/>
                  <a:pt x="395558" y="1687219"/>
                </a:cubicBezTo>
                <a:cubicBezTo>
                  <a:pt x="405919" y="1677706"/>
                  <a:pt x="408637" y="1664627"/>
                  <a:pt x="410166" y="1651888"/>
                </a:cubicBezTo>
                <a:cubicBezTo>
                  <a:pt x="411015" y="1643905"/>
                  <a:pt x="405070" y="1637450"/>
                  <a:pt x="398615" y="1632354"/>
                </a:cubicBezTo>
                <a:cubicBezTo>
                  <a:pt x="395728" y="1630146"/>
                  <a:pt x="394539" y="1626919"/>
                  <a:pt x="395388" y="1623182"/>
                </a:cubicBezTo>
                <a:cubicBezTo>
                  <a:pt x="396407" y="1619105"/>
                  <a:pt x="400314" y="1619785"/>
                  <a:pt x="403032" y="1619445"/>
                </a:cubicBezTo>
                <a:cubicBezTo>
                  <a:pt x="435645" y="1614349"/>
                  <a:pt x="468597" y="1611971"/>
                  <a:pt x="500701" y="1603478"/>
                </a:cubicBezTo>
                <a:cubicBezTo>
                  <a:pt x="522103" y="1597703"/>
                  <a:pt x="544694" y="1595665"/>
                  <a:pt x="566606" y="1591928"/>
                </a:cubicBezTo>
                <a:cubicBezTo>
                  <a:pt x="583082" y="1589210"/>
                  <a:pt x="599389" y="1584963"/>
                  <a:pt x="616205" y="1587341"/>
                </a:cubicBezTo>
                <a:cubicBezTo>
                  <a:pt x="626736" y="1588870"/>
                  <a:pt x="634719" y="1592947"/>
                  <a:pt x="638626" y="1604667"/>
                </a:cubicBezTo>
                <a:cubicBezTo>
                  <a:pt x="647629" y="1630655"/>
                  <a:pt x="655952" y="1656984"/>
                  <a:pt x="663935" y="1683312"/>
                </a:cubicBezTo>
                <a:cubicBezTo>
                  <a:pt x="668861" y="1699448"/>
                  <a:pt x="672938" y="1715075"/>
                  <a:pt x="667502" y="1731891"/>
                </a:cubicBezTo>
                <a:cubicBezTo>
                  <a:pt x="664954" y="1739875"/>
                  <a:pt x="665124" y="1748707"/>
                  <a:pt x="665634" y="1757200"/>
                </a:cubicBezTo>
                <a:cubicBezTo>
                  <a:pt x="666993" y="1780471"/>
                  <a:pt x="688735" y="1802043"/>
                  <a:pt x="712345" y="1803402"/>
                </a:cubicBezTo>
                <a:cubicBezTo>
                  <a:pt x="734257" y="1804591"/>
                  <a:pt x="759905" y="1784378"/>
                  <a:pt x="763642" y="1762976"/>
                </a:cubicBezTo>
                <a:cubicBezTo>
                  <a:pt x="765001" y="1755842"/>
                  <a:pt x="763642" y="1748877"/>
                  <a:pt x="760415" y="1742423"/>
                </a:cubicBezTo>
                <a:cubicBezTo>
                  <a:pt x="753791" y="1728664"/>
                  <a:pt x="742580" y="1719152"/>
                  <a:pt x="730860" y="1710319"/>
                </a:cubicBezTo>
                <a:cubicBezTo>
                  <a:pt x="728482" y="1708451"/>
                  <a:pt x="726783" y="1707092"/>
                  <a:pt x="725934" y="1704204"/>
                </a:cubicBezTo>
                <a:cubicBezTo>
                  <a:pt x="714553" y="1668024"/>
                  <a:pt x="702663" y="1632184"/>
                  <a:pt x="695189" y="1594985"/>
                </a:cubicBezTo>
                <a:cubicBezTo>
                  <a:pt x="692811" y="1583435"/>
                  <a:pt x="694000" y="1581906"/>
                  <a:pt x="705890" y="1581736"/>
                </a:cubicBezTo>
                <a:cubicBezTo>
                  <a:pt x="707929" y="1581736"/>
                  <a:pt x="709797" y="1582076"/>
                  <a:pt x="711835" y="1582246"/>
                </a:cubicBezTo>
                <a:cubicBezTo>
                  <a:pt x="735786" y="1584793"/>
                  <a:pt x="759566" y="1587681"/>
                  <a:pt x="783516" y="1589719"/>
                </a:cubicBezTo>
                <a:cubicBezTo>
                  <a:pt x="831756" y="1593626"/>
                  <a:pt x="879996" y="1596514"/>
                  <a:pt x="928236" y="1601270"/>
                </a:cubicBezTo>
                <a:cubicBezTo>
                  <a:pt x="948449" y="1603308"/>
                  <a:pt x="948449" y="1603138"/>
                  <a:pt x="942844" y="1623182"/>
                </a:cubicBezTo>
                <a:cubicBezTo>
                  <a:pt x="941315" y="1628617"/>
                  <a:pt x="939446" y="1634732"/>
                  <a:pt x="943353" y="1639488"/>
                </a:cubicBezTo>
                <a:cubicBezTo>
                  <a:pt x="947600" y="1644754"/>
                  <a:pt x="950148" y="1650529"/>
                  <a:pt x="951506" y="1656984"/>
                </a:cubicBezTo>
                <a:cubicBezTo>
                  <a:pt x="952356" y="1661060"/>
                  <a:pt x="954734" y="1662759"/>
                  <a:pt x="958980" y="1663778"/>
                </a:cubicBezTo>
                <a:cubicBezTo>
                  <a:pt x="969002" y="1665986"/>
                  <a:pt x="979193" y="1665816"/>
                  <a:pt x="989385" y="1666496"/>
                </a:cubicBezTo>
                <a:cubicBezTo>
                  <a:pt x="996179" y="1667005"/>
                  <a:pt x="999916" y="1664118"/>
                  <a:pt x="1002974" y="1659531"/>
                </a:cubicBezTo>
                <a:cubicBezTo>
                  <a:pt x="1012656" y="1645263"/>
                  <a:pt x="1014015" y="1629297"/>
                  <a:pt x="1010278" y="1613160"/>
                </a:cubicBezTo>
                <a:close/>
                <a:moveTo>
                  <a:pt x="893245" y="959203"/>
                </a:moveTo>
                <a:cubicBezTo>
                  <a:pt x="900379" y="964808"/>
                  <a:pt x="906154" y="960732"/>
                  <a:pt x="911929" y="957674"/>
                </a:cubicBezTo>
                <a:cubicBezTo>
                  <a:pt x="921611" y="952748"/>
                  <a:pt x="921611" y="952578"/>
                  <a:pt x="923310" y="963110"/>
                </a:cubicBezTo>
                <a:cubicBezTo>
                  <a:pt x="929425" y="999459"/>
                  <a:pt x="935540" y="1035639"/>
                  <a:pt x="941655" y="1071989"/>
                </a:cubicBezTo>
                <a:cubicBezTo>
                  <a:pt x="942504" y="1076745"/>
                  <a:pt x="942674" y="1081501"/>
                  <a:pt x="943183" y="1086257"/>
                </a:cubicBezTo>
                <a:cubicBezTo>
                  <a:pt x="943013" y="1086257"/>
                  <a:pt x="942844" y="1086257"/>
                  <a:pt x="942504" y="1086257"/>
                </a:cubicBezTo>
                <a:cubicBezTo>
                  <a:pt x="942504" y="1090164"/>
                  <a:pt x="942674" y="1094241"/>
                  <a:pt x="942504" y="1098147"/>
                </a:cubicBezTo>
                <a:cubicBezTo>
                  <a:pt x="942334" y="1100865"/>
                  <a:pt x="940805" y="1103073"/>
                  <a:pt x="937748" y="1103073"/>
                </a:cubicBezTo>
                <a:cubicBezTo>
                  <a:pt x="934690" y="1103243"/>
                  <a:pt x="933501" y="1101205"/>
                  <a:pt x="932822" y="1098317"/>
                </a:cubicBezTo>
                <a:cubicBezTo>
                  <a:pt x="928066" y="1076066"/>
                  <a:pt x="919573" y="1054833"/>
                  <a:pt x="912269" y="1033261"/>
                </a:cubicBezTo>
                <a:cubicBezTo>
                  <a:pt x="905645" y="1013897"/>
                  <a:pt x="897152" y="995213"/>
                  <a:pt x="893245" y="974830"/>
                </a:cubicBezTo>
                <a:cubicBezTo>
                  <a:pt x="892565" y="970753"/>
                  <a:pt x="888828" y="967526"/>
                  <a:pt x="888998" y="962940"/>
                </a:cubicBezTo>
                <a:cubicBezTo>
                  <a:pt x="888998" y="960562"/>
                  <a:pt x="889508" y="956145"/>
                  <a:pt x="893245" y="959203"/>
                </a:cubicBezTo>
                <a:close/>
              </a:path>
            </a:pathLst>
          </a:custGeom>
          <a:solidFill>
            <a:schemeClr val="accent2"/>
          </a:solidFill>
          <a:ln w="1698" cap="flat">
            <a:noFill/>
            <a:prstDash val="solid"/>
            <a:miter/>
          </a:ln>
        </p:spPr>
        <p:txBody>
          <a:bodyPr rtlCol="0" anchor="ctr"/>
          <a:lstStyle/>
          <a:p>
            <a:endParaRPr lang="en-US" dirty="0">
              <a:latin typeface="Arial" pitchFamily="34" charset="0"/>
              <a:cs typeface="B Nazanin" pitchFamily="2" charset="-78"/>
            </a:endParaRPr>
          </a:p>
        </p:txBody>
      </p:sp>
    </p:spTree>
    <p:extLst>
      <p:ext uri="{BB962C8B-B14F-4D97-AF65-F5344CB8AC3E}">
        <p14:creationId xmlns:p14="http://schemas.microsoft.com/office/powerpoint/2010/main" val="159771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5CE6DC-AD26-48F1-8965-5D880A2F2288}"/>
              </a:ext>
            </a:extLst>
          </p:cNvPr>
          <p:cNvSpPr>
            <a:spLocks noGrp="1"/>
          </p:cNvSpPr>
          <p:nvPr>
            <p:ph type="body" sz="quarter" idx="10"/>
          </p:nvPr>
        </p:nvSpPr>
        <p:spPr/>
        <p:txBody>
          <a:bodyPr/>
          <a:lstStyle/>
          <a:p>
            <a:pPr rtl="1"/>
            <a:r>
              <a:rPr lang="fa-IR" dirty="0">
                <a:cs typeface="B Nazanin" pitchFamily="2" charset="-78"/>
              </a:rPr>
              <a:t>اشکال کاملا قابل ویرایش و </a:t>
            </a:r>
            <a:r>
              <a:rPr lang="en-US" dirty="0">
                <a:cs typeface="B Nazanin" pitchFamily="2" charset="-78"/>
              </a:rPr>
              <a:t>PNG</a:t>
            </a:r>
          </a:p>
        </p:txBody>
      </p:sp>
      <p:pic>
        <p:nvPicPr>
          <p:cNvPr id="30" name="그림 1">
            <a:extLst>
              <a:ext uri="{FF2B5EF4-FFF2-40B4-BE49-F238E27FC236}">
                <a16:creationId xmlns:a16="http://schemas.microsoft.com/office/drawing/2014/main" id="{43812FAD-DD87-4D37-9BE8-9642698F66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00903"/>
            <a:ext cx="11600704" cy="1140891"/>
          </a:xfrm>
          <a:prstGeom prst="rect">
            <a:avLst/>
          </a:prstGeom>
        </p:spPr>
      </p:pic>
      <p:pic>
        <p:nvPicPr>
          <p:cNvPr id="31" name="Picture 3" descr="E:\002-KIMS BUSINESS\007-02-MaxPPT-Contents\150902-com-Global-Laptop\mo900.png">
            <a:extLst>
              <a:ext uri="{FF2B5EF4-FFF2-40B4-BE49-F238E27FC236}">
                <a16:creationId xmlns:a16="http://schemas.microsoft.com/office/drawing/2014/main" id="{926307B9-E15D-436F-B599-7A051BFF887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8253"/>
          <a:stretch/>
        </p:blipFill>
        <p:spPr bwMode="auto">
          <a:xfrm flipH="1">
            <a:off x="850945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93CE7D33-36E7-4666-9F7A-B3B94E0F80FF}"/>
              </a:ext>
            </a:extLst>
          </p:cNvPr>
          <p:cNvGrpSpPr/>
          <p:nvPr/>
        </p:nvGrpSpPr>
        <p:grpSpPr>
          <a:xfrm>
            <a:off x="442750" y="3298752"/>
            <a:ext cx="2890811" cy="2268655"/>
            <a:chOff x="668085" y="2077401"/>
            <a:chExt cx="4701308" cy="3689499"/>
          </a:xfrm>
        </p:grpSpPr>
        <p:sp>
          <p:nvSpPr>
            <p:cNvPr id="85" name="Freeform: Shape 84">
              <a:extLst>
                <a:ext uri="{FF2B5EF4-FFF2-40B4-BE49-F238E27FC236}">
                  <a16:creationId xmlns:a16="http://schemas.microsoft.com/office/drawing/2014/main" id="{7EB36038-A30A-4DC9-961B-5930EFE4F124}"/>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1">
                <a:lumMod val="50000"/>
              </a:schemeClr>
            </a:solidFill>
            <a:ln w="9525" cap="flat">
              <a:noFill/>
              <a:prstDash val="solid"/>
              <a:miter/>
            </a:ln>
          </p:spPr>
          <p:txBody>
            <a:bodyPr rtlCol="0" anchor="ctr"/>
            <a:lstStyle/>
            <a:p>
              <a:endParaRPr lang="en-US" dirty="0">
                <a:latin typeface="Arial" pitchFamily="34" charset="0"/>
                <a:cs typeface="B Nazanin" pitchFamily="2" charset="-78"/>
              </a:endParaRPr>
            </a:p>
          </p:txBody>
        </p:sp>
        <p:grpSp>
          <p:nvGrpSpPr>
            <p:cNvPr id="86" name="Group 85">
              <a:extLst>
                <a:ext uri="{FF2B5EF4-FFF2-40B4-BE49-F238E27FC236}">
                  <a16:creationId xmlns:a16="http://schemas.microsoft.com/office/drawing/2014/main" id="{FE90C4B2-513C-458B-A35A-49C59120BB9F}"/>
                </a:ext>
              </a:extLst>
            </p:cNvPr>
            <p:cNvGrpSpPr/>
            <p:nvPr/>
          </p:nvGrpSpPr>
          <p:grpSpPr>
            <a:xfrm>
              <a:off x="2042984" y="2974608"/>
              <a:ext cx="1275678" cy="1121578"/>
              <a:chOff x="3983887" y="4061275"/>
              <a:chExt cx="2122406" cy="1866023"/>
            </a:xfrm>
          </p:grpSpPr>
          <p:grpSp>
            <p:nvGrpSpPr>
              <p:cNvPr id="92" name="Group 91">
                <a:extLst>
                  <a:ext uri="{FF2B5EF4-FFF2-40B4-BE49-F238E27FC236}">
                    <a16:creationId xmlns:a16="http://schemas.microsoft.com/office/drawing/2014/main" id="{386E604C-6167-45FB-B6A9-B8409D9D13D7}"/>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105" name="Freeform 15">
                  <a:extLst>
                    <a:ext uri="{FF2B5EF4-FFF2-40B4-BE49-F238E27FC236}">
                      <a16:creationId xmlns:a16="http://schemas.microsoft.com/office/drawing/2014/main" id="{BF816798-D5F9-4248-95B5-F24052B787C4}"/>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106" name="Rectangle 22">
                  <a:extLst>
                    <a:ext uri="{FF2B5EF4-FFF2-40B4-BE49-F238E27FC236}">
                      <a16:creationId xmlns:a16="http://schemas.microsoft.com/office/drawing/2014/main" id="{57595703-CFC5-46CA-BC8F-E855E400A462}"/>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grpSp>
          <p:grpSp>
            <p:nvGrpSpPr>
              <p:cNvPr id="93" name="Group 92">
                <a:extLst>
                  <a:ext uri="{FF2B5EF4-FFF2-40B4-BE49-F238E27FC236}">
                    <a16:creationId xmlns:a16="http://schemas.microsoft.com/office/drawing/2014/main" id="{1FDF4715-E514-40F7-93AB-41BAC649492F}"/>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103" name="Freeform 18">
                  <a:extLst>
                    <a:ext uri="{FF2B5EF4-FFF2-40B4-BE49-F238E27FC236}">
                      <a16:creationId xmlns:a16="http://schemas.microsoft.com/office/drawing/2014/main" id="{4BB7E423-1BE8-4804-985B-54D7056AC2F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104" name="Freeform 19">
                  <a:extLst>
                    <a:ext uri="{FF2B5EF4-FFF2-40B4-BE49-F238E27FC236}">
                      <a16:creationId xmlns:a16="http://schemas.microsoft.com/office/drawing/2014/main" id="{13C93367-0BA3-42FE-8517-224783001A95}"/>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latin typeface="Arial" pitchFamily="34" charset="0"/>
                    <a:cs typeface="B Nazanin" pitchFamily="2" charset="-78"/>
                  </a:endParaRPr>
                </a:p>
              </p:txBody>
            </p:sp>
          </p:grpSp>
          <p:grpSp>
            <p:nvGrpSpPr>
              <p:cNvPr id="94" name="Group 93">
                <a:extLst>
                  <a:ext uri="{FF2B5EF4-FFF2-40B4-BE49-F238E27FC236}">
                    <a16:creationId xmlns:a16="http://schemas.microsoft.com/office/drawing/2014/main" id="{6FCB807C-EB44-4FAB-8365-BFF8AD57B42C}"/>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101" name="Freeform 21">
                  <a:extLst>
                    <a:ext uri="{FF2B5EF4-FFF2-40B4-BE49-F238E27FC236}">
                      <a16:creationId xmlns:a16="http://schemas.microsoft.com/office/drawing/2014/main" id="{95925450-85D8-4851-82EA-B75FE5437D49}"/>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102" name="Rectangle 22">
                  <a:extLst>
                    <a:ext uri="{FF2B5EF4-FFF2-40B4-BE49-F238E27FC236}">
                      <a16:creationId xmlns:a16="http://schemas.microsoft.com/office/drawing/2014/main" id="{41C68168-E365-4E38-895C-38BC71DCA08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grpSp>
          <p:grpSp>
            <p:nvGrpSpPr>
              <p:cNvPr id="95" name="Group 94">
                <a:extLst>
                  <a:ext uri="{FF2B5EF4-FFF2-40B4-BE49-F238E27FC236}">
                    <a16:creationId xmlns:a16="http://schemas.microsoft.com/office/drawing/2014/main" id="{6F8246F2-9CFA-4CD9-9F29-F690056DB7C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99" name="Freeform 24">
                  <a:extLst>
                    <a:ext uri="{FF2B5EF4-FFF2-40B4-BE49-F238E27FC236}">
                      <a16:creationId xmlns:a16="http://schemas.microsoft.com/office/drawing/2014/main" id="{05AB3B7A-FF4C-43C0-8700-F05F8E6A07B0}"/>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100" name="Rectangle 22">
                  <a:extLst>
                    <a:ext uri="{FF2B5EF4-FFF2-40B4-BE49-F238E27FC236}">
                      <a16:creationId xmlns:a16="http://schemas.microsoft.com/office/drawing/2014/main" id="{816C38D2-D0D6-4D97-B882-B14944441BB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grpSp>
          <p:grpSp>
            <p:nvGrpSpPr>
              <p:cNvPr id="96" name="Group 95">
                <a:extLst>
                  <a:ext uri="{FF2B5EF4-FFF2-40B4-BE49-F238E27FC236}">
                    <a16:creationId xmlns:a16="http://schemas.microsoft.com/office/drawing/2014/main" id="{E993F32A-4B25-4F76-B788-DF5667511C13}"/>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97" name="Freeform 27">
                  <a:extLst>
                    <a:ext uri="{FF2B5EF4-FFF2-40B4-BE49-F238E27FC236}">
                      <a16:creationId xmlns:a16="http://schemas.microsoft.com/office/drawing/2014/main" id="{497179C8-8A81-48DD-A399-A2B1AA41B2A6}"/>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98" name="Freeform 28">
                  <a:extLst>
                    <a:ext uri="{FF2B5EF4-FFF2-40B4-BE49-F238E27FC236}">
                      <a16:creationId xmlns:a16="http://schemas.microsoft.com/office/drawing/2014/main" id="{5C7B3601-8D81-4EB1-AF3C-E6BF4C40A47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latin typeface="Arial" pitchFamily="34" charset="0"/>
                    <a:cs typeface="B Nazanin" pitchFamily="2" charset="-78"/>
                  </a:endParaRPr>
                </a:p>
              </p:txBody>
            </p:sp>
          </p:grpSp>
        </p:grpSp>
        <p:sp>
          <p:nvSpPr>
            <p:cNvPr id="87" name="Freeform: Shape 86">
              <a:extLst>
                <a:ext uri="{FF2B5EF4-FFF2-40B4-BE49-F238E27FC236}">
                  <a16:creationId xmlns:a16="http://schemas.microsoft.com/office/drawing/2014/main" id="{D733DAF1-59DE-41E9-A34D-8A48F16835B1}"/>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1"/>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88" name="Freeform: Shape 87">
              <a:extLst>
                <a:ext uri="{FF2B5EF4-FFF2-40B4-BE49-F238E27FC236}">
                  <a16:creationId xmlns:a16="http://schemas.microsoft.com/office/drawing/2014/main" id="{20AC4DBD-2DC0-4A94-8DE5-AA668BC1B223}"/>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dirty="0">
                <a:latin typeface="Arial" pitchFamily="34" charset="0"/>
                <a:cs typeface="B Nazanin" pitchFamily="2" charset="-78"/>
              </a:endParaRPr>
            </a:p>
          </p:txBody>
        </p:sp>
        <p:sp>
          <p:nvSpPr>
            <p:cNvPr id="89" name="Freeform: Shape 88">
              <a:extLst>
                <a:ext uri="{FF2B5EF4-FFF2-40B4-BE49-F238E27FC236}">
                  <a16:creationId xmlns:a16="http://schemas.microsoft.com/office/drawing/2014/main" id="{0EA97573-6364-4525-AF94-806862AF06ED}"/>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90" name="Freeform: Shape 89">
              <a:extLst>
                <a:ext uri="{FF2B5EF4-FFF2-40B4-BE49-F238E27FC236}">
                  <a16:creationId xmlns:a16="http://schemas.microsoft.com/office/drawing/2014/main" id="{B2E2C83E-0298-47A9-B6DD-EDCF9901721D}"/>
                </a:ext>
              </a:extLst>
            </p:cNvPr>
            <p:cNvSpPr/>
            <p:nvPr/>
          </p:nvSpPr>
          <p:spPr>
            <a:xfrm>
              <a:off x="2709333" y="2077401"/>
              <a:ext cx="2660060" cy="2756206"/>
            </a:xfrm>
            <a:custGeom>
              <a:avLst/>
              <a:gdLst>
                <a:gd name="connsiteX0" fmla="*/ 3877491 w 3952875"/>
                <a:gd name="connsiteY0" fmla="*/ 3295792 h 4095750"/>
                <a:gd name="connsiteX1" fmla="*/ 3034528 w 3952875"/>
                <a:gd name="connsiteY1" fmla="*/ 2520458 h 4095750"/>
                <a:gd name="connsiteX2" fmla="*/ 2997381 w 3952875"/>
                <a:gd name="connsiteY2" fmla="*/ 2485215 h 4095750"/>
                <a:gd name="connsiteX3" fmla="*/ 3021193 w 3952875"/>
                <a:gd name="connsiteY3" fmla="*/ 2444258 h 4095750"/>
                <a:gd name="connsiteX4" fmla="*/ 3215503 w 3952875"/>
                <a:gd name="connsiteY4" fmla="*/ 1302210 h 4095750"/>
                <a:gd name="connsiteX5" fmla="*/ 1768656 w 3952875"/>
                <a:gd name="connsiteY5" fmla="*/ 4905 h 4095750"/>
                <a:gd name="connsiteX6" fmla="*/ 217986 w 3952875"/>
                <a:gd name="connsiteY6" fmla="*/ 810720 h 4095750"/>
                <a:gd name="connsiteX7" fmla="*/ 78921 w 3952875"/>
                <a:gd name="connsiteY7" fmla="*/ 1110757 h 4095750"/>
                <a:gd name="connsiteX8" fmla="*/ 325618 w 3952875"/>
                <a:gd name="connsiteY8" fmla="*/ 2589037 h 4095750"/>
                <a:gd name="connsiteX9" fmla="*/ 1662928 w 3952875"/>
                <a:gd name="connsiteY9" fmla="*/ 3242452 h 4095750"/>
                <a:gd name="connsiteX10" fmla="*/ 2351586 w 3952875"/>
                <a:gd name="connsiteY10" fmla="*/ 3085290 h 4095750"/>
                <a:gd name="connsiteX11" fmla="*/ 2367778 w 3952875"/>
                <a:gd name="connsiteY11" fmla="*/ 3106245 h 4095750"/>
                <a:gd name="connsiteX12" fmla="*/ 3026908 w 3952875"/>
                <a:gd name="connsiteY12" fmla="*/ 4010167 h 4095750"/>
                <a:gd name="connsiteX13" fmla="*/ 3383143 w 3952875"/>
                <a:gd name="connsiteY13" fmla="*/ 4050173 h 4095750"/>
                <a:gd name="connsiteX14" fmla="*/ 3854631 w 3952875"/>
                <a:gd name="connsiteY14" fmla="*/ 3633930 h 4095750"/>
                <a:gd name="connsiteX15" fmla="*/ 3892731 w 3952875"/>
                <a:gd name="connsiteY15" fmla="*/ 3592020 h 4095750"/>
                <a:gd name="connsiteX16" fmla="*/ 3957501 w 3952875"/>
                <a:gd name="connsiteY16" fmla="*/ 3442477 h 4095750"/>
                <a:gd name="connsiteX17" fmla="*/ 3877491 w 3952875"/>
                <a:gd name="connsiteY17" fmla="*/ 3295792 h 4095750"/>
                <a:gd name="connsiteX18" fmla="*/ 1598158 w 3952875"/>
                <a:gd name="connsiteY18" fmla="*/ 3039570 h 4095750"/>
                <a:gd name="connsiteX19" fmla="*/ 194173 w 3952875"/>
                <a:gd name="connsiteY19" fmla="*/ 1613677 h 4095750"/>
                <a:gd name="connsiteX20" fmla="*/ 1625781 w 3952875"/>
                <a:gd name="connsiteY20" fmla="*/ 206835 h 4095750"/>
                <a:gd name="connsiteX21" fmla="*/ 3028813 w 3952875"/>
                <a:gd name="connsiteY21" fmla="*/ 1634632 h 4095750"/>
                <a:gd name="connsiteX22" fmla="*/ 1598158 w 3952875"/>
                <a:gd name="connsiteY22" fmla="*/ 3039570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2875" h="409575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4"/>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91" name="Freeform: Shape 90">
              <a:extLst>
                <a:ext uri="{FF2B5EF4-FFF2-40B4-BE49-F238E27FC236}">
                  <a16:creationId xmlns:a16="http://schemas.microsoft.com/office/drawing/2014/main" id="{4691E703-8C15-4261-AC49-321CBD1646A0}"/>
                </a:ext>
              </a:extLst>
            </p:cNvPr>
            <p:cNvSpPr/>
            <p:nvPr/>
          </p:nvSpPr>
          <p:spPr>
            <a:xfrm>
              <a:off x="3600791" y="2447478"/>
              <a:ext cx="439253" cy="1392068"/>
            </a:xfrm>
            <a:custGeom>
              <a:avLst/>
              <a:gdLst>
                <a:gd name="connsiteX0" fmla="*/ 25050 w 439253"/>
                <a:gd name="connsiteY0" fmla="*/ 443420 h 1392068"/>
                <a:gd name="connsiteX1" fmla="*/ 413483 w 439253"/>
                <a:gd name="connsiteY1" fmla="*/ 443420 h 1392068"/>
                <a:gd name="connsiteX2" fmla="*/ 413483 w 439253"/>
                <a:gd name="connsiteY2" fmla="*/ 1392068 h 1392068"/>
                <a:gd name="connsiteX3" fmla="*/ 25050 w 439253"/>
                <a:gd name="connsiteY3" fmla="*/ 1392068 h 1392068"/>
                <a:gd name="connsiteX4" fmla="*/ 25050 w 439253"/>
                <a:gd name="connsiteY4" fmla="*/ 443420 h 1392068"/>
                <a:gd name="connsiteX5" fmla="*/ 230242 w 439253"/>
                <a:gd name="connsiteY5" fmla="*/ 103 h 1392068"/>
                <a:gd name="connsiteX6" fmla="*/ 328232 w 439253"/>
                <a:gd name="connsiteY6" fmla="*/ 21015 h 1392068"/>
                <a:gd name="connsiteX7" fmla="*/ 439121 w 439253"/>
                <a:gd name="connsiteY7" fmla="*/ 174849 h 1392068"/>
                <a:gd name="connsiteX8" fmla="*/ 335924 w 439253"/>
                <a:gd name="connsiteY8" fmla="*/ 343427 h 1392068"/>
                <a:gd name="connsiteX9" fmla="*/ 217984 w 439253"/>
                <a:gd name="connsiteY9" fmla="*/ 374194 h 1392068"/>
                <a:gd name="connsiteX10" fmla="*/ 101966 w 439253"/>
                <a:gd name="connsiteY10" fmla="*/ 340222 h 1392068"/>
                <a:gd name="connsiteX11" fmla="*/ 692 w 439253"/>
                <a:gd name="connsiteY11" fmla="*/ 169722 h 1392068"/>
                <a:gd name="connsiteX12" fmla="*/ 130811 w 439253"/>
                <a:gd name="connsiteY12" fmla="*/ 13323 h 1392068"/>
                <a:gd name="connsiteX13" fmla="*/ 230242 w 439253"/>
                <a:gd name="connsiteY13" fmla="*/ 103 h 13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253" h="1392068">
                  <a:moveTo>
                    <a:pt x="25050" y="443420"/>
                  </a:moveTo>
                  <a:cubicBezTo>
                    <a:pt x="154528" y="443420"/>
                    <a:pt x="282724" y="443420"/>
                    <a:pt x="413483" y="443420"/>
                  </a:cubicBezTo>
                  <a:cubicBezTo>
                    <a:pt x="413483" y="759422"/>
                    <a:pt x="413483" y="1074783"/>
                    <a:pt x="413483" y="1392068"/>
                  </a:cubicBezTo>
                  <a:cubicBezTo>
                    <a:pt x="285287" y="1392068"/>
                    <a:pt x="156451" y="1392068"/>
                    <a:pt x="25050" y="1392068"/>
                  </a:cubicBezTo>
                  <a:cubicBezTo>
                    <a:pt x="25050" y="1074143"/>
                    <a:pt x="25050" y="760063"/>
                    <a:pt x="25050" y="443420"/>
                  </a:cubicBezTo>
                  <a:close/>
                  <a:moveTo>
                    <a:pt x="230242" y="103"/>
                  </a:moveTo>
                  <a:cubicBezTo>
                    <a:pt x="263333" y="984"/>
                    <a:pt x="296183" y="7554"/>
                    <a:pt x="328232" y="21015"/>
                  </a:cubicBezTo>
                  <a:cubicBezTo>
                    <a:pt x="395534" y="49218"/>
                    <a:pt x="435916" y="99214"/>
                    <a:pt x="439121" y="174849"/>
                  </a:cubicBezTo>
                  <a:cubicBezTo>
                    <a:pt x="441685" y="253690"/>
                    <a:pt x="407072" y="312019"/>
                    <a:pt x="335924" y="343427"/>
                  </a:cubicBezTo>
                  <a:cubicBezTo>
                    <a:pt x="300670" y="358810"/>
                    <a:pt x="259647" y="363938"/>
                    <a:pt x="217984" y="374194"/>
                  </a:cubicBezTo>
                  <a:cubicBezTo>
                    <a:pt x="178243" y="362656"/>
                    <a:pt x="137861" y="356887"/>
                    <a:pt x="101966" y="340222"/>
                  </a:cubicBezTo>
                  <a:cubicBezTo>
                    <a:pt x="32741" y="308173"/>
                    <a:pt x="-5718" y="238307"/>
                    <a:pt x="692" y="169722"/>
                  </a:cubicBezTo>
                  <a:cubicBezTo>
                    <a:pt x="8384" y="92164"/>
                    <a:pt x="53893" y="35758"/>
                    <a:pt x="130811" y="13323"/>
                  </a:cubicBezTo>
                  <a:cubicBezTo>
                    <a:pt x="163821" y="4029"/>
                    <a:pt x="197152" y="-778"/>
                    <a:pt x="230242" y="103"/>
                  </a:cubicBezTo>
                  <a:close/>
                </a:path>
              </a:pathLst>
            </a:custGeom>
            <a:solidFill>
              <a:schemeClr val="accent4"/>
            </a:solidFill>
            <a:ln w="9525" cap="flat">
              <a:noFill/>
              <a:prstDash val="solid"/>
              <a:miter/>
            </a:ln>
          </p:spPr>
          <p:txBody>
            <a:bodyPr wrap="square" rtlCol="0" anchor="ctr">
              <a:noAutofit/>
            </a:bodyPr>
            <a:lstStyle/>
            <a:p>
              <a:endParaRPr lang="en-US" dirty="0">
                <a:latin typeface="Arial" pitchFamily="34" charset="0"/>
                <a:cs typeface="B Nazanin" pitchFamily="2" charset="-78"/>
              </a:endParaRPr>
            </a:p>
          </p:txBody>
        </p:sp>
      </p:grpSp>
      <p:grpSp>
        <p:nvGrpSpPr>
          <p:cNvPr id="107" name="Group 106">
            <a:extLst>
              <a:ext uri="{FF2B5EF4-FFF2-40B4-BE49-F238E27FC236}">
                <a16:creationId xmlns:a16="http://schemas.microsoft.com/office/drawing/2014/main" id="{5081D6D2-7AD2-47D6-A9B7-CCCDCF5AAB8F}"/>
              </a:ext>
            </a:extLst>
          </p:cNvPr>
          <p:cNvGrpSpPr/>
          <p:nvPr/>
        </p:nvGrpSpPr>
        <p:grpSpPr>
          <a:xfrm>
            <a:off x="3819623" y="3491261"/>
            <a:ext cx="1253778" cy="2341336"/>
            <a:chOff x="5358511" y="2127877"/>
            <a:chExt cx="1207481" cy="2254879"/>
          </a:xfrm>
        </p:grpSpPr>
        <p:grpSp>
          <p:nvGrpSpPr>
            <p:cNvPr id="108" name="Group 107">
              <a:extLst>
                <a:ext uri="{FF2B5EF4-FFF2-40B4-BE49-F238E27FC236}">
                  <a16:creationId xmlns:a16="http://schemas.microsoft.com/office/drawing/2014/main" id="{80955EDE-93CF-474D-A7BD-4FD713680E5F}"/>
                </a:ext>
              </a:extLst>
            </p:cNvPr>
            <p:cNvGrpSpPr/>
            <p:nvPr/>
          </p:nvGrpSpPr>
          <p:grpSpPr>
            <a:xfrm>
              <a:off x="5671878" y="2127877"/>
              <a:ext cx="894114" cy="1668796"/>
              <a:chOff x="3501573" y="3178068"/>
              <a:chExt cx="1340594" cy="2737840"/>
            </a:xfrm>
          </p:grpSpPr>
          <p:sp>
            <p:nvSpPr>
              <p:cNvPr id="111" name="Freeform: Shape 110">
                <a:extLst>
                  <a:ext uri="{FF2B5EF4-FFF2-40B4-BE49-F238E27FC236}">
                    <a16:creationId xmlns:a16="http://schemas.microsoft.com/office/drawing/2014/main" id="{1AE9494A-BF81-4768-BBB3-7218B9496CED}"/>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12" name="Freeform: Shape 111">
                <a:extLst>
                  <a:ext uri="{FF2B5EF4-FFF2-40B4-BE49-F238E27FC236}">
                    <a16:creationId xmlns:a16="http://schemas.microsoft.com/office/drawing/2014/main" id="{9C5C5C2D-82FE-4B8A-82D5-CF5F41B413C3}"/>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13" name="Freeform: Shape 112">
                <a:extLst>
                  <a:ext uri="{FF2B5EF4-FFF2-40B4-BE49-F238E27FC236}">
                    <a16:creationId xmlns:a16="http://schemas.microsoft.com/office/drawing/2014/main" id="{BEC7E336-1F8D-4A86-BB31-D3DFC64D150A}"/>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14" name="Freeform: Shape 113">
                <a:extLst>
                  <a:ext uri="{FF2B5EF4-FFF2-40B4-BE49-F238E27FC236}">
                    <a16:creationId xmlns:a16="http://schemas.microsoft.com/office/drawing/2014/main" id="{FFEAC174-A946-4D05-8E3D-216319F07F99}"/>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15" name="Freeform: Shape 114">
                <a:extLst>
                  <a:ext uri="{FF2B5EF4-FFF2-40B4-BE49-F238E27FC236}">
                    <a16:creationId xmlns:a16="http://schemas.microsoft.com/office/drawing/2014/main" id="{FAA9E3A4-1011-4519-8681-0117F02270E1}"/>
                  </a:ext>
                </a:extLst>
              </p:cNvPr>
              <p:cNvSpPr/>
              <p:nvPr/>
            </p:nvSpPr>
            <p:spPr>
              <a:xfrm>
                <a:off x="3529897" y="3190651"/>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16" name="Freeform: Shape 115">
                <a:extLst>
                  <a:ext uri="{FF2B5EF4-FFF2-40B4-BE49-F238E27FC236}">
                    <a16:creationId xmlns:a16="http://schemas.microsoft.com/office/drawing/2014/main" id="{9E89899E-F2E7-4A95-AA5A-7C00C7D1A41D}"/>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latin typeface="Arial" pitchFamily="34" charset="0"/>
                  <a:cs typeface="B Nazanin" pitchFamily="2" charset="-78"/>
                </a:endParaRPr>
              </a:p>
            </p:txBody>
          </p:sp>
          <p:grpSp>
            <p:nvGrpSpPr>
              <p:cNvPr id="117" name="Group 116">
                <a:extLst>
                  <a:ext uri="{FF2B5EF4-FFF2-40B4-BE49-F238E27FC236}">
                    <a16:creationId xmlns:a16="http://schemas.microsoft.com/office/drawing/2014/main" id="{3D88E8B9-9957-4340-9C6E-3538AB9C43B7}"/>
                  </a:ext>
                </a:extLst>
              </p:cNvPr>
              <p:cNvGrpSpPr/>
              <p:nvPr/>
            </p:nvGrpSpPr>
            <p:grpSpPr>
              <a:xfrm>
                <a:off x="4092761" y="5635852"/>
                <a:ext cx="164520" cy="173080"/>
                <a:chOff x="6772303" y="6038214"/>
                <a:chExt cx="140650" cy="147968"/>
              </a:xfrm>
            </p:grpSpPr>
            <p:sp>
              <p:nvSpPr>
                <p:cNvPr id="121" name="Oval 120">
                  <a:extLst>
                    <a:ext uri="{FF2B5EF4-FFF2-40B4-BE49-F238E27FC236}">
                      <a16:creationId xmlns:a16="http://schemas.microsoft.com/office/drawing/2014/main" id="{EAE8E365-3A8E-4C32-8BCF-6F6B2CB21CD3}"/>
                    </a:ext>
                  </a:extLst>
                </p:cNvPr>
                <p:cNvSpPr/>
                <p:nvPr/>
              </p:nvSpPr>
              <p:spPr>
                <a:xfrm>
                  <a:off x="6772303" y="6038214"/>
                  <a:ext cx="140650"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sp>
              <p:nvSpPr>
                <p:cNvPr id="122" name="Oval 121">
                  <a:extLst>
                    <a:ext uri="{FF2B5EF4-FFF2-40B4-BE49-F238E27FC236}">
                      <a16:creationId xmlns:a16="http://schemas.microsoft.com/office/drawing/2014/main" id="{F7367FB2-27FD-40ED-B651-9325DC13B7A4}"/>
                    </a:ext>
                  </a:extLst>
                </p:cNvPr>
                <p:cNvSpPr/>
                <p:nvPr/>
              </p:nvSpPr>
              <p:spPr>
                <a:xfrm>
                  <a:off x="6807465" y="6071635"/>
                  <a:ext cx="70326"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grpSp>
          <p:sp>
            <p:nvSpPr>
              <p:cNvPr id="118" name="Freeform: Shape 117">
                <a:extLst>
                  <a:ext uri="{FF2B5EF4-FFF2-40B4-BE49-F238E27FC236}">
                    <a16:creationId xmlns:a16="http://schemas.microsoft.com/office/drawing/2014/main" id="{92F2F4D6-948B-481F-AFE9-C8C29C3A2912}"/>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latin typeface="Arial" pitchFamily="34" charset="0"/>
                  <a:cs typeface="B Nazanin" pitchFamily="2" charset="-78"/>
                </a:endParaRPr>
              </a:p>
            </p:txBody>
          </p:sp>
          <p:sp>
            <p:nvSpPr>
              <p:cNvPr id="119" name="Rectangle: Rounded Corners 118">
                <a:extLst>
                  <a:ext uri="{FF2B5EF4-FFF2-40B4-BE49-F238E27FC236}">
                    <a16:creationId xmlns:a16="http://schemas.microsoft.com/office/drawing/2014/main" id="{2B223DC5-A869-4745-9350-7B5975034E9E}"/>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sp>
            <p:nvSpPr>
              <p:cNvPr id="120" name="Oval 119">
                <a:extLst>
                  <a:ext uri="{FF2B5EF4-FFF2-40B4-BE49-F238E27FC236}">
                    <a16:creationId xmlns:a16="http://schemas.microsoft.com/office/drawing/2014/main" id="{2DE65961-B9B2-42FF-9960-3663C60DA15D}"/>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grpSp>
        <p:sp>
          <p:nvSpPr>
            <p:cNvPr id="109" name="Freeform 62">
              <a:extLst>
                <a:ext uri="{FF2B5EF4-FFF2-40B4-BE49-F238E27FC236}">
                  <a16:creationId xmlns:a16="http://schemas.microsoft.com/office/drawing/2014/main" id="{9C197127-8A0C-4A15-98AD-763B1FAA0F7D}"/>
                </a:ext>
              </a:extLst>
            </p:cNvPr>
            <p:cNvSpPr/>
            <p:nvPr/>
          </p:nvSpPr>
          <p:spPr>
            <a:xfrm rot="1176569" flipH="1">
              <a:off x="5358511" y="3050258"/>
              <a:ext cx="968974" cy="1332498"/>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 name="connsiteX0" fmla="*/ 0 w 1518129"/>
                <a:gd name="connsiteY0" fmla="*/ 891306 h 2174861"/>
                <a:gd name="connsiteX1" fmla="*/ 227051 w 1518129"/>
                <a:gd name="connsiteY1" fmla="*/ 1320850 h 2174861"/>
                <a:gd name="connsiteX2" fmla="*/ 462841 w 1518129"/>
                <a:gd name="connsiteY2" fmla="*/ 1655174 h 2174861"/>
                <a:gd name="connsiteX3" fmla="*/ 644540 w 1518129"/>
                <a:gd name="connsiteY3" fmla="*/ 1879748 h 2174861"/>
                <a:gd name="connsiteX4" fmla="*/ 678137 w 1518129"/>
                <a:gd name="connsiteY4" fmla="*/ 2115210 h 2174861"/>
                <a:gd name="connsiteX5" fmla="*/ 1339145 w 1518129"/>
                <a:gd name="connsiteY5" fmla="*/ 2174859 h 2174861"/>
                <a:gd name="connsiteX6" fmla="*/ 1358227 w 1518129"/>
                <a:gd name="connsiteY6" fmla="*/ 1930484 h 2174861"/>
                <a:gd name="connsiteX7" fmla="*/ 1516859 w 1518129"/>
                <a:gd name="connsiteY7" fmla="*/ 1069958 h 2174861"/>
                <a:gd name="connsiteX8" fmla="*/ 1464891 w 1518129"/>
                <a:gd name="connsiteY8" fmla="*/ 644162 h 2174861"/>
                <a:gd name="connsiteX9" fmla="*/ 1272486 w 1518129"/>
                <a:gd name="connsiteY9" fmla="*/ 612493 h 2174861"/>
                <a:gd name="connsiteX10" fmla="*/ 1264720 w 1518129"/>
                <a:gd name="connsiteY10" fmla="*/ 911472 h 2174861"/>
                <a:gd name="connsiteX11" fmla="*/ 1252622 w 1518129"/>
                <a:gd name="connsiteY11" fmla="*/ 600743 h 2174861"/>
                <a:gd name="connsiteX12" fmla="*/ 1022817 w 1518129"/>
                <a:gd name="connsiteY12" fmla="*/ 558366 h 2174861"/>
                <a:gd name="connsiteX13" fmla="*/ 1053082 w 1518129"/>
                <a:gd name="connsiteY13" fmla="*/ 887580 h 2174861"/>
                <a:gd name="connsiteX14" fmla="*/ 1001757 w 1518129"/>
                <a:gd name="connsiteY14" fmla="*/ 557324 h 2174861"/>
                <a:gd name="connsiteX15" fmla="*/ 806783 w 1518129"/>
                <a:gd name="connsiteY15" fmla="*/ 513030 h 2174861"/>
                <a:gd name="connsiteX16" fmla="*/ 810613 w 1518129"/>
                <a:gd name="connsiteY16" fmla="*/ 901237 h 2174861"/>
                <a:gd name="connsiteX17" fmla="*/ 778941 w 1518129"/>
                <a:gd name="connsiteY17" fmla="*/ 121917 h 2174861"/>
                <a:gd name="connsiteX18" fmla="*/ 582042 w 1518129"/>
                <a:gd name="connsiteY18" fmla="*/ 161731 h 2174861"/>
                <a:gd name="connsiteX19" fmla="*/ 554580 w 1518129"/>
                <a:gd name="connsiteY19" fmla="*/ 1197645 h 2174861"/>
                <a:gd name="connsiteX20" fmla="*/ 419736 w 1518129"/>
                <a:gd name="connsiteY20" fmla="*/ 1153389 h 2174861"/>
                <a:gd name="connsiteX21" fmla="*/ 0 w 1518129"/>
                <a:gd name="connsiteY21" fmla="*/ 891306 h 2174861"/>
                <a:gd name="connsiteX0" fmla="*/ 0 w 1518129"/>
                <a:gd name="connsiteY0" fmla="*/ 891306 h 2116848"/>
                <a:gd name="connsiteX1" fmla="*/ 227051 w 1518129"/>
                <a:gd name="connsiteY1" fmla="*/ 1320850 h 2116848"/>
                <a:gd name="connsiteX2" fmla="*/ 462841 w 1518129"/>
                <a:gd name="connsiteY2" fmla="*/ 1655174 h 2116848"/>
                <a:gd name="connsiteX3" fmla="*/ 644540 w 1518129"/>
                <a:gd name="connsiteY3" fmla="*/ 1879748 h 2116848"/>
                <a:gd name="connsiteX4" fmla="*/ 678137 w 1518129"/>
                <a:gd name="connsiteY4" fmla="*/ 2115210 h 2116848"/>
                <a:gd name="connsiteX5" fmla="*/ 1358227 w 1518129"/>
                <a:gd name="connsiteY5" fmla="*/ 1930484 h 2116848"/>
                <a:gd name="connsiteX6" fmla="*/ 1516859 w 1518129"/>
                <a:gd name="connsiteY6" fmla="*/ 1069958 h 2116848"/>
                <a:gd name="connsiteX7" fmla="*/ 1464891 w 1518129"/>
                <a:gd name="connsiteY7" fmla="*/ 644162 h 2116848"/>
                <a:gd name="connsiteX8" fmla="*/ 1272486 w 1518129"/>
                <a:gd name="connsiteY8" fmla="*/ 612493 h 2116848"/>
                <a:gd name="connsiteX9" fmla="*/ 1264720 w 1518129"/>
                <a:gd name="connsiteY9" fmla="*/ 911472 h 2116848"/>
                <a:gd name="connsiteX10" fmla="*/ 1252622 w 1518129"/>
                <a:gd name="connsiteY10" fmla="*/ 600743 h 2116848"/>
                <a:gd name="connsiteX11" fmla="*/ 1022817 w 1518129"/>
                <a:gd name="connsiteY11" fmla="*/ 558366 h 2116848"/>
                <a:gd name="connsiteX12" fmla="*/ 1053082 w 1518129"/>
                <a:gd name="connsiteY12" fmla="*/ 887580 h 2116848"/>
                <a:gd name="connsiteX13" fmla="*/ 1001757 w 1518129"/>
                <a:gd name="connsiteY13" fmla="*/ 557324 h 2116848"/>
                <a:gd name="connsiteX14" fmla="*/ 806783 w 1518129"/>
                <a:gd name="connsiteY14" fmla="*/ 513030 h 2116848"/>
                <a:gd name="connsiteX15" fmla="*/ 810613 w 1518129"/>
                <a:gd name="connsiteY15" fmla="*/ 901237 h 2116848"/>
                <a:gd name="connsiteX16" fmla="*/ 778941 w 1518129"/>
                <a:gd name="connsiteY16" fmla="*/ 121917 h 2116848"/>
                <a:gd name="connsiteX17" fmla="*/ 582042 w 1518129"/>
                <a:gd name="connsiteY17" fmla="*/ 161731 h 2116848"/>
                <a:gd name="connsiteX18" fmla="*/ 554580 w 1518129"/>
                <a:gd name="connsiteY18" fmla="*/ 1197645 h 2116848"/>
                <a:gd name="connsiteX19" fmla="*/ 419736 w 1518129"/>
                <a:gd name="connsiteY19" fmla="*/ 1153389 h 2116848"/>
                <a:gd name="connsiteX20" fmla="*/ 0 w 1518129"/>
                <a:gd name="connsiteY20" fmla="*/ 891306 h 2116848"/>
                <a:gd name="connsiteX0" fmla="*/ 0 w 1518129"/>
                <a:gd name="connsiteY0" fmla="*/ 891306 h 1987766"/>
                <a:gd name="connsiteX1" fmla="*/ 227051 w 1518129"/>
                <a:gd name="connsiteY1" fmla="*/ 1320850 h 1987766"/>
                <a:gd name="connsiteX2" fmla="*/ 462841 w 1518129"/>
                <a:gd name="connsiteY2" fmla="*/ 1655174 h 1987766"/>
                <a:gd name="connsiteX3" fmla="*/ 644540 w 1518129"/>
                <a:gd name="connsiteY3" fmla="*/ 1879748 h 1987766"/>
                <a:gd name="connsiteX4" fmla="*/ 1358227 w 1518129"/>
                <a:gd name="connsiteY4" fmla="*/ 1930484 h 1987766"/>
                <a:gd name="connsiteX5" fmla="*/ 1516859 w 1518129"/>
                <a:gd name="connsiteY5" fmla="*/ 1069958 h 1987766"/>
                <a:gd name="connsiteX6" fmla="*/ 1464891 w 1518129"/>
                <a:gd name="connsiteY6" fmla="*/ 644162 h 1987766"/>
                <a:gd name="connsiteX7" fmla="*/ 1272486 w 1518129"/>
                <a:gd name="connsiteY7" fmla="*/ 612493 h 1987766"/>
                <a:gd name="connsiteX8" fmla="*/ 1264720 w 1518129"/>
                <a:gd name="connsiteY8" fmla="*/ 911472 h 1987766"/>
                <a:gd name="connsiteX9" fmla="*/ 1252622 w 1518129"/>
                <a:gd name="connsiteY9" fmla="*/ 600743 h 1987766"/>
                <a:gd name="connsiteX10" fmla="*/ 1022817 w 1518129"/>
                <a:gd name="connsiteY10" fmla="*/ 558366 h 1987766"/>
                <a:gd name="connsiteX11" fmla="*/ 1053082 w 1518129"/>
                <a:gd name="connsiteY11" fmla="*/ 887580 h 1987766"/>
                <a:gd name="connsiteX12" fmla="*/ 1001757 w 1518129"/>
                <a:gd name="connsiteY12" fmla="*/ 557324 h 1987766"/>
                <a:gd name="connsiteX13" fmla="*/ 806783 w 1518129"/>
                <a:gd name="connsiteY13" fmla="*/ 513030 h 1987766"/>
                <a:gd name="connsiteX14" fmla="*/ 810613 w 1518129"/>
                <a:gd name="connsiteY14" fmla="*/ 901237 h 1987766"/>
                <a:gd name="connsiteX15" fmla="*/ 778941 w 1518129"/>
                <a:gd name="connsiteY15" fmla="*/ 121917 h 1987766"/>
                <a:gd name="connsiteX16" fmla="*/ 582042 w 1518129"/>
                <a:gd name="connsiteY16" fmla="*/ 161731 h 1987766"/>
                <a:gd name="connsiteX17" fmla="*/ 554580 w 1518129"/>
                <a:gd name="connsiteY17" fmla="*/ 1197645 h 1987766"/>
                <a:gd name="connsiteX18" fmla="*/ 419736 w 1518129"/>
                <a:gd name="connsiteY18" fmla="*/ 1153389 h 1987766"/>
                <a:gd name="connsiteX19" fmla="*/ 0 w 1518129"/>
                <a:gd name="connsiteY19" fmla="*/ 891306 h 1987766"/>
                <a:gd name="connsiteX0" fmla="*/ 0 w 1518129"/>
                <a:gd name="connsiteY0" fmla="*/ 891306 h 1934599"/>
                <a:gd name="connsiteX1" fmla="*/ 227051 w 1518129"/>
                <a:gd name="connsiteY1" fmla="*/ 1320850 h 1934599"/>
                <a:gd name="connsiteX2" fmla="*/ 462841 w 1518129"/>
                <a:gd name="connsiteY2" fmla="*/ 1655174 h 1934599"/>
                <a:gd name="connsiteX3" fmla="*/ 644540 w 1518129"/>
                <a:gd name="connsiteY3" fmla="*/ 1879748 h 1934599"/>
                <a:gd name="connsiteX4" fmla="*/ 1358227 w 1518129"/>
                <a:gd name="connsiteY4" fmla="*/ 1930484 h 1934599"/>
                <a:gd name="connsiteX5" fmla="*/ 1516859 w 1518129"/>
                <a:gd name="connsiteY5" fmla="*/ 1069958 h 1934599"/>
                <a:gd name="connsiteX6" fmla="*/ 1464891 w 1518129"/>
                <a:gd name="connsiteY6" fmla="*/ 644162 h 1934599"/>
                <a:gd name="connsiteX7" fmla="*/ 1272486 w 1518129"/>
                <a:gd name="connsiteY7" fmla="*/ 612493 h 1934599"/>
                <a:gd name="connsiteX8" fmla="*/ 1264720 w 1518129"/>
                <a:gd name="connsiteY8" fmla="*/ 911472 h 1934599"/>
                <a:gd name="connsiteX9" fmla="*/ 1252622 w 1518129"/>
                <a:gd name="connsiteY9" fmla="*/ 600743 h 1934599"/>
                <a:gd name="connsiteX10" fmla="*/ 1022817 w 1518129"/>
                <a:gd name="connsiteY10" fmla="*/ 558366 h 1934599"/>
                <a:gd name="connsiteX11" fmla="*/ 1053082 w 1518129"/>
                <a:gd name="connsiteY11" fmla="*/ 887580 h 1934599"/>
                <a:gd name="connsiteX12" fmla="*/ 1001757 w 1518129"/>
                <a:gd name="connsiteY12" fmla="*/ 557324 h 1934599"/>
                <a:gd name="connsiteX13" fmla="*/ 806783 w 1518129"/>
                <a:gd name="connsiteY13" fmla="*/ 513030 h 1934599"/>
                <a:gd name="connsiteX14" fmla="*/ 810613 w 1518129"/>
                <a:gd name="connsiteY14" fmla="*/ 901237 h 1934599"/>
                <a:gd name="connsiteX15" fmla="*/ 778941 w 1518129"/>
                <a:gd name="connsiteY15" fmla="*/ 121917 h 1934599"/>
                <a:gd name="connsiteX16" fmla="*/ 582042 w 1518129"/>
                <a:gd name="connsiteY16" fmla="*/ 161731 h 1934599"/>
                <a:gd name="connsiteX17" fmla="*/ 554580 w 1518129"/>
                <a:gd name="connsiteY17" fmla="*/ 1197645 h 1934599"/>
                <a:gd name="connsiteX18" fmla="*/ 419736 w 1518129"/>
                <a:gd name="connsiteY18" fmla="*/ 1153389 h 1934599"/>
                <a:gd name="connsiteX19" fmla="*/ 0 w 1518129"/>
                <a:gd name="connsiteY19" fmla="*/ 891306 h 1934599"/>
                <a:gd name="connsiteX0" fmla="*/ 0 w 1518129"/>
                <a:gd name="connsiteY0" fmla="*/ 891306 h 1914832"/>
                <a:gd name="connsiteX1" fmla="*/ 227051 w 1518129"/>
                <a:gd name="connsiteY1" fmla="*/ 1320850 h 1914832"/>
                <a:gd name="connsiteX2" fmla="*/ 462841 w 1518129"/>
                <a:gd name="connsiteY2" fmla="*/ 1655174 h 1914832"/>
                <a:gd name="connsiteX3" fmla="*/ 644540 w 1518129"/>
                <a:gd name="connsiteY3" fmla="*/ 1879748 h 1914832"/>
                <a:gd name="connsiteX4" fmla="*/ 1366786 w 1518129"/>
                <a:gd name="connsiteY4" fmla="*/ 1904807 h 1914832"/>
                <a:gd name="connsiteX5" fmla="*/ 1516859 w 1518129"/>
                <a:gd name="connsiteY5" fmla="*/ 1069958 h 1914832"/>
                <a:gd name="connsiteX6" fmla="*/ 1464891 w 1518129"/>
                <a:gd name="connsiteY6" fmla="*/ 644162 h 1914832"/>
                <a:gd name="connsiteX7" fmla="*/ 1272486 w 1518129"/>
                <a:gd name="connsiteY7" fmla="*/ 612493 h 1914832"/>
                <a:gd name="connsiteX8" fmla="*/ 1264720 w 1518129"/>
                <a:gd name="connsiteY8" fmla="*/ 911472 h 1914832"/>
                <a:gd name="connsiteX9" fmla="*/ 1252622 w 1518129"/>
                <a:gd name="connsiteY9" fmla="*/ 600743 h 1914832"/>
                <a:gd name="connsiteX10" fmla="*/ 1022817 w 1518129"/>
                <a:gd name="connsiteY10" fmla="*/ 558366 h 1914832"/>
                <a:gd name="connsiteX11" fmla="*/ 1053082 w 1518129"/>
                <a:gd name="connsiteY11" fmla="*/ 887580 h 1914832"/>
                <a:gd name="connsiteX12" fmla="*/ 1001757 w 1518129"/>
                <a:gd name="connsiteY12" fmla="*/ 557324 h 1914832"/>
                <a:gd name="connsiteX13" fmla="*/ 806783 w 1518129"/>
                <a:gd name="connsiteY13" fmla="*/ 513030 h 1914832"/>
                <a:gd name="connsiteX14" fmla="*/ 810613 w 1518129"/>
                <a:gd name="connsiteY14" fmla="*/ 901237 h 1914832"/>
                <a:gd name="connsiteX15" fmla="*/ 778941 w 1518129"/>
                <a:gd name="connsiteY15" fmla="*/ 121917 h 1914832"/>
                <a:gd name="connsiteX16" fmla="*/ 582042 w 1518129"/>
                <a:gd name="connsiteY16" fmla="*/ 161731 h 1914832"/>
                <a:gd name="connsiteX17" fmla="*/ 554580 w 1518129"/>
                <a:gd name="connsiteY17" fmla="*/ 1197645 h 1914832"/>
                <a:gd name="connsiteX18" fmla="*/ 419736 w 1518129"/>
                <a:gd name="connsiteY18" fmla="*/ 1153389 h 1914832"/>
                <a:gd name="connsiteX19" fmla="*/ 0 w 1518129"/>
                <a:gd name="connsiteY19" fmla="*/ 891306 h 1914832"/>
                <a:gd name="connsiteX0" fmla="*/ 0 w 1518129"/>
                <a:gd name="connsiteY0" fmla="*/ 891306 h 1910129"/>
                <a:gd name="connsiteX1" fmla="*/ 227051 w 1518129"/>
                <a:gd name="connsiteY1" fmla="*/ 1320850 h 1910129"/>
                <a:gd name="connsiteX2" fmla="*/ 462841 w 1518129"/>
                <a:gd name="connsiteY2" fmla="*/ 1655174 h 1910129"/>
                <a:gd name="connsiteX3" fmla="*/ 644540 w 1518129"/>
                <a:gd name="connsiteY3" fmla="*/ 1879748 h 1910129"/>
                <a:gd name="connsiteX4" fmla="*/ 1366786 w 1518129"/>
                <a:gd name="connsiteY4" fmla="*/ 1904807 h 1910129"/>
                <a:gd name="connsiteX5" fmla="*/ 1516859 w 1518129"/>
                <a:gd name="connsiteY5" fmla="*/ 1069958 h 1910129"/>
                <a:gd name="connsiteX6" fmla="*/ 1464891 w 1518129"/>
                <a:gd name="connsiteY6" fmla="*/ 644162 h 1910129"/>
                <a:gd name="connsiteX7" fmla="*/ 1272486 w 1518129"/>
                <a:gd name="connsiteY7" fmla="*/ 612493 h 1910129"/>
                <a:gd name="connsiteX8" fmla="*/ 1264720 w 1518129"/>
                <a:gd name="connsiteY8" fmla="*/ 911472 h 1910129"/>
                <a:gd name="connsiteX9" fmla="*/ 1252622 w 1518129"/>
                <a:gd name="connsiteY9" fmla="*/ 600743 h 1910129"/>
                <a:gd name="connsiteX10" fmla="*/ 1022817 w 1518129"/>
                <a:gd name="connsiteY10" fmla="*/ 558366 h 1910129"/>
                <a:gd name="connsiteX11" fmla="*/ 1053082 w 1518129"/>
                <a:gd name="connsiteY11" fmla="*/ 887580 h 1910129"/>
                <a:gd name="connsiteX12" fmla="*/ 1001757 w 1518129"/>
                <a:gd name="connsiteY12" fmla="*/ 557324 h 1910129"/>
                <a:gd name="connsiteX13" fmla="*/ 806783 w 1518129"/>
                <a:gd name="connsiteY13" fmla="*/ 513030 h 1910129"/>
                <a:gd name="connsiteX14" fmla="*/ 810613 w 1518129"/>
                <a:gd name="connsiteY14" fmla="*/ 901237 h 1910129"/>
                <a:gd name="connsiteX15" fmla="*/ 778941 w 1518129"/>
                <a:gd name="connsiteY15" fmla="*/ 121917 h 1910129"/>
                <a:gd name="connsiteX16" fmla="*/ 582042 w 1518129"/>
                <a:gd name="connsiteY16" fmla="*/ 161731 h 1910129"/>
                <a:gd name="connsiteX17" fmla="*/ 554580 w 1518129"/>
                <a:gd name="connsiteY17" fmla="*/ 1197645 h 1910129"/>
                <a:gd name="connsiteX18" fmla="*/ 419736 w 1518129"/>
                <a:gd name="connsiteY18" fmla="*/ 1153389 h 1910129"/>
                <a:gd name="connsiteX19" fmla="*/ 0 w 1518129"/>
                <a:gd name="connsiteY19" fmla="*/ 891306 h 1910129"/>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10576"/>
                <a:gd name="connsiteX1" fmla="*/ 227051 w 1518129"/>
                <a:gd name="connsiteY1" fmla="*/ 1320850 h 1910576"/>
                <a:gd name="connsiteX2" fmla="*/ 462841 w 1518129"/>
                <a:gd name="connsiteY2" fmla="*/ 1655174 h 1910576"/>
                <a:gd name="connsiteX3" fmla="*/ 655952 w 1518129"/>
                <a:gd name="connsiteY3" fmla="*/ 1885455 h 1910576"/>
                <a:gd name="connsiteX4" fmla="*/ 1366786 w 1518129"/>
                <a:gd name="connsiteY4" fmla="*/ 1899100 h 1910576"/>
                <a:gd name="connsiteX5" fmla="*/ 1516859 w 1518129"/>
                <a:gd name="connsiteY5" fmla="*/ 1069958 h 1910576"/>
                <a:gd name="connsiteX6" fmla="*/ 1464891 w 1518129"/>
                <a:gd name="connsiteY6" fmla="*/ 644162 h 1910576"/>
                <a:gd name="connsiteX7" fmla="*/ 1272486 w 1518129"/>
                <a:gd name="connsiteY7" fmla="*/ 612493 h 1910576"/>
                <a:gd name="connsiteX8" fmla="*/ 1264720 w 1518129"/>
                <a:gd name="connsiteY8" fmla="*/ 911472 h 1910576"/>
                <a:gd name="connsiteX9" fmla="*/ 1252622 w 1518129"/>
                <a:gd name="connsiteY9" fmla="*/ 600743 h 1910576"/>
                <a:gd name="connsiteX10" fmla="*/ 1022817 w 1518129"/>
                <a:gd name="connsiteY10" fmla="*/ 558366 h 1910576"/>
                <a:gd name="connsiteX11" fmla="*/ 1053082 w 1518129"/>
                <a:gd name="connsiteY11" fmla="*/ 887580 h 1910576"/>
                <a:gd name="connsiteX12" fmla="*/ 1001757 w 1518129"/>
                <a:gd name="connsiteY12" fmla="*/ 557324 h 1910576"/>
                <a:gd name="connsiteX13" fmla="*/ 806783 w 1518129"/>
                <a:gd name="connsiteY13" fmla="*/ 513030 h 1910576"/>
                <a:gd name="connsiteX14" fmla="*/ 810613 w 1518129"/>
                <a:gd name="connsiteY14" fmla="*/ 901237 h 1910576"/>
                <a:gd name="connsiteX15" fmla="*/ 778941 w 1518129"/>
                <a:gd name="connsiteY15" fmla="*/ 121917 h 1910576"/>
                <a:gd name="connsiteX16" fmla="*/ 582042 w 1518129"/>
                <a:gd name="connsiteY16" fmla="*/ 161731 h 1910576"/>
                <a:gd name="connsiteX17" fmla="*/ 554580 w 1518129"/>
                <a:gd name="connsiteY17" fmla="*/ 1197645 h 1910576"/>
                <a:gd name="connsiteX18" fmla="*/ 419736 w 1518129"/>
                <a:gd name="connsiteY18" fmla="*/ 1153389 h 1910576"/>
                <a:gd name="connsiteX19" fmla="*/ 0 w 1518129"/>
                <a:gd name="connsiteY19" fmla="*/ 891306 h 1910576"/>
                <a:gd name="connsiteX0" fmla="*/ 0 w 1518129"/>
                <a:gd name="connsiteY0" fmla="*/ 891306 h 1918220"/>
                <a:gd name="connsiteX1" fmla="*/ 227051 w 1518129"/>
                <a:gd name="connsiteY1" fmla="*/ 1320850 h 1918220"/>
                <a:gd name="connsiteX2" fmla="*/ 462841 w 1518129"/>
                <a:gd name="connsiteY2" fmla="*/ 1655174 h 1918220"/>
                <a:gd name="connsiteX3" fmla="*/ 670217 w 1518129"/>
                <a:gd name="connsiteY3" fmla="*/ 1896868 h 1918220"/>
                <a:gd name="connsiteX4" fmla="*/ 1366786 w 1518129"/>
                <a:gd name="connsiteY4" fmla="*/ 1899100 h 1918220"/>
                <a:gd name="connsiteX5" fmla="*/ 1516859 w 1518129"/>
                <a:gd name="connsiteY5" fmla="*/ 1069958 h 1918220"/>
                <a:gd name="connsiteX6" fmla="*/ 1464891 w 1518129"/>
                <a:gd name="connsiteY6" fmla="*/ 644162 h 1918220"/>
                <a:gd name="connsiteX7" fmla="*/ 1272486 w 1518129"/>
                <a:gd name="connsiteY7" fmla="*/ 612493 h 1918220"/>
                <a:gd name="connsiteX8" fmla="*/ 1264720 w 1518129"/>
                <a:gd name="connsiteY8" fmla="*/ 911472 h 1918220"/>
                <a:gd name="connsiteX9" fmla="*/ 1252622 w 1518129"/>
                <a:gd name="connsiteY9" fmla="*/ 600743 h 1918220"/>
                <a:gd name="connsiteX10" fmla="*/ 1022817 w 1518129"/>
                <a:gd name="connsiteY10" fmla="*/ 558366 h 1918220"/>
                <a:gd name="connsiteX11" fmla="*/ 1053082 w 1518129"/>
                <a:gd name="connsiteY11" fmla="*/ 887580 h 1918220"/>
                <a:gd name="connsiteX12" fmla="*/ 1001757 w 1518129"/>
                <a:gd name="connsiteY12" fmla="*/ 557324 h 1918220"/>
                <a:gd name="connsiteX13" fmla="*/ 806783 w 1518129"/>
                <a:gd name="connsiteY13" fmla="*/ 513030 h 1918220"/>
                <a:gd name="connsiteX14" fmla="*/ 810613 w 1518129"/>
                <a:gd name="connsiteY14" fmla="*/ 901237 h 1918220"/>
                <a:gd name="connsiteX15" fmla="*/ 778941 w 1518129"/>
                <a:gd name="connsiteY15" fmla="*/ 121917 h 1918220"/>
                <a:gd name="connsiteX16" fmla="*/ 582042 w 1518129"/>
                <a:gd name="connsiteY16" fmla="*/ 161731 h 1918220"/>
                <a:gd name="connsiteX17" fmla="*/ 554580 w 1518129"/>
                <a:gd name="connsiteY17" fmla="*/ 1197645 h 1918220"/>
                <a:gd name="connsiteX18" fmla="*/ 419736 w 1518129"/>
                <a:gd name="connsiteY18" fmla="*/ 1153389 h 1918220"/>
                <a:gd name="connsiteX19" fmla="*/ 0 w 1518129"/>
                <a:gd name="connsiteY19" fmla="*/ 891306 h 1918220"/>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0789"/>
                <a:gd name="connsiteX1" fmla="*/ 227051 w 1518129"/>
                <a:gd name="connsiteY1" fmla="*/ 1320850 h 1900789"/>
                <a:gd name="connsiteX2" fmla="*/ 462841 w 1518129"/>
                <a:gd name="connsiteY2" fmla="*/ 1655174 h 1900789"/>
                <a:gd name="connsiteX3" fmla="*/ 670217 w 1518129"/>
                <a:gd name="connsiteY3" fmla="*/ 1896868 h 1900789"/>
                <a:gd name="connsiteX4" fmla="*/ 1366786 w 1518129"/>
                <a:gd name="connsiteY4" fmla="*/ 1899100 h 1900789"/>
                <a:gd name="connsiteX5" fmla="*/ 1516859 w 1518129"/>
                <a:gd name="connsiteY5" fmla="*/ 1069958 h 1900789"/>
                <a:gd name="connsiteX6" fmla="*/ 1464891 w 1518129"/>
                <a:gd name="connsiteY6" fmla="*/ 644162 h 1900789"/>
                <a:gd name="connsiteX7" fmla="*/ 1272486 w 1518129"/>
                <a:gd name="connsiteY7" fmla="*/ 612493 h 1900789"/>
                <a:gd name="connsiteX8" fmla="*/ 1264720 w 1518129"/>
                <a:gd name="connsiteY8" fmla="*/ 911472 h 1900789"/>
                <a:gd name="connsiteX9" fmla="*/ 1252622 w 1518129"/>
                <a:gd name="connsiteY9" fmla="*/ 600743 h 1900789"/>
                <a:gd name="connsiteX10" fmla="*/ 1022817 w 1518129"/>
                <a:gd name="connsiteY10" fmla="*/ 558366 h 1900789"/>
                <a:gd name="connsiteX11" fmla="*/ 1053082 w 1518129"/>
                <a:gd name="connsiteY11" fmla="*/ 887580 h 1900789"/>
                <a:gd name="connsiteX12" fmla="*/ 1001757 w 1518129"/>
                <a:gd name="connsiteY12" fmla="*/ 557324 h 1900789"/>
                <a:gd name="connsiteX13" fmla="*/ 806783 w 1518129"/>
                <a:gd name="connsiteY13" fmla="*/ 513030 h 1900789"/>
                <a:gd name="connsiteX14" fmla="*/ 810613 w 1518129"/>
                <a:gd name="connsiteY14" fmla="*/ 901237 h 1900789"/>
                <a:gd name="connsiteX15" fmla="*/ 778941 w 1518129"/>
                <a:gd name="connsiteY15" fmla="*/ 121917 h 1900789"/>
                <a:gd name="connsiteX16" fmla="*/ 582042 w 1518129"/>
                <a:gd name="connsiteY16" fmla="*/ 161731 h 1900789"/>
                <a:gd name="connsiteX17" fmla="*/ 554580 w 1518129"/>
                <a:gd name="connsiteY17" fmla="*/ 1197645 h 1900789"/>
                <a:gd name="connsiteX18" fmla="*/ 419736 w 1518129"/>
                <a:gd name="connsiteY18" fmla="*/ 1153389 h 1900789"/>
                <a:gd name="connsiteX19" fmla="*/ 0 w 1518129"/>
                <a:gd name="connsiteY19" fmla="*/ 891306 h 1900789"/>
                <a:gd name="connsiteX0" fmla="*/ 0 w 1518129"/>
                <a:gd name="connsiteY0" fmla="*/ 891306 h 1899182"/>
                <a:gd name="connsiteX1" fmla="*/ 227051 w 1518129"/>
                <a:gd name="connsiteY1" fmla="*/ 1320850 h 1899182"/>
                <a:gd name="connsiteX2" fmla="*/ 462841 w 1518129"/>
                <a:gd name="connsiteY2" fmla="*/ 1655174 h 1899182"/>
                <a:gd name="connsiteX3" fmla="*/ 670217 w 1518129"/>
                <a:gd name="connsiteY3" fmla="*/ 1896868 h 1899182"/>
                <a:gd name="connsiteX4" fmla="*/ 1366786 w 1518129"/>
                <a:gd name="connsiteY4" fmla="*/ 1899100 h 1899182"/>
                <a:gd name="connsiteX5" fmla="*/ 1516859 w 1518129"/>
                <a:gd name="connsiteY5" fmla="*/ 1069958 h 1899182"/>
                <a:gd name="connsiteX6" fmla="*/ 1464891 w 1518129"/>
                <a:gd name="connsiteY6" fmla="*/ 644162 h 1899182"/>
                <a:gd name="connsiteX7" fmla="*/ 1272486 w 1518129"/>
                <a:gd name="connsiteY7" fmla="*/ 612493 h 1899182"/>
                <a:gd name="connsiteX8" fmla="*/ 1264720 w 1518129"/>
                <a:gd name="connsiteY8" fmla="*/ 911472 h 1899182"/>
                <a:gd name="connsiteX9" fmla="*/ 1252622 w 1518129"/>
                <a:gd name="connsiteY9" fmla="*/ 600743 h 1899182"/>
                <a:gd name="connsiteX10" fmla="*/ 1022817 w 1518129"/>
                <a:gd name="connsiteY10" fmla="*/ 558366 h 1899182"/>
                <a:gd name="connsiteX11" fmla="*/ 1053082 w 1518129"/>
                <a:gd name="connsiteY11" fmla="*/ 887580 h 1899182"/>
                <a:gd name="connsiteX12" fmla="*/ 1001757 w 1518129"/>
                <a:gd name="connsiteY12" fmla="*/ 557324 h 1899182"/>
                <a:gd name="connsiteX13" fmla="*/ 806783 w 1518129"/>
                <a:gd name="connsiteY13" fmla="*/ 513030 h 1899182"/>
                <a:gd name="connsiteX14" fmla="*/ 810613 w 1518129"/>
                <a:gd name="connsiteY14" fmla="*/ 901237 h 1899182"/>
                <a:gd name="connsiteX15" fmla="*/ 778941 w 1518129"/>
                <a:gd name="connsiteY15" fmla="*/ 121917 h 1899182"/>
                <a:gd name="connsiteX16" fmla="*/ 582042 w 1518129"/>
                <a:gd name="connsiteY16" fmla="*/ 161731 h 1899182"/>
                <a:gd name="connsiteX17" fmla="*/ 554580 w 1518129"/>
                <a:gd name="connsiteY17" fmla="*/ 1197645 h 1899182"/>
                <a:gd name="connsiteX18" fmla="*/ 419736 w 1518129"/>
                <a:gd name="connsiteY18" fmla="*/ 1153389 h 1899182"/>
                <a:gd name="connsiteX19" fmla="*/ 0 w 1518129"/>
                <a:gd name="connsiteY19" fmla="*/ 891306 h 1899182"/>
                <a:gd name="connsiteX0" fmla="*/ 0 w 1518129"/>
                <a:gd name="connsiteY0" fmla="*/ 891306 h 1898397"/>
                <a:gd name="connsiteX1" fmla="*/ 227051 w 1518129"/>
                <a:gd name="connsiteY1" fmla="*/ 1320850 h 1898397"/>
                <a:gd name="connsiteX2" fmla="*/ 462841 w 1518129"/>
                <a:gd name="connsiteY2" fmla="*/ 1655174 h 1898397"/>
                <a:gd name="connsiteX3" fmla="*/ 670217 w 1518129"/>
                <a:gd name="connsiteY3" fmla="*/ 1896868 h 1898397"/>
                <a:gd name="connsiteX4" fmla="*/ 1366786 w 1518129"/>
                <a:gd name="connsiteY4" fmla="*/ 1893394 h 1898397"/>
                <a:gd name="connsiteX5" fmla="*/ 1516859 w 1518129"/>
                <a:gd name="connsiteY5" fmla="*/ 1069958 h 1898397"/>
                <a:gd name="connsiteX6" fmla="*/ 1464891 w 1518129"/>
                <a:gd name="connsiteY6" fmla="*/ 644162 h 1898397"/>
                <a:gd name="connsiteX7" fmla="*/ 1272486 w 1518129"/>
                <a:gd name="connsiteY7" fmla="*/ 612493 h 1898397"/>
                <a:gd name="connsiteX8" fmla="*/ 1264720 w 1518129"/>
                <a:gd name="connsiteY8" fmla="*/ 911472 h 1898397"/>
                <a:gd name="connsiteX9" fmla="*/ 1252622 w 1518129"/>
                <a:gd name="connsiteY9" fmla="*/ 600743 h 1898397"/>
                <a:gd name="connsiteX10" fmla="*/ 1022817 w 1518129"/>
                <a:gd name="connsiteY10" fmla="*/ 558366 h 1898397"/>
                <a:gd name="connsiteX11" fmla="*/ 1053082 w 1518129"/>
                <a:gd name="connsiteY11" fmla="*/ 887580 h 1898397"/>
                <a:gd name="connsiteX12" fmla="*/ 1001757 w 1518129"/>
                <a:gd name="connsiteY12" fmla="*/ 557324 h 1898397"/>
                <a:gd name="connsiteX13" fmla="*/ 806783 w 1518129"/>
                <a:gd name="connsiteY13" fmla="*/ 513030 h 1898397"/>
                <a:gd name="connsiteX14" fmla="*/ 810613 w 1518129"/>
                <a:gd name="connsiteY14" fmla="*/ 901237 h 1898397"/>
                <a:gd name="connsiteX15" fmla="*/ 778941 w 1518129"/>
                <a:gd name="connsiteY15" fmla="*/ 121917 h 1898397"/>
                <a:gd name="connsiteX16" fmla="*/ 582042 w 1518129"/>
                <a:gd name="connsiteY16" fmla="*/ 161731 h 1898397"/>
                <a:gd name="connsiteX17" fmla="*/ 554580 w 1518129"/>
                <a:gd name="connsiteY17" fmla="*/ 1197645 h 1898397"/>
                <a:gd name="connsiteX18" fmla="*/ 419736 w 1518129"/>
                <a:gd name="connsiteY18" fmla="*/ 1153389 h 1898397"/>
                <a:gd name="connsiteX19" fmla="*/ 0 w 1518129"/>
                <a:gd name="connsiteY19" fmla="*/ 891306 h 1898397"/>
                <a:gd name="connsiteX0" fmla="*/ 0 w 1518129"/>
                <a:gd name="connsiteY0" fmla="*/ 891306 h 2083506"/>
                <a:gd name="connsiteX1" fmla="*/ 227051 w 1518129"/>
                <a:gd name="connsiteY1" fmla="*/ 1320850 h 2083506"/>
                <a:gd name="connsiteX2" fmla="*/ 462841 w 1518129"/>
                <a:gd name="connsiteY2" fmla="*/ 1655174 h 2083506"/>
                <a:gd name="connsiteX3" fmla="*/ 685760 w 1518129"/>
                <a:gd name="connsiteY3" fmla="*/ 2083377 h 2083506"/>
                <a:gd name="connsiteX4" fmla="*/ 1366786 w 1518129"/>
                <a:gd name="connsiteY4" fmla="*/ 1893394 h 2083506"/>
                <a:gd name="connsiteX5" fmla="*/ 1516859 w 1518129"/>
                <a:gd name="connsiteY5" fmla="*/ 1069958 h 2083506"/>
                <a:gd name="connsiteX6" fmla="*/ 1464891 w 1518129"/>
                <a:gd name="connsiteY6" fmla="*/ 644162 h 2083506"/>
                <a:gd name="connsiteX7" fmla="*/ 1272486 w 1518129"/>
                <a:gd name="connsiteY7" fmla="*/ 612493 h 2083506"/>
                <a:gd name="connsiteX8" fmla="*/ 1264720 w 1518129"/>
                <a:gd name="connsiteY8" fmla="*/ 911472 h 2083506"/>
                <a:gd name="connsiteX9" fmla="*/ 1252622 w 1518129"/>
                <a:gd name="connsiteY9" fmla="*/ 600743 h 2083506"/>
                <a:gd name="connsiteX10" fmla="*/ 1022817 w 1518129"/>
                <a:gd name="connsiteY10" fmla="*/ 558366 h 2083506"/>
                <a:gd name="connsiteX11" fmla="*/ 1053082 w 1518129"/>
                <a:gd name="connsiteY11" fmla="*/ 887580 h 2083506"/>
                <a:gd name="connsiteX12" fmla="*/ 1001757 w 1518129"/>
                <a:gd name="connsiteY12" fmla="*/ 557324 h 2083506"/>
                <a:gd name="connsiteX13" fmla="*/ 806783 w 1518129"/>
                <a:gd name="connsiteY13" fmla="*/ 513030 h 2083506"/>
                <a:gd name="connsiteX14" fmla="*/ 810613 w 1518129"/>
                <a:gd name="connsiteY14" fmla="*/ 901237 h 2083506"/>
                <a:gd name="connsiteX15" fmla="*/ 778941 w 1518129"/>
                <a:gd name="connsiteY15" fmla="*/ 121917 h 2083506"/>
                <a:gd name="connsiteX16" fmla="*/ 582042 w 1518129"/>
                <a:gd name="connsiteY16" fmla="*/ 161731 h 2083506"/>
                <a:gd name="connsiteX17" fmla="*/ 554580 w 1518129"/>
                <a:gd name="connsiteY17" fmla="*/ 1197645 h 2083506"/>
                <a:gd name="connsiteX18" fmla="*/ 419736 w 1518129"/>
                <a:gd name="connsiteY18" fmla="*/ 1153389 h 2083506"/>
                <a:gd name="connsiteX19" fmla="*/ 0 w 1518129"/>
                <a:gd name="connsiteY19" fmla="*/ 891306 h 2083506"/>
                <a:gd name="connsiteX0" fmla="*/ 0 w 1518129"/>
                <a:gd name="connsiteY0" fmla="*/ 891306 h 2087673"/>
                <a:gd name="connsiteX1" fmla="*/ 227051 w 1518129"/>
                <a:gd name="connsiteY1" fmla="*/ 1320850 h 2087673"/>
                <a:gd name="connsiteX2" fmla="*/ 462841 w 1518129"/>
                <a:gd name="connsiteY2" fmla="*/ 1655174 h 2087673"/>
                <a:gd name="connsiteX3" fmla="*/ 685760 w 1518129"/>
                <a:gd name="connsiteY3" fmla="*/ 2083377 h 2087673"/>
                <a:gd name="connsiteX4" fmla="*/ 1304616 w 1518129"/>
                <a:gd name="connsiteY4" fmla="*/ 2087673 h 2087673"/>
                <a:gd name="connsiteX5" fmla="*/ 1516859 w 1518129"/>
                <a:gd name="connsiteY5" fmla="*/ 1069958 h 2087673"/>
                <a:gd name="connsiteX6" fmla="*/ 1464891 w 1518129"/>
                <a:gd name="connsiteY6" fmla="*/ 644162 h 2087673"/>
                <a:gd name="connsiteX7" fmla="*/ 1272486 w 1518129"/>
                <a:gd name="connsiteY7" fmla="*/ 612493 h 2087673"/>
                <a:gd name="connsiteX8" fmla="*/ 1264720 w 1518129"/>
                <a:gd name="connsiteY8" fmla="*/ 911472 h 2087673"/>
                <a:gd name="connsiteX9" fmla="*/ 1252622 w 1518129"/>
                <a:gd name="connsiteY9" fmla="*/ 600743 h 2087673"/>
                <a:gd name="connsiteX10" fmla="*/ 1022817 w 1518129"/>
                <a:gd name="connsiteY10" fmla="*/ 558366 h 2087673"/>
                <a:gd name="connsiteX11" fmla="*/ 1053082 w 1518129"/>
                <a:gd name="connsiteY11" fmla="*/ 887580 h 2087673"/>
                <a:gd name="connsiteX12" fmla="*/ 1001757 w 1518129"/>
                <a:gd name="connsiteY12" fmla="*/ 557324 h 2087673"/>
                <a:gd name="connsiteX13" fmla="*/ 806783 w 1518129"/>
                <a:gd name="connsiteY13" fmla="*/ 513030 h 2087673"/>
                <a:gd name="connsiteX14" fmla="*/ 810613 w 1518129"/>
                <a:gd name="connsiteY14" fmla="*/ 901237 h 2087673"/>
                <a:gd name="connsiteX15" fmla="*/ 778941 w 1518129"/>
                <a:gd name="connsiteY15" fmla="*/ 121917 h 2087673"/>
                <a:gd name="connsiteX16" fmla="*/ 582042 w 1518129"/>
                <a:gd name="connsiteY16" fmla="*/ 161731 h 2087673"/>
                <a:gd name="connsiteX17" fmla="*/ 554580 w 1518129"/>
                <a:gd name="connsiteY17" fmla="*/ 1197645 h 2087673"/>
                <a:gd name="connsiteX18" fmla="*/ 419736 w 1518129"/>
                <a:gd name="connsiteY18" fmla="*/ 1153389 h 2087673"/>
                <a:gd name="connsiteX19" fmla="*/ 0 w 1518129"/>
                <a:gd name="connsiteY19" fmla="*/ 891306 h 208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8129" h="2087673">
                  <a:moveTo>
                    <a:pt x="0" y="891306"/>
                  </a:moveTo>
                  <a:cubicBezTo>
                    <a:pt x="124742" y="1042097"/>
                    <a:pt x="180313" y="1188925"/>
                    <a:pt x="227051" y="1320850"/>
                  </a:cubicBezTo>
                  <a:cubicBezTo>
                    <a:pt x="283134" y="1440332"/>
                    <a:pt x="360533" y="1506746"/>
                    <a:pt x="462841" y="1655174"/>
                  </a:cubicBezTo>
                  <a:cubicBezTo>
                    <a:pt x="565096" y="1757587"/>
                    <a:pt x="645749" y="2041189"/>
                    <a:pt x="685760" y="2083377"/>
                  </a:cubicBezTo>
                  <a:cubicBezTo>
                    <a:pt x="889200" y="2089319"/>
                    <a:pt x="1008846" y="2083505"/>
                    <a:pt x="1304616" y="2087673"/>
                  </a:cubicBezTo>
                  <a:cubicBezTo>
                    <a:pt x="1468370" y="1792044"/>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dirty="0">
                <a:solidFill>
                  <a:schemeClr val="tx1"/>
                </a:solidFill>
                <a:latin typeface="Arial" pitchFamily="34" charset="0"/>
                <a:cs typeface="B Nazanin" pitchFamily="2" charset="-78"/>
              </a:endParaRPr>
            </a:p>
          </p:txBody>
        </p:sp>
        <p:sp>
          <p:nvSpPr>
            <p:cNvPr id="110" name="Freeform: Shape 109">
              <a:extLst>
                <a:ext uri="{FF2B5EF4-FFF2-40B4-BE49-F238E27FC236}">
                  <a16:creationId xmlns:a16="http://schemas.microsoft.com/office/drawing/2014/main" id="{7EC9DFD8-D3B6-456C-A954-1D9C390D8312}"/>
                </a:ext>
              </a:extLst>
            </p:cNvPr>
            <p:cNvSpPr/>
            <p:nvPr/>
          </p:nvSpPr>
          <p:spPr>
            <a:xfrm>
              <a:off x="5972306" y="2661668"/>
              <a:ext cx="299619" cy="298686"/>
            </a:xfrm>
            <a:custGeom>
              <a:avLst/>
              <a:gdLst/>
              <a:ahLst/>
              <a:cxnLst/>
              <a:rect l="l" t="t" r="r" b="b"/>
              <a:pathLst>
                <a:path w="170460" h="169929">
                  <a:moveTo>
                    <a:pt x="83154" y="51960"/>
                  </a:moveTo>
                  <a:cubicBezTo>
                    <a:pt x="78087" y="51960"/>
                    <a:pt x="73404" y="53918"/>
                    <a:pt x="69103" y="57836"/>
                  </a:cubicBezTo>
                  <a:cubicBezTo>
                    <a:pt x="64803" y="61754"/>
                    <a:pt x="61563" y="67335"/>
                    <a:pt x="59383" y="74582"/>
                  </a:cubicBezTo>
                  <a:cubicBezTo>
                    <a:pt x="57203" y="81828"/>
                    <a:pt x="56113" y="88249"/>
                    <a:pt x="56113" y="93845"/>
                  </a:cubicBezTo>
                  <a:cubicBezTo>
                    <a:pt x="56113" y="101327"/>
                    <a:pt x="57630" y="106835"/>
                    <a:pt x="60664" y="110370"/>
                  </a:cubicBezTo>
                  <a:cubicBezTo>
                    <a:pt x="63698" y="113905"/>
                    <a:pt x="67454" y="115672"/>
                    <a:pt x="71931" y="115672"/>
                  </a:cubicBezTo>
                  <a:cubicBezTo>
                    <a:pt x="75289" y="115672"/>
                    <a:pt x="78441" y="114847"/>
                    <a:pt x="81386" y="113198"/>
                  </a:cubicBezTo>
                  <a:cubicBezTo>
                    <a:pt x="83625" y="112020"/>
                    <a:pt x="85834" y="110164"/>
                    <a:pt x="88014" y="107631"/>
                  </a:cubicBezTo>
                  <a:cubicBezTo>
                    <a:pt x="91136" y="104037"/>
                    <a:pt x="93831" y="98794"/>
                    <a:pt x="96099" y="91901"/>
                  </a:cubicBezTo>
                  <a:cubicBezTo>
                    <a:pt x="98367" y="85009"/>
                    <a:pt x="99501" y="78587"/>
                    <a:pt x="99501" y="72637"/>
                  </a:cubicBezTo>
                  <a:cubicBezTo>
                    <a:pt x="99501" y="65980"/>
                    <a:pt x="97955" y="60870"/>
                    <a:pt x="94862" y="57306"/>
                  </a:cubicBezTo>
                  <a:cubicBezTo>
                    <a:pt x="91769" y="53742"/>
                    <a:pt x="87866" y="51960"/>
                    <a:pt x="83154" y="51960"/>
                  </a:cubicBezTo>
                  <a:close/>
                  <a:moveTo>
                    <a:pt x="90576" y="0"/>
                  </a:moveTo>
                  <a:cubicBezTo>
                    <a:pt x="105422" y="0"/>
                    <a:pt x="118618" y="2887"/>
                    <a:pt x="130165" y="8660"/>
                  </a:cubicBezTo>
                  <a:cubicBezTo>
                    <a:pt x="141711" y="14433"/>
                    <a:pt x="150533" y="22637"/>
                    <a:pt x="156630" y="33270"/>
                  </a:cubicBezTo>
                  <a:cubicBezTo>
                    <a:pt x="162728" y="43904"/>
                    <a:pt x="165776" y="55524"/>
                    <a:pt x="165776" y="68131"/>
                  </a:cubicBezTo>
                  <a:cubicBezTo>
                    <a:pt x="165776" y="83153"/>
                    <a:pt x="161152" y="96732"/>
                    <a:pt x="151903" y="108868"/>
                  </a:cubicBezTo>
                  <a:cubicBezTo>
                    <a:pt x="140297" y="124185"/>
                    <a:pt x="125422" y="131843"/>
                    <a:pt x="107278" y="131843"/>
                  </a:cubicBezTo>
                  <a:cubicBezTo>
                    <a:pt x="102388" y="131843"/>
                    <a:pt x="98706" y="130989"/>
                    <a:pt x="96232" y="129280"/>
                  </a:cubicBezTo>
                  <a:cubicBezTo>
                    <a:pt x="93758" y="127572"/>
                    <a:pt x="92108" y="125068"/>
                    <a:pt x="91283" y="121769"/>
                  </a:cubicBezTo>
                  <a:cubicBezTo>
                    <a:pt x="84332" y="128485"/>
                    <a:pt x="76320" y="131843"/>
                    <a:pt x="67248" y="131843"/>
                  </a:cubicBezTo>
                  <a:cubicBezTo>
                    <a:pt x="57468" y="131843"/>
                    <a:pt x="49353" y="128470"/>
                    <a:pt x="42903" y="121725"/>
                  </a:cubicBezTo>
                  <a:cubicBezTo>
                    <a:pt x="36452" y="114980"/>
                    <a:pt x="33227" y="106011"/>
                    <a:pt x="33227" y="94817"/>
                  </a:cubicBezTo>
                  <a:cubicBezTo>
                    <a:pt x="33227" y="80973"/>
                    <a:pt x="37115" y="68337"/>
                    <a:pt x="44891" y="56908"/>
                  </a:cubicBezTo>
                  <a:cubicBezTo>
                    <a:pt x="54317" y="43005"/>
                    <a:pt x="66393" y="36054"/>
                    <a:pt x="81121" y="36054"/>
                  </a:cubicBezTo>
                  <a:cubicBezTo>
                    <a:pt x="91607" y="36054"/>
                    <a:pt x="99354" y="40060"/>
                    <a:pt x="104362" y="48072"/>
                  </a:cubicBezTo>
                  <a:lnTo>
                    <a:pt x="106571" y="38263"/>
                  </a:lnTo>
                  <a:lnTo>
                    <a:pt x="129900" y="38263"/>
                  </a:lnTo>
                  <a:lnTo>
                    <a:pt x="116556" y="101622"/>
                  </a:lnTo>
                  <a:cubicBezTo>
                    <a:pt x="115732" y="105628"/>
                    <a:pt x="115319" y="108220"/>
                    <a:pt x="115319" y="109398"/>
                  </a:cubicBezTo>
                  <a:cubicBezTo>
                    <a:pt x="115319" y="110871"/>
                    <a:pt x="115658" y="111975"/>
                    <a:pt x="116335" y="112712"/>
                  </a:cubicBezTo>
                  <a:cubicBezTo>
                    <a:pt x="117013" y="113448"/>
                    <a:pt x="117823" y="113816"/>
                    <a:pt x="118765" y="113816"/>
                  </a:cubicBezTo>
                  <a:cubicBezTo>
                    <a:pt x="121593" y="113816"/>
                    <a:pt x="125246" y="112108"/>
                    <a:pt x="129723" y="108691"/>
                  </a:cubicBezTo>
                  <a:cubicBezTo>
                    <a:pt x="135732" y="104214"/>
                    <a:pt x="140592" y="98205"/>
                    <a:pt x="144303" y="90664"/>
                  </a:cubicBezTo>
                  <a:cubicBezTo>
                    <a:pt x="148015" y="83124"/>
                    <a:pt x="149870" y="75318"/>
                    <a:pt x="149870" y="67247"/>
                  </a:cubicBezTo>
                  <a:cubicBezTo>
                    <a:pt x="149870" y="52755"/>
                    <a:pt x="144627" y="40634"/>
                    <a:pt x="134141" y="30884"/>
                  </a:cubicBezTo>
                  <a:cubicBezTo>
                    <a:pt x="123655" y="21134"/>
                    <a:pt x="109016" y="16259"/>
                    <a:pt x="90223" y="16259"/>
                  </a:cubicBezTo>
                  <a:cubicBezTo>
                    <a:pt x="74258" y="16259"/>
                    <a:pt x="60723" y="19514"/>
                    <a:pt x="49618" y="26024"/>
                  </a:cubicBezTo>
                  <a:cubicBezTo>
                    <a:pt x="38514" y="32534"/>
                    <a:pt x="30148" y="41694"/>
                    <a:pt x="24522" y="53506"/>
                  </a:cubicBezTo>
                  <a:cubicBezTo>
                    <a:pt x="18896" y="65318"/>
                    <a:pt x="16083" y="77615"/>
                    <a:pt x="16083" y="90399"/>
                  </a:cubicBezTo>
                  <a:cubicBezTo>
                    <a:pt x="16083" y="102829"/>
                    <a:pt x="19220" y="114140"/>
                    <a:pt x="25494" y="124332"/>
                  </a:cubicBezTo>
                  <a:cubicBezTo>
                    <a:pt x="31768" y="134524"/>
                    <a:pt x="40576" y="141961"/>
                    <a:pt x="51916" y="146645"/>
                  </a:cubicBezTo>
                  <a:cubicBezTo>
                    <a:pt x="63256" y="151328"/>
                    <a:pt x="76232" y="153670"/>
                    <a:pt x="90841" y="153670"/>
                  </a:cubicBezTo>
                  <a:cubicBezTo>
                    <a:pt x="104921" y="153670"/>
                    <a:pt x="117028" y="151711"/>
                    <a:pt x="127160" y="147793"/>
                  </a:cubicBezTo>
                  <a:cubicBezTo>
                    <a:pt x="137293" y="143876"/>
                    <a:pt x="145452" y="137999"/>
                    <a:pt x="151638" y="130164"/>
                  </a:cubicBezTo>
                  <a:lnTo>
                    <a:pt x="170460" y="130164"/>
                  </a:lnTo>
                  <a:cubicBezTo>
                    <a:pt x="164569" y="142123"/>
                    <a:pt x="155526" y="151490"/>
                    <a:pt x="143331" y="158265"/>
                  </a:cubicBezTo>
                  <a:cubicBezTo>
                    <a:pt x="129369" y="166041"/>
                    <a:pt x="112344" y="169929"/>
                    <a:pt x="92255" y="169929"/>
                  </a:cubicBezTo>
                  <a:cubicBezTo>
                    <a:pt x="72815" y="169929"/>
                    <a:pt x="56025" y="166645"/>
                    <a:pt x="41886" y="160076"/>
                  </a:cubicBezTo>
                  <a:cubicBezTo>
                    <a:pt x="27748" y="153508"/>
                    <a:pt x="17232" y="143817"/>
                    <a:pt x="10339" y="131004"/>
                  </a:cubicBezTo>
                  <a:cubicBezTo>
                    <a:pt x="3447" y="118190"/>
                    <a:pt x="0" y="104243"/>
                    <a:pt x="0" y="89162"/>
                  </a:cubicBezTo>
                  <a:cubicBezTo>
                    <a:pt x="0" y="72608"/>
                    <a:pt x="3918" y="57188"/>
                    <a:pt x="11753" y="42902"/>
                  </a:cubicBezTo>
                  <a:cubicBezTo>
                    <a:pt x="19589" y="28616"/>
                    <a:pt x="30310" y="17894"/>
                    <a:pt x="43919" y="10737"/>
                  </a:cubicBezTo>
                  <a:cubicBezTo>
                    <a:pt x="57527" y="3579"/>
                    <a:pt x="73080" y="0"/>
                    <a:pt x="905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grpSp>
      <p:grpSp>
        <p:nvGrpSpPr>
          <p:cNvPr id="123" name="Graphic 14">
            <a:extLst>
              <a:ext uri="{FF2B5EF4-FFF2-40B4-BE49-F238E27FC236}">
                <a16:creationId xmlns:a16="http://schemas.microsoft.com/office/drawing/2014/main" id="{D2AD6829-C066-4A27-AA7F-CF30CFB19011}"/>
              </a:ext>
            </a:extLst>
          </p:cNvPr>
          <p:cNvGrpSpPr/>
          <p:nvPr/>
        </p:nvGrpSpPr>
        <p:grpSpPr>
          <a:xfrm>
            <a:off x="5732106" y="1384376"/>
            <a:ext cx="2696478" cy="2120824"/>
            <a:chOff x="2444748" y="555045"/>
            <a:chExt cx="7282048" cy="5727454"/>
          </a:xfrm>
        </p:grpSpPr>
        <p:sp>
          <p:nvSpPr>
            <p:cNvPr id="124" name="Freeform: Shape 123">
              <a:extLst>
                <a:ext uri="{FF2B5EF4-FFF2-40B4-BE49-F238E27FC236}">
                  <a16:creationId xmlns:a16="http://schemas.microsoft.com/office/drawing/2014/main" id="{8B270E60-F317-4260-887E-2C3B72CF13B3}"/>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25" name="Freeform: Shape 124">
              <a:extLst>
                <a:ext uri="{FF2B5EF4-FFF2-40B4-BE49-F238E27FC236}">
                  <a16:creationId xmlns:a16="http://schemas.microsoft.com/office/drawing/2014/main" id="{2597E288-AFB0-4DC0-B15C-9A38D4C857EB}"/>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26" name="Freeform: Shape 125">
              <a:extLst>
                <a:ext uri="{FF2B5EF4-FFF2-40B4-BE49-F238E27FC236}">
                  <a16:creationId xmlns:a16="http://schemas.microsoft.com/office/drawing/2014/main" id="{06788462-CF69-4BC0-BADE-A79207550CA6}"/>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27" name="Freeform: Shape 126">
              <a:extLst>
                <a:ext uri="{FF2B5EF4-FFF2-40B4-BE49-F238E27FC236}">
                  <a16:creationId xmlns:a16="http://schemas.microsoft.com/office/drawing/2014/main" id="{CDA7E767-8A30-4B53-BCFE-4754E751C3F4}"/>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28" name="Freeform: Shape 127">
              <a:extLst>
                <a:ext uri="{FF2B5EF4-FFF2-40B4-BE49-F238E27FC236}">
                  <a16:creationId xmlns:a16="http://schemas.microsoft.com/office/drawing/2014/main" id="{997AFB54-400E-4F75-9354-759CCD213E57}"/>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29" name="Freeform: Shape 128">
              <a:extLst>
                <a:ext uri="{FF2B5EF4-FFF2-40B4-BE49-F238E27FC236}">
                  <a16:creationId xmlns:a16="http://schemas.microsoft.com/office/drawing/2014/main" id="{D4B78180-9CAE-4BD9-B3D2-1480F6B2AFC1}"/>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30" name="Freeform: Shape 129">
              <a:extLst>
                <a:ext uri="{FF2B5EF4-FFF2-40B4-BE49-F238E27FC236}">
                  <a16:creationId xmlns:a16="http://schemas.microsoft.com/office/drawing/2014/main" id="{28A00681-9826-4FCF-B5A7-70A5B90879A1}"/>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31" name="Freeform: Shape 130">
              <a:extLst>
                <a:ext uri="{FF2B5EF4-FFF2-40B4-BE49-F238E27FC236}">
                  <a16:creationId xmlns:a16="http://schemas.microsoft.com/office/drawing/2014/main" id="{0CE92C5E-C106-47BE-BF74-8421FCEC6E6B}"/>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latin typeface="Arial" pitchFamily="34" charset="0"/>
                <a:cs typeface="B Nazanin" pitchFamily="2" charset="-78"/>
              </a:endParaRPr>
            </a:p>
          </p:txBody>
        </p:sp>
      </p:grpSp>
      <p:grpSp>
        <p:nvGrpSpPr>
          <p:cNvPr id="132" name="Group 131">
            <a:extLst>
              <a:ext uri="{FF2B5EF4-FFF2-40B4-BE49-F238E27FC236}">
                <a16:creationId xmlns:a16="http://schemas.microsoft.com/office/drawing/2014/main" id="{1849E57D-57BC-475B-BFAD-35F6031CD7E2}"/>
              </a:ext>
            </a:extLst>
          </p:cNvPr>
          <p:cNvGrpSpPr/>
          <p:nvPr/>
        </p:nvGrpSpPr>
        <p:grpSpPr>
          <a:xfrm>
            <a:off x="3851410" y="1161767"/>
            <a:ext cx="1587528" cy="2175414"/>
            <a:chOff x="149043" y="399678"/>
            <a:chExt cx="1877570" cy="2572864"/>
          </a:xfrm>
        </p:grpSpPr>
        <p:sp>
          <p:nvSpPr>
            <p:cNvPr id="133" name="Rounded Rectangle 39">
              <a:extLst>
                <a:ext uri="{FF2B5EF4-FFF2-40B4-BE49-F238E27FC236}">
                  <a16:creationId xmlns:a16="http://schemas.microsoft.com/office/drawing/2014/main" id="{A8144392-CEEA-456A-A027-E7A58F219C61}"/>
                </a:ext>
              </a:extLst>
            </p:cNvPr>
            <p:cNvSpPr/>
            <p:nvPr/>
          </p:nvSpPr>
          <p:spPr>
            <a:xfrm rot="2483232">
              <a:off x="149043" y="703955"/>
              <a:ext cx="1877570" cy="2268587"/>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dirty="0">
                <a:solidFill>
                  <a:schemeClr val="tx1"/>
                </a:solidFill>
                <a:latin typeface="Arial" pitchFamily="34" charset="0"/>
                <a:cs typeface="B Nazanin" pitchFamily="2" charset="-78"/>
              </a:endParaRPr>
            </a:p>
          </p:txBody>
        </p:sp>
        <p:grpSp>
          <p:nvGrpSpPr>
            <p:cNvPr id="134" name="Group 133">
              <a:extLst>
                <a:ext uri="{FF2B5EF4-FFF2-40B4-BE49-F238E27FC236}">
                  <a16:creationId xmlns:a16="http://schemas.microsoft.com/office/drawing/2014/main" id="{292921D8-0AE6-4B2B-B44E-D7EF2320ABD4}"/>
                </a:ext>
              </a:extLst>
            </p:cNvPr>
            <p:cNvGrpSpPr/>
            <p:nvPr/>
          </p:nvGrpSpPr>
          <p:grpSpPr>
            <a:xfrm>
              <a:off x="664860" y="399678"/>
              <a:ext cx="1074221" cy="1717693"/>
              <a:chOff x="664860" y="399678"/>
              <a:chExt cx="1074221" cy="1717693"/>
            </a:xfrm>
          </p:grpSpPr>
          <p:grpSp>
            <p:nvGrpSpPr>
              <p:cNvPr id="135" name="Group 134">
                <a:extLst>
                  <a:ext uri="{FF2B5EF4-FFF2-40B4-BE49-F238E27FC236}">
                    <a16:creationId xmlns:a16="http://schemas.microsoft.com/office/drawing/2014/main" id="{DCA2EE70-9C9E-4024-BFBE-2CFB2CE24C7E}"/>
                  </a:ext>
                </a:extLst>
              </p:cNvPr>
              <p:cNvGrpSpPr/>
              <p:nvPr/>
            </p:nvGrpSpPr>
            <p:grpSpPr>
              <a:xfrm rot="20671139">
                <a:off x="664860" y="399678"/>
                <a:ext cx="920312" cy="1717693"/>
                <a:chOff x="3501573" y="3178068"/>
                <a:chExt cx="1340594" cy="2737840"/>
              </a:xfrm>
            </p:grpSpPr>
            <p:sp>
              <p:nvSpPr>
                <p:cNvPr id="139" name="Freeform: Shape 138">
                  <a:extLst>
                    <a:ext uri="{FF2B5EF4-FFF2-40B4-BE49-F238E27FC236}">
                      <a16:creationId xmlns:a16="http://schemas.microsoft.com/office/drawing/2014/main" id="{E531B0F6-CB51-42B0-BB51-5AEDBFBB101B}"/>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40" name="Freeform: Shape 139">
                  <a:extLst>
                    <a:ext uri="{FF2B5EF4-FFF2-40B4-BE49-F238E27FC236}">
                      <a16:creationId xmlns:a16="http://schemas.microsoft.com/office/drawing/2014/main" id="{7767A66E-7951-4029-9043-67D4850DED65}"/>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41" name="Freeform: Shape 140">
                  <a:extLst>
                    <a:ext uri="{FF2B5EF4-FFF2-40B4-BE49-F238E27FC236}">
                      <a16:creationId xmlns:a16="http://schemas.microsoft.com/office/drawing/2014/main" id="{4D1651E9-6C26-4932-807B-E059C5266A51}"/>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42" name="Freeform: Shape 141">
                  <a:extLst>
                    <a:ext uri="{FF2B5EF4-FFF2-40B4-BE49-F238E27FC236}">
                      <a16:creationId xmlns:a16="http://schemas.microsoft.com/office/drawing/2014/main" id="{44AEFC72-202F-41FA-98A2-21B7544CE26E}"/>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43" name="Freeform: Shape 142">
                  <a:extLst>
                    <a:ext uri="{FF2B5EF4-FFF2-40B4-BE49-F238E27FC236}">
                      <a16:creationId xmlns:a16="http://schemas.microsoft.com/office/drawing/2014/main" id="{886FD50A-AC8D-40E5-A4D0-DD4B1AE6E23D}"/>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44" name="Freeform: Shape 143">
                  <a:extLst>
                    <a:ext uri="{FF2B5EF4-FFF2-40B4-BE49-F238E27FC236}">
                      <a16:creationId xmlns:a16="http://schemas.microsoft.com/office/drawing/2014/main" id="{43A34EE4-E4D2-4853-BBAE-7DC93F3DB1AA}"/>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latin typeface="Arial" pitchFamily="34" charset="0"/>
                    <a:cs typeface="B Nazanin" pitchFamily="2" charset="-78"/>
                  </a:endParaRPr>
                </a:p>
              </p:txBody>
            </p:sp>
            <p:grpSp>
              <p:nvGrpSpPr>
                <p:cNvPr id="145" name="Group 144">
                  <a:extLst>
                    <a:ext uri="{FF2B5EF4-FFF2-40B4-BE49-F238E27FC236}">
                      <a16:creationId xmlns:a16="http://schemas.microsoft.com/office/drawing/2014/main" id="{B28645D2-8312-47A1-8847-28E7A3BB8D44}"/>
                    </a:ext>
                  </a:extLst>
                </p:cNvPr>
                <p:cNvGrpSpPr/>
                <p:nvPr/>
              </p:nvGrpSpPr>
              <p:grpSpPr>
                <a:xfrm>
                  <a:off x="4088508" y="5635852"/>
                  <a:ext cx="173080" cy="173080"/>
                  <a:chOff x="6768665" y="6038214"/>
                  <a:chExt cx="147968" cy="147968"/>
                </a:xfrm>
              </p:grpSpPr>
              <p:sp>
                <p:nvSpPr>
                  <p:cNvPr id="149" name="Oval 148">
                    <a:extLst>
                      <a:ext uri="{FF2B5EF4-FFF2-40B4-BE49-F238E27FC236}">
                        <a16:creationId xmlns:a16="http://schemas.microsoft.com/office/drawing/2014/main" id="{E5B2BF22-3380-4A22-808D-5BCCACDE49D6}"/>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sp>
                <p:nvSpPr>
                  <p:cNvPr id="150" name="Oval 149">
                    <a:extLst>
                      <a:ext uri="{FF2B5EF4-FFF2-40B4-BE49-F238E27FC236}">
                        <a16:creationId xmlns:a16="http://schemas.microsoft.com/office/drawing/2014/main" id="{873B9236-48C4-4AC4-9771-005CAE993D68}"/>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grpSp>
            <p:sp>
              <p:nvSpPr>
                <p:cNvPr id="146" name="Freeform: Shape 145">
                  <a:extLst>
                    <a:ext uri="{FF2B5EF4-FFF2-40B4-BE49-F238E27FC236}">
                      <a16:creationId xmlns:a16="http://schemas.microsoft.com/office/drawing/2014/main" id="{F5BE60BB-29C9-4C1D-A42A-CB8C8558984D}"/>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latin typeface="Arial" pitchFamily="34" charset="0"/>
                    <a:cs typeface="B Nazanin" pitchFamily="2" charset="-78"/>
                  </a:endParaRPr>
                </a:p>
              </p:txBody>
            </p:sp>
            <p:sp>
              <p:nvSpPr>
                <p:cNvPr id="147" name="Rectangle: Rounded Corners 146">
                  <a:extLst>
                    <a:ext uri="{FF2B5EF4-FFF2-40B4-BE49-F238E27FC236}">
                      <a16:creationId xmlns:a16="http://schemas.microsoft.com/office/drawing/2014/main" id="{F8CB1DA4-B849-46DD-8B7C-B40A55B3E12E}"/>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sp>
              <p:nvSpPr>
                <p:cNvPr id="148" name="Oval 147">
                  <a:extLst>
                    <a:ext uri="{FF2B5EF4-FFF2-40B4-BE49-F238E27FC236}">
                      <a16:creationId xmlns:a16="http://schemas.microsoft.com/office/drawing/2014/main" id="{58D83604-2BF3-41E7-96D6-A580CCB296E1}"/>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grpSp>
          <p:sp>
            <p:nvSpPr>
              <p:cNvPr id="136" name="Rounded Rectangle 51">
                <a:extLst>
                  <a:ext uri="{FF2B5EF4-FFF2-40B4-BE49-F238E27FC236}">
                    <a16:creationId xmlns:a16="http://schemas.microsoft.com/office/drawing/2014/main" id="{4600245F-7174-4F2C-BC31-2A8106CBE81C}"/>
                  </a:ext>
                </a:extLst>
              </p:cNvPr>
              <p:cNvSpPr/>
              <p:nvPr/>
            </p:nvSpPr>
            <p:spPr>
              <a:xfrm rot="3148397">
                <a:off x="1443651" y="1047331"/>
                <a:ext cx="227781" cy="304797"/>
              </a:xfrm>
              <a:prstGeom prst="roundRect">
                <a:avLst>
                  <a:gd name="adj" fmla="val 50000"/>
                </a:avLst>
              </a:pr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dirty="0">
                  <a:solidFill>
                    <a:schemeClr val="tx1"/>
                  </a:solidFill>
                  <a:latin typeface="Arial" pitchFamily="34" charset="0"/>
                  <a:cs typeface="B Nazanin" pitchFamily="2" charset="-78"/>
                </a:endParaRPr>
              </a:p>
            </p:txBody>
          </p:sp>
          <p:sp>
            <p:nvSpPr>
              <p:cNvPr id="137" name="Rounded Rectangle 52">
                <a:extLst>
                  <a:ext uri="{FF2B5EF4-FFF2-40B4-BE49-F238E27FC236}">
                    <a16:creationId xmlns:a16="http://schemas.microsoft.com/office/drawing/2014/main" id="{B65B5FD7-F55C-4637-820A-F9D2C6101188}"/>
                  </a:ext>
                </a:extLst>
              </p:cNvPr>
              <p:cNvSpPr/>
              <p:nvPr/>
            </p:nvSpPr>
            <p:spPr>
              <a:xfrm rot="3148397">
                <a:off x="1463592" y="1265972"/>
                <a:ext cx="227781" cy="304797"/>
              </a:xfrm>
              <a:prstGeom prst="roundRect">
                <a:avLst>
                  <a:gd name="adj" fmla="val 50000"/>
                </a:avLst>
              </a:pr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dirty="0">
                  <a:solidFill>
                    <a:schemeClr val="tx1"/>
                  </a:solidFill>
                  <a:latin typeface="Arial" pitchFamily="34" charset="0"/>
                  <a:cs typeface="B Nazanin" pitchFamily="2" charset="-78"/>
                </a:endParaRPr>
              </a:p>
            </p:txBody>
          </p:sp>
          <p:sp>
            <p:nvSpPr>
              <p:cNvPr id="138" name="Rounded Rectangle 53">
                <a:extLst>
                  <a:ext uri="{FF2B5EF4-FFF2-40B4-BE49-F238E27FC236}">
                    <a16:creationId xmlns:a16="http://schemas.microsoft.com/office/drawing/2014/main" id="{00DC7F99-FE02-4C53-8F7C-26D989DD6007}"/>
                  </a:ext>
                </a:extLst>
              </p:cNvPr>
              <p:cNvSpPr/>
              <p:nvPr/>
            </p:nvSpPr>
            <p:spPr>
              <a:xfrm rot="3148397">
                <a:off x="1500837" y="1488593"/>
                <a:ext cx="215985" cy="260502"/>
              </a:xfrm>
              <a:prstGeom prst="roundRect">
                <a:avLst>
                  <a:gd name="adj" fmla="val 50000"/>
                </a:avLst>
              </a:pr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dirty="0">
                  <a:solidFill>
                    <a:schemeClr val="tx1"/>
                  </a:solidFill>
                  <a:latin typeface="Arial" pitchFamily="34" charset="0"/>
                  <a:cs typeface="B Nazanin" pitchFamily="2" charset="-78"/>
                </a:endParaRPr>
              </a:p>
            </p:txBody>
          </p:sp>
        </p:grpSp>
      </p:grpSp>
      <p:grpSp>
        <p:nvGrpSpPr>
          <p:cNvPr id="151" name="Group 150">
            <a:extLst>
              <a:ext uri="{FF2B5EF4-FFF2-40B4-BE49-F238E27FC236}">
                <a16:creationId xmlns:a16="http://schemas.microsoft.com/office/drawing/2014/main" id="{F835269D-5E33-49BF-B5EB-476663DD79E2}"/>
              </a:ext>
            </a:extLst>
          </p:cNvPr>
          <p:cNvGrpSpPr/>
          <p:nvPr/>
        </p:nvGrpSpPr>
        <p:grpSpPr>
          <a:xfrm>
            <a:off x="5477470" y="4082657"/>
            <a:ext cx="3108548" cy="1707936"/>
            <a:chOff x="-548507" y="477868"/>
            <a:chExt cx="11570449" cy="6357177"/>
          </a:xfrm>
        </p:grpSpPr>
        <p:sp>
          <p:nvSpPr>
            <p:cNvPr id="152" name="Freeform: Shape 151">
              <a:extLst>
                <a:ext uri="{FF2B5EF4-FFF2-40B4-BE49-F238E27FC236}">
                  <a16:creationId xmlns:a16="http://schemas.microsoft.com/office/drawing/2014/main" id="{E9C20682-4626-4255-AEA2-6067094D5CFD}"/>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53" name="Freeform: Shape 152">
              <a:extLst>
                <a:ext uri="{FF2B5EF4-FFF2-40B4-BE49-F238E27FC236}">
                  <a16:creationId xmlns:a16="http://schemas.microsoft.com/office/drawing/2014/main" id="{8EECC447-250C-4210-A14D-F594EA36B85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54" name="Freeform: Shape 153">
              <a:extLst>
                <a:ext uri="{FF2B5EF4-FFF2-40B4-BE49-F238E27FC236}">
                  <a16:creationId xmlns:a16="http://schemas.microsoft.com/office/drawing/2014/main" id="{95C8F641-2D40-4BFF-BF3E-C3437B61978B}"/>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55" name="Freeform: Shape 154">
              <a:extLst>
                <a:ext uri="{FF2B5EF4-FFF2-40B4-BE49-F238E27FC236}">
                  <a16:creationId xmlns:a16="http://schemas.microsoft.com/office/drawing/2014/main" id="{014BACA0-D034-4D16-8138-338E0323B98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156" name="Freeform: Shape 155">
              <a:extLst>
                <a:ext uri="{FF2B5EF4-FFF2-40B4-BE49-F238E27FC236}">
                  <a16:creationId xmlns:a16="http://schemas.microsoft.com/office/drawing/2014/main" id="{8162FC41-29CA-4518-864C-AA1990964270}"/>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dirty="0">
                <a:latin typeface="Arial" pitchFamily="34" charset="0"/>
                <a:cs typeface="B Nazanin" pitchFamily="2" charset="-78"/>
              </a:endParaRPr>
            </a:p>
          </p:txBody>
        </p:sp>
        <p:grpSp>
          <p:nvGrpSpPr>
            <p:cNvPr id="157" name="Group 156">
              <a:extLst>
                <a:ext uri="{FF2B5EF4-FFF2-40B4-BE49-F238E27FC236}">
                  <a16:creationId xmlns:a16="http://schemas.microsoft.com/office/drawing/2014/main" id="{40679084-F589-4CD9-AE6C-9679FD9960DE}"/>
                </a:ext>
              </a:extLst>
            </p:cNvPr>
            <p:cNvGrpSpPr/>
            <p:nvPr/>
          </p:nvGrpSpPr>
          <p:grpSpPr>
            <a:xfrm>
              <a:off x="1606" y="6382978"/>
              <a:ext cx="413937" cy="115242"/>
              <a:chOff x="5955" y="6353672"/>
              <a:chExt cx="413937" cy="115242"/>
            </a:xfrm>
          </p:grpSpPr>
          <p:sp>
            <p:nvSpPr>
              <p:cNvPr id="162" name="Rectangle: Rounded Corners 161">
                <a:extLst>
                  <a:ext uri="{FF2B5EF4-FFF2-40B4-BE49-F238E27FC236}">
                    <a16:creationId xmlns:a16="http://schemas.microsoft.com/office/drawing/2014/main" id="{B7415BD3-BC6B-4C87-998D-8D8BE17B5233}"/>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sp>
            <p:nvSpPr>
              <p:cNvPr id="163" name="Rectangle: Rounded Corners 162">
                <a:extLst>
                  <a:ext uri="{FF2B5EF4-FFF2-40B4-BE49-F238E27FC236}">
                    <a16:creationId xmlns:a16="http://schemas.microsoft.com/office/drawing/2014/main" id="{DB507329-BB17-4752-BF8A-63817740A4F9}"/>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grpSp>
        <p:grpSp>
          <p:nvGrpSpPr>
            <p:cNvPr id="158" name="Group 157">
              <a:extLst>
                <a:ext uri="{FF2B5EF4-FFF2-40B4-BE49-F238E27FC236}">
                  <a16:creationId xmlns:a16="http://schemas.microsoft.com/office/drawing/2014/main" id="{09BBA067-5C68-419B-8D19-40AC7D7A7D19}"/>
                </a:ext>
              </a:extLst>
            </p:cNvPr>
            <p:cNvGrpSpPr/>
            <p:nvPr/>
          </p:nvGrpSpPr>
          <p:grpSpPr>
            <a:xfrm>
              <a:off x="9855291" y="6381600"/>
              <a:ext cx="885989" cy="115242"/>
              <a:chOff x="5955" y="6353672"/>
              <a:chExt cx="413937" cy="115242"/>
            </a:xfrm>
          </p:grpSpPr>
          <p:sp>
            <p:nvSpPr>
              <p:cNvPr id="160" name="Rectangle: Rounded Corners 159">
                <a:extLst>
                  <a:ext uri="{FF2B5EF4-FFF2-40B4-BE49-F238E27FC236}">
                    <a16:creationId xmlns:a16="http://schemas.microsoft.com/office/drawing/2014/main" id="{058B5C51-B02B-45A9-8F9A-E81DEDAEEDFB}"/>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sp>
            <p:nvSpPr>
              <p:cNvPr id="161" name="Rectangle: Rounded Corners 160">
                <a:extLst>
                  <a:ext uri="{FF2B5EF4-FFF2-40B4-BE49-F238E27FC236}">
                    <a16:creationId xmlns:a16="http://schemas.microsoft.com/office/drawing/2014/main" id="{F93130AF-28C7-480C-98E1-185F1A4219B0}"/>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grpSp>
        <p:sp>
          <p:nvSpPr>
            <p:cNvPr id="159" name="Freeform: Shape 158">
              <a:extLst>
                <a:ext uri="{FF2B5EF4-FFF2-40B4-BE49-F238E27FC236}">
                  <a16:creationId xmlns:a16="http://schemas.microsoft.com/office/drawing/2014/main" id="{BC1BAF4A-B6F6-465E-B6D8-620ED30E61AE}"/>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latin typeface="Arial" pitchFamily="34" charset="0"/>
                <a:cs typeface="B Nazanin" pitchFamily="2" charset="-78"/>
              </a:endParaRPr>
            </a:p>
          </p:txBody>
        </p:sp>
      </p:grpSp>
      <p:grpSp>
        <p:nvGrpSpPr>
          <p:cNvPr id="164" name="Group 163">
            <a:extLst>
              <a:ext uri="{FF2B5EF4-FFF2-40B4-BE49-F238E27FC236}">
                <a16:creationId xmlns:a16="http://schemas.microsoft.com/office/drawing/2014/main" id="{1B42EE30-A42B-4866-B20F-9706DE4579FF}"/>
              </a:ext>
            </a:extLst>
          </p:cNvPr>
          <p:cNvGrpSpPr/>
          <p:nvPr/>
        </p:nvGrpSpPr>
        <p:grpSpPr>
          <a:xfrm>
            <a:off x="164361" y="1497618"/>
            <a:ext cx="3220608" cy="1548961"/>
            <a:chOff x="2591472" y="4529905"/>
            <a:chExt cx="2892231" cy="1391027"/>
          </a:xfrm>
        </p:grpSpPr>
        <p:grpSp>
          <p:nvGrpSpPr>
            <p:cNvPr id="165" name="Group 164">
              <a:extLst>
                <a:ext uri="{FF2B5EF4-FFF2-40B4-BE49-F238E27FC236}">
                  <a16:creationId xmlns:a16="http://schemas.microsoft.com/office/drawing/2014/main" id="{09D6BE70-5A82-4002-A5DA-6275E505B8FE}"/>
                </a:ext>
              </a:extLst>
            </p:cNvPr>
            <p:cNvGrpSpPr/>
            <p:nvPr userDrawn="1"/>
          </p:nvGrpSpPr>
          <p:grpSpPr>
            <a:xfrm>
              <a:off x="2591472" y="4529905"/>
              <a:ext cx="2513902" cy="1391026"/>
              <a:chOff x="1618104" y="4774278"/>
              <a:chExt cx="2513902" cy="1391026"/>
            </a:xfrm>
          </p:grpSpPr>
          <p:sp>
            <p:nvSpPr>
              <p:cNvPr id="177" name="Rectangle 176">
                <a:extLst>
                  <a:ext uri="{FF2B5EF4-FFF2-40B4-BE49-F238E27FC236}">
                    <a16:creationId xmlns:a16="http://schemas.microsoft.com/office/drawing/2014/main" id="{41781102-5FDF-466D-9E31-D3FF6DDFB2EF}"/>
                  </a:ext>
                </a:extLst>
              </p:cNvPr>
              <p:cNvSpPr/>
              <p:nvPr userDrawn="1"/>
            </p:nvSpPr>
            <p:spPr>
              <a:xfrm>
                <a:off x="1919176" y="4818888"/>
                <a:ext cx="1881566" cy="1170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nvGrpSpPr>
              <p:cNvPr id="178" name="Group 177">
                <a:extLst>
                  <a:ext uri="{FF2B5EF4-FFF2-40B4-BE49-F238E27FC236}">
                    <a16:creationId xmlns:a16="http://schemas.microsoft.com/office/drawing/2014/main" id="{B2063203-E479-4FBB-94B9-1E8B17D57272}"/>
                  </a:ext>
                </a:extLst>
              </p:cNvPr>
              <p:cNvGrpSpPr/>
              <p:nvPr userDrawn="1"/>
            </p:nvGrpSpPr>
            <p:grpSpPr>
              <a:xfrm>
                <a:off x="1618104" y="4774278"/>
                <a:ext cx="2513902" cy="1391026"/>
                <a:chOff x="395536" y="2564904"/>
                <a:chExt cx="4749925" cy="2628292"/>
              </a:xfrm>
              <a:solidFill>
                <a:schemeClr val="tx1"/>
              </a:solidFill>
            </p:grpSpPr>
            <p:grpSp>
              <p:nvGrpSpPr>
                <p:cNvPr id="179" name="Group 178">
                  <a:extLst>
                    <a:ext uri="{FF2B5EF4-FFF2-40B4-BE49-F238E27FC236}">
                      <a16:creationId xmlns:a16="http://schemas.microsoft.com/office/drawing/2014/main" id="{CADF692C-AD65-4349-A87E-184DEA887D64}"/>
                    </a:ext>
                  </a:extLst>
                </p:cNvPr>
                <p:cNvGrpSpPr/>
                <p:nvPr userDrawn="1"/>
              </p:nvGrpSpPr>
              <p:grpSpPr>
                <a:xfrm>
                  <a:off x="395536" y="2564904"/>
                  <a:ext cx="4749925" cy="2628292"/>
                  <a:chOff x="395536" y="2204864"/>
                  <a:chExt cx="5400600" cy="2988332"/>
                </a:xfrm>
                <a:grpFill/>
              </p:grpSpPr>
              <p:sp>
                <p:nvSpPr>
                  <p:cNvPr id="181" name="Rounded Rectangle 3">
                    <a:extLst>
                      <a:ext uri="{FF2B5EF4-FFF2-40B4-BE49-F238E27FC236}">
                        <a16:creationId xmlns:a16="http://schemas.microsoft.com/office/drawing/2014/main" id="{1FEDC43C-C2A1-4A02-AB55-28E6752D828D}"/>
                      </a:ext>
                    </a:extLst>
                  </p:cNvPr>
                  <p:cNvSpPr/>
                  <p:nvPr userDrawn="1"/>
                </p:nvSpPr>
                <p:spPr>
                  <a:xfrm>
                    <a:off x="971600" y="2204864"/>
                    <a:ext cx="4248472" cy="2736304"/>
                  </a:xfrm>
                  <a:custGeom>
                    <a:avLst/>
                    <a:gdLst/>
                    <a:ahLst/>
                    <a:cxnLst/>
                    <a:rect l="l" t="t" r="r" b="b"/>
                    <a:pathLst>
                      <a:path w="4248472" h="2736304">
                        <a:moveTo>
                          <a:pt x="144016" y="144016"/>
                        </a:moveTo>
                        <a:lnTo>
                          <a:pt x="144016" y="2520280"/>
                        </a:lnTo>
                        <a:lnTo>
                          <a:pt x="4104456" y="2520280"/>
                        </a:lnTo>
                        <a:lnTo>
                          <a:pt x="4104456" y="144016"/>
                        </a:lnTo>
                        <a:close/>
                        <a:moveTo>
                          <a:pt x="119332" y="0"/>
                        </a:moveTo>
                        <a:lnTo>
                          <a:pt x="4129140" y="0"/>
                        </a:lnTo>
                        <a:cubicBezTo>
                          <a:pt x="4195045" y="0"/>
                          <a:pt x="4248472" y="53427"/>
                          <a:pt x="4248472" y="119332"/>
                        </a:cubicBezTo>
                        <a:lnTo>
                          <a:pt x="4248472" y="2736304"/>
                        </a:lnTo>
                        <a:lnTo>
                          <a:pt x="0" y="2736304"/>
                        </a:lnTo>
                        <a:lnTo>
                          <a:pt x="0" y="119332"/>
                        </a:lnTo>
                        <a:cubicBezTo>
                          <a:pt x="0" y="53427"/>
                          <a:pt x="53427" y="0"/>
                          <a:pt x="119332" y="0"/>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dirty="0">
                      <a:latin typeface="Arial" pitchFamily="34" charset="0"/>
                      <a:cs typeface="B Nazanin" pitchFamily="2" charset="-78"/>
                    </a:endParaRPr>
                  </a:p>
                </p:txBody>
              </p:sp>
              <p:sp>
                <p:nvSpPr>
                  <p:cNvPr id="182" name="Rectangle 181">
                    <a:extLst>
                      <a:ext uri="{FF2B5EF4-FFF2-40B4-BE49-F238E27FC236}">
                        <a16:creationId xmlns:a16="http://schemas.microsoft.com/office/drawing/2014/main" id="{5B122836-F252-41F9-BF46-002961EAFF59}"/>
                      </a:ext>
                    </a:extLst>
                  </p:cNvPr>
                  <p:cNvSpPr/>
                  <p:nvPr userDrawn="1"/>
                </p:nvSpPr>
                <p:spPr>
                  <a:xfrm>
                    <a:off x="395536" y="4941168"/>
                    <a:ext cx="5400600" cy="144016"/>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dirty="0">
                      <a:latin typeface="Arial" pitchFamily="34" charset="0"/>
                      <a:cs typeface="B Nazanin" pitchFamily="2" charset="-78"/>
                    </a:endParaRPr>
                  </a:p>
                </p:txBody>
              </p:sp>
              <p:sp>
                <p:nvSpPr>
                  <p:cNvPr id="183" name="Trapezoid 182">
                    <a:extLst>
                      <a:ext uri="{FF2B5EF4-FFF2-40B4-BE49-F238E27FC236}">
                        <a16:creationId xmlns:a16="http://schemas.microsoft.com/office/drawing/2014/main" id="{941EDD9A-22C7-496E-96E5-8C9C9553B2DB}"/>
                      </a:ext>
                    </a:extLst>
                  </p:cNvPr>
                  <p:cNvSpPr/>
                  <p:nvPr userDrawn="1"/>
                </p:nvSpPr>
                <p:spPr>
                  <a:xfrm rot="10800000">
                    <a:off x="395536" y="5085184"/>
                    <a:ext cx="5400600" cy="108012"/>
                  </a:xfrm>
                  <a:prstGeom prst="trapezoid">
                    <a:avLst>
                      <a:gd name="adj" fmla="val 129851"/>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dirty="0">
                      <a:latin typeface="Arial" pitchFamily="34" charset="0"/>
                      <a:cs typeface="B Nazanin" pitchFamily="2" charset="-78"/>
                    </a:endParaRPr>
                  </a:p>
                </p:txBody>
              </p:sp>
            </p:grpSp>
            <p:sp>
              <p:nvSpPr>
                <p:cNvPr id="180" name="Rectangle 179">
                  <a:extLst>
                    <a:ext uri="{FF2B5EF4-FFF2-40B4-BE49-F238E27FC236}">
                      <a16:creationId xmlns:a16="http://schemas.microsoft.com/office/drawing/2014/main" id="{D3685D6D-AE86-403C-9FF2-5DA25DA7CFF6}"/>
                    </a:ext>
                  </a:extLst>
                </p:cNvPr>
                <p:cNvSpPr/>
                <p:nvPr userDrawn="1"/>
              </p:nvSpPr>
              <p:spPr>
                <a:xfrm>
                  <a:off x="2518470" y="5009698"/>
                  <a:ext cx="504056" cy="45719"/>
                </a:xfrm>
                <a:prstGeom prst="rect">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dirty="0">
                    <a:latin typeface="Arial" pitchFamily="34" charset="0"/>
                    <a:cs typeface="B Nazanin" pitchFamily="2" charset="-78"/>
                  </a:endParaRPr>
                </a:p>
              </p:txBody>
            </p:sp>
          </p:grpSp>
        </p:grpSp>
        <p:grpSp>
          <p:nvGrpSpPr>
            <p:cNvPr id="166" name="Group 165">
              <a:extLst>
                <a:ext uri="{FF2B5EF4-FFF2-40B4-BE49-F238E27FC236}">
                  <a16:creationId xmlns:a16="http://schemas.microsoft.com/office/drawing/2014/main" id="{D04C87E3-7B45-4327-B569-14DD46157C79}"/>
                </a:ext>
              </a:extLst>
            </p:cNvPr>
            <p:cNvGrpSpPr/>
            <p:nvPr userDrawn="1"/>
          </p:nvGrpSpPr>
          <p:grpSpPr>
            <a:xfrm>
              <a:off x="4346521" y="4706362"/>
              <a:ext cx="981407" cy="1214570"/>
              <a:chOff x="-1940789" y="4697306"/>
              <a:chExt cx="981407" cy="1214570"/>
            </a:xfrm>
          </p:grpSpPr>
          <p:sp>
            <p:nvSpPr>
              <p:cNvPr id="173" name="Rectangle 172">
                <a:extLst>
                  <a:ext uri="{FF2B5EF4-FFF2-40B4-BE49-F238E27FC236}">
                    <a16:creationId xmlns:a16="http://schemas.microsoft.com/office/drawing/2014/main" id="{5D7F0DC5-A911-47D1-93BD-581A9D3F55E0}"/>
                  </a:ext>
                </a:extLst>
              </p:cNvPr>
              <p:cNvSpPr/>
              <p:nvPr userDrawn="1"/>
            </p:nvSpPr>
            <p:spPr>
              <a:xfrm>
                <a:off x="-1881566" y="4758350"/>
                <a:ext cx="866582" cy="1124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nvGrpSpPr>
              <p:cNvPr id="174" name="Group 173">
                <a:extLst>
                  <a:ext uri="{FF2B5EF4-FFF2-40B4-BE49-F238E27FC236}">
                    <a16:creationId xmlns:a16="http://schemas.microsoft.com/office/drawing/2014/main" id="{DB53258C-7212-45AE-A0B7-DB064C038105}"/>
                  </a:ext>
                </a:extLst>
              </p:cNvPr>
              <p:cNvGrpSpPr/>
              <p:nvPr userDrawn="1"/>
            </p:nvGrpSpPr>
            <p:grpSpPr>
              <a:xfrm>
                <a:off x="-1940789" y="4697306"/>
                <a:ext cx="981407" cy="1214570"/>
                <a:chOff x="7452320" y="1988840"/>
                <a:chExt cx="1512168" cy="2088232"/>
              </a:xfrm>
            </p:grpSpPr>
            <p:sp>
              <p:nvSpPr>
                <p:cNvPr id="175" name="Rounded Rectangle 1">
                  <a:extLst>
                    <a:ext uri="{FF2B5EF4-FFF2-40B4-BE49-F238E27FC236}">
                      <a16:creationId xmlns:a16="http://schemas.microsoft.com/office/drawing/2014/main" id="{1148B585-5C26-4701-928B-D6DD3B946408}"/>
                    </a:ext>
                  </a:extLst>
                </p:cNvPr>
                <p:cNvSpPr/>
                <p:nvPr userDrawn="1"/>
              </p:nvSpPr>
              <p:spPr>
                <a:xfrm>
                  <a:off x="7452320" y="1988840"/>
                  <a:ext cx="1512168" cy="2088232"/>
                </a:xfrm>
                <a:custGeom>
                  <a:avLst/>
                  <a:gdLst/>
                  <a:ahLst/>
                  <a:cxnLst/>
                  <a:rect l="l" t="t" r="r" b="b"/>
                  <a:pathLst>
                    <a:path w="1512168" h="2088232">
                      <a:moveTo>
                        <a:pt x="167516" y="181585"/>
                      </a:moveTo>
                      <a:lnTo>
                        <a:pt x="167516" y="1906647"/>
                      </a:lnTo>
                      <a:lnTo>
                        <a:pt x="1344652" y="1906647"/>
                      </a:lnTo>
                      <a:lnTo>
                        <a:pt x="1344652" y="181585"/>
                      </a:lnTo>
                      <a:close/>
                      <a:moveTo>
                        <a:pt x="90110" y="0"/>
                      </a:moveTo>
                      <a:lnTo>
                        <a:pt x="1422058" y="0"/>
                      </a:lnTo>
                      <a:cubicBezTo>
                        <a:pt x="1471824" y="0"/>
                        <a:pt x="1512168" y="40344"/>
                        <a:pt x="1512168" y="90110"/>
                      </a:cubicBezTo>
                      <a:lnTo>
                        <a:pt x="1512168" y="1998122"/>
                      </a:lnTo>
                      <a:cubicBezTo>
                        <a:pt x="1512168" y="2047888"/>
                        <a:pt x="1471824" y="2088232"/>
                        <a:pt x="1422058" y="2088232"/>
                      </a:cubicBezTo>
                      <a:lnTo>
                        <a:pt x="90110" y="2088232"/>
                      </a:lnTo>
                      <a:cubicBezTo>
                        <a:pt x="40344" y="2088232"/>
                        <a:pt x="0" y="2047888"/>
                        <a:pt x="0" y="1998122"/>
                      </a:cubicBezTo>
                      <a:lnTo>
                        <a:pt x="0" y="90110"/>
                      </a:lnTo>
                      <a:cubicBezTo>
                        <a:pt x="0" y="40344"/>
                        <a:pt x="40344" y="0"/>
                        <a:pt x="901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Arial" pitchFamily="34" charset="0"/>
                    <a:cs typeface="B Nazanin" pitchFamily="2" charset="-78"/>
                  </a:endParaRPr>
                </a:p>
              </p:txBody>
            </p:sp>
            <p:sp>
              <p:nvSpPr>
                <p:cNvPr id="176" name="Oval 175">
                  <a:extLst>
                    <a:ext uri="{FF2B5EF4-FFF2-40B4-BE49-F238E27FC236}">
                      <a16:creationId xmlns:a16="http://schemas.microsoft.com/office/drawing/2014/main" id="{0157348D-45B6-4EC4-8D8E-90B621B93150}"/>
                    </a:ext>
                  </a:extLst>
                </p:cNvPr>
                <p:cNvSpPr/>
                <p:nvPr userDrawn="1"/>
              </p:nvSpPr>
              <p:spPr>
                <a:xfrm>
                  <a:off x="8160965" y="3933056"/>
                  <a:ext cx="94878" cy="9487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Arial" pitchFamily="34" charset="0"/>
                    <a:cs typeface="B Nazanin" pitchFamily="2" charset="-78"/>
                  </a:endParaRPr>
                </a:p>
              </p:txBody>
            </p:sp>
          </p:grpSp>
        </p:grpSp>
        <p:grpSp>
          <p:nvGrpSpPr>
            <p:cNvPr id="167" name="Group 166">
              <a:extLst>
                <a:ext uri="{FF2B5EF4-FFF2-40B4-BE49-F238E27FC236}">
                  <a16:creationId xmlns:a16="http://schemas.microsoft.com/office/drawing/2014/main" id="{3FA68188-B570-4236-83AF-D3FD137B7E93}"/>
                </a:ext>
              </a:extLst>
            </p:cNvPr>
            <p:cNvGrpSpPr/>
            <p:nvPr userDrawn="1"/>
          </p:nvGrpSpPr>
          <p:grpSpPr>
            <a:xfrm>
              <a:off x="5056500" y="5206313"/>
              <a:ext cx="427203" cy="711251"/>
              <a:chOff x="-684584" y="5278238"/>
              <a:chExt cx="427203" cy="711251"/>
            </a:xfrm>
          </p:grpSpPr>
          <p:sp>
            <p:nvSpPr>
              <p:cNvPr id="168" name="Rectangle 167">
                <a:extLst>
                  <a:ext uri="{FF2B5EF4-FFF2-40B4-BE49-F238E27FC236}">
                    <a16:creationId xmlns:a16="http://schemas.microsoft.com/office/drawing/2014/main" id="{6F920538-250B-4820-A2B8-0A8E801788CF}"/>
                  </a:ext>
                </a:extLst>
              </p:cNvPr>
              <p:cNvSpPr/>
              <p:nvPr userDrawn="1"/>
            </p:nvSpPr>
            <p:spPr>
              <a:xfrm>
                <a:off x="-648007" y="5329968"/>
                <a:ext cx="360040" cy="5910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nvGrpSpPr>
              <p:cNvPr id="169" name="Group 168">
                <a:extLst>
                  <a:ext uri="{FF2B5EF4-FFF2-40B4-BE49-F238E27FC236}">
                    <a16:creationId xmlns:a16="http://schemas.microsoft.com/office/drawing/2014/main" id="{3C94430A-3DA7-4133-B47A-066B6E7187A4}"/>
                  </a:ext>
                </a:extLst>
              </p:cNvPr>
              <p:cNvGrpSpPr/>
              <p:nvPr userDrawn="1"/>
            </p:nvGrpSpPr>
            <p:grpSpPr>
              <a:xfrm>
                <a:off x="-684584" y="5278238"/>
                <a:ext cx="427203" cy="711251"/>
                <a:chOff x="701317" y="1844824"/>
                <a:chExt cx="2371375" cy="3948112"/>
              </a:xfrm>
            </p:grpSpPr>
            <p:sp>
              <p:nvSpPr>
                <p:cNvPr id="170" name="Freeform 6">
                  <a:extLst>
                    <a:ext uri="{FF2B5EF4-FFF2-40B4-BE49-F238E27FC236}">
                      <a16:creationId xmlns:a16="http://schemas.microsoft.com/office/drawing/2014/main" id="{249CBDFF-A63E-44D6-AE1C-DD165802B66F}"/>
                    </a:ext>
                  </a:extLst>
                </p:cNvPr>
                <p:cNvSpPr>
                  <a:spLocks noEditPoints="1"/>
                </p:cNvSpPr>
                <p:nvPr/>
              </p:nvSpPr>
              <p:spPr bwMode="auto">
                <a:xfrm>
                  <a:off x="701317" y="1844824"/>
                  <a:ext cx="2371375" cy="3948112"/>
                </a:xfrm>
                <a:custGeom>
                  <a:avLst/>
                  <a:gdLst>
                    <a:gd name="T0" fmla="*/ 530 w 566"/>
                    <a:gd name="T1" fmla="*/ 0 h 1053"/>
                    <a:gd name="T2" fmla="*/ 36 w 566"/>
                    <a:gd name="T3" fmla="*/ 0 h 1053"/>
                    <a:gd name="T4" fmla="*/ 0 w 566"/>
                    <a:gd name="T5" fmla="*/ 36 h 1053"/>
                    <a:gd name="T6" fmla="*/ 0 w 566"/>
                    <a:gd name="T7" fmla="*/ 1017 h 1053"/>
                    <a:gd name="T8" fmla="*/ 36 w 566"/>
                    <a:gd name="T9" fmla="*/ 1053 h 1053"/>
                    <a:gd name="T10" fmla="*/ 530 w 566"/>
                    <a:gd name="T11" fmla="*/ 1053 h 1053"/>
                    <a:gd name="T12" fmla="*/ 566 w 566"/>
                    <a:gd name="T13" fmla="*/ 1017 h 1053"/>
                    <a:gd name="T14" fmla="*/ 566 w 566"/>
                    <a:gd name="T15" fmla="*/ 36 h 1053"/>
                    <a:gd name="T16" fmla="*/ 530 w 566"/>
                    <a:gd name="T17" fmla="*/ 0 h 1053"/>
                    <a:gd name="T18" fmla="*/ 520 w 566"/>
                    <a:gd name="T19" fmla="*/ 911 h 1053"/>
                    <a:gd name="T20" fmla="*/ 48 w 566"/>
                    <a:gd name="T21" fmla="*/ 911 h 1053"/>
                    <a:gd name="T22" fmla="*/ 48 w 566"/>
                    <a:gd name="T23" fmla="*/ 108 h 1053"/>
                    <a:gd name="T24" fmla="*/ 520 w 566"/>
                    <a:gd name="T25" fmla="*/ 108 h 1053"/>
                    <a:gd name="T26" fmla="*/ 520 w 566"/>
                    <a:gd name="T27" fmla="*/ 91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6" h="1053">
                      <a:moveTo>
                        <a:pt x="530" y="0"/>
                      </a:moveTo>
                      <a:cubicBezTo>
                        <a:pt x="36" y="0"/>
                        <a:pt x="36" y="0"/>
                        <a:pt x="36" y="0"/>
                      </a:cubicBezTo>
                      <a:cubicBezTo>
                        <a:pt x="16" y="0"/>
                        <a:pt x="0" y="16"/>
                        <a:pt x="0" y="36"/>
                      </a:cubicBezTo>
                      <a:cubicBezTo>
                        <a:pt x="0" y="1017"/>
                        <a:pt x="0" y="1017"/>
                        <a:pt x="0" y="1017"/>
                      </a:cubicBezTo>
                      <a:cubicBezTo>
                        <a:pt x="0" y="1037"/>
                        <a:pt x="16" y="1053"/>
                        <a:pt x="36" y="1053"/>
                      </a:cubicBezTo>
                      <a:cubicBezTo>
                        <a:pt x="530" y="1053"/>
                        <a:pt x="530" y="1053"/>
                        <a:pt x="530" y="1053"/>
                      </a:cubicBezTo>
                      <a:cubicBezTo>
                        <a:pt x="550" y="1053"/>
                        <a:pt x="566" y="1037"/>
                        <a:pt x="566" y="1017"/>
                      </a:cubicBezTo>
                      <a:cubicBezTo>
                        <a:pt x="566" y="36"/>
                        <a:pt x="566" y="36"/>
                        <a:pt x="566" y="36"/>
                      </a:cubicBezTo>
                      <a:cubicBezTo>
                        <a:pt x="566" y="16"/>
                        <a:pt x="550" y="0"/>
                        <a:pt x="530" y="0"/>
                      </a:cubicBezTo>
                      <a:close/>
                      <a:moveTo>
                        <a:pt x="520" y="911"/>
                      </a:moveTo>
                      <a:cubicBezTo>
                        <a:pt x="48" y="911"/>
                        <a:pt x="48" y="911"/>
                        <a:pt x="48" y="911"/>
                      </a:cubicBezTo>
                      <a:cubicBezTo>
                        <a:pt x="48" y="108"/>
                        <a:pt x="48" y="108"/>
                        <a:pt x="48" y="108"/>
                      </a:cubicBezTo>
                      <a:cubicBezTo>
                        <a:pt x="520" y="108"/>
                        <a:pt x="520" y="108"/>
                        <a:pt x="520" y="108"/>
                      </a:cubicBezTo>
                      <a:lnTo>
                        <a:pt x="520" y="911"/>
                      </a:lnTo>
                      <a:close/>
                    </a:path>
                  </a:pathLst>
                </a:cu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latin typeface="Arial" pitchFamily="34" charset="0"/>
                    <a:cs typeface="B Nazanin" pitchFamily="2" charset="-78"/>
                  </a:endParaRPr>
                </a:p>
              </p:txBody>
            </p:sp>
            <p:sp>
              <p:nvSpPr>
                <p:cNvPr id="171" name="Rounded Rectangle 60">
                  <a:extLst>
                    <a:ext uri="{FF2B5EF4-FFF2-40B4-BE49-F238E27FC236}">
                      <a16:creationId xmlns:a16="http://schemas.microsoft.com/office/drawing/2014/main" id="{EE4CFA5F-3854-4FF2-954A-1A3867CD32AF}"/>
                    </a:ext>
                  </a:extLst>
                </p:cNvPr>
                <p:cNvSpPr/>
                <p:nvPr/>
              </p:nvSpPr>
              <p:spPr>
                <a:xfrm>
                  <a:off x="1707005" y="2042848"/>
                  <a:ext cx="360000" cy="36000"/>
                </a:xfrm>
                <a:prstGeom prst="roundRect">
                  <a:avLst>
                    <a:gd name="adj" fmla="val 50000"/>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Arial" pitchFamily="34" charset="0"/>
                    <a:cs typeface="B Nazanin" pitchFamily="2" charset="-78"/>
                  </a:endParaRPr>
                </a:p>
              </p:txBody>
            </p:sp>
            <p:sp>
              <p:nvSpPr>
                <p:cNvPr id="172" name="Oval 171">
                  <a:extLst>
                    <a:ext uri="{FF2B5EF4-FFF2-40B4-BE49-F238E27FC236}">
                      <a16:creationId xmlns:a16="http://schemas.microsoft.com/office/drawing/2014/main" id="{AC670D83-B775-4B8B-966C-3DCAAC5A1813}"/>
                    </a:ext>
                  </a:extLst>
                </p:cNvPr>
                <p:cNvSpPr/>
                <p:nvPr/>
              </p:nvSpPr>
              <p:spPr>
                <a:xfrm>
                  <a:off x="1715855" y="5362110"/>
                  <a:ext cx="342299" cy="342299"/>
                </a:xfrm>
                <a:prstGeom prst="ellipse">
                  <a:avLst/>
                </a:prstGeom>
                <a:noFill/>
                <a:ln w="127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Arial" pitchFamily="34" charset="0"/>
                    <a:cs typeface="B Nazanin" pitchFamily="2" charset="-78"/>
                  </a:endParaRPr>
                </a:p>
              </p:txBody>
            </p:sp>
          </p:grpSp>
        </p:grpSp>
      </p:grpSp>
    </p:spTree>
    <p:extLst>
      <p:ext uri="{BB962C8B-B14F-4D97-AF65-F5344CB8AC3E}">
        <p14:creationId xmlns:p14="http://schemas.microsoft.com/office/powerpoint/2010/main" val="3263821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5F57351-3B26-CCF6-E3AB-255123C25C3D}"/>
              </a:ext>
            </a:extLst>
          </p:cNvPr>
          <p:cNvSpPr/>
          <p:nvPr/>
        </p:nvSpPr>
        <p:spPr>
          <a:xfrm>
            <a:off x="4104633" y="1430824"/>
            <a:ext cx="523145" cy="52469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noFill/>
          <a:ln cap="flat">
            <a:solidFill>
              <a:schemeClr val="accent3"/>
            </a:solid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3" name="Isosceles Triangle 51">
            <a:extLst>
              <a:ext uri="{FF2B5EF4-FFF2-40B4-BE49-F238E27FC236}">
                <a16:creationId xmlns:a16="http://schemas.microsoft.com/office/drawing/2014/main" id="{DF3A3782-1244-8D5D-6A3B-7BF6B86B9313}"/>
              </a:ext>
            </a:extLst>
          </p:cNvPr>
          <p:cNvSpPr/>
          <p:nvPr/>
        </p:nvSpPr>
        <p:spPr>
          <a:xfrm>
            <a:off x="3265885" y="1501354"/>
            <a:ext cx="523145" cy="38362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noFill/>
          <a:ln cap="flat">
            <a:solidFill>
              <a:schemeClr val="accent3"/>
            </a:solid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4" name="Isosceles Triangle 57">
            <a:extLst>
              <a:ext uri="{FF2B5EF4-FFF2-40B4-BE49-F238E27FC236}">
                <a16:creationId xmlns:a16="http://schemas.microsoft.com/office/drawing/2014/main" id="{1F4EAA07-5970-7C2E-078F-3EDAE0244D69}"/>
              </a:ext>
            </a:extLst>
          </p:cNvPr>
          <p:cNvSpPr/>
          <p:nvPr/>
        </p:nvSpPr>
        <p:spPr>
          <a:xfrm>
            <a:off x="4106716" y="4458876"/>
            <a:ext cx="313139" cy="70790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noFill/>
          <a:ln cap="flat">
            <a:solidFill>
              <a:schemeClr val="accent3"/>
            </a:solid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5" name="Rectangle 7">
            <a:extLst>
              <a:ext uri="{FF2B5EF4-FFF2-40B4-BE49-F238E27FC236}">
                <a16:creationId xmlns:a16="http://schemas.microsoft.com/office/drawing/2014/main" id="{69B63B84-2D70-28E3-CA42-66F6B6FC572E}"/>
              </a:ext>
            </a:extLst>
          </p:cNvPr>
          <p:cNvSpPr/>
          <p:nvPr/>
        </p:nvSpPr>
        <p:spPr>
          <a:xfrm rot="18900010">
            <a:off x="7578298" y="3593234"/>
            <a:ext cx="225661" cy="50273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noFill/>
          <a:ln cap="flat">
            <a:solidFill>
              <a:schemeClr val="accent3"/>
            </a:solid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6" name="Parallelogram 15">
            <a:extLst>
              <a:ext uri="{FF2B5EF4-FFF2-40B4-BE49-F238E27FC236}">
                <a16:creationId xmlns:a16="http://schemas.microsoft.com/office/drawing/2014/main" id="{ED32B1DE-E7DE-0CB0-1135-1AC7140BBFF1}"/>
              </a:ext>
            </a:extLst>
          </p:cNvPr>
          <p:cNvSpPr/>
          <p:nvPr/>
        </p:nvSpPr>
        <p:spPr>
          <a:xfrm flipH="1">
            <a:off x="3259592" y="4580578"/>
            <a:ext cx="464491" cy="46449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noFill/>
          <a:ln cap="flat">
            <a:solidFill>
              <a:schemeClr val="accent3"/>
            </a:solid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7" name="Freeform 19">
            <a:extLst>
              <a:ext uri="{FF2B5EF4-FFF2-40B4-BE49-F238E27FC236}">
                <a16:creationId xmlns:a16="http://schemas.microsoft.com/office/drawing/2014/main" id="{AD62B169-D92E-0396-03ED-91AC5EAB05BC}"/>
              </a:ext>
            </a:extLst>
          </p:cNvPr>
          <p:cNvSpPr/>
          <p:nvPr/>
        </p:nvSpPr>
        <p:spPr>
          <a:xfrm>
            <a:off x="5737969" y="3581176"/>
            <a:ext cx="460784" cy="45338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noFill/>
          <a:ln cap="flat">
            <a:solidFill>
              <a:schemeClr val="accent3"/>
            </a:solid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8" name="Rectangle 30">
            <a:extLst>
              <a:ext uri="{FF2B5EF4-FFF2-40B4-BE49-F238E27FC236}">
                <a16:creationId xmlns:a16="http://schemas.microsoft.com/office/drawing/2014/main" id="{6BD246A6-2437-B256-1B8C-03AE0AFF2146}"/>
              </a:ext>
            </a:extLst>
          </p:cNvPr>
          <p:cNvSpPr/>
          <p:nvPr/>
        </p:nvSpPr>
        <p:spPr>
          <a:xfrm>
            <a:off x="9056267" y="3539248"/>
            <a:ext cx="464491" cy="46313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noFill/>
          <a:ln cap="flat">
            <a:solidFill>
              <a:schemeClr val="accent3"/>
            </a:solid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9" name="Rectangle 7">
            <a:extLst>
              <a:ext uri="{FF2B5EF4-FFF2-40B4-BE49-F238E27FC236}">
                <a16:creationId xmlns:a16="http://schemas.microsoft.com/office/drawing/2014/main" id="{6331B0BB-77D1-1D83-FEFF-3A8508D042AF}"/>
              </a:ext>
            </a:extLst>
          </p:cNvPr>
          <p:cNvSpPr/>
          <p:nvPr/>
        </p:nvSpPr>
        <p:spPr>
          <a:xfrm>
            <a:off x="4943394" y="1457391"/>
            <a:ext cx="471561" cy="47156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noFill/>
          <a:ln cap="flat">
            <a:solidFill>
              <a:schemeClr val="accent3"/>
            </a:solid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10" name="Rectangle 15">
            <a:extLst>
              <a:ext uri="{FF2B5EF4-FFF2-40B4-BE49-F238E27FC236}">
                <a16:creationId xmlns:a16="http://schemas.microsoft.com/office/drawing/2014/main" id="{6B6A36CF-1A7C-B675-BAAA-767C446FF8E4}"/>
              </a:ext>
            </a:extLst>
          </p:cNvPr>
          <p:cNvSpPr/>
          <p:nvPr/>
        </p:nvSpPr>
        <p:spPr>
          <a:xfrm rot="5400013">
            <a:off x="5730253" y="1457392"/>
            <a:ext cx="472196" cy="47156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noFill/>
          <a:ln cap="flat">
            <a:solidFill>
              <a:schemeClr val="accent3"/>
            </a:solid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11" name="Pie 24">
            <a:extLst>
              <a:ext uri="{FF2B5EF4-FFF2-40B4-BE49-F238E27FC236}">
                <a16:creationId xmlns:a16="http://schemas.microsoft.com/office/drawing/2014/main" id="{0C2D068E-D476-CC5D-4FBB-314495FBC0A2}"/>
              </a:ext>
            </a:extLst>
          </p:cNvPr>
          <p:cNvSpPr/>
          <p:nvPr/>
        </p:nvSpPr>
        <p:spPr>
          <a:xfrm>
            <a:off x="4802504" y="4557655"/>
            <a:ext cx="513185"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noFill/>
          <a:ln cap="flat">
            <a:solidFill>
              <a:schemeClr val="accent3"/>
            </a:solid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12" name="Block Arc 14">
            <a:extLst>
              <a:ext uri="{FF2B5EF4-FFF2-40B4-BE49-F238E27FC236}">
                <a16:creationId xmlns:a16="http://schemas.microsoft.com/office/drawing/2014/main" id="{D53D9CB7-0D24-E245-A9CF-E41CAE85ABB1}"/>
              </a:ext>
            </a:extLst>
          </p:cNvPr>
          <p:cNvSpPr/>
          <p:nvPr/>
        </p:nvSpPr>
        <p:spPr>
          <a:xfrm rot="16200004">
            <a:off x="6517916" y="1409279"/>
            <a:ext cx="567403" cy="56776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noFill/>
          <a:ln cap="flat">
            <a:solidFill>
              <a:schemeClr val="accent3"/>
            </a:solid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13" name="Block Arc 41">
            <a:extLst>
              <a:ext uri="{FF2B5EF4-FFF2-40B4-BE49-F238E27FC236}">
                <a16:creationId xmlns:a16="http://schemas.microsoft.com/office/drawing/2014/main" id="{A6C82479-12E6-BEAA-4304-BA2534F55B33}"/>
              </a:ext>
            </a:extLst>
          </p:cNvPr>
          <p:cNvSpPr/>
          <p:nvPr/>
        </p:nvSpPr>
        <p:spPr>
          <a:xfrm>
            <a:off x="7401118" y="1362976"/>
            <a:ext cx="473305" cy="66039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noFill/>
          <a:ln cap="flat">
            <a:solidFill>
              <a:schemeClr val="accent3"/>
            </a:solid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14" name="Right Triangle 17">
            <a:extLst>
              <a:ext uri="{FF2B5EF4-FFF2-40B4-BE49-F238E27FC236}">
                <a16:creationId xmlns:a16="http://schemas.microsoft.com/office/drawing/2014/main" id="{E2F28BDC-4BC6-AC2C-ABF9-D314634D6F2F}"/>
              </a:ext>
            </a:extLst>
          </p:cNvPr>
          <p:cNvSpPr/>
          <p:nvPr/>
        </p:nvSpPr>
        <p:spPr>
          <a:xfrm>
            <a:off x="5698310" y="4539626"/>
            <a:ext cx="385791" cy="5463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noFill/>
          <a:ln cap="flat">
            <a:solidFill>
              <a:schemeClr val="accent3"/>
            </a:solid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15" name="Oval 66">
            <a:extLst>
              <a:ext uri="{FF2B5EF4-FFF2-40B4-BE49-F238E27FC236}">
                <a16:creationId xmlns:a16="http://schemas.microsoft.com/office/drawing/2014/main" id="{077DBA20-D173-9F13-D3EB-08E88A754D60}"/>
              </a:ext>
            </a:extLst>
          </p:cNvPr>
          <p:cNvSpPr/>
          <p:nvPr/>
        </p:nvSpPr>
        <p:spPr>
          <a:xfrm rot="20700014">
            <a:off x="4130090" y="3572887"/>
            <a:ext cx="548676" cy="46998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noFill/>
          <a:ln cap="flat">
            <a:solidFill>
              <a:schemeClr val="accent3"/>
            </a:solid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16" name="Rectangle 9">
            <a:extLst>
              <a:ext uri="{FF2B5EF4-FFF2-40B4-BE49-F238E27FC236}">
                <a16:creationId xmlns:a16="http://schemas.microsoft.com/office/drawing/2014/main" id="{9B72C610-8019-6128-76F3-C10142368743}"/>
              </a:ext>
            </a:extLst>
          </p:cNvPr>
          <p:cNvSpPr/>
          <p:nvPr/>
        </p:nvSpPr>
        <p:spPr>
          <a:xfrm>
            <a:off x="2393741" y="3483921"/>
            <a:ext cx="527340"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noFill/>
          <a:ln cap="flat">
            <a:solidFill>
              <a:schemeClr val="accent3"/>
            </a:solid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17" name="Frame 17">
            <a:extLst>
              <a:ext uri="{FF2B5EF4-FFF2-40B4-BE49-F238E27FC236}">
                <a16:creationId xmlns:a16="http://schemas.microsoft.com/office/drawing/2014/main" id="{D3ED1EF4-D9E9-7CB2-5D17-8BB2A419007A}"/>
              </a:ext>
            </a:extLst>
          </p:cNvPr>
          <p:cNvSpPr/>
          <p:nvPr/>
        </p:nvSpPr>
        <p:spPr>
          <a:xfrm>
            <a:off x="2368807" y="4552097"/>
            <a:ext cx="508149" cy="50814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noFill/>
          <a:ln cap="flat">
            <a:solidFill>
              <a:schemeClr val="accent3"/>
            </a:solid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18" name="Teardrop 1">
            <a:extLst>
              <a:ext uri="{FF2B5EF4-FFF2-40B4-BE49-F238E27FC236}">
                <a16:creationId xmlns:a16="http://schemas.microsoft.com/office/drawing/2014/main" id="{7347C39D-3D58-8613-2BE5-21E287167271}"/>
              </a:ext>
            </a:extLst>
          </p:cNvPr>
          <p:cNvSpPr/>
          <p:nvPr/>
        </p:nvSpPr>
        <p:spPr>
          <a:xfrm rot="18805987">
            <a:off x="8119266" y="1478026"/>
            <a:ext cx="551845" cy="54609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noFill/>
          <a:ln cap="flat">
            <a:solidFill>
              <a:schemeClr val="accent3"/>
            </a:solid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19" name="Rectangle 130">
            <a:extLst>
              <a:ext uri="{FF2B5EF4-FFF2-40B4-BE49-F238E27FC236}">
                <a16:creationId xmlns:a16="http://schemas.microsoft.com/office/drawing/2014/main" id="{3EEF69BB-BD96-8EB4-614C-078CF62EEC69}"/>
              </a:ext>
            </a:extLst>
          </p:cNvPr>
          <p:cNvSpPr/>
          <p:nvPr/>
        </p:nvSpPr>
        <p:spPr>
          <a:xfrm>
            <a:off x="8925385" y="1478093"/>
            <a:ext cx="544580" cy="54705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noFill/>
          <a:ln cap="flat">
            <a:solidFill>
              <a:schemeClr val="accent3"/>
            </a:solid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20" name="Right Triangle 17">
            <a:extLst>
              <a:ext uri="{FF2B5EF4-FFF2-40B4-BE49-F238E27FC236}">
                <a16:creationId xmlns:a16="http://schemas.microsoft.com/office/drawing/2014/main" id="{E3E6478A-2C64-8C1C-47CB-AE2DBB2F1B87}"/>
              </a:ext>
            </a:extLst>
          </p:cNvPr>
          <p:cNvSpPr/>
          <p:nvPr/>
        </p:nvSpPr>
        <p:spPr>
          <a:xfrm>
            <a:off x="7356045" y="4516693"/>
            <a:ext cx="478145" cy="569329"/>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noFill/>
          <a:ln cap="flat">
            <a:solidFill>
              <a:schemeClr val="accent3"/>
            </a:solid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21" name="Right Triangle 17">
            <a:extLst>
              <a:ext uri="{FF2B5EF4-FFF2-40B4-BE49-F238E27FC236}">
                <a16:creationId xmlns:a16="http://schemas.microsoft.com/office/drawing/2014/main" id="{9AADC55A-9695-8DFF-5F50-FC5639181657}"/>
              </a:ext>
            </a:extLst>
          </p:cNvPr>
          <p:cNvSpPr/>
          <p:nvPr/>
        </p:nvSpPr>
        <p:spPr>
          <a:xfrm>
            <a:off x="6481001" y="4516693"/>
            <a:ext cx="478145" cy="569329"/>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noFill/>
          <a:ln cap="flat">
            <a:solidFill>
              <a:schemeClr val="accent3"/>
            </a:solid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22" name="Right Triangle 17">
            <a:extLst>
              <a:ext uri="{FF2B5EF4-FFF2-40B4-BE49-F238E27FC236}">
                <a16:creationId xmlns:a16="http://schemas.microsoft.com/office/drawing/2014/main" id="{4C9CBC82-1B90-AA78-61F3-1E35F7443475}"/>
              </a:ext>
            </a:extLst>
          </p:cNvPr>
          <p:cNvSpPr/>
          <p:nvPr/>
        </p:nvSpPr>
        <p:spPr>
          <a:xfrm>
            <a:off x="8231077" y="4516693"/>
            <a:ext cx="478145" cy="569329"/>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noFill/>
          <a:ln cap="flat">
            <a:solidFill>
              <a:schemeClr val="accent3"/>
            </a:solid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23" name="Oval 44">
            <a:extLst>
              <a:ext uri="{FF2B5EF4-FFF2-40B4-BE49-F238E27FC236}">
                <a16:creationId xmlns:a16="http://schemas.microsoft.com/office/drawing/2014/main" id="{AAE9E6D8-824A-DBA3-FB32-C7F054158939}"/>
              </a:ext>
            </a:extLst>
          </p:cNvPr>
          <p:cNvSpPr/>
          <p:nvPr/>
        </p:nvSpPr>
        <p:spPr>
          <a:xfrm>
            <a:off x="9106121" y="4516693"/>
            <a:ext cx="478145" cy="569329"/>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noFill/>
          <a:ln cap="flat">
            <a:solidFill>
              <a:schemeClr val="accent3"/>
            </a:solid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24" name="Google Shape;6000;p67">
            <a:extLst>
              <a:ext uri="{FF2B5EF4-FFF2-40B4-BE49-F238E27FC236}">
                <a16:creationId xmlns:a16="http://schemas.microsoft.com/office/drawing/2014/main" id="{356012A9-2939-BA2E-AD72-7C3F8930AAAD}"/>
              </a:ext>
            </a:extLst>
          </p:cNvPr>
          <p:cNvSpPr/>
          <p:nvPr/>
        </p:nvSpPr>
        <p:spPr>
          <a:xfrm>
            <a:off x="2343755" y="1417448"/>
            <a:ext cx="604247" cy="616476"/>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no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nvGrpSpPr>
          <p:cNvPr id="25" name="Google Shape;6029;p67">
            <a:extLst>
              <a:ext uri="{FF2B5EF4-FFF2-40B4-BE49-F238E27FC236}">
                <a16:creationId xmlns:a16="http://schemas.microsoft.com/office/drawing/2014/main" id="{EB7830EF-822E-4248-80D2-7597F4D2DDF2}"/>
              </a:ext>
            </a:extLst>
          </p:cNvPr>
          <p:cNvGrpSpPr/>
          <p:nvPr/>
        </p:nvGrpSpPr>
        <p:grpSpPr>
          <a:xfrm>
            <a:off x="7360371" y="5358575"/>
            <a:ext cx="404152" cy="560233"/>
            <a:chOff x="7025856" y="4064928"/>
            <a:chExt cx="303114" cy="420175"/>
          </a:xfrm>
          <a:noFill/>
        </p:grpSpPr>
        <p:sp>
          <p:nvSpPr>
            <p:cNvPr id="26" name="Google Shape;6030;p67">
              <a:extLst>
                <a:ext uri="{FF2B5EF4-FFF2-40B4-BE49-F238E27FC236}">
                  <a16:creationId xmlns:a16="http://schemas.microsoft.com/office/drawing/2014/main" id="{B0C98D5D-B9B5-AB86-C8D9-433FAC9F86F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27" name="Google Shape;6031;p67">
              <a:extLst>
                <a:ext uri="{FF2B5EF4-FFF2-40B4-BE49-F238E27FC236}">
                  <a16:creationId xmlns:a16="http://schemas.microsoft.com/office/drawing/2014/main" id="{C519F471-7C1E-508B-943F-49BC673D7CC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28" name="Google Shape;6032;p67">
              <a:extLst>
                <a:ext uri="{FF2B5EF4-FFF2-40B4-BE49-F238E27FC236}">
                  <a16:creationId xmlns:a16="http://schemas.microsoft.com/office/drawing/2014/main" id="{67839475-547A-52B3-BE29-947CD16FEA6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29" name="Google Shape;6033;p67">
              <a:extLst>
                <a:ext uri="{FF2B5EF4-FFF2-40B4-BE49-F238E27FC236}">
                  <a16:creationId xmlns:a16="http://schemas.microsoft.com/office/drawing/2014/main" id="{2A5E7A4A-4E8F-6F78-4FF3-A05A734EB80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30" name="Google Shape;6066;p67">
            <a:extLst>
              <a:ext uri="{FF2B5EF4-FFF2-40B4-BE49-F238E27FC236}">
                <a16:creationId xmlns:a16="http://schemas.microsoft.com/office/drawing/2014/main" id="{882266A2-2D5C-EEBE-74A2-659212663645}"/>
              </a:ext>
            </a:extLst>
          </p:cNvPr>
          <p:cNvGrpSpPr/>
          <p:nvPr/>
        </p:nvGrpSpPr>
        <p:grpSpPr>
          <a:xfrm>
            <a:off x="2306360" y="2339568"/>
            <a:ext cx="644200" cy="641017"/>
            <a:chOff x="3235348" y="1800673"/>
            <a:chExt cx="483150" cy="480763"/>
          </a:xfrm>
          <a:noFill/>
        </p:grpSpPr>
        <p:sp>
          <p:nvSpPr>
            <p:cNvPr id="31" name="Google Shape;6067;p67">
              <a:extLst>
                <a:ext uri="{FF2B5EF4-FFF2-40B4-BE49-F238E27FC236}">
                  <a16:creationId xmlns:a16="http://schemas.microsoft.com/office/drawing/2014/main" id="{64264571-B5C8-9038-2AF2-5AD010B3C23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32" name="Google Shape;6068;p67">
              <a:extLst>
                <a:ext uri="{FF2B5EF4-FFF2-40B4-BE49-F238E27FC236}">
                  <a16:creationId xmlns:a16="http://schemas.microsoft.com/office/drawing/2014/main" id="{8F08C7E6-A63A-50F2-D985-BE4095E7981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33" name="Google Shape;5976;p67">
            <a:extLst>
              <a:ext uri="{FF2B5EF4-FFF2-40B4-BE49-F238E27FC236}">
                <a16:creationId xmlns:a16="http://schemas.microsoft.com/office/drawing/2014/main" id="{67D9E118-4C67-4D24-9B85-58BF1A3E9ADB}"/>
              </a:ext>
            </a:extLst>
          </p:cNvPr>
          <p:cNvGrpSpPr/>
          <p:nvPr/>
        </p:nvGrpSpPr>
        <p:grpSpPr>
          <a:xfrm>
            <a:off x="2392449" y="5557596"/>
            <a:ext cx="495396" cy="442068"/>
            <a:chOff x="3299914" y="4214195"/>
            <a:chExt cx="371547" cy="331551"/>
          </a:xfrm>
          <a:noFill/>
        </p:grpSpPr>
        <p:sp>
          <p:nvSpPr>
            <p:cNvPr id="34" name="Google Shape;5977;p67">
              <a:extLst>
                <a:ext uri="{FF2B5EF4-FFF2-40B4-BE49-F238E27FC236}">
                  <a16:creationId xmlns:a16="http://schemas.microsoft.com/office/drawing/2014/main" id="{B03D4E62-C78F-700B-5F41-EB3FE93974A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35" name="Google Shape;5978;p67">
              <a:extLst>
                <a:ext uri="{FF2B5EF4-FFF2-40B4-BE49-F238E27FC236}">
                  <a16:creationId xmlns:a16="http://schemas.microsoft.com/office/drawing/2014/main" id="{4C2E1177-8028-134F-0F16-3C5B51DF8495}"/>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36" name="Google Shape;5979;p67">
              <a:extLst>
                <a:ext uri="{FF2B5EF4-FFF2-40B4-BE49-F238E27FC236}">
                  <a16:creationId xmlns:a16="http://schemas.microsoft.com/office/drawing/2014/main" id="{482C768E-9381-0572-0DD4-B8CEC4E3180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37" name="Google Shape;5989;p67">
            <a:extLst>
              <a:ext uri="{FF2B5EF4-FFF2-40B4-BE49-F238E27FC236}">
                <a16:creationId xmlns:a16="http://schemas.microsoft.com/office/drawing/2014/main" id="{1102D96B-CF9F-D61F-91BE-54F5127964A2}"/>
              </a:ext>
            </a:extLst>
          </p:cNvPr>
          <p:cNvGrpSpPr/>
          <p:nvPr/>
        </p:nvGrpSpPr>
        <p:grpSpPr>
          <a:xfrm>
            <a:off x="6425268" y="5440638"/>
            <a:ext cx="496544" cy="485827"/>
            <a:chOff x="6324529" y="4126476"/>
            <a:chExt cx="372408" cy="364370"/>
          </a:xfrm>
          <a:noFill/>
        </p:grpSpPr>
        <p:sp>
          <p:nvSpPr>
            <p:cNvPr id="38" name="Google Shape;5990;p67">
              <a:extLst>
                <a:ext uri="{FF2B5EF4-FFF2-40B4-BE49-F238E27FC236}">
                  <a16:creationId xmlns:a16="http://schemas.microsoft.com/office/drawing/2014/main" id="{6ABB2BFD-5F5E-87A6-3400-35E97B5DEF6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39" name="Google Shape;5991;p67">
              <a:extLst>
                <a:ext uri="{FF2B5EF4-FFF2-40B4-BE49-F238E27FC236}">
                  <a16:creationId xmlns:a16="http://schemas.microsoft.com/office/drawing/2014/main" id="{569577F2-544C-F06E-92EF-D661037E049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40" name="Google Shape;5992;p67">
              <a:extLst>
                <a:ext uri="{FF2B5EF4-FFF2-40B4-BE49-F238E27FC236}">
                  <a16:creationId xmlns:a16="http://schemas.microsoft.com/office/drawing/2014/main" id="{9EDB65C1-E2BE-BAEB-95BE-2FB5A0F08676}"/>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41" name="Google Shape;6007;p67">
            <a:extLst>
              <a:ext uri="{FF2B5EF4-FFF2-40B4-BE49-F238E27FC236}">
                <a16:creationId xmlns:a16="http://schemas.microsoft.com/office/drawing/2014/main" id="{9F8BA5E7-FAA9-A95A-F88E-998D40C45D97}"/>
              </a:ext>
            </a:extLst>
          </p:cNvPr>
          <p:cNvGrpSpPr/>
          <p:nvPr/>
        </p:nvGrpSpPr>
        <p:grpSpPr>
          <a:xfrm>
            <a:off x="3278125" y="5481397"/>
            <a:ext cx="469684" cy="475695"/>
            <a:chOff x="3964170" y="4157045"/>
            <a:chExt cx="352263" cy="356771"/>
          </a:xfrm>
          <a:noFill/>
        </p:grpSpPr>
        <p:sp>
          <p:nvSpPr>
            <p:cNvPr id="42" name="Google Shape;6008;p67">
              <a:extLst>
                <a:ext uri="{FF2B5EF4-FFF2-40B4-BE49-F238E27FC236}">
                  <a16:creationId xmlns:a16="http://schemas.microsoft.com/office/drawing/2014/main" id="{58322650-754C-07BB-4E2E-157EC08C6F15}"/>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43" name="Google Shape;6009;p67">
              <a:extLst>
                <a:ext uri="{FF2B5EF4-FFF2-40B4-BE49-F238E27FC236}">
                  <a16:creationId xmlns:a16="http://schemas.microsoft.com/office/drawing/2014/main" id="{067CBED4-9B13-17A7-0D4E-43A7E46E243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44" name="Google Shape;6018;p67">
            <a:extLst>
              <a:ext uri="{FF2B5EF4-FFF2-40B4-BE49-F238E27FC236}">
                <a16:creationId xmlns:a16="http://schemas.microsoft.com/office/drawing/2014/main" id="{902060B2-FDA1-32CC-62AD-9BEC2B65C72D}"/>
              </a:ext>
            </a:extLst>
          </p:cNvPr>
          <p:cNvGrpSpPr/>
          <p:nvPr/>
        </p:nvGrpSpPr>
        <p:grpSpPr>
          <a:xfrm>
            <a:off x="8213799" y="5503355"/>
            <a:ext cx="486936" cy="443569"/>
            <a:chOff x="7665927" y="4173513"/>
            <a:chExt cx="365202" cy="332677"/>
          </a:xfrm>
          <a:noFill/>
        </p:grpSpPr>
        <p:sp>
          <p:nvSpPr>
            <p:cNvPr id="45" name="Google Shape;6019;p67">
              <a:extLst>
                <a:ext uri="{FF2B5EF4-FFF2-40B4-BE49-F238E27FC236}">
                  <a16:creationId xmlns:a16="http://schemas.microsoft.com/office/drawing/2014/main" id="{4B358EB5-B5B0-CD5C-1026-061F84FD3A8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46" name="Google Shape;6020;p67">
              <a:extLst>
                <a:ext uri="{FF2B5EF4-FFF2-40B4-BE49-F238E27FC236}">
                  <a16:creationId xmlns:a16="http://schemas.microsoft.com/office/drawing/2014/main" id="{9DED4606-4A3D-BC12-4C29-2991FCFDD12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47" name="Google Shape;6021;p67">
              <a:extLst>
                <a:ext uri="{FF2B5EF4-FFF2-40B4-BE49-F238E27FC236}">
                  <a16:creationId xmlns:a16="http://schemas.microsoft.com/office/drawing/2014/main" id="{EB5FB3A6-5D70-FC69-35BD-39C0F72E0249}"/>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48" name="Google Shape;6022;p67">
              <a:extLst>
                <a:ext uri="{FF2B5EF4-FFF2-40B4-BE49-F238E27FC236}">
                  <a16:creationId xmlns:a16="http://schemas.microsoft.com/office/drawing/2014/main" id="{7D757EC4-17DB-92F5-E2E3-3BB2A09EFFD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49" name="Google Shape;6023;p67">
              <a:extLst>
                <a:ext uri="{FF2B5EF4-FFF2-40B4-BE49-F238E27FC236}">
                  <a16:creationId xmlns:a16="http://schemas.microsoft.com/office/drawing/2014/main" id="{FA249E12-70BF-69AC-07E3-CF0C5721178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50" name="Google Shape;6024;p67">
              <a:extLst>
                <a:ext uri="{FF2B5EF4-FFF2-40B4-BE49-F238E27FC236}">
                  <a16:creationId xmlns:a16="http://schemas.microsoft.com/office/drawing/2014/main" id="{C6F0F99F-4827-2579-0AF0-9F98B89265C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51" name="Google Shape;6025;p67">
              <a:extLst>
                <a:ext uri="{FF2B5EF4-FFF2-40B4-BE49-F238E27FC236}">
                  <a16:creationId xmlns:a16="http://schemas.microsoft.com/office/drawing/2014/main" id="{F73CB8AF-B4D7-362D-4A5C-12893A4451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sp>
        <p:nvSpPr>
          <p:cNvPr id="52" name="Google Shape;6043;p67">
            <a:extLst>
              <a:ext uri="{FF2B5EF4-FFF2-40B4-BE49-F238E27FC236}">
                <a16:creationId xmlns:a16="http://schemas.microsoft.com/office/drawing/2014/main" id="{607CB2D9-5A50-6D6D-21A4-EB8020C595ED}"/>
              </a:ext>
            </a:extLst>
          </p:cNvPr>
          <p:cNvSpPr/>
          <p:nvPr/>
        </p:nvSpPr>
        <p:spPr>
          <a:xfrm>
            <a:off x="4070033" y="5482272"/>
            <a:ext cx="412223"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no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nvGrpSpPr>
          <p:cNvPr id="53" name="Google Shape;6052;p67">
            <a:extLst>
              <a:ext uri="{FF2B5EF4-FFF2-40B4-BE49-F238E27FC236}">
                <a16:creationId xmlns:a16="http://schemas.microsoft.com/office/drawing/2014/main" id="{64FC4CB9-1DE3-4C68-3C93-233E3AC9E456}"/>
              </a:ext>
            </a:extLst>
          </p:cNvPr>
          <p:cNvGrpSpPr/>
          <p:nvPr/>
        </p:nvGrpSpPr>
        <p:grpSpPr>
          <a:xfrm>
            <a:off x="9097830" y="5459756"/>
            <a:ext cx="476109" cy="484535"/>
            <a:chOff x="8328949" y="4140814"/>
            <a:chExt cx="357082" cy="363401"/>
          </a:xfrm>
          <a:noFill/>
        </p:grpSpPr>
        <p:sp>
          <p:nvSpPr>
            <p:cNvPr id="54" name="Google Shape;6053;p67">
              <a:extLst>
                <a:ext uri="{FF2B5EF4-FFF2-40B4-BE49-F238E27FC236}">
                  <a16:creationId xmlns:a16="http://schemas.microsoft.com/office/drawing/2014/main" id="{838CA5DE-7D7A-83E7-20C1-0B3D47D6C0B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55" name="Google Shape;6054;p67">
              <a:extLst>
                <a:ext uri="{FF2B5EF4-FFF2-40B4-BE49-F238E27FC236}">
                  <a16:creationId xmlns:a16="http://schemas.microsoft.com/office/drawing/2014/main" id="{7B3E6DF9-D597-ED02-3097-814DDCBB3A4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56" name="Google Shape;6055;p67">
              <a:extLst>
                <a:ext uri="{FF2B5EF4-FFF2-40B4-BE49-F238E27FC236}">
                  <a16:creationId xmlns:a16="http://schemas.microsoft.com/office/drawing/2014/main" id="{A375B594-31EF-2395-197D-4A08AD49C9B3}"/>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57" name="Google Shape;6078;p67">
            <a:extLst>
              <a:ext uri="{FF2B5EF4-FFF2-40B4-BE49-F238E27FC236}">
                <a16:creationId xmlns:a16="http://schemas.microsoft.com/office/drawing/2014/main" id="{20CEC4A0-D205-C48A-2A21-AFBBAE3E9C96}"/>
              </a:ext>
            </a:extLst>
          </p:cNvPr>
          <p:cNvGrpSpPr/>
          <p:nvPr/>
        </p:nvGrpSpPr>
        <p:grpSpPr>
          <a:xfrm>
            <a:off x="4827568" y="5483469"/>
            <a:ext cx="486936" cy="484533"/>
            <a:chOff x="5126254" y="4158599"/>
            <a:chExt cx="365202" cy="363400"/>
          </a:xfrm>
          <a:noFill/>
        </p:grpSpPr>
        <p:sp>
          <p:nvSpPr>
            <p:cNvPr id="58" name="Google Shape;6079;p67">
              <a:extLst>
                <a:ext uri="{FF2B5EF4-FFF2-40B4-BE49-F238E27FC236}">
                  <a16:creationId xmlns:a16="http://schemas.microsoft.com/office/drawing/2014/main" id="{A40751EC-778B-811E-C734-CBDA4CCC0FB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59" name="Google Shape;6080;p67">
              <a:extLst>
                <a:ext uri="{FF2B5EF4-FFF2-40B4-BE49-F238E27FC236}">
                  <a16:creationId xmlns:a16="http://schemas.microsoft.com/office/drawing/2014/main" id="{B5C197C1-9D20-4DA3-F75B-2EBE8A76D861}"/>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60" name="Google Shape;6081;p67">
              <a:extLst>
                <a:ext uri="{FF2B5EF4-FFF2-40B4-BE49-F238E27FC236}">
                  <a16:creationId xmlns:a16="http://schemas.microsoft.com/office/drawing/2014/main" id="{04C4EE7C-FD32-41B6-F821-D22CF4A1102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61" name="Google Shape;6082;p67">
              <a:extLst>
                <a:ext uri="{FF2B5EF4-FFF2-40B4-BE49-F238E27FC236}">
                  <a16:creationId xmlns:a16="http://schemas.microsoft.com/office/drawing/2014/main" id="{58B818AD-CC0C-873E-9D08-281531A5D53E}"/>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62" name="Google Shape;6110;p67">
            <a:extLst>
              <a:ext uri="{FF2B5EF4-FFF2-40B4-BE49-F238E27FC236}">
                <a16:creationId xmlns:a16="http://schemas.microsoft.com/office/drawing/2014/main" id="{56AF32F7-445A-CAF9-F70E-C430C9DC8230}"/>
              </a:ext>
            </a:extLst>
          </p:cNvPr>
          <p:cNvGrpSpPr/>
          <p:nvPr/>
        </p:nvGrpSpPr>
        <p:grpSpPr>
          <a:xfrm>
            <a:off x="5636619" y="5529992"/>
            <a:ext cx="483339" cy="378488"/>
            <a:chOff x="5733041" y="4193493"/>
            <a:chExt cx="362504" cy="283866"/>
          </a:xfrm>
          <a:noFill/>
        </p:grpSpPr>
        <p:sp>
          <p:nvSpPr>
            <p:cNvPr id="63" name="Google Shape;6111;p67">
              <a:extLst>
                <a:ext uri="{FF2B5EF4-FFF2-40B4-BE49-F238E27FC236}">
                  <a16:creationId xmlns:a16="http://schemas.microsoft.com/office/drawing/2014/main" id="{85B87855-0BE9-A51D-9419-0D79C03660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64" name="Google Shape;6112;p67">
              <a:extLst>
                <a:ext uri="{FF2B5EF4-FFF2-40B4-BE49-F238E27FC236}">
                  <a16:creationId xmlns:a16="http://schemas.microsoft.com/office/drawing/2014/main" id="{8A83FFAC-E866-5758-376E-F6BC2205DE62}"/>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65" name="Google Shape;5972;p67">
            <a:extLst>
              <a:ext uri="{FF2B5EF4-FFF2-40B4-BE49-F238E27FC236}">
                <a16:creationId xmlns:a16="http://schemas.microsoft.com/office/drawing/2014/main" id="{9AEFB175-98A4-07D8-9681-D47FECC260EE}"/>
              </a:ext>
            </a:extLst>
          </p:cNvPr>
          <p:cNvGrpSpPr/>
          <p:nvPr/>
        </p:nvGrpSpPr>
        <p:grpSpPr>
          <a:xfrm>
            <a:off x="3224054" y="2460998"/>
            <a:ext cx="480669" cy="552955"/>
            <a:chOff x="3923617" y="1891747"/>
            <a:chExt cx="360502" cy="414716"/>
          </a:xfrm>
          <a:noFill/>
        </p:grpSpPr>
        <p:sp>
          <p:nvSpPr>
            <p:cNvPr id="66" name="Google Shape;5973;p67">
              <a:extLst>
                <a:ext uri="{FF2B5EF4-FFF2-40B4-BE49-F238E27FC236}">
                  <a16:creationId xmlns:a16="http://schemas.microsoft.com/office/drawing/2014/main" id="{6D1DA25C-C692-2B6E-4B2F-C289DC65DC2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67" name="Google Shape;5974;p67">
              <a:extLst>
                <a:ext uri="{FF2B5EF4-FFF2-40B4-BE49-F238E27FC236}">
                  <a16:creationId xmlns:a16="http://schemas.microsoft.com/office/drawing/2014/main" id="{CA013407-CADF-C508-8243-435D4D26384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68" name="Google Shape;5975;p67">
              <a:extLst>
                <a:ext uri="{FF2B5EF4-FFF2-40B4-BE49-F238E27FC236}">
                  <a16:creationId xmlns:a16="http://schemas.microsoft.com/office/drawing/2014/main" id="{FE52AC55-021B-A220-E5F6-07C54566FFC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69" name="Google Shape;5984;p67">
            <a:extLst>
              <a:ext uri="{FF2B5EF4-FFF2-40B4-BE49-F238E27FC236}">
                <a16:creationId xmlns:a16="http://schemas.microsoft.com/office/drawing/2014/main" id="{09B1F157-18C9-B316-B48A-CA1FF7BB18E2}"/>
              </a:ext>
            </a:extLst>
          </p:cNvPr>
          <p:cNvGrpSpPr/>
          <p:nvPr/>
        </p:nvGrpSpPr>
        <p:grpSpPr>
          <a:xfrm>
            <a:off x="7317201" y="2456914"/>
            <a:ext cx="554833" cy="553467"/>
            <a:chOff x="6993477" y="1888684"/>
            <a:chExt cx="416125" cy="415100"/>
          </a:xfrm>
          <a:noFill/>
        </p:grpSpPr>
        <p:sp>
          <p:nvSpPr>
            <p:cNvPr id="70" name="Google Shape;5985;p67">
              <a:extLst>
                <a:ext uri="{FF2B5EF4-FFF2-40B4-BE49-F238E27FC236}">
                  <a16:creationId xmlns:a16="http://schemas.microsoft.com/office/drawing/2014/main" id="{E9AEC333-88AD-046A-B17D-245C0DA9D1A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71" name="Google Shape;5986;p67">
              <a:extLst>
                <a:ext uri="{FF2B5EF4-FFF2-40B4-BE49-F238E27FC236}">
                  <a16:creationId xmlns:a16="http://schemas.microsoft.com/office/drawing/2014/main" id="{637AAC04-D12A-CE86-7918-902FA1AE785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72" name="Google Shape;5987;p67">
              <a:extLst>
                <a:ext uri="{FF2B5EF4-FFF2-40B4-BE49-F238E27FC236}">
                  <a16:creationId xmlns:a16="http://schemas.microsoft.com/office/drawing/2014/main" id="{901AC232-203E-8B71-BD8D-29058C9DFC2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73" name="Google Shape;5988;p67">
              <a:extLst>
                <a:ext uri="{FF2B5EF4-FFF2-40B4-BE49-F238E27FC236}">
                  <a16:creationId xmlns:a16="http://schemas.microsoft.com/office/drawing/2014/main" id="{1424AAA3-4B21-094C-5237-6CB62E0C440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74" name="Google Shape;6002;p67">
            <a:extLst>
              <a:ext uri="{FF2B5EF4-FFF2-40B4-BE49-F238E27FC236}">
                <a16:creationId xmlns:a16="http://schemas.microsoft.com/office/drawing/2014/main" id="{035C8960-1E8E-612D-A012-7E09F2EF8CB6}"/>
              </a:ext>
            </a:extLst>
          </p:cNvPr>
          <p:cNvGrpSpPr/>
          <p:nvPr/>
        </p:nvGrpSpPr>
        <p:grpSpPr>
          <a:xfrm>
            <a:off x="4085650" y="2460998"/>
            <a:ext cx="640957" cy="553467"/>
            <a:chOff x="4569814" y="1891747"/>
            <a:chExt cx="480718" cy="415100"/>
          </a:xfrm>
          <a:noFill/>
        </p:grpSpPr>
        <p:sp>
          <p:nvSpPr>
            <p:cNvPr id="75" name="Google Shape;6003;p67">
              <a:extLst>
                <a:ext uri="{FF2B5EF4-FFF2-40B4-BE49-F238E27FC236}">
                  <a16:creationId xmlns:a16="http://schemas.microsoft.com/office/drawing/2014/main" id="{5E7045FE-8BAB-B7B6-0834-6964627F8D0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76" name="Google Shape;6004;p67">
              <a:extLst>
                <a:ext uri="{FF2B5EF4-FFF2-40B4-BE49-F238E27FC236}">
                  <a16:creationId xmlns:a16="http://schemas.microsoft.com/office/drawing/2014/main" id="{742AE875-B463-7861-03F5-AA3095B51CE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77" name="Google Shape;6005;p67">
              <a:extLst>
                <a:ext uri="{FF2B5EF4-FFF2-40B4-BE49-F238E27FC236}">
                  <a16:creationId xmlns:a16="http://schemas.microsoft.com/office/drawing/2014/main" id="{5FC857D0-F868-089C-1731-FA36DB4B79F2}"/>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78" name="Google Shape;6006;p67">
              <a:extLst>
                <a:ext uri="{FF2B5EF4-FFF2-40B4-BE49-F238E27FC236}">
                  <a16:creationId xmlns:a16="http://schemas.microsoft.com/office/drawing/2014/main" id="{EDF95D52-E247-3CD4-484E-31E6C9630A3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79" name="Google Shape;6011;p67">
            <a:extLst>
              <a:ext uri="{FF2B5EF4-FFF2-40B4-BE49-F238E27FC236}">
                <a16:creationId xmlns:a16="http://schemas.microsoft.com/office/drawing/2014/main" id="{361AFF3F-F780-E18D-BD8F-CCB9D3CEA2B4}"/>
              </a:ext>
            </a:extLst>
          </p:cNvPr>
          <p:cNvGrpSpPr/>
          <p:nvPr/>
        </p:nvGrpSpPr>
        <p:grpSpPr>
          <a:xfrm>
            <a:off x="8106097" y="2428690"/>
            <a:ext cx="562489" cy="552652"/>
            <a:chOff x="7585149" y="1867515"/>
            <a:chExt cx="421867" cy="414489"/>
          </a:xfrm>
          <a:noFill/>
        </p:grpSpPr>
        <p:sp>
          <p:nvSpPr>
            <p:cNvPr id="80" name="Google Shape;6012;p67">
              <a:extLst>
                <a:ext uri="{FF2B5EF4-FFF2-40B4-BE49-F238E27FC236}">
                  <a16:creationId xmlns:a16="http://schemas.microsoft.com/office/drawing/2014/main" id="{584F6D63-8AF3-34FD-1F28-8591E2EEF79F}"/>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81" name="Google Shape;6013;p67">
              <a:extLst>
                <a:ext uri="{FF2B5EF4-FFF2-40B4-BE49-F238E27FC236}">
                  <a16:creationId xmlns:a16="http://schemas.microsoft.com/office/drawing/2014/main" id="{CBFCAE3A-3FC0-DF7E-E905-8DAFB14EE60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82" name="Google Shape;6014;p67">
              <a:extLst>
                <a:ext uri="{FF2B5EF4-FFF2-40B4-BE49-F238E27FC236}">
                  <a16:creationId xmlns:a16="http://schemas.microsoft.com/office/drawing/2014/main" id="{E1BF98F1-DEA7-D779-E74C-16FEABD1B01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83" name="Google Shape;6015;p67">
              <a:extLst>
                <a:ext uri="{FF2B5EF4-FFF2-40B4-BE49-F238E27FC236}">
                  <a16:creationId xmlns:a16="http://schemas.microsoft.com/office/drawing/2014/main" id="{84CAC8A7-64AD-DF21-0745-E44E542C0E63}"/>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84" name="Google Shape;6016;p67">
              <a:extLst>
                <a:ext uri="{FF2B5EF4-FFF2-40B4-BE49-F238E27FC236}">
                  <a16:creationId xmlns:a16="http://schemas.microsoft.com/office/drawing/2014/main" id="{93DEC3DA-E9F9-E7A5-4FEE-85B82075974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85" name="Google Shape;6017;p67">
              <a:extLst>
                <a:ext uri="{FF2B5EF4-FFF2-40B4-BE49-F238E27FC236}">
                  <a16:creationId xmlns:a16="http://schemas.microsoft.com/office/drawing/2014/main" id="{D383588A-7134-3D41-697F-E9D78121045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sp>
        <p:nvSpPr>
          <p:cNvPr id="86" name="Google Shape;6042;p67">
            <a:extLst>
              <a:ext uri="{FF2B5EF4-FFF2-40B4-BE49-F238E27FC236}">
                <a16:creationId xmlns:a16="http://schemas.microsoft.com/office/drawing/2014/main" id="{239D5AC8-559D-7A1D-E9CD-8EEF42F8D1E5}"/>
              </a:ext>
            </a:extLst>
          </p:cNvPr>
          <p:cNvSpPr/>
          <p:nvPr/>
        </p:nvSpPr>
        <p:spPr>
          <a:xfrm>
            <a:off x="4928347" y="2462085"/>
            <a:ext cx="543872" cy="551285"/>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no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nvGrpSpPr>
          <p:cNvPr id="87" name="Google Shape;6047;p67">
            <a:extLst>
              <a:ext uri="{FF2B5EF4-FFF2-40B4-BE49-F238E27FC236}">
                <a16:creationId xmlns:a16="http://schemas.microsoft.com/office/drawing/2014/main" id="{282C4EF2-6406-211C-0B79-901D246EBD55}"/>
              </a:ext>
            </a:extLst>
          </p:cNvPr>
          <p:cNvGrpSpPr/>
          <p:nvPr/>
        </p:nvGrpSpPr>
        <p:grpSpPr>
          <a:xfrm>
            <a:off x="8966449" y="2428982"/>
            <a:ext cx="553468" cy="504040"/>
            <a:chOff x="8230413" y="1867735"/>
            <a:chExt cx="415101" cy="378030"/>
          </a:xfrm>
          <a:noFill/>
        </p:grpSpPr>
        <p:sp>
          <p:nvSpPr>
            <p:cNvPr id="88" name="Google Shape;6048;p67">
              <a:extLst>
                <a:ext uri="{FF2B5EF4-FFF2-40B4-BE49-F238E27FC236}">
                  <a16:creationId xmlns:a16="http://schemas.microsoft.com/office/drawing/2014/main" id="{D12BDD57-D8ED-1B9F-731D-4846995CCB46}"/>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89" name="Google Shape;6049;p67">
              <a:extLst>
                <a:ext uri="{FF2B5EF4-FFF2-40B4-BE49-F238E27FC236}">
                  <a16:creationId xmlns:a16="http://schemas.microsoft.com/office/drawing/2014/main" id="{21356AEB-60F2-E10E-F3DD-C28E9226B12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90" name="Google Shape;6050;p67">
              <a:extLst>
                <a:ext uri="{FF2B5EF4-FFF2-40B4-BE49-F238E27FC236}">
                  <a16:creationId xmlns:a16="http://schemas.microsoft.com/office/drawing/2014/main" id="{28A32CFF-FFC1-565B-7D0E-56FEE8188AB3}"/>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91" name="Google Shape;6051;p67">
              <a:extLst>
                <a:ext uri="{FF2B5EF4-FFF2-40B4-BE49-F238E27FC236}">
                  <a16:creationId xmlns:a16="http://schemas.microsoft.com/office/drawing/2014/main" id="{3573B129-0770-21E6-36BF-870E401EFFE3}"/>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92" name="Google Shape;6072;p67">
            <a:extLst>
              <a:ext uri="{FF2B5EF4-FFF2-40B4-BE49-F238E27FC236}">
                <a16:creationId xmlns:a16="http://schemas.microsoft.com/office/drawing/2014/main" id="{D2036A55-A5B5-B1C3-21B8-62BBA2AE528A}"/>
              </a:ext>
            </a:extLst>
          </p:cNvPr>
          <p:cNvGrpSpPr/>
          <p:nvPr/>
        </p:nvGrpSpPr>
        <p:grpSpPr>
          <a:xfrm>
            <a:off x="5694553" y="2435138"/>
            <a:ext cx="553504" cy="553163"/>
            <a:chOff x="5776493" y="1872352"/>
            <a:chExt cx="415128" cy="414872"/>
          </a:xfrm>
          <a:noFill/>
        </p:grpSpPr>
        <p:sp>
          <p:nvSpPr>
            <p:cNvPr id="93" name="Google Shape;6073;p67">
              <a:extLst>
                <a:ext uri="{FF2B5EF4-FFF2-40B4-BE49-F238E27FC236}">
                  <a16:creationId xmlns:a16="http://schemas.microsoft.com/office/drawing/2014/main" id="{51F1F318-C36F-AD8A-73BB-236AEF4682BA}"/>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94" name="Google Shape;6074;p67">
              <a:extLst>
                <a:ext uri="{FF2B5EF4-FFF2-40B4-BE49-F238E27FC236}">
                  <a16:creationId xmlns:a16="http://schemas.microsoft.com/office/drawing/2014/main" id="{57EFB7DF-6329-EC0A-5279-FF2052CD28C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95" name="Google Shape;6075;p67">
              <a:extLst>
                <a:ext uri="{FF2B5EF4-FFF2-40B4-BE49-F238E27FC236}">
                  <a16:creationId xmlns:a16="http://schemas.microsoft.com/office/drawing/2014/main" id="{ED5EBB07-4C8E-ADFE-3B42-56D14544027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96" name="Google Shape;6076;p67">
              <a:extLst>
                <a:ext uri="{FF2B5EF4-FFF2-40B4-BE49-F238E27FC236}">
                  <a16:creationId xmlns:a16="http://schemas.microsoft.com/office/drawing/2014/main" id="{42C6E14A-1225-1FEE-AF30-1F80D32CA37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97" name="Google Shape;6077;p67">
              <a:extLst>
                <a:ext uri="{FF2B5EF4-FFF2-40B4-BE49-F238E27FC236}">
                  <a16:creationId xmlns:a16="http://schemas.microsoft.com/office/drawing/2014/main" id="{0277E235-FAA7-E942-07C1-2EA9D9DF8CD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98" name="Google Shape;6107;p67">
            <a:extLst>
              <a:ext uri="{FF2B5EF4-FFF2-40B4-BE49-F238E27FC236}">
                <a16:creationId xmlns:a16="http://schemas.microsoft.com/office/drawing/2014/main" id="{BCE36155-7041-E7AA-5B98-FFDB37B2444C}"/>
              </a:ext>
            </a:extLst>
          </p:cNvPr>
          <p:cNvGrpSpPr/>
          <p:nvPr/>
        </p:nvGrpSpPr>
        <p:grpSpPr>
          <a:xfrm>
            <a:off x="6521915" y="2413815"/>
            <a:ext cx="557600" cy="550760"/>
            <a:chOff x="6397014" y="1856360"/>
            <a:chExt cx="418200" cy="413070"/>
          </a:xfrm>
          <a:noFill/>
        </p:grpSpPr>
        <p:sp>
          <p:nvSpPr>
            <p:cNvPr id="99" name="Google Shape;6108;p67">
              <a:extLst>
                <a:ext uri="{FF2B5EF4-FFF2-40B4-BE49-F238E27FC236}">
                  <a16:creationId xmlns:a16="http://schemas.microsoft.com/office/drawing/2014/main" id="{5D87FA34-F598-218E-4AB0-A75022F2E039}"/>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00" name="Google Shape;6109;p67">
              <a:extLst>
                <a:ext uri="{FF2B5EF4-FFF2-40B4-BE49-F238E27FC236}">
                  <a16:creationId xmlns:a16="http://schemas.microsoft.com/office/drawing/2014/main" id="{16DB34A2-99B5-D0AE-E3CC-95769922A47D}"/>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101" name="Google Shape;5593;p66">
            <a:extLst>
              <a:ext uri="{FF2B5EF4-FFF2-40B4-BE49-F238E27FC236}">
                <a16:creationId xmlns:a16="http://schemas.microsoft.com/office/drawing/2014/main" id="{B2CBAD4F-C369-168B-08A5-E5843709CBC2}"/>
              </a:ext>
            </a:extLst>
          </p:cNvPr>
          <p:cNvGrpSpPr/>
          <p:nvPr/>
        </p:nvGrpSpPr>
        <p:grpSpPr>
          <a:xfrm>
            <a:off x="3173284" y="3405001"/>
            <a:ext cx="669096" cy="669097"/>
            <a:chOff x="3885541" y="2599748"/>
            <a:chExt cx="501822" cy="501823"/>
          </a:xfrm>
          <a:noFill/>
        </p:grpSpPr>
        <p:sp>
          <p:nvSpPr>
            <p:cNvPr id="102" name="Google Shape;5594;p66">
              <a:extLst>
                <a:ext uri="{FF2B5EF4-FFF2-40B4-BE49-F238E27FC236}">
                  <a16:creationId xmlns:a16="http://schemas.microsoft.com/office/drawing/2014/main" id="{31B9DEB0-70FC-093E-8483-E5D6698676C9}"/>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03" name="Google Shape;5595;p66">
              <a:extLst>
                <a:ext uri="{FF2B5EF4-FFF2-40B4-BE49-F238E27FC236}">
                  <a16:creationId xmlns:a16="http://schemas.microsoft.com/office/drawing/2014/main" id="{30C219AC-C452-D7AE-5B8E-03E39230C084}"/>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104" name="Google Shape;5596;p66">
            <a:extLst>
              <a:ext uri="{FF2B5EF4-FFF2-40B4-BE49-F238E27FC236}">
                <a16:creationId xmlns:a16="http://schemas.microsoft.com/office/drawing/2014/main" id="{769B8A4E-F841-1F42-42BD-AA3DF40297CC}"/>
              </a:ext>
            </a:extLst>
          </p:cNvPr>
          <p:cNvGrpSpPr/>
          <p:nvPr/>
        </p:nvGrpSpPr>
        <p:grpSpPr>
          <a:xfrm>
            <a:off x="4900246" y="3499538"/>
            <a:ext cx="526693" cy="526695"/>
            <a:chOff x="5180761" y="2670651"/>
            <a:chExt cx="395020" cy="395021"/>
          </a:xfrm>
          <a:noFill/>
        </p:grpSpPr>
        <p:sp>
          <p:nvSpPr>
            <p:cNvPr id="105" name="Google Shape;5597;p66">
              <a:extLst>
                <a:ext uri="{FF2B5EF4-FFF2-40B4-BE49-F238E27FC236}">
                  <a16:creationId xmlns:a16="http://schemas.microsoft.com/office/drawing/2014/main" id="{4B88D8D5-6B44-8C34-0FAD-2732AD2E7E2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06" name="Google Shape;5598;p66">
              <a:extLst>
                <a:ext uri="{FF2B5EF4-FFF2-40B4-BE49-F238E27FC236}">
                  <a16:creationId xmlns:a16="http://schemas.microsoft.com/office/drawing/2014/main" id="{77B59146-8E02-AF18-B907-B351232BB95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107" name="Google Shape;5651;p66">
            <a:extLst>
              <a:ext uri="{FF2B5EF4-FFF2-40B4-BE49-F238E27FC236}">
                <a16:creationId xmlns:a16="http://schemas.microsoft.com/office/drawing/2014/main" id="{44C443A1-23D3-6BF8-2439-F7CA4125E49E}"/>
              </a:ext>
            </a:extLst>
          </p:cNvPr>
          <p:cNvGrpSpPr/>
          <p:nvPr/>
        </p:nvGrpSpPr>
        <p:grpSpPr>
          <a:xfrm>
            <a:off x="8116934" y="3574567"/>
            <a:ext cx="588397" cy="379269"/>
            <a:chOff x="7593278" y="2726923"/>
            <a:chExt cx="441298" cy="284452"/>
          </a:xfrm>
          <a:noFill/>
        </p:grpSpPr>
        <p:sp>
          <p:nvSpPr>
            <p:cNvPr id="108" name="Google Shape;5652;p66">
              <a:extLst>
                <a:ext uri="{FF2B5EF4-FFF2-40B4-BE49-F238E27FC236}">
                  <a16:creationId xmlns:a16="http://schemas.microsoft.com/office/drawing/2014/main" id="{6DF30C2F-FF5F-954D-3176-F682F7D30A0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09" name="Google Shape;5653;p66">
              <a:extLst>
                <a:ext uri="{FF2B5EF4-FFF2-40B4-BE49-F238E27FC236}">
                  <a16:creationId xmlns:a16="http://schemas.microsoft.com/office/drawing/2014/main" id="{A1950053-E421-39D5-8E34-B8C4AD20DEA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110" name="Google Shape;5775;p66">
            <a:extLst>
              <a:ext uri="{FF2B5EF4-FFF2-40B4-BE49-F238E27FC236}">
                <a16:creationId xmlns:a16="http://schemas.microsoft.com/office/drawing/2014/main" id="{D3F7F1B4-38AC-D5D3-22EC-14B0EA8BAA4E}"/>
              </a:ext>
            </a:extLst>
          </p:cNvPr>
          <p:cNvGrpSpPr/>
          <p:nvPr/>
        </p:nvGrpSpPr>
        <p:grpSpPr>
          <a:xfrm>
            <a:off x="6569110" y="3603084"/>
            <a:ext cx="451908" cy="423659"/>
            <a:chOff x="6432410" y="2748311"/>
            <a:chExt cx="338931" cy="317744"/>
          </a:xfrm>
          <a:noFill/>
        </p:grpSpPr>
        <p:sp>
          <p:nvSpPr>
            <p:cNvPr id="111" name="Google Shape;5776;p66">
              <a:extLst>
                <a:ext uri="{FF2B5EF4-FFF2-40B4-BE49-F238E27FC236}">
                  <a16:creationId xmlns:a16="http://schemas.microsoft.com/office/drawing/2014/main" id="{D8A8C923-F0AB-E741-E1E0-D5F6608373CF}"/>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12" name="Google Shape;5777;p66">
              <a:extLst>
                <a:ext uri="{FF2B5EF4-FFF2-40B4-BE49-F238E27FC236}">
                  <a16:creationId xmlns:a16="http://schemas.microsoft.com/office/drawing/2014/main" id="{2F41D253-D8A9-D296-7877-9CB2167E194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13" name="Google Shape;5778;p66">
              <a:extLst>
                <a:ext uri="{FF2B5EF4-FFF2-40B4-BE49-F238E27FC236}">
                  <a16:creationId xmlns:a16="http://schemas.microsoft.com/office/drawing/2014/main" id="{F45AE9A9-0DEA-21E7-F56C-C06419BE442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14" name="Google Shape;5779;p66">
              <a:extLst>
                <a:ext uri="{FF2B5EF4-FFF2-40B4-BE49-F238E27FC236}">
                  <a16:creationId xmlns:a16="http://schemas.microsoft.com/office/drawing/2014/main" id="{D643D69B-72C5-764D-6044-71B29BD90CD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15" name="Google Shape;5780;p66">
              <a:extLst>
                <a:ext uri="{FF2B5EF4-FFF2-40B4-BE49-F238E27FC236}">
                  <a16:creationId xmlns:a16="http://schemas.microsoft.com/office/drawing/2014/main" id="{24998626-4A92-742E-22EA-66888EFD8920}"/>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16" name="Google Shape;5781;p66">
              <a:extLst>
                <a:ext uri="{FF2B5EF4-FFF2-40B4-BE49-F238E27FC236}">
                  <a16:creationId xmlns:a16="http://schemas.microsoft.com/office/drawing/2014/main" id="{29EF2D69-AEF8-C02E-E87A-B80FA847EC8E}"/>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sp>
        <p:nvSpPr>
          <p:cNvPr id="117" name="Text Placeholder 1">
            <a:extLst>
              <a:ext uri="{FF2B5EF4-FFF2-40B4-BE49-F238E27FC236}">
                <a16:creationId xmlns:a16="http://schemas.microsoft.com/office/drawing/2014/main" id="{62062AD1-B30D-873A-4EBC-B9FF9F1BB7C8}"/>
              </a:ext>
            </a:extLst>
          </p:cNvPr>
          <p:cNvSpPr txBox="1">
            <a:spLocks/>
          </p:cNvSpPr>
          <p:nvPr/>
        </p:nvSpPr>
        <p:spPr>
          <a:xfrm>
            <a:off x="1427142" y="336013"/>
            <a:ext cx="9337715"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a-IR" sz="4800" dirty="0">
                <a:solidFill>
                  <a:schemeClr val="accent4">
                    <a:lumMod val="50000"/>
                  </a:schemeClr>
                </a:solidFill>
                <a:latin typeface="Arial"/>
                <a:cs typeface="B Nazanin" pitchFamily="2" charset="-78"/>
              </a:rPr>
              <a:t>مجموعه آیکون های کاملاً قابل ویرایش: </a:t>
            </a:r>
            <a:r>
              <a:rPr lang="en-US" sz="4800" dirty="0">
                <a:solidFill>
                  <a:schemeClr val="accent4">
                    <a:lumMod val="50000"/>
                  </a:schemeClr>
                </a:solidFill>
                <a:latin typeface="Arial"/>
                <a:cs typeface="B Nazanin" pitchFamily="2" charset="-78"/>
              </a:rPr>
              <a:t>A</a:t>
            </a:r>
          </a:p>
        </p:txBody>
      </p:sp>
    </p:spTree>
    <p:extLst>
      <p:ext uri="{BB962C8B-B14F-4D97-AF65-F5344CB8AC3E}">
        <p14:creationId xmlns:p14="http://schemas.microsoft.com/office/powerpoint/2010/main" val="38762314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836B9443-019F-D89F-C4BD-6B124052BFFC}"/>
              </a:ext>
            </a:extLst>
          </p:cNvPr>
          <p:cNvSpPr/>
          <p:nvPr/>
        </p:nvSpPr>
        <p:spPr>
          <a:xfrm>
            <a:off x="4215159" y="1438722"/>
            <a:ext cx="553869"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accent2"/>
          </a:solidFill>
          <a:ln cap="flat">
            <a:solidFill>
              <a:schemeClr val="accent3"/>
            </a:solid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3" name="Oval 8">
            <a:extLst>
              <a:ext uri="{FF2B5EF4-FFF2-40B4-BE49-F238E27FC236}">
                <a16:creationId xmlns:a16="http://schemas.microsoft.com/office/drawing/2014/main" id="{5F47057C-0435-DA9E-AEBD-2B7A188D439E}"/>
              </a:ext>
            </a:extLst>
          </p:cNvPr>
          <p:cNvSpPr/>
          <p:nvPr/>
        </p:nvSpPr>
        <p:spPr>
          <a:xfrm>
            <a:off x="5139287" y="1453232"/>
            <a:ext cx="581789"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accent2"/>
          </a:solidFill>
          <a:ln cap="flat">
            <a:solidFill>
              <a:schemeClr val="accent3"/>
            </a:solid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grpSp>
        <p:nvGrpSpPr>
          <p:cNvPr id="4" name="Group 110">
            <a:extLst>
              <a:ext uri="{FF2B5EF4-FFF2-40B4-BE49-F238E27FC236}">
                <a16:creationId xmlns:a16="http://schemas.microsoft.com/office/drawing/2014/main" id="{34385B07-1CE1-6016-9A85-A51F82F610FC}"/>
              </a:ext>
            </a:extLst>
          </p:cNvPr>
          <p:cNvGrpSpPr/>
          <p:nvPr/>
        </p:nvGrpSpPr>
        <p:grpSpPr>
          <a:xfrm>
            <a:off x="3290311" y="1438722"/>
            <a:ext cx="553869" cy="652296"/>
            <a:chOff x="3837179" y="1242450"/>
            <a:chExt cx="415402" cy="489222"/>
          </a:xfrm>
          <a:solidFill>
            <a:schemeClr val="accent2"/>
          </a:solidFill>
        </p:grpSpPr>
        <p:sp>
          <p:nvSpPr>
            <p:cNvPr id="5" name="Freeform 111">
              <a:extLst>
                <a:ext uri="{FF2B5EF4-FFF2-40B4-BE49-F238E27FC236}">
                  <a16:creationId xmlns:a16="http://schemas.microsoft.com/office/drawing/2014/main" id="{A7BCD304-F9DD-C1A1-477A-0BD93A80B5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solidFill>
                <a:schemeClr val="accent3"/>
              </a:solid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6" name="Oval 37">
              <a:extLst>
                <a:ext uri="{FF2B5EF4-FFF2-40B4-BE49-F238E27FC236}">
                  <a16:creationId xmlns:a16="http://schemas.microsoft.com/office/drawing/2014/main" id="{DE64B1C0-4574-6328-E787-D40496FE29E7}"/>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solidFill>
                <a:schemeClr val="accent3"/>
              </a:solid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grpSp>
      <p:sp>
        <p:nvSpPr>
          <p:cNvPr id="7" name="Rectangle 19">
            <a:extLst>
              <a:ext uri="{FF2B5EF4-FFF2-40B4-BE49-F238E27FC236}">
                <a16:creationId xmlns:a16="http://schemas.microsoft.com/office/drawing/2014/main" id="{259A9D51-FAEF-B5A9-C465-6AAA8F7C6651}"/>
              </a:ext>
            </a:extLst>
          </p:cNvPr>
          <p:cNvSpPr/>
          <p:nvPr/>
        </p:nvSpPr>
        <p:spPr>
          <a:xfrm>
            <a:off x="2384297" y="1474118"/>
            <a:ext cx="496360" cy="581497"/>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accent2"/>
          </a:solidFill>
          <a:ln cap="flat">
            <a:solidFill>
              <a:schemeClr val="accent3"/>
            </a:solid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8" name="Oval 47">
            <a:extLst>
              <a:ext uri="{FF2B5EF4-FFF2-40B4-BE49-F238E27FC236}">
                <a16:creationId xmlns:a16="http://schemas.microsoft.com/office/drawing/2014/main" id="{F2918B67-1A4B-EB9B-1890-47C78F412AA6}"/>
              </a:ext>
            </a:extLst>
          </p:cNvPr>
          <p:cNvSpPr/>
          <p:nvPr/>
        </p:nvSpPr>
        <p:spPr>
          <a:xfrm>
            <a:off x="9486076" y="1453269"/>
            <a:ext cx="584728" cy="623193"/>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accent2"/>
          </a:solidFill>
          <a:ln cap="flat">
            <a:solidFill>
              <a:schemeClr val="accent3"/>
            </a:solid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9" name="Rounded Rectangle 2">
            <a:extLst>
              <a:ext uri="{FF2B5EF4-FFF2-40B4-BE49-F238E27FC236}">
                <a16:creationId xmlns:a16="http://schemas.microsoft.com/office/drawing/2014/main" id="{8B5EF66A-D86B-A6D9-2CC3-4D9A8FADAB11}"/>
              </a:ext>
            </a:extLst>
          </p:cNvPr>
          <p:cNvSpPr/>
          <p:nvPr/>
        </p:nvSpPr>
        <p:spPr>
          <a:xfrm>
            <a:off x="3280702" y="5223925"/>
            <a:ext cx="573084" cy="61078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accent2"/>
          </a:solidFill>
          <a:ln cap="flat">
            <a:solidFill>
              <a:schemeClr val="accent3"/>
            </a:solid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10" name="Rounded Rectangle 8">
            <a:extLst>
              <a:ext uri="{FF2B5EF4-FFF2-40B4-BE49-F238E27FC236}">
                <a16:creationId xmlns:a16="http://schemas.microsoft.com/office/drawing/2014/main" id="{20E35854-C7D4-4A04-EB2B-EBF94A2F6BA8}"/>
              </a:ext>
            </a:extLst>
          </p:cNvPr>
          <p:cNvSpPr/>
          <p:nvPr/>
        </p:nvSpPr>
        <p:spPr>
          <a:xfrm>
            <a:off x="2345894" y="5223925"/>
            <a:ext cx="573145" cy="61078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accent2"/>
          </a:solidFill>
          <a:ln cap="flat">
            <a:solidFill>
              <a:schemeClr val="accent3"/>
            </a:solid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11" name="Rounded Rectangle 2">
            <a:extLst>
              <a:ext uri="{FF2B5EF4-FFF2-40B4-BE49-F238E27FC236}">
                <a16:creationId xmlns:a16="http://schemas.microsoft.com/office/drawing/2014/main" id="{66E64284-35BC-A59E-E106-712296BF028D}"/>
              </a:ext>
            </a:extLst>
          </p:cNvPr>
          <p:cNvSpPr/>
          <p:nvPr/>
        </p:nvSpPr>
        <p:spPr>
          <a:xfrm>
            <a:off x="5143629" y="5223925"/>
            <a:ext cx="573084" cy="61078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accent2"/>
          </a:solidFill>
          <a:ln cap="flat">
            <a:solidFill>
              <a:schemeClr val="accent3"/>
            </a:solid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12" name="Rounded Rectangle 3">
            <a:extLst>
              <a:ext uri="{FF2B5EF4-FFF2-40B4-BE49-F238E27FC236}">
                <a16:creationId xmlns:a16="http://schemas.microsoft.com/office/drawing/2014/main" id="{50F8782C-971F-0854-AE32-301E80AF82B0}"/>
              </a:ext>
            </a:extLst>
          </p:cNvPr>
          <p:cNvSpPr/>
          <p:nvPr/>
        </p:nvSpPr>
        <p:spPr>
          <a:xfrm>
            <a:off x="4205538" y="5223925"/>
            <a:ext cx="573084" cy="61078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accent2"/>
          </a:solidFill>
          <a:ln cap="flat">
            <a:solidFill>
              <a:schemeClr val="accent3"/>
            </a:solid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13" name="Rounded Rectangle 10">
            <a:extLst>
              <a:ext uri="{FF2B5EF4-FFF2-40B4-BE49-F238E27FC236}">
                <a16:creationId xmlns:a16="http://schemas.microsoft.com/office/drawing/2014/main" id="{9DAD7E32-2D4D-3FD6-FAA9-D16ABC049957}"/>
              </a:ext>
            </a:extLst>
          </p:cNvPr>
          <p:cNvSpPr/>
          <p:nvPr/>
        </p:nvSpPr>
        <p:spPr>
          <a:xfrm>
            <a:off x="6098714" y="5211514"/>
            <a:ext cx="575132" cy="623193"/>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accent2"/>
          </a:solidFill>
          <a:ln cap="flat">
            <a:solidFill>
              <a:schemeClr val="accent3"/>
            </a:solid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sp>
        <p:nvSpPr>
          <p:cNvPr id="14" name="Block Arc 6">
            <a:extLst>
              <a:ext uri="{FF2B5EF4-FFF2-40B4-BE49-F238E27FC236}">
                <a16:creationId xmlns:a16="http://schemas.microsoft.com/office/drawing/2014/main" id="{70BEC1F2-A7D8-E2EF-4D29-1FC43D6D0966}"/>
              </a:ext>
            </a:extLst>
          </p:cNvPr>
          <p:cNvSpPr/>
          <p:nvPr/>
        </p:nvSpPr>
        <p:spPr>
          <a:xfrm>
            <a:off x="6988657" y="5254442"/>
            <a:ext cx="539153" cy="580265"/>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accent2"/>
          </a:solidFill>
          <a:ln cap="flat">
            <a:solidFill>
              <a:schemeClr val="accent3"/>
            </a:solid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4">
                  <a:lumMod val="50000"/>
                </a:schemeClr>
              </a:solidFill>
              <a:ea typeface="맑은 고딕" pitchFamily="34"/>
              <a:cs typeface="B Nazanin" pitchFamily="2" charset="-78"/>
            </a:endParaRPr>
          </a:p>
        </p:txBody>
      </p:sp>
      <p:grpSp>
        <p:nvGrpSpPr>
          <p:cNvPr id="15" name="Google Shape;10001;p74">
            <a:extLst>
              <a:ext uri="{FF2B5EF4-FFF2-40B4-BE49-F238E27FC236}">
                <a16:creationId xmlns:a16="http://schemas.microsoft.com/office/drawing/2014/main" id="{C48DA44B-858B-2656-E6BF-7E5598B9F992}"/>
              </a:ext>
            </a:extLst>
          </p:cNvPr>
          <p:cNvGrpSpPr/>
          <p:nvPr/>
        </p:nvGrpSpPr>
        <p:grpSpPr>
          <a:xfrm>
            <a:off x="8642782" y="5199736"/>
            <a:ext cx="547785" cy="583839"/>
            <a:chOff x="7851532" y="4063209"/>
            <a:chExt cx="410839" cy="437879"/>
          </a:xfrm>
          <a:solidFill>
            <a:schemeClr val="accent2"/>
          </a:solidFill>
        </p:grpSpPr>
        <p:sp>
          <p:nvSpPr>
            <p:cNvPr id="16" name="Google Shape;10002;p74">
              <a:extLst>
                <a:ext uri="{FF2B5EF4-FFF2-40B4-BE49-F238E27FC236}">
                  <a16:creationId xmlns:a16="http://schemas.microsoft.com/office/drawing/2014/main" id="{59484EE6-ADE1-6FAC-D6B7-7F1E9E5BA065}"/>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7" name="Google Shape;10003;p74">
              <a:extLst>
                <a:ext uri="{FF2B5EF4-FFF2-40B4-BE49-F238E27FC236}">
                  <a16:creationId xmlns:a16="http://schemas.microsoft.com/office/drawing/2014/main" id="{3B6A164C-90B2-155A-4B8B-6088887F2A4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18" name="Google Shape;10027;p74">
            <a:extLst>
              <a:ext uri="{FF2B5EF4-FFF2-40B4-BE49-F238E27FC236}">
                <a16:creationId xmlns:a16="http://schemas.microsoft.com/office/drawing/2014/main" id="{B8032A51-F1D9-AA34-DFA3-50A874265D2B}"/>
              </a:ext>
            </a:extLst>
          </p:cNvPr>
          <p:cNvGrpSpPr/>
          <p:nvPr/>
        </p:nvGrpSpPr>
        <p:grpSpPr>
          <a:xfrm>
            <a:off x="3485529" y="3484945"/>
            <a:ext cx="523671" cy="508113"/>
            <a:chOff x="3983592" y="2777115"/>
            <a:chExt cx="392753" cy="381085"/>
          </a:xfrm>
          <a:solidFill>
            <a:schemeClr val="accent2"/>
          </a:solidFill>
        </p:grpSpPr>
        <p:sp>
          <p:nvSpPr>
            <p:cNvPr id="19" name="Google Shape;10028;p74">
              <a:extLst>
                <a:ext uri="{FF2B5EF4-FFF2-40B4-BE49-F238E27FC236}">
                  <a16:creationId xmlns:a16="http://schemas.microsoft.com/office/drawing/2014/main" id="{8F05C175-1EE8-77F9-50B5-D86F2695292B}"/>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20" name="Google Shape;10029;p74">
              <a:extLst>
                <a:ext uri="{FF2B5EF4-FFF2-40B4-BE49-F238E27FC236}">
                  <a16:creationId xmlns:a16="http://schemas.microsoft.com/office/drawing/2014/main" id="{647FF2AA-B8FA-4C21-24D7-5FB2AB0D380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21" name="Google Shape;10030;p74">
              <a:extLst>
                <a:ext uri="{FF2B5EF4-FFF2-40B4-BE49-F238E27FC236}">
                  <a16:creationId xmlns:a16="http://schemas.microsoft.com/office/drawing/2014/main" id="{7DCD92A4-57C3-6818-7BA5-F6820666516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22" name="Google Shape;10074;p74">
            <a:extLst>
              <a:ext uri="{FF2B5EF4-FFF2-40B4-BE49-F238E27FC236}">
                <a16:creationId xmlns:a16="http://schemas.microsoft.com/office/drawing/2014/main" id="{8746048F-062C-0E14-773D-6E120065411C}"/>
              </a:ext>
            </a:extLst>
          </p:cNvPr>
          <p:cNvGrpSpPr/>
          <p:nvPr/>
        </p:nvGrpSpPr>
        <p:grpSpPr>
          <a:xfrm>
            <a:off x="4278350" y="3451197"/>
            <a:ext cx="523671" cy="547017"/>
            <a:chOff x="4578208" y="2751804"/>
            <a:chExt cx="392753" cy="410263"/>
          </a:xfrm>
          <a:solidFill>
            <a:schemeClr val="accent2"/>
          </a:solidFill>
        </p:grpSpPr>
        <p:sp>
          <p:nvSpPr>
            <p:cNvPr id="23" name="Google Shape;10075;p74">
              <a:extLst>
                <a:ext uri="{FF2B5EF4-FFF2-40B4-BE49-F238E27FC236}">
                  <a16:creationId xmlns:a16="http://schemas.microsoft.com/office/drawing/2014/main" id="{3F72337F-0525-A6C6-2128-E4A50346CBE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24" name="Google Shape;10076;p74">
              <a:extLst>
                <a:ext uri="{FF2B5EF4-FFF2-40B4-BE49-F238E27FC236}">
                  <a16:creationId xmlns:a16="http://schemas.microsoft.com/office/drawing/2014/main" id="{554EBD9B-AB74-4F59-F255-1CCFF877032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25" name="Google Shape;10077;p74">
              <a:extLst>
                <a:ext uri="{FF2B5EF4-FFF2-40B4-BE49-F238E27FC236}">
                  <a16:creationId xmlns:a16="http://schemas.microsoft.com/office/drawing/2014/main" id="{ED87A36C-6B90-4A37-9970-F4EFE02B104B}"/>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26" name="Google Shape;10084;p74">
            <a:extLst>
              <a:ext uri="{FF2B5EF4-FFF2-40B4-BE49-F238E27FC236}">
                <a16:creationId xmlns:a16="http://schemas.microsoft.com/office/drawing/2014/main" id="{E859AB94-D93B-B8FC-1858-35517073F654}"/>
              </a:ext>
            </a:extLst>
          </p:cNvPr>
          <p:cNvGrpSpPr/>
          <p:nvPr/>
        </p:nvGrpSpPr>
        <p:grpSpPr>
          <a:xfrm>
            <a:off x="7680904" y="3463216"/>
            <a:ext cx="479547" cy="494715"/>
            <a:chOff x="7130125" y="2760820"/>
            <a:chExt cx="359660" cy="371036"/>
          </a:xfrm>
          <a:solidFill>
            <a:schemeClr val="accent2"/>
          </a:solidFill>
        </p:grpSpPr>
        <p:sp>
          <p:nvSpPr>
            <p:cNvPr id="27" name="Google Shape;10085;p74">
              <a:extLst>
                <a:ext uri="{FF2B5EF4-FFF2-40B4-BE49-F238E27FC236}">
                  <a16:creationId xmlns:a16="http://schemas.microsoft.com/office/drawing/2014/main" id="{AE01F92D-6C29-E5B9-0915-15BCF8F1E7E0}"/>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28" name="Google Shape;10086;p74">
              <a:extLst>
                <a:ext uri="{FF2B5EF4-FFF2-40B4-BE49-F238E27FC236}">
                  <a16:creationId xmlns:a16="http://schemas.microsoft.com/office/drawing/2014/main" id="{FFE87A48-D603-3E67-5470-09619C55524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29" name="Google Shape;10087;p74">
              <a:extLst>
                <a:ext uri="{FF2B5EF4-FFF2-40B4-BE49-F238E27FC236}">
                  <a16:creationId xmlns:a16="http://schemas.microsoft.com/office/drawing/2014/main" id="{8E9C3933-7BAA-5F6C-23A8-47014858029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30" name="Google Shape;10088;p74">
              <a:extLst>
                <a:ext uri="{FF2B5EF4-FFF2-40B4-BE49-F238E27FC236}">
                  <a16:creationId xmlns:a16="http://schemas.microsoft.com/office/drawing/2014/main" id="{ECD78056-42DE-76FA-C1F0-1548C63E34CD}"/>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31" name="Google Shape;10089;p74">
            <a:extLst>
              <a:ext uri="{FF2B5EF4-FFF2-40B4-BE49-F238E27FC236}">
                <a16:creationId xmlns:a16="http://schemas.microsoft.com/office/drawing/2014/main" id="{86D1AD44-9D18-3A27-53AB-D953F547DFF4}"/>
              </a:ext>
            </a:extLst>
          </p:cNvPr>
          <p:cNvGrpSpPr/>
          <p:nvPr/>
        </p:nvGrpSpPr>
        <p:grpSpPr>
          <a:xfrm>
            <a:off x="6712093" y="1354952"/>
            <a:ext cx="687348" cy="724668"/>
            <a:chOff x="6403515" y="1179621"/>
            <a:chExt cx="515511" cy="543501"/>
          </a:xfrm>
          <a:solidFill>
            <a:schemeClr val="accent2"/>
          </a:solidFill>
        </p:grpSpPr>
        <p:sp>
          <p:nvSpPr>
            <p:cNvPr id="32" name="Google Shape;10090;p74">
              <a:extLst>
                <a:ext uri="{FF2B5EF4-FFF2-40B4-BE49-F238E27FC236}">
                  <a16:creationId xmlns:a16="http://schemas.microsoft.com/office/drawing/2014/main" id="{530B9DDF-FEB2-CDFA-A38B-7F6D482D4A68}"/>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33" name="Google Shape;10091;p74">
              <a:extLst>
                <a:ext uri="{FF2B5EF4-FFF2-40B4-BE49-F238E27FC236}">
                  <a16:creationId xmlns:a16="http://schemas.microsoft.com/office/drawing/2014/main" id="{4D9FFC52-32A6-6D04-5248-02EA0A492164}"/>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sp>
        <p:nvSpPr>
          <p:cNvPr id="34" name="Google Shape;10113;p74">
            <a:extLst>
              <a:ext uri="{FF2B5EF4-FFF2-40B4-BE49-F238E27FC236}">
                <a16:creationId xmlns:a16="http://schemas.microsoft.com/office/drawing/2014/main" id="{B4BF1858-D9B8-E3A3-1CE0-03CEFA4826C8}"/>
              </a:ext>
            </a:extLst>
          </p:cNvPr>
          <p:cNvSpPr/>
          <p:nvPr/>
        </p:nvSpPr>
        <p:spPr>
          <a:xfrm>
            <a:off x="5146712" y="3423008"/>
            <a:ext cx="527560" cy="556052"/>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accent2"/>
          </a:solid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nvGrpSpPr>
          <p:cNvPr id="35" name="Google Shape;10118;p74">
            <a:extLst>
              <a:ext uri="{FF2B5EF4-FFF2-40B4-BE49-F238E27FC236}">
                <a16:creationId xmlns:a16="http://schemas.microsoft.com/office/drawing/2014/main" id="{C2416D16-146F-2DF4-61D2-5CD429F60033}"/>
              </a:ext>
            </a:extLst>
          </p:cNvPr>
          <p:cNvGrpSpPr/>
          <p:nvPr/>
        </p:nvGrpSpPr>
        <p:grpSpPr>
          <a:xfrm>
            <a:off x="9473166" y="2546306"/>
            <a:ext cx="467527" cy="505895"/>
            <a:chOff x="8474320" y="2073136"/>
            <a:chExt cx="350645" cy="379421"/>
          </a:xfrm>
          <a:solidFill>
            <a:schemeClr val="accent2"/>
          </a:solidFill>
        </p:grpSpPr>
        <p:sp>
          <p:nvSpPr>
            <p:cNvPr id="36" name="Google Shape;10119;p74">
              <a:extLst>
                <a:ext uri="{FF2B5EF4-FFF2-40B4-BE49-F238E27FC236}">
                  <a16:creationId xmlns:a16="http://schemas.microsoft.com/office/drawing/2014/main" id="{CD067CC7-D517-2939-8AD3-3ACCF5C23B0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37" name="Google Shape;10120;p74">
              <a:extLst>
                <a:ext uri="{FF2B5EF4-FFF2-40B4-BE49-F238E27FC236}">
                  <a16:creationId xmlns:a16="http://schemas.microsoft.com/office/drawing/2014/main" id="{AECF3D37-2240-5247-477A-D1E13DC7E23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38" name="Google Shape;10121;p74">
              <a:extLst>
                <a:ext uri="{FF2B5EF4-FFF2-40B4-BE49-F238E27FC236}">
                  <a16:creationId xmlns:a16="http://schemas.microsoft.com/office/drawing/2014/main" id="{D0C9415B-A6C4-0B2A-2212-132964B678E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39" name="Google Shape;10122;p74">
              <a:extLst>
                <a:ext uri="{FF2B5EF4-FFF2-40B4-BE49-F238E27FC236}">
                  <a16:creationId xmlns:a16="http://schemas.microsoft.com/office/drawing/2014/main" id="{D001B0E9-9159-BEFE-6316-89AA3E33C163}"/>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40" name="Google Shape;10123;p74">
              <a:extLst>
                <a:ext uri="{FF2B5EF4-FFF2-40B4-BE49-F238E27FC236}">
                  <a16:creationId xmlns:a16="http://schemas.microsoft.com/office/drawing/2014/main" id="{07831A45-F7B3-D575-0C3B-71855938490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41" name="Google Shape;10124;p74">
              <a:extLst>
                <a:ext uri="{FF2B5EF4-FFF2-40B4-BE49-F238E27FC236}">
                  <a16:creationId xmlns:a16="http://schemas.microsoft.com/office/drawing/2014/main" id="{1F97E8A9-2D54-1430-87AE-42499489B837}"/>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42" name="Google Shape;10129;p74">
            <a:extLst>
              <a:ext uri="{FF2B5EF4-FFF2-40B4-BE49-F238E27FC236}">
                <a16:creationId xmlns:a16="http://schemas.microsoft.com/office/drawing/2014/main" id="{B338E91E-2F3E-C917-B7BD-16CFADF0DD39}"/>
              </a:ext>
            </a:extLst>
          </p:cNvPr>
          <p:cNvGrpSpPr/>
          <p:nvPr/>
        </p:nvGrpSpPr>
        <p:grpSpPr>
          <a:xfrm>
            <a:off x="5995787" y="1395918"/>
            <a:ext cx="570256" cy="714060"/>
            <a:chOff x="5866287" y="1210345"/>
            <a:chExt cx="427692" cy="535545"/>
          </a:xfrm>
          <a:solidFill>
            <a:schemeClr val="accent2"/>
          </a:solidFill>
        </p:grpSpPr>
        <p:sp>
          <p:nvSpPr>
            <p:cNvPr id="43" name="Google Shape;10130;p74">
              <a:extLst>
                <a:ext uri="{FF2B5EF4-FFF2-40B4-BE49-F238E27FC236}">
                  <a16:creationId xmlns:a16="http://schemas.microsoft.com/office/drawing/2014/main" id="{7BCB542E-61D9-EAE6-228A-AB6A6395D36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44" name="Google Shape;10131;p74">
              <a:extLst>
                <a:ext uri="{FF2B5EF4-FFF2-40B4-BE49-F238E27FC236}">
                  <a16:creationId xmlns:a16="http://schemas.microsoft.com/office/drawing/2014/main" id="{21C148CD-5808-287E-06D1-C5FB111AE824}"/>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45" name="Google Shape;10132;p74">
              <a:extLst>
                <a:ext uri="{FF2B5EF4-FFF2-40B4-BE49-F238E27FC236}">
                  <a16:creationId xmlns:a16="http://schemas.microsoft.com/office/drawing/2014/main" id="{637D41CD-C07E-75A6-EF6A-1DE838D00E2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46" name="Google Shape;10154;p74">
            <a:extLst>
              <a:ext uri="{FF2B5EF4-FFF2-40B4-BE49-F238E27FC236}">
                <a16:creationId xmlns:a16="http://schemas.microsoft.com/office/drawing/2014/main" id="{D4CF3B00-11C8-2E99-B606-166815AD5DB0}"/>
              </a:ext>
            </a:extLst>
          </p:cNvPr>
          <p:cNvGrpSpPr/>
          <p:nvPr/>
        </p:nvGrpSpPr>
        <p:grpSpPr>
          <a:xfrm>
            <a:off x="6098714" y="3422581"/>
            <a:ext cx="523669" cy="557941"/>
            <a:chOff x="5943481" y="2730343"/>
            <a:chExt cx="392752" cy="418456"/>
          </a:xfrm>
          <a:solidFill>
            <a:schemeClr val="accent2"/>
          </a:solidFill>
        </p:grpSpPr>
        <p:sp>
          <p:nvSpPr>
            <p:cNvPr id="47" name="Google Shape;10155;p74">
              <a:extLst>
                <a:ext uri="{FF2B5EF4-FFF2-40B4-BE49-F238E27FC236}">
                  <a16:creationId xmlns:a16="http://schemas.microsoft.com/office/drawing/2014/main" id="{C1925259-FFFF-9F5A-5326-452013D4ACC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48" name="Google Shape;10156;p74">
              <a:extLst>
                <a:ext uri="{FF2B5EF4-FFF2-40B4-BE49-F238E27FC236}">
                  <a16:creationId xmlns:a16="http://schemas.microsoft.com/office/drawing/2014/main" id="{51824A9F-6D5D-5C02-2B47-64ADBEEC7D5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49" name="Google Shape;10157;p74">
              <a:extLst>
                <a:ext uri="{FF2B5EF4-FFF2-40B4-BE49-F238E27FC236}">
                  <a16:creationId xmlns:a16="http://schemas.microsoft.com/office/drawing/2014/main" id="{D1B1382D-7A2D-4A05-4AA7-28FFB121CB2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50" name="Google Shape;10158;p74">
              <a:extLst>
                <a:ext uri="{FF2B5EF4-FFF2-40B4-BE49-F238E27FC236}">
                  <a16:creationId xmlns:a16="http://schemas.microsoft.com/office/drawing/2014/main" id="{44A10EEB-23FC-1ECC-7FD5-F24A4D7EEC8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51" name="Google Shape;10159;p74">
              <a:extLst>
                <a:ext uri="{FF2B5EF4-FFF2-40B4-BE49-F238E27FC236}">
                  <a16:creationId xmlns:a16="http://schemas.microsoft.com/office/drawing/2014/main" id="{78A22137-FC40-43AE-1057-5C35AE009A03}"/>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52" name="Google Shape;10160;p74">
              <a:extLst>
                <a:ext uri="{FF2B5EF4-FFF2-40B4-BE49-F238E27FC236}">
                  <a16:creationId xmlns:a16="http://schemas.microsoft.com/office/drawing/2014/main" id="{D015975C-FF0D-286D-6DC5-38B01C779BB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53" name="Google Shape;10161;p74">
              <a:extLst>
                <a:ext uri="{FF2B5EF4-FFF2-40B4-BE49-F238E27FC236}">
                  <a16:creationId xmlns:a16="http://schemas.microsoft.com/office/drawing/2014/main" id="{A0F274F7-49B3-B61F-D344-F21E115FD5A0}"/>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54" name="Google Shape;10172;p74">
            <a:extLst>
              <a:ext uri="{FF2B5EF4-FFF2-40B4-BE49-F238E27FC236}">
                <a16:creationId xmlns:a16="http://schemas.microsoft.com/office/drawing/2014/main" id="{43EB732D-0BA4-AC92-89BA-23750BE6B1C5}"/>
              </a:ext>
            </a:extLst>
          </p:cNvPr>
          <p:cNvGrpSpPr/>
          <p:nvPr/>
        </p:nvGrpSpPr>
        <p:grpSpPr>
          <a:xfrm>
            <a:off x="7599049" y="1413925"/>
            <a:ext cx="683983" cy="722277"/>
            <a:chOff x="7068732" y="1223851"/>
            <a:chExt cx="512987" cy="541708"/>
          </a:xfrm>
          <a:solidFill>
            <a:schemeClr val="accent2"/>
          </a:solidFill>
        </p:grpSpPr>
        <p:sp>
          <p:nvSpPr>
            <p:cNvPr id="55" name="Google Shape;10173;p74">
              <a:extLst>
                <a:ext uri="{FF2B5EF4-FFF2-40B4-BE49-F238E27FC236}">
                  <a16:creationId xmlns:a16="http://schemas.microsoft.com/office/drawing/2014/main" id="{EAF77951-A658-77F7-2491-622E0CFB2253}"/>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56" name="Google Shape;10174;p74">
              <a:extLst>
                <a:ext uri="{FF2B5EF4-FFF2-40B4-BE49-F238E27FC236}">
                  <a16:creationId xmlns:a16="http://schemas.microsoft.com/office/drawing/2014/main" id="{6EA5E4FE-CBC5-EA55-E572-C924972D645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57" name="Google Shape;10175;p74">
              <a:extLst>
                <a:ext uri="{FF2B5EF4-FFF2-40B4-BE49-F238E27FC236}">
                  <a16:creationId xmlns:a16="http://schemas.microsoft.com/office/drawing/2014/main" id="{5A6C672F-9326-9D5E-189D-9E4A06AB471D}"/>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58" name="Google Shape;10184;p74">
            <a:extLst>
              <a:ext uri="{FF2B5EF4-FFF2-40B4-BE49-F238E27FC236}">
                <a16:creationId xmlns:a16="http://schemas.microsoft.com/office/drawing/2014/main" id="{92F3906A-6B41-2C66-A9D7-954718B8E07E}"/>
              </a:ext>
            </a:extLst>
          </p:cNvPr>
          <p:cNvGrpSpPr/>
          <p:nvPr/>
        </p:nvGrpSpPr>
        <p:grpSpPr>
          <a:xfrm>
            <a:off x="2449917" y="3420875"/>
            <a:ext cx="523671" cy="559527"/>
            <a:chOff x="3206883" y="2729063"/>
            <a:chExt cx="392753" cy="419645"/>
          </a:xfrm>
          <a:solidFill>
            <a:schemeClr val="accent2"/>
          </a:solidFill>
        </p:grpSpPr>
        <p:sp>
          <p:nvSpPr>
            <p:cNvPr id="59" name="Google Shape;10185;p74">
              <a:extLst>
                <a:ext uri="{FF2B5EF4-FFF2-40B4-BE49-F238E27FC236}">
                  <a16:creationId xmlns:a16="http://schemas.microsoft.com/office/drawing/2014/main" id="{63B08846-2F4E-564F-F27C-6108C834349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60" name="Google Shape;10186;p74">
              <a:extLst>
                <a:ext uri="{FF2B5EF4-FFF2-40B4-BE49-F238E27FC236}">
                  <a16:creationId xmlns:a16="http://schemas.microsoft.com/office/drawing/2014/main" id="{7EAF4563-4655-ECF7-ADB9-7B33E9B5A7D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sp>
        <p:nvSpPr>
          <p:cNvPr id="61" name="Google Shape;10189;p74">
            <a:extLst>
              <a:ext uri="{FF2B5EF4-FFF2-40B4-BE49-F238E27FC236}">
                <a16:creationId xmlns:a16="http://schemas.microsoft.com/office/drawing/2014/main" id="{46500FBB-1C7D-1BB1-99D4-1B2E0E59FEDD}"/>
              </a:ext>
            </a:extLst>
          </p:cNvPr>
          <p:cNvSpPr/>
          <p:nvPr/>
        </p:nvSpPr>
        <p:spPr>
          <a:xfrm>
            <a:off x="6922027" y="3499744"/>
            <a:ext cx="526279"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accent2"/>
          </a:solid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nvGrpSpPr>
          <p:cNvPr id="62" name="Google Shape;10190;p74">
            <a:extLst>
              <a:ext uri="{FF2B5EF4-FFF2-40B4-BE49-F238E27FC236}">
                <a16:creationId xmlns:a16="http://schemas.microsoft.com/office/drawing/2014/main" id="{722D5E99-2107-0C5C-BDA3-C9DF621AE1D9}"/>
              </a:ext>
            </a:extLst>
          </p:cNvPr>
          <p:cNvGrpSpPr/>
          <p:nvPr/>
        </p:nvGrpSpPr>
        <p:grpSpPr>
          <a:xfrm>
            <a:off x="8656947" y="3439112"/>
            <a:ext cx="479584" cy="504968"/>
            <a:chOff x="7862157" y="2742742"/>
            <a:chExt cx="359688" cy="378726"/>
          </a:xfrm>
          <a:solidFill>
            <a:schemeClr val="accent2"/>
          </a:solidFill>
        </p:grpSpPr>
        <p:sp>
          <p:nvSpPr>
            <p:cNvPr id="63" name="Google Shape;10191;p74">
              <a:extLst>
                <a:ext uri="{FF2B5EF4-FFF2-40B4-BE49-F238E27FC236}">
                  <a16:creationId xmlns:a16="http://schemas.microsoft.com/office/drawing/2014/main" id="{57A738CC-0AE5-E803-B186-A025FA41DD8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64" name="Google Shape;10192;p74">
              <a:extLst>
                <a:ext uri="{FF2B5EF4-FFF2-40B4-BE49-F238E27FC236}">
                  <a16:creationId xmlns:a16="http://schemas.microsoft.com/office/drawing/2014/main" id="{6CA2C5C8-1C4F-FAAC-DC8B-5FA069B7309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65" name="Google Shape;10193;p74">
              <a:extLst>
                <a:ext uri="{FF2B5EF4-FFF2-40B4-BE49-F238E27FC236}">
                  <a16:creationId xmlns:a16="http://schemas.microsoft.com/office/drawing/2014/main" id="{174AB19A-EDA7-F8C2-0D63-0EB24777FB43}"/>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66" name="Google Shape;10194;p74">
              <a:extLst>
                <a:ext uri="{FF2B5EF4-FFF2-40B4-BE49-F238E27FC236}">
                  <a16:creationId xmlns:a16="http://schemas.microsoft.com/office/drawing/2014/main" id="{FDD29104-E06F-4F58-0DB2-1FD76BA9CF2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67" name="Google Shape;10221;p74">
            <a:extLst>
              <a:ext uri="{FF2B5EF4-FFF2-40B4-BE49-F238E27FC236}">
                <a16:creationId xmlns:a16="http://schemas.microsoft.com/office/drawing/2014/main" id="{728522AD-F781-0F3B-0823-F4C9A32B074E}"/>
              </a:ext>
            </a:extLst>
          </p:cNvPr>
          <p:cNvGrpSpPr/>
          <p:nvPr/>
        </p:nvGrpSpPr>
        <p:grpSpPr>
          <a:xfrm>
            <a:off x="3288031" y="4404721"/>
            <a:ext cx="422623" cy="511209"/>
            <a:chOff x="3835469" y="3466947"/>
            <a:chExt cx="316967" cy="383407"/>
          </a:xfrm>
          <a:solidFill>
            <a:schemeClr val="accent2"/>
          </a:solidFill>
        </p:grpSpPr>
        <p:sp>
          <p:nvSpPr>
            <p:cNvPr id="68" name="Google Shape;10222;p74">
              <a:extLst>
                <a:ext uri="{FF2B5EF4-FFF2-40B4-BE49-F238E27FC236}">
                  <a16:creationId xmlns:a16="http://schemas.microsoft.com/office/drawing/2014/main" id="{936F6FEA-BCF3-F6CF-B382-C79CB88483F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69" name="Google Shape;10223;p74">
              <a:extLst>
                <a:ext uri="{FF2B5EF4-FFF2-40B4-BE49-F238E27FC236}">
                  <a16:creationId xmlns:a16="http://schemas.microsoft.com/office/drawing/2014/main" id="{88DA2AA0-E9D2-FACA-AE7D-465B5403430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70" name="Google Shape;10224;p74">
              <a:extLst>
                <a:ext uri="{FF2B5EF4-FFF2-40B4-BE49-F238E27FC236}">
                  <a16:creationId xmlns:a16="http://schemas.microsoft.com/office/drawing/2014/main" id="{D4033E47-D08D-5FD9-817D-1D351A316B7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71" name="Google Shape;10240;p74">
            <a:extLst>
              <a:ext uri="{FF2B5EF4-FFF2-40B4-BE49-F238E27FC236}">
                <a16:creationId xmlns:a16="http://schemas.microsoft.com/office/drawing/2014/main" id="{21208E7F-3053-F5BD-F122-89BABF2796BC}"/>
              </a:ext>
            </a:extLst>
          </p:cNvPr>
          <p:cNvGrpSpPr/>
          <p:nvPr/>
        </p:nvGrpSpPr>
        <p:grpSpPr>
          <a:xfrm>
            <a:off x="5139606" y="4409610"/>
            <a:ext cx="486692" cy="480487"/>
            <a:chOff x="5224150" y="3470614"/>
            <a:chExt cx="365019" cy="360365"/>
          </a:xfrm>
          <a:solidFill>
            <a:schemeClr val="accent2"/>
          </a:solidFill>
        </p:grpSpPr>
        <p:sp>
          <p:nvSpPr>
            <p:cNvPr id="72" name="Google Shape;10241;p74">
              <a:extLst>
                <a:ext uri="{FF2B5EF4-FFF2-40B4-BE49-F238E27FC236}">
                  <a16:creationId xmlns:a16="http://schemas.microsoft.com/office/drawing/2014/main" id="{4D93CDA7-1E82-2764-EC11-1CFE2DBAFE8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73" name="Google Shape;10242;p74">
              <a:extLst>
                <a:ext uri="{FF2B5EF4-FFF2-40B4-BE49-F238E27FC236}">
                  <a16:creationId xmlns:a16="http://schemas.microsoft.com/office/drawing/2014/main" id="{D7308D78-2CAC-F825-CDC7-70FBB137A5BF}"/>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74" name="Google Shape;10303;p74">
            <a:extLst>
              <a:ext uri="{FF2B5EF4-FFF2-40B4-BE49-F238E27FC236}">
                <a16:creationId xmlns:a16="http://schemas.microsoft.com/office/drawing/2014/main" id="{C9CF48B2-0CF5-1D80-7083-A90D611933C0}"/>
              </a:ext>
            </a:extLst>
          </p:cNvPr>
          <p:cNvGrpSpPr/>
          <p:nvPr/>
        </p:nvGrpSpPr>
        <p:grpSpPr>
          <a:xfrm>
            <a:off x="6073525" y="4367754"/>
            <a:ext cx="480316" cy="511857"/>
            <a:chOff x="5924589" y="3439222"/>
            <a:chExt cx="360237" cy="383893"/>
          </a:xfrm>
          <a:solidFill>
            <a:schemeClr val="accent2"/>
          </a:solidFill>
        </p:grpSpPr>
        <p:sp>
          <p:nvSpPr>
            <p:cNvPr id="75" name="Google Shape;10304;p74">
              <a:extLst>
                <a:ext uri="{FF2B5EF4-FFF2-40B4-BE49-F238E27FC236}">
                  <a16:creationId xmlns:a16="http://schemas.microsoft.com/office/drawing/2014/main" id="{CD8DDAC7-E595-2097-A0D4-0E710875A87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76" name="Google Shape;10305;p74">
              <a:extLst>
                <a:ext uri="{FF2B5EF4-FFF2-40B4-BE49-F238E27FC236}">
                  <a16:creationId xmlns:a16="http://schemas.microsoft.com/office/drawing/2014/main" id="{7C8BF8A4-1A3A-37C1-0F0F-6E496526D9E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77" name="Google Shape;10306;p74">
              <a:extLst>
                <a:ext uri="{FF2B5EF4-FFF2-40B4-BE49-F238E27FC236}">
                  <a16:creationId xmlns:a16="http://schemas.microsoft.com/office/drawing/2014/main" id="{041CD924-075E-EDB5-C3BC-8E1B2B4752B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78" name="Google Shape;10307;p74">
              <a:extLst>
                <a:ext uri="{FF2B5EF4-FFF2-40B4-BE49-F238E27FC236}">
                  <a16:creationId xmlns:a16="http://schemas.microsoft.com/office/drawing/2014/main" id="{11DA4367-8132-3B78-539F-C80AD961C7F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79" name="Google Shape;10308;p74">
              <a:extLst>
                <a:ext uri="{FF2B5EF4-FFF2-40B4-BE49-F238E27FC236}">
                  <a16:creationId xmlns:a16="http://schemas.microsoft.com/office/drawing/2014/main" id="{17A6AB96-7294-9021-35C2-E24626F13B6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80" name="Google Shape;10309;p74">
              <a:extLst>
                <a:ext uri="{FF2B5EF4-FFF2-40B4-BE49-F238E27FC236}">
                  <a16:creationId xmlns:a16="http://schemas.microsoft.com/office/drawing/2014/main" id="{F8B245A3-8043-473E-43B4-8A9DA99DE6D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81" name="Google Shape;10310;p74">
              <a:extLst>
                <a:ext uri="{FF2B5EF4-FFF2-40B4-BE49-F238E27FC236}">
                  <a16:creationId xmlns:a16="http://schemas.microsoft.com/office/drawing/2014/main" id="{4F083046-3D24-778C-A0BF-BE7D7CAB23F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82" name="Google Shape;10311;p74">
              <a:extLst>
                <a:ext uri="{FF2B5EF4-FFF2-40B4-BE49-F238E27FC236}">
                  <a16:creationId xmlns:a16="http://schemas.microsoft.com/office/drawing/2014/main" id="{B39F78A2-850D-55EE-0910-6CF37D07DA4E}"/>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83" name="Google Shape;10312;p74">
              <a:extLst>
                <a:ext uri="{FF2B5EF4-FFF2-40B4-BE49-F238E27FC236}">
                  <a16:creationId xmlns:a16="http://schemas.microsoft.com/office/drawing/2014/main" id="{9B4DF3FF-A246-4CE2-792C-6CA01C9CBE1B}"/>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84" name="Google Shape;10313;p74">
              <a:extLst>
                <a:ext uri="{FF2B5EF4-FFF2-40B4-BE49-F238E27FC236}">
                  <a16:creationId xmlns:a16="http://schemas.microsoft.com/office/drawing/2014/main" id="{6A6A5D36-FF83-5F95-DB45-29C04B51A8B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85" name="Google Shape;10314;p74">
              <a:extLst>
                <a:ext uri="{FF2B5EF4-FFF2-40B4-BE49-F238E27FC236}">
                  <a16:creationId xmlns:a16="http://schemas.microsoft.com/office/drawing/2014/main" id="{B4DC8560-2856-40AA-4468-B8F8FD494273}"/>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86" name="Google Shape;10315;p74">
              <a:extLst>
                <a:ext uri="{FF2B5EF4-FFF2-40B4-BE49-F238E27FC236}">
                  <a16:creationId xmlns:a16="http://schemas.microsoft.com/office/drawing/2014/main" id="{996DDD77-E7B6-548F-9CD6-4BB57DF5F5E8}"/>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87" name="Google Shape;10341;p74">
            <a:extLst>
              <a:ext uri="{FF2B5EF4-FFF2-40B4-BE49-F238E27FC236}">
                <a16:creationId xmlns:a16="http://schemas.microsoft.com/office/drawing/2014/main" id="{FDF5B913-9655-0FB7-AD30-8F790A6C7193}"/>
              </a:ext>
            </a:extLst>
          </p:cNvPr>
          <p:cNvGrpSpPr/>
          <p:nvPr/>
        </p:nvGrpSpPr>
        <p:grpSpPr>
          <a:xfrm>
            <a:off x="9544341" y="3447489"/>
            <a:ext cx="346008" cy="483461"/>
            <a:chOff x="8527703" y="2749024"/>
            <a:chExt cx="259506" cy="362596"/>
          </a:xfrm>
          <a:solidFill>
            <a:schemeClr val="accent2"/>
          </a:solidFill>
        </p:grpSpPr>
        <p:sp>
          <p:nvSpPr>
            <p:cNvPr id="88" name="Google Shape;10342;p74">
              <a:extLst>
                <a:ext uri="{FF2B5EF4-FFF2-40B4-BE49-F238E27FC236}">
                  <a16:creationId xmlns:a16="http://schemas.microsoft.com/office/drawing/2014/main" id="{4176CEB9-8D20-133A-4FBE-170F8ECF9A0B}"/>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89" name="Google Shape;10343;p74">
              <a:extLst>
                <a:ext uri="{FF2B5EF4-FFF2-40B4-BE49-F238E27FC236}">
                  <a16:creationId xmlns:a16="http://schemas.microsoft.com/office/drawing/2014/main" id="{312CCCB8-F09E-CB3D-EF22-768A2ABB714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90" name="Google Shape;10344;p74">
              <a:extLst>
                <a:ext uri="{FF2B5EF4-FFF2-40B4-BE49-F238E27FC236}">
                  <a16:creationId xmlns:a16="http://schemas.microsoft.com/office/drawing/2014/main" id="{63628E27-0457-EA5C-2BA4-E14A4D97FCF5}"/>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91" name="Google Shape;10345;p74">
              <a:extLst>
                <a:ext uri="{FF2B5EF4-FFF2-40B4-BE49-F238E27FC236}">
                  <a16:creationId xmlns:a16="http://schemas.microsoft.com/office/drawing/2014/main" id="{DD9AB43D-12B2-FAA0-FFEA-13DFA76A961D}"/>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92" name="Google Shape;10346;p74">
              <a:extLst>
                <a:ext uri="{FF2B5EF4-FFF2-40B4-BE49-F238E27FC236}">
                  <a16:creationId xmlns:a16="http://schemas.microsoft.com/office/drawing/2014/main" id="{53820489-CEEF-C62B-3A15-F272ABC086E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93" name="Google Shape;10359;p74">
            <a:extLst>
              <a:ext uri="{FF2B5EF4-FFF2-40B4-BE49-F238E27FC236}">
                <a16:creationId xmlns:a16="http://schemas.microsoft.com/office/drawing/2014/main" id="{F8BA78A6-583D-CB5D-8D43-6C24A8B9EB43}"/>
              </a:ext>
            </a:extLst>
          </p:cNvPr>
          <p:cNvGrpSpPr/>
          <p:nvPr/>
        </p:nvGrpSpPr>
        <p:grpSpPr>
          <a:xfrm>
            <a:off x="6953738" y="4423884"/>
            <a:ext cx="481572" cy="451811"/>
            <a:chOff x="6584749" y="3481321"/>
            <a:chExt cx="361179" cy="338858"/>
          </a:xfrm>
          <a:solidFill>
            <a:schemeClr val="accent2"/>
          </a:solidFill>
        </p:grpSpPr>
        <p:sp>
          <p:nvSpPr>
            <p:cNvPr id="94" name="Google Shape;10360;p74">
              <a:extLst>
                <a:ext uri="{FF2B5EF4-FFF2-40B4-BE49-F238E27FC236}">
                  <a16:creationId xmlns:a16="http://schemas.microsoft.com/office/drawing/2014/main" id="{7A4ECD5A-BA09-5ED3-1629-1A70C195B85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95" name="Google Shape;10361;p74">
              <a:extLst>
                <a:ext uri="{FF2B5EF4-FFF2-40B4-BE49-F238E27FC236}">
                  <a16:creationId xmlns:a16="http://schemas.microsoft.com/office/drawing/2014/main" id="{50A6C390-C7C3-A2B8-AAEB-EAE5E9789B1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96" name="Google Shape;10362;p74">
              <a:extLst>
                <a:ext uri="{FF2B5EF4-FFF2-40B4-BE49-F238E27FC236}">
                  <a16:creationId xmlns:a16="http://schemas.microsoft.com/office/drawing/2014/main" id="{360CB8F5-01A6-B1BB-5B33-46D211AFC7EA}"/>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97" name="Google Shape;10363;p74">
              <a:extLst>
                <a:ext uri="{FF2B5EF4-FFF2-40B4-BE49-F238E27FC236}">
                  <a16:creationId xmlns:a16="http://schemas.microsoft.com/office/drawing/2014/main" id="{7F79C4CE-5664-5821-09B2-E5E29F3C937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98" name="Google Shape;10364;p74">
              <a:extLst>
                <a:ext uri="{FF2B5EF4-FFF2-40B4-BE49-F238E27FC236}">
                  <a16:creationId xmlns:a16="http://schemas.microsoft.com/office/drawing/2014/main" id="{5D5775BE-4E52-D3CF-AC0E-0C001D7EDBD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99" name="Google Shape;10365;p74">
              <a:extLst>
                <a:ext uri="{FF2B5EF4-FFF2-40B4-BE49-F238E27FC236}">
                  <a16:creationId xmlns:a16="http://schemas.microsoft.com/office/drawing/2014/main" id="{0150CB04-90F7-461D-002D-802AE15CAFC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00" name="Google Shape;10366;p74">
              <a:extLst>
                <a:ext uri="{FF2B5EF4-FFF2-40B4-BE49-F238E27FC236}">
                  <a16:creationId xmlns:a16="http://schemas.microsoft.com/office/drawing/2014/main" id="{3DEF76B4-640F-F16D-C320-D3062775222C}"/>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101" name="Google Shape;10399;p74">
            <a:extLst>
              <a:ext uri="{FF2B5EF4-FFF2-40B4-BE49-F238E27FC236}">
                <a16:creationId xmlns:a16="http://schemas.microsoft.com/office/drawing/2014/main" id="{154246D4-B605-EECD-33A5-0ED71B723E30}"/>
              </a:ext>
            </a:extLst>
          </p:cNvPr>
          <p:cNvGrpSpPr/>
          <p:nvPr/>
        </p:nvGrpSpPr>
        <p:grpSpPr>
          <a:xfrm>
            <a:off x="2350464" y="4329471"/>
            <a:ext cx="480280" cy="509125"/>
            <a:chOff x="3132295" y="3410510"/>
            <a:chExt cx="360210" cy="381844"/>
          </a:xfrm>
          <a:solidFill>
            <a:schemeClr val="accent2"/>
          </a:solidFill>
        </p:grpSpPr>
        <p:sp>
          <p:nvSpPr>
            <p:cNvPr id="102" name="Google Shape;10400;p74">
              <a:extLst>
                <a:ext uri="{FF2B5EF4-FFF2-40B4-BE49-F238E27FC236}">
                  <a16:creationId xmlns:a16="http://schemas.microsoft.com/office/drawing/2014/main" id="{03DD0D5B-1B62-C274-A196-097D9BAB7C2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03" name="Google Shape;10401;p74">
              <a:extLst>
                <a:ext uri="{FF2B5EF4-FFF2-40B4-BE49-F238E27FC236}">
                  <a16:creationId xmlns:a16="http://schemas.microsoft.com/office/drawing/2014/main" id="{D74E6DF4-52C3-2887-7333-A2D4E6B64D3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04" name="Google Shape;10402;p74">
              <a:extLst>
                <a:ext uri="{FF2B5EF4-FFF2-40B4-BE49-F238E27FC236}">
                  <a16:creationId xmlns:a16="http://schemas.microsoft.com/office/drawing/2014/main" id="{BD64F664-A50F-18E7-0692-C093FB09AC29}"/>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05" name="Google Shape;10403;p74">
              <a:extLst>
                <a:ext uri="{FF2B5EF4-FFF2-40B4-BE49-F238E27FC236}">
                  <a16:creationId xmlns:a16="http://schemas.microsoft.com/office/drawing/2014/main" id="{DEBDE7DA-70A4-A8ED-3498-39CF019A001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06" name="Google Shape;10404;p74">
              <a:extLst>
                <a:ext uri="{FF2B5EF4-FFF2-40B4-BE49-F238E27FC236}">
                  <a16:creationId xmlns:a16="http://schemas.microsoft.com/office/drawing/2014/main" id="{0260EDE9-C858-8346-8FB7-64ACD88398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07" name="Google Shape;10405;p74">
              <a:extLst>
                <a:ext uri="{FF2B5EF4-FFF2-40B4-BE49-F238E27FC236}">
                  <a16:creationId xmlns:a16="http://schemas.microsoft.com/office/drawing/2014/main" id="{EDDC0B43-C2D1-46C3-0933-F8A2604CE608}"/>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08" name="Google Shape;10406;p74">
              <a:extLst>
                <a:ext uri="{FF2B5EF4-FFF2-40B4-BE49-F238E27FC236}">
                  <a16:creationId xmlns:a16="http://schemas.microsoft.com/office/drawing/2014/main" id="{F1815EE8-D635-7076-774C-785185E409F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09" name="Google Shape;10407;p74">
              <a:extLst>
                <a:ext uri="{FF2B5EF4-FFF2-40B4-BE49-F238E27FC236}">
                  <a16:creationId xmlns:a16="http://schemas.microsoft.com/office/drawing/2014/main" id="{CDE2743F-F8C8-DAF8-5E54-0AC2134F8AE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110" name="Google Shape;10421;p74">
            <a:extLst>
              <a:ext uri="{FF2B5EF4-FFF2-40B4-BE49-F238E27FC236}">
                <a16:creationId xmlns:a16="http://schemas.microsoft.com/office/drawing/2014/main" id="{E8656918-96A9-60D5-21EA-AD1474F2E994}"/>
              </a:ext>
            </a:extLst>
          </p:cNvPr>
          <p:cNvGrpSpPr/>
          <p:nvPr/>
        </p:nvGrpSpPr>
        <p:grpSpPr>
          <a:xfrm>
            <a:off x="7689441" y="4341174"/>
            <a:ext cx="482852" cy="515976"/>
            <a:chOff x="7136526" y="3419289"/>
            <a:chExt cx="362139" cy="386982"/>
          </a:xfrm>
          <a:solidFill>
            <a:schemeClr val="accent2"/>
          </a:solidFill>
        </p:grpSpPr>
        <p:sp>
          <p:nvSpPr>
            <p:cNvPr id="111" name="Google Shape;10422;p74">
              <a:extLst>
                <a:ext uri="{FF2B5EF4-FFF2-40B4-BE49-F238E27FC236}">
                  <a16:creationId xmlns:a16="http://schemas.microsoft.com/office/drawing/2014/main" id="{0A8B35B2-A9FC-DD54-D39B-DB33C780EB6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12" name="Google Shape;10423;p74">
              <a:extLst>
                <a:ext uri="{FF2B5EF4-FFF2-40B4-BE49-F238E27FC236}">
                  <a16:creationId xmlns:a16="http://schemas.microsoft.com/office/drawing/2014/main" id="{F8B89D91-727E-D453-680D-DE216BEB7B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13" name="Google Shape;10424;p74">
              <a:extLst>
                <a:ext uri="{FF2B5EF4-FFF2-40B4-BE49-F238E27FC236}">
                  <a16:creationId xmlns:a16="http://schemas.microsoft.com/office/drawing/2014/main" id="{DDA6FB1A-C63E-F213-A159-CA2800D7EFA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14" name="Google Shape;10425;p74">
              <a:extLst>
                <a:ext uri="{FF2B5EF4-FFF2-40B4-BE49-F238E27FC236}">
                  <a16:creationId xmlns:a16="http://schemas.microsoft.com/office/drawing/2014/main" id="{BFB8CB74-0BA0-1B0C-B623-A16EEB15178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15" name="Google Shape;10426;p74">
              <a:extLst>
                <a:ext uri="{FF2B5EF4-FFF2-40B4-BE49-F238E27FC236}">
                  <a16:creationId xmlns:a16="http://schemas.microsoft.com/office/drawing/2014/main" id="{0093EC6F-0712-2052-3D63-47B6012AE52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16" name="Google Shape;10427;p74">
              <a:extLst>
                <a:ext uri="{FF2B5EF4-FFF2-40B4-BE49-F238E27FC236}">
                  <a16:creationId xmlns:a16="http://schemas.microsoft.com/office/drawing/2014/main" id="{D9955370-4FC2-EF39-4B72-D3679148912B}"/>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17" name="Google Shape;10428;p74">
              <a:extLst>
                <a:ext uri="{FF2B5EF4-FFF2-40B4-BE49-F238E27FC236}">
                  <a16:creationId xmlns:a16="http://schemas.microsoft.com/office/drawing/2014/main" id="{164F7C37-77AD-9C05-6FFF-A47AD5371C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18" name="Google Shape;10429;p74">
              <a:extLst>
                <a:ext uri="{FF2B5EF4-FFF2-40B4-BE49-F238E27FC236}">
                  <a16:creationId xmlns:a16="http://schemas.microsoft.com/office/drawing/2014/main" id="{17CDE239-1DC4-11E1-0CBF-C6BB3410EDC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119" name="Google Shape;10435;p74">
            <a:extLst>
              <a:ext uri="{FF2B5EF4-FFF2-40B4-BE49-F238E27FC236}">
                <a16:creationId xmlns:a16="http://schemas.microsoft.com/office/drawing/2014/main" id="{B48DE82D-60B1-677C-5980-07FA7CF06934}"/>
              </a:ext>
            </a:extLst>
          </p:cNvPr>
          <p:cNvGrpSpPr/>
          <p:nvPr/>
        </p:nvGrpSpPr>
        <p:grpSpPr>
          <a:xfrm>
            <a:off x="7661056" y="5068428"/>
            <a:ext cx="709635" cy="701247"/>
            <a:chOff x="7115239" y="3964728"/>
            <a:chExt cx="532226" cy="525935"/>
          </a:xfrm>
          <a:solidFill>
            <a:schemeClr val="accent2"/>
          </a:solidFill>
        </p:grpSpPr>
        <p:sp>
          <p:nvSpPr>
            <p:cNvPr id="120" name="Google Shape;10436;p74">
              <a:extLst>
                <a:ext uri="{FF2B5EF4-FFF2-40B4-BE49-F238E27FC236}">
                  <a16:creationId xmlns:a16="http://schemas.microsoft.com/office/drawing/2014/main" id="{763D3148-2181-F381-C125-5938A2C2AC9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21" name="Google Shape;10437;p74">
              <a:extLst>
                <a:ext uri="{FF2B5EF4-FFF2-40B4-BE49-F238E27FC236}">
                  <a16:creationId xmlns:a16="http://schemas.microsoft.com/office/drawing/2014/main" id="{6F6EE766-AF83-2405-2F05-23EC60B9641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22" name="Google Shape;10438;p74">
              <a:extLst>
                <a:ext uri="{FF2B5EF4-FFF2-40B4-BE49-F238E27FC236}">
                  <a16:creationId xmlns:a16="http://schemas.microsoft.com/office/drawing/2014/main" id="{7558835E-68F3-0CB3-8825-9E65BC546BC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23" name="Google Shape;10439;p74">
              <a:extLst>
                <a:ext uri="{FF2B5EF4-FFF2-40B4-BE49-F238E27FC236}">
                  <a16:creationId xmlns:a16="http://schemas.microsoft.com/office/drawing/2014/main" id="{DA085E7D-65C5-9681-BCA2-6CFDD77DBFC4}"/>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24" name="Google Shape;10440;p74">
              <a:extLst>
                <a:ext uri="{FF2B5EF4-FFF2-40B4-BE49-F238E27FC236}">
                  <a16:creationId xmlns:a16="http://schemas.microsoft.com/office/drawing/2014/main" id="{CDDFF099-3CAD-2FAF-C903-D02FA3E029A6}"/>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25" name="Google Shape;10441;p74">
              <a:extLst>
                <a:ext uri="{FF2B5EF4-FFF2-40B4-BE49-F238E27FC236}">
                  <a16:creationId xmlns:a16="http://schemas.microsoft.com/office/drawing/2014/main" id="{2AE28F31-91BA-B4CF-32E4-8CC136BBCCD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26" name="Google Shape;10442;p74">
              <a:extLst>
                <a:ext uri="{FF2B5EF4-FFF2-40B4-BE49-F238E27FC236}">
                  <a16:creationId xmlns:a16="http://schemas.microsoft.com/office/drawing/2014/main" id="{B15E40FD-8720-4EAF-5BEC-E14C97A86F1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127" name="Google Shape;10443;p74">
            <a:extLst>
              <a:ext uri="{FF2B5EF4-FFF2-40B4-BE49-F238E27FC236}">
                <a16:creationId xmlns:a16="http://schemas.microsoft.com/office/drawing/2014/main" id="{9BC9CA41-4806-DF66-B8E6-48C71D6F9D99}"/>
              </a:ext>
            </a:extLst>
          </p:cNvPr>
          <p:cNvGrpSpPr/>
          <p:nvPr/>
        </p:nvGrpSpPr>
        <p:grpSpPr>
          <a:xfrm>
            <a:off x="9488467" y="4231691"/>
            <a:ext cx="551127" cy="587399"/>
            <a:chOff x="8485796" y="3337175"/>
            <a:chExt cx="413345" cy="440549"/>
          </a:xfrm>
          <a:solidFill>
            <a:schemeClr val="accent2"/>
          </a:solidFill>
        </p:grpSpPr>
        <p:sp>
          <p:nvSpPr>
            <p:cNvPr id="128" name="Google Shape;10444;p74">
              <a:extLst>
                <a:ext uri="{FF2B5EF4-FFF2-40B4-BE49-F238E27FC236}">
                  <a16:creationId xmlns:a16="http://schemas.microsoft.com/office/drawing/2014/main" id="{363CBF1F-0A1C-8E9E-ECD4-58CDC1B83B6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29" name="Google Shape;10445;p74">
              <a:extLst>
                <a:ext uri="{FF2B5EF4-FFF2-40B4-BE49-F238E27FC236}">
                  <a16:creationId xmlns:a16="http://schemas.microsoft.com/office/drawing/2014/main" id="{F45F8AB4-FFB1-E85B-297F-ECDB18A024D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30" name="Google Shape;10446;p74">
              <a:extLst>
                <a:ext uri="{FF2B5EF4-FFF2-40B4-BE49-F238E27FC236}">
                  <a16:creationId xmlns:a16="http://schemas.microsoft.com/office/drawing/2014/main" id="{1F074EE7-CD22-2437-235B-DBFC05A14A30}"/>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31" name="Google Shape;10447;p74">
              <a:extLst>
                <a:ext uri="{FF2B5EF4-FFF2-40B4-BE49-F238E27FC236}">
                  <a16:creationId xmlns:a16="http://schemas.microsoft.com/office/drawing/2014/main" id="{17515B99-0098-7C19-3C9A-3B8DE0117BF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32" name="Google Shape;10448;p74">
              <a:extLst>
                <a:ext uri="{FF2B5EF4-FFF2-40B4-BE49-F238E27FC236}">
                  <a16:creationId xmlns:a16="http://schemas.microsoft.com/office/drawing/2014/main" id="{1ACEB95D-5E69-5DF4-1564-CDD68AF7566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33" name="Google Shape;10449;p74">
              <a:extLst>
                <a:ext uri="{FF2B5EF4-FFF2-40B4-BE49-F238E27FC236}">
                  <a16:creationId xmlns:a16="http://schemas.microsoft.com/office/drawing/2014/main" id="{13DD38E3-7EF6-C869-806A-1C05251474E3}"/>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134" name="Google Shape;10468;p74">
            <a:extLst>
              <a:ext uri="{FF2B5EF4-FFF2-40B4-BE49-F238E27FC236}">
                <a16:creationId xmlns:a16="http://schemas.microsoft.com/office/drawing/2014/main" id="{4535471B-56DF-41DD-FD16-15F6243B5F02}"/>
              </a:ext>
            </a:extLst>
          </p:cNvPr>
          <p:cNvGrpSpPr/>
          <p:nvPr/>
        </p:nvGrpSpPr>
        <p:grpSpPr>
          <a:xfrm>
            <a:off x="4198759" y="4455951"/>
            <a:ext cx="482864" cy="513247"/>
            <a:chOff x="4518516" y="3505370"/>
            <a:chExt cx="362148" cy="384935"/>
          </a:xfrm>
          <a:solidFill>
            <a:schemeClr val="accent2"/>
          </a:solidFill>
        </p:grpSpPr>
        <p:sp>
          <p:nvSpPr>
            <p:cNvPr id="135" name="Google Shape;10469;p74">
              <a:extLst>
                <a:ext uri="{FF2B5EF4-FFF2-40B4-BE49-F238E27FC236}">
                  <a16:creationId xmlns:a16="http://schemas.microsoft.com/office/drawing/2014/main" id="{4FFF5290-8585-771D-A6FE-B84ABDB2202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36" name="Google Shape;10470;p74">
              <a:extLst>
                <a:ext uri="{FF2B5EF4-FFF2-40B4-BE49-F238E27FC236}">
                  <a16:creationId xmlns:a16="http://schemas.microsoft.com/office/drawing/2014/main" id="{1A641D77-F1A1-BBD4-78FB-E5ACB42DA77B}"/>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37" name="Google Shape;10471;p74">
              <a:extLst>
                <a:ext uri="{FF2B5EF4-FFF2-40B4-BE49-F238E27FC236}">
                  <a16:creationId xmlns:a16="http://schemas.microsoft.com/office/drawing/2014/main" id="{B32B120D-C2EA-6D06-C2D3-1381B6B0C34E}"/>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138" name="Google Shape;10483;p74">
            <a:extLst>
              <a:ext uri="{FF2B5EF4-FFF2-40B4-BE49-F238E27FC236}">
                <a16:creationId xmlns:a16="http://schemas.microsoft.com/office/drawing/2014/main" id="{BF949FEA-91C1-D8AA-57A1-6CC3EBB2D139}"/>
              </a:ext>
            </a:extLst>
          </p:cNvPr>
          <p:cNvGrpSpPr/>
          <p:nvPr/>
        </p:nvGrpSpPr>
        <p:grpSpPr>
          <a:xfrm>
            <a:off x="8656083" y="4322496"/>
            <a:ext cx="453395" cy="480499"/>
            <a:chOff x="7861508" y="3405280"/>
            <a:chExt cx="340046" cy="360374"/>
          </a:xfrm>
          <a:solidFill>
            <a:schemeClr val="accent2"/>
          </a:solidFill>
        </p:grpSpPr>
        <p:sp>
          <p:nvSpPr>
            <p:cNvPr id="139" name="Google Shape;10484;p74">
              <a:extLst>
                <a:ext uri="{FF2B5EF4-FFF2-40B4-BE49-F238E27FC236}">
                  <a16:creationId xmlns:a16="http://schemas.microsoft.com/office/drawing/2014/main" id="{A54CA10C-0CBC-3DBB-74F4-235018CF8665}"/>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40" name="Google Shape;10485;p74">
              <a:extLst>
                <a:ext uri="{FF2B5EF4-FFF2-40B4-BE49-F238E27FC236}">
                  <a16:creationId xmlns:a16="http://schemas.microsoft.com/office/drawing/2014/main" id="{32BECAAD-073E-B19E-72C0-93CA2079CAA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41" name="Google Shape;10486;p74">
              <a:extLst>
                <a:ext uri="{FF2B5EF4-FFF2-40B4-BE49-F238E27FC236}">
                  <a16:creationId xmlns:a16="http://schemas.microsoft.com/office/drawing/2014/main" id="{073CAB64-A26B-3024-689D-5315C3B91F9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42" name="Google Shape;10487;p74">
              <a:extLst>
                <a:ext uri="{FF2B5EF4-FFF2-40B4-BE49-F238E27FC236}">
                  <a16:creationId xmlns:a16="http://schemas.microsoft.com/office/drawing/2014/main" id="{DCEC581C-DB63-5E11-D5C0-AB6458A7813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43" name="Google Shape;10488;p74">
              <a:extLst>
                <a:ext uri="{FF2B5EF4-FFF2-40B4-BE49-F238E27FC236}">
                  <a16:creationId xmlns:a16="http://schemas.microsoft.com/office/drawing/2014/main" id="{D3EAB5A0-822E-C73A-B946-257B9487428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144" name="Google Shape;10497;p74">
            <a:extLst>
              <a:ext uri="{FF2B5EF4-FFF2-40B4-BE49-F238E27FC236}">
                <a16:creationId xmlns:a16="http://schemas.microsoft.com/office/drawing/2014/main" id="{F52ADBB8-D28E-A6AC-88F6-B9DB9CB72F6B}"/>
              </a:ext>
            </a:extLst>
          </p:cNvPr>
          <p:cNvGrpSpPr/>
          <p:nvPr/>
        </p:nvGrpSpPr>
        <p:grpSpPr>
          <a:xfrm>
            <a:off x="8548183" y="2388222"/>
            <a:ext cx="630399" cy="670072"/>
            <a:chOff x="7780583" y="1954575"/>
            <a:chExt cx="472799" cy="502554"/>
          </a:xfrm>
          <a:solidFill>
            <a:schemeClr val="accent2"/>
          </a:solidFill>
        </p:grpSpPr>
        <p:sp>
          <p:nvSpPr>
            <p:cNvPr id="145" name="Google Shape;10498;p74">
              <a:extLst>
                <a:ext uri="{FF2B5EF4-FFF2-40B4-BE49-F238E27FC236}">
                  <a16:creationId xmlns:a16="http://schemas.microsoft.com/office/drawing/2014/main" id="{E07A5D15-6D7D-4806-3EE4-E9C187EBB32A}"/>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46" name="Google Shape;10499;p74">
              <a:extLst>
                <a:ext uri="{FF2B5EF4-FFF2-40B4-BE49-F238E27FC236}">
                  <a16:creationId xmlns:a16="http://schemas.microsoft.com/office/drawing/2014/main" id="{5E02CAA3-1B00-C806-140E-23A47146FF39}"/>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47" name="Google Shape;10500;p74">
              <a:extLst>
                <a:ext uri="{FF2B5EF4-FFF2-40B4-BE49-F238E27FC236}">
                  <a16:creationId xmlns:a16="http://schemas.microsoft.com/office/drawing/2014/main" id="{AD1722B8-1C43-E283-3879-ABB17079C07A}"/>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48" name="Google Shape;10501;p74">
              <a:extLst>
                <a:ext uri="{FF2B5EF4-FFF2-40B4-BE49-F238E27FC236}">
                  <a16:creationId xmlns:a16="http://schemas.microsoft.com/office/drawing/2014/main" id="{FE8E4CF8-0731-F02B-5530-A84A398EEE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49" name="Google Shape;10502;p74">
              <a:extLst>
                <a:ext uri="{FF2B5EF4-FFF2-40B4-BE49-F238E27FC236}">
                  <a16:creationId xmlns:a16="http://schemas.microsoft.com/office/drawing/2014/main" id="{CFDB21B6-42E0-E5C1-DC91-B6365D31C762}"/>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50" name="Google Shape;10503;p74">
              <a:extLst>
                <a:ext uri="{FF2B5EF4-FFF2-40B4-BE49-F238E27FC236}">
                  <a16:creationId xmlns:a16="http://schemas.microsoft.com/office/drawing/2014/main" id="{E1C28A8E-7C79-33D8-985A-ADD0814056F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151" name="Google Shape;10234;p74">
            <a:extLst>
              <a:ext uri="{FF2B5EF4-FFF2-40B4-BE49-F238E27FC236}">
                <a16:creationId xmlns:a16="http://schemas.microsoft.com/office/drawing/2014/main" id="{6B5C8FF5-7B72-2F26-23AA-902548515FFA}"/>
              </a:ext>
            </a:extLst>
          </p:cNvPr>
          <p:cNvGrpSpPr/>
          <p:nvPr/>
        </p:nvGrpSpPr>
        <p:grpSpPr>
          <a:xfrm>
            <a:off x="3223327" y="2436442"/>
            <a:ext cx="627059" cy="670072"/>
            <a:chOff x="3786941" y="1990740"/>
            <a:chExt cx="470294" cy="502554"/>
          </a:xfrm>
          <a:solidFill>
            <a:schemeClr val="accent2"/>
          </a:solidFill>
        </p:grpSpPr>
        <p:sp>
          <p:nvSpPr>
            <p:cNvPr id="152" name="Google Shape;10235;p74">
              <a:extLst>
                <a:ext uri="{FF2B5EF4-FFF2-40B4-BE49-F238E27FC236}">
                  <a16:creationId xmlns:a16="http://schemas.microsoft.com/office/drawing/2014/main" id="{9C768376-3B6E-3B45-E401-F5815F385C3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53" name="Google Shape;10236;p74">
              <a:extLst>
                <a:ext uri="{FF2B5EF4-FFF2-40B4-BE49-F238E27FC236}">
                  <a16:creationId xmlns:a16="http://schemas.microsoft.com/office/drawing/2014/main" id="{946569FA-07C8-2C57-2B05-95383D72510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54" name="Google Shape;10237;p74">
              <a:extLst>
                <a:ext uri="{FF2B5EF4-FFF2-40B4-BE49-F238E27FC236}">
                  <a16:creationId xmlns:a16="http://schemas.microsoft.com/office/drawing/2014/main" id="{262E49B8-9316-370D-0F43-44F61041EBD2}"/>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55" name="Google Shape;10238;p74">
              <a:extLst>
                <a:ext uri="{FF2B5EF4-FFF2-40B4-BE49-F238E27FC236}">
                  <a16:creationId xmlns:a16="http://schemas.microsoft.com/office/drawing/2014/main" id="{CD821048-3C5C-1B66-B664-7B251583931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56" name="Google Shape;10239;p74">
              <a:extLst>
                <a:ext uri="{FF2B5EF4-FFF2-40B4-BE49-F238E27FC236}">
                  <a16:creationId xmlns:a16="http://schemas.microsoft.com/office/drawing/2014/main" id="{9ABF6007-B9F8-7D6C-AA14-CB50EAB58C8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157" name="Google Shape;10251;p74">
            <a:extLst>
              <a:ext uri="{FF2B5EF4-FFF2-40B4-BE49-F238E27FC236}">
                <a16:creationId xmlns:a16="http://schemas.microsoft.com/office/drawing/2014/main" id="{F911CB69-AA9D-63AA-F1E3-11CFFC029DD8}"/>
              </a:ext>
            </a:extLst>
          </p:cNvPr>
          <p:cNvGrpSpPr/>
          <p:nvPr/>
        </p:nvGrpSpPr>
        <p:grpSpPr>
          <a:xfrm>
            <a:off x="7674588" y="2442002"/>
            <a:ext cx="406347" cy="670060"/>
            <a:chOff x="7125388" y="1994909"/>
            <a:chExt cx="304760" cy="502545"/>
          </a:xfrm>
          <a:solidFill>
            <a:schemeClr val="accent2"/>
          </a:solidFill>
        </p:grpSpPr>
        <p:sp>
          <p:nvSpPr>
            <p:cNvPr id="158" name="Google Shape;10252;p74">
              <a:extLst>
                <a:ext uri="{FF2B5EF4-FFF2-40B4-BE49-F238E27FC236}">
                  <a16:creationId xmlns:a16="http://schemas.microsoft.com/office/drawing/2014/main" id="{3DDDF038-2B3B-F43D-5D19-AC43ADAF7BA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59" name="Google Shape;10253;p74">
              <a:extLst>
                <a:ext uri="{FF2B5EF4-FFF2-40B4-BE49-F238E27FC236}">
                  <a16:creationId xmlns:a16="http://schemas.microsoft.com/office/drawing/2014/main" id="{86B58B38-F591-B934-AD92-8EEF585DFE56}"/>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60" name="Google Shape;10254;p74">
              <a:extLst>
                <a:ext uri="{FF2B5EF4-FFF2-40B4-BE49-F238E27FC236}">
                  <a16:creationId xmlns:a16="http://schemas.microsoft.com/office/drawing/2014/main" id="{FC1C955B-7B10-B54C-9FCE-F4EE01C7D6C7}"/>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61" name="Google Shape;10255;p74">
              <a:extLst>
                <a:ext uri="{FF2B5EF4-FFF2-40B4-BE49-F238E27FC236}">
                  <a16:creationId xmlns:a16="http://schemas.microsoft.com/office/drawing/2014/main" id="{9D8F48BB-87BA-8372-2C9A-1459B32E70B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62" name="Google Shape;10256;p74">
              <a:extLst>
                <a:ext uri="{FF2B5EF4-FFF2-40B4-BE49-F238E27FC236}">
                  <a16:creationId xmlns:a16="http://schemas.microsoft.com/office/drawing/2014/main" id="{48860A2B-776E-6530-60ED-03EC93C22FD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63" name="Google Shape;10257;p74">
              <a:extLst>
                <a:ext uri="{FF2B5EF4-FFF2-40B4-BE49-F238E27FC236}">
                  <a16:creationId xmlns:a16="http://schemas.microsoft.com/office/drawing/2014/main" id="{19023008-8D78-5DEF-0238-ADF1808BE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64" name="Google Shape;10258;p74">
              <a:extLst>
                <a:ext uri="{FF2B5EF4-FFF2-40B4-BE49-F238E27FC236}">
                  <a16:creationId xmlns:a16="http://schemas.microsoft.com/office/drawing/2014/main" id="{E4F1CBD3-A017-584A-1D89-C39C7361BD2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165" name="Google Shape;10297;p74">
            <a:extLst>
              <a:ext uri="{FF2B5EF4-FFF2-40B4-BE49-F238E27FC236}">
                <a16:creationId xmlns:a16="http://schemas.microsoft.com/office/drawing/2014/main" id="{4CA99D1B-D798-7BAF-2B68-9F3F49383E1D}"/>
              </a:ext>
            </a:extLst>
          </p:cNvPr>
          <p:cNvGrpSpPr/>
          <p:nvPr/>
        </p:nvGrpSpPr>
        <p:grpSpPr>
          <a:xfrm>
            <a:off x="4192276" y="2424214"/>
            <a:ext cx="627009" cy="666499"/>
            <a:chOff x="4513652" y="1981568"/>
            <a:chExt cx="470257" cy="499874"/>
          </a:xfrm>
          <a:solidFill>
            <a:schemeClr val="accent2"/>
          </a:solidFill>
        </p:grpSpPr>
        <p:sp>
          <p:nvSpPr>
            <p:cNvPr id="166" name="Google Shape;10298;p74">
              <a:extLst>
                <a:ext uri="{FF2B5EF4-FFF2-40B4-BE49-F238E27FC236}">
                  <a16:creationId xmlns:a16="http://schemas.microsoft.com/office/drawing/2014/main" id="{308EDE43-FF3D-02C7-C557-55A8961425AC}"/>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67" name="Google Shape;10299;p74">
              <a:extLst>
                <a:ext uri="{FF2B5EF4-FFF2-40B4-BE49-F238E27FC236}">
                  <a16:creationId xmlns:a16="http://schemas.microsoft.com/office/drawing/2014/main" id="{FA3119DB-3454-A3AE-E6A4-94C193432EA3}"/>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68" name="Google Shape;10300;p74">
              <a:extLst>
                <a:ext uri="{FF2B5EF4-FFF2-40B4-BE49-F238E27FC236}">
                  <a16:creationId xmlns:a16="http://schemas.microsoft.com/office/drawing/2014/main" id="{6F696C0B-CA0A-C92E-5C56-F0E5C73AC9E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69" name="Google Shape;10301;p74">
              <a:extLst>
                <a:ext uri="{FF2B5EF4-FFF2-40B4-BE49-F238E27FC236}">
                  <a16:creationId xmlns:a16="http://schemas.microsoft.com/office/drawing/2014/main" id="{7C2F22D6-356A-694D-E0E8-87E0B67B48E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70" name="Google Shape;10302;p74">
              <a:extLst>
                <a:ext uri="{FF2B5EF4-FFF2-40B4-BE49-F238E27FC236}">
                  <a16:creationId xmlns:a16="http://schemas.microsoft.com/office/drawing/2014/main" id="{8E64E2A3-3A2D-1CC5-F804-53E77A3F65B9}"/>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171" name="Google Shape;10352;p74">
            <a:extLst>
              <a:ext uri="{FF2B5EF4-FFF2-40B4-BE49-F238E27FC236}">
                <a16:creationId xmlns:a16="http://schemas.microsoft.com/office/drawing/2014/main" id="{549E87A0-E0EC-DC62-032F-769A0CC04316}"/>
              </a:ext>
            </a:extLst>
          </p:cNvPr>
          <p:cNvGrpSpPr/>
          <p:nvPr/>
        </p:nvGrpSpPr>
        <p:grpSpPr>
          <a:xfrm>
            <a:off x="5085129" y="2435530"/>
            <a:ext cx="628704" cy="672425"/>
            <a:chOff x="5183294" y="1990054"/>
            <a:chExt cx="471528" cy="504319"/>
          </a:xfrm>
          <a:solidFill>
            <a:schemeClr val="accent2"/>
          </a:solidFill>
        </p:grpSpPr>
        <p:sp>
          <p:nvSpPr>
            <p:cNvPr id="172" name="Google Shape;10353;p74">
              <a:extLst>
                <a:ext uri="{FF2B5EF4-FFF2-40B4-BE49-F238E27FC236}">
                  <a16:creationId xmlns:a16="http://schemas.microsoft.com/office/drawing/2014/main" id="{97598B3E-6DD7-9775-B71E-C067BB4787D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73" name="Google Shape;10354;p74">
              <a:extLst>
                <a:ext uri="{FF2B5EF4-FFF2-40B4-BE49-F238E27FC236}">
                  <a16:creationId xmlns:a16="http://schemas.microsoft.com/office/drawing/2014/main" id="{6824AC52-8A90-AC68-CEA9-EF67171BCE1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74" name="Google Shape;10355;p74">
              <a:extLst>
                <a:ext uri="{FF2B5EF4-FFF2-40B4-BE49-F238E27FC236}">
                  <a16:creationId xmlns:a16="http://schemas.microsoft.com/office/drawing/2014/main" id="{4D1808C6-9E0A-DDE7-9BBF-99AAB01652D7}"/>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75" name="Google Shape;10356;p74">
              <a:extLst>
                <a:ext uri="{FF2B5EF4-FFF2-40B4-BE49-F238E27FC236}">
                  <a16:creationId xmlns:a16="http://schemas.microsoft.com/office/drawing/2014/main" id="{4FCC2C55-F676-C30F-5813-89E0B713A93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76" name="Google Shape;10357;p74">
              <a:extLst>
                <a:ext uri="{FF2B5EF4-FFF2-40B4-BE49-F238E27FC236}">
                  <a16:creationId xmlns:a16="http://schemas.microsoft.com/office/drawing/2014/main" id="{DE44BDBF-6496-1541-1975-1FF689EA09B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77" name="Google Shape;10358;p74">
              <a:extLst>
                <a:ext uri="{FF2B5EF4-FFF2-40B4-BE49-F238E27FC236}">
                  <a16:creationId xmlns:a16="http://schemas.microsoft.com/office/drawing/2014/main" id="{2B7C10AB-2251-2333-2543-CE0B53CD406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178" name="Google Shape;10390;p74">
            <a:extLst>
              <a:ext uri="{FF2B5EF4-FFF2-40B4-BE49-F238E27FC236}">
                <a16:creationId xmlns:a16="http://schemas.microsoft.com/office/drawing/2014/main" id="{E0BEF481-0BF2-6ED3-83AF-C8E22D3D7684}"/>
              </a:ext>
            </a:extLst>
          </p:cNvPr>
          <p:cNvGrpSpPr/>
          <p:nvPr/>
        </p:nvGrpSpPr>
        <p:grpSpPr>
          <a:xfrm>
            <a:off x="2345906" y="2451048"/>
            <a:ext cx="628705" cy="670072"/>
            <a:chOff x="3128875" y="2001694"/>
            <a:chExt cx="471529" cy="502554"/>
          </a:xfrm>
          <a:solidFill>
            <a:schemeClr val="accent2"/>
          </a:solidFill>
        </p:grpSpPr>
        <p:sp>
          <p:nvSpPr>
            <p:cNvPr id="179" name="Google Shape;10391;p74">
              <a:extLst>
                <a:ext uri="{FF2B5EF4-FFF2-40B4-BE49-F238E27FC236}">
                  <a16:creationId xmlns:a16="http://schemas.microsoft.com/office/drawing/2014/main" id="{0C8CB84B-800E-4E01-5FF4-5FB49A57C938}"/>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80" name="Google Shape;10392;p74">
              <a:extLst>
                <a:ext uri="{FF2B5EF4-FFF2-40B4-BE49-F238E27FC236}">
                  <a16:creationId xmlns:a16="http://schemas.microsoft.com/office/drawing/2014/main" id="{B6638EE3-F7EC-1A73-4092-4417DB24462A}"/>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81" name="Google Shape;10393;p74">
              <a:extLst>
                <a:ext uri="{FF2B5EF4-FFF2-40B4-BE49-F238E27FC236}">
                  <a16:creationId xmlns:a16="http://schemas.microsoft.com/office/drawing/2014/main" id="{3062EB7C-340A-ECFB-5061-B1FF8E0A3CC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82" name="Google Shape;10394;p74">
              <a:extLst>
                <a:ext uri="{FF2B5EF4-FFF2-40B4-BE49-F238E27FC236}">
                  <a16:creationId xmlns:a16="http://schemas.microsoft.com/office/drawing/2014/main" id="{122A78A3-C2CC-5BD0-7291-FFA346F77528}"/>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83" name="Google Shape;10395;p74">
              <a:extLst>
                <a:ext uri="{FF2B5EF4-FFF2-40B4-BE49-F238E27FC236}">
                  <a16:creationId xmlns:a16="http://schemas.microsoft.com/office/drawing/2014/main" id="{1C85C88F-68D8-A679-8D64-466D6484960D}"/>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84" name="Google Shape;10396;p74">
              <a:extLst>
                <a:ext uri="{FF2B5EF4-FFF2-40B4-BE49-F238E27FC236}">
                  <a16:creationId xmlns:a16="http://schemas.microsoft.com/office/drawing/2014/main" id="{5E6C24D4-2CD5-F59D-B1A6-773553FFF79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85" name="Google Shape;10397;p74">
              <a:extLst>
                <a:ext uri="{FF2B5EF4-FFF2-40B4-BE49-F238E27FC236}">
                  <a16:creationId xmlns:a16="http://schemas.microsoft.com/office/drawing/2014/main" id="{EC8174E3-E575-8E54-A7AF-693F9CEF6D8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86" name="Google Shape;10398;p74">
              <a:extLst>
                <a:ext uri="{FF2B5EF4-FFF2-40B4-BE49-F238E27FC236}">
                  <a16:creationId xmlns:a16="http://schemas.microsoft.com/office/drawing/2014/main" id="{A15BBB54-8E0C-E208-87BE-4C32EE12743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187" name="Google Shape;10412;p74">
            <a:extLst>
              <a:ext uri="{FF2B5EF4-FFF2-40B4-BE49-F238E27FC236}">
                <a16:creationId xmlns:a16="http://schemas.microsoft.com/office/drawing/2014/main" id="{207C943F-D9BB-97BE-3886-89D7ABAD6E5B}"/>
              </a:ext>
            </a:extLst>
          </p:cNvPr>
          <p:cNvGrpSpPr/>
          <p:nvPr/>
        </p:nvGrpSpPr>
        <p:grpSpPr>
          <a:xfrm>
            <a:off x="6033801" y="2436004"/>
            <a:ext cx="588592" cy="667280"/>
            <a:chOff x="5894798" y="1990411"/>
            <a:chExt cx="441444" cy="500460"/>
          </a:xfrm>
          <a:solidFill>
            <a:schemeClr val="accent2"/>
          </a:solidFill>
        </p:grpSpPr>
        <p:sp>
          <p:nvSpPr>
            <p:cNvPr id="188" name="Google Shape;10413;p74">
              <a:extLst>
                <a:ext uri="{FF2B5EF4-FFF2-40B4-BE49-F238E27FC236}">
                  <a16:creationId xmlns:a16="http://schemas.microsoft.com/office/drawing/2014/main" id="{9DC986DA-10F9-6AA8-EC02-A1FF987FFC4F}"/>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89" name="Google Shape;10414;p74">
              <a:extLst>
                <a:ext uri="{FF2B5EF4-FFF2-40B4-BE49-F238E27FC236}">
                  <a16:creationId xmlns:a16="http://schemas.microsoft.com/office/drawing/2014/main" id="{8060AFDD-57F7-FD2E-92E1-307E9BE871E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90" name="Google Shape;10415;p74">
              <a:extLst>
                <a:ext uri="{FF2B5EF4-FFF2-40B4-BE49-F238E27FC236}">
                  <a16:creationId xmlns:a16="http://schemas.microsoft.com/office/drawing/2014/main" id="{A3CD5DC7-B9CA-FA67-6308-EA7C229E1A6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91" name="Google Shape;10416;p74">
              <a:extLst>
                <a:ext uri="{FF2B5EF4-FFF2-40B4-BE49-F238E27FC236}">
                  <a16:creationId xmlns:a16="http://schemas.microsoft.com/office/drawing/2014/main" id="{959FB98B-4142-C1CA-4B07-3CF0B78F85A6}"/>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92" name="Google Shape;10417;p74">
              <a:extLst>
                <a:ext uri="{FF2B5EF4-FFF2-40B4-BE49-F238E27FC236}">
                  <a16:creationId xmlns:a16="http://schemas.microsoft.com/office/drawing/2014/main" id="{8785E938-9AA3-6F94-F95B-A1D37D2A0BD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93" name="Google Shape;10418;p74">
              <a:extLst>
                <a:ext uri="{FF2B5EF4-FFF2-40B4-BE49-F238E27FC236}">
                  <a16:creationId xmlns:a16="http://schemas.microsoft.com/office/drawing/2014/main" id="{3FD84E38-EAAF-ECE4-9B4B-88FDF05ABF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94" name="Google Shape;10419;p74">
              <a:extLst>
                <a:ext uri="{FF2B5EF4-FFF2-40B4-BE49-F238E27FC236}">
                  <a16:creationId xmlns:a16="http://schemas.microsoft.com/office/drawing/2014/main" id="{E58CCBF2-BBBE-94C7-4398-5E21209EBAA7}"/>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95" name="Google Shape;10420;p74">
              <a:extLst>
                <a:ext uri="{FF2B5EF4-FFF2-40B4-BE49-F238E27FC236}">
                  <a16:creationId xmlns:a16="http://schemas.microsoft.com/office/drawing/2014/main" id="{A28E320A-4712-1B60-697E-B124B070A8B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196" name="Google Shape;10478;p74">
            <a:extLst>
              <a:ext uri="{FF2B5EF4-FFF2-40B4-BE49-F238E27FC236}">
                <a16:creationId xmlns:a16="http://schemas.microsoft.com/office/drawing/2014/main" id="{09F2D4EE-F98A-A0F4-7C60-0A3C2EBAF0DA}"/>
              </a:ext>
            </a:extLst>
          </p:cNvPr>
          <p:cNvGrpSpPr/>
          <p:nvPr/>
        </p:nvGrpSpPr>
        <p:grpSpPr>
          <a:xfrm>
            <a:off x="6776539" y="2435784"/>
            <a:ext cx="638739" cy="668243"/>
            <a:chOff x="6451850" y="1990246"/>
            <a:chExt cx="479054" cy="501182"/>
          </a:xfrm>
          <a:solidFill>
            <a:schemeClr val="accent2"/>
          </a:solidFill>
        </p:grpSpPr>
        <p:sp>
          <p:nvSpPr>
            <p:cNvPr id="197" name="Google Shape;10479;p74">
              <a:extLst>
                <a:ext uri="{FF2B5EF4-FFF2-40B4-BE49-F238E27FC236}">
                  <a16:creationId xmlns:a16="http://schemas.microsoft.com/office/drawing/2014/main" id="{7E3A64E1-13D9-BDA1-FA52-FEE440608B8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98" name="Google Shape;10480;p74">
              <a:extLst>
                <a:ext uri="{FF2B5EF4-FFF2-40B4-BE49-F238E27FC236}">
                  <a16:creationId xmlns:a16="http://schemas.microsoft.com/office/drawing/2014/main" id="{97889578-B73D-BA95-D24F-1255724C28E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199" name="Google Shape;10481;p74">
              <a:extLst>
                <a:ext uri="{FF2B5EF4-FFF2-40B4-BE49-F238E27FC236}">
                  <a16:creationId xmlns:a16="http://schemas.microsoft.com/office/drawing/2014/main" id="{2D6D075D-271F-F463-848D-D979EEE1D4E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200" name="Google Shape;10482;p74">
              <a:extLst>
                <a:ext uri="{FF2B5EF4-FFF2-40B4-BE49-F238E27FC236}">
                  <a16:creationId xmlns:a16="http://schemas.microsoft.com/office/drawing/2014/main" id="{6995B55E-F091-1DC2-CBE3-4DC11A27082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201" name="Google Shape;10101;p74">
            <a:extLst>
              <a:ext uri="{FF2B5EF4-FFF2-40B4-BE49-F238E27FC236}">
                <a16:creationId xmlns:a16="http://schemas.microsoft.com/office/drawing/2014/main" id="{627F389E-0E42-E782-EF16-4E18CBB8B07E}"/>
              </a:ext>
            </a:extLst>
          </p:cNvPr>
          <p:cNvGrpSpPr/>
          <p:nvPr/>
        </p:nvGrpSpPr>
        <p:grpSpPr>
          <a:xfrm>
            <a:off x="9558667" y="5337469"/>
            <a:ext cx="437229" cy="432205"/>
            <a:chOff x="8538447" y="4166509"/>
            <a:chExt cx="327922" cy="324154"/>
          </a:xfrm>
          <a:solidFill>
            <a:schemeClr val="accent2"/>
          </a:solidFill>
        </p:grpSpPr>
        <p:sp>
          <p:nvSpPr>
            <p:cNvPr id="202" name="Google Shape;10102;p74">
              <a:extLst>
                <a:ext uri="{FF2B5EF4-FFF2-40B4-BE49-F238E27FC236}">
                  <a16:creationId xmlns:a16="http://schemas.microsoft.com/office/drawing/2014/main" id="{BE0DA942-5DB3-65B3-5E4F-EAE14DF934D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203" name="Google Shape;10103;p74">
              <a:extLst>
                <a:ext uri="{FF2B5EF4-FFF2-40B4-BE49-F238E27FC236}">
                  <a16:creationId xmlns:a16="http://schemas.microsoft.com/office/drawing/2014/main" id="{B202A950-1B61-3665-C645-CEA68582E42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204" name="Google Shape;10104;p74">
              <a:extLst>
                <a:ext uri="{FF2B5EF4-FFF2-40B4-BE49-F238E27FC236}">
                  <a16:creationId xmlns:a16="http://schemas.microsoft.com/office/drawing/2014/main" id="{7CD6E7EA-9238-CD4D-652E-F4064AF670A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205" name="Google Shape;10105;p74">
              <a:extLst>
                <a:ext uri="{FF2B5EF4-FFF2-40B4-BE49-F238E27FC236}">
                  <a16:creationId xmlns:a16="http://schemas.microsoft.com/office/drawing/2014/main" id="{23F00AA8-DFA7-2668-1254-F967C2E32EFC}"/>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206" name="Google Shape;10106;p74">
              <a:extLst>
                <a:ext uri="{FF2B5EF4-FFF2-40B4-BE49-F238E27FC236}">
                  <a16:creationId xmlns:a16="http://schemas.microsoft.com/office/drawing/2014/main" id="{48F9F7A2-58F3-7F5E-40BC-6B4ACD20A44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grpSp>
        <p:nvGrpSpPr>
          <p:cNvPr id="207" name="Google Shape;10125;p74">
            <a:extLst>
              <a:ext uri="{FF2B5EF4-FFF2-40B4-BE49-F238E27FC236}">
                <a16:creationId xmlns:a16="http://schemas.microsoft.com/office/drawing/2014/main" id="{D0F51A8F-92A6-5496-FD99-604737840213}"/>
              </a:ext>
            </a:extLst>
          </p:cNvPr>
          <p:cNvGrpSpPr/>
          <p:nvPr/>
        </p:nvGrpSpPr>
        <p:grpSpPr>
          <a:xfrm>
            <a:off x="8587454" y="1534310"/>
            <a:ext cx="594005" cy="634689"/>
            <a:chOff x="7810036" y="1314139"/>
            <a:chExt cx="445504" cy="476017"/>
          </a:xfrm>
          <a:solidFill>
            <a:schemeClr val="accent2"/>
          </a:solidFill>
        </p:grpSpPr>
        <p:sp>
          <p:nvSpPr>
            <p:cNvPr id="208" name="Google Shape;10126;p74">
              <a:extLst>
                <a:ext uri="{FF2B5EF4-FFF2-40B4-BE49-F238E27FC236}">
                  <a16:creationId xmlns:a16="http://schemas.microsoft.com/office/drawing/2014/main" id="{F8AD469E-C683-D0A1-15D7-6DE82FA35E7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209" name="Google Shape;10127;p74">
              <a:extLst>
                <a:ext uri="{FF2B5EF4-FFF2-40B4-BE49-F238E27FC236}">
                  <a16:creationId xmlns:a16="http://schemas.microsoft.com/office/drawing/2014/main" id="{288A8D2E-B6F1-87B8-7CEF-F77B1419779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sp>
          <p:nvSpPr>
            <p:cNvPr id="210" name="Google Shape;10128;p74">
              <a:extLst>
                <a:ext uri="{FF2B5EF4-FFF2-40B4-BE49-F238E27FC236}">
                  <a16:creationId xmlns:a16="http://schemas.microsoft.com/office/drawing/2014/main" id="{FFAE6176-975C-7420-B495-FFF7C974496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solidFill>
                <a:schemeClr val="accent3"/>
              </a:solid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4">
                    <a:lumMod val="50000"/>
                  </a:schemeClr>
                </a:solidFill>
                <a:cs typeface="B Nazanin" pitchFamily="2" charset="-78"/>
              </a:endParaRPr>
            </a:p>
          </p:txBody>
        </p:sp>
      </p:grpSp>
      <p:sp>
        <p:nvSpPr>
          <p:cNvPr id="211" name="Text Placeholder 1">
            <a:extLst>
              <a:ext uri="{FF2B5EF4-FFF2-40B4-BE49-F238E27FC236}">
                <a16:creationId xmlns:a16="http://schemas.microsoft.com/office/drawing/2014/main" id="{53C31407-9C9A-A937-4454-E493557AFA32}"/>
              </a:ext>
            </a:extLst>
          </p:cNvPr>
          <p:cNvSpPr txBox="1">
            <a:spLocks/>
          </p:cNvSpPr>
          <p:nvPr/>
        </p:nvSpPr>
        <p:spPr>
          <a:xfrm>
            <a:off x="1554349" y="315486"/>
            <a:ext cx="9221600"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a-IR" sz="4800" dirty="0">
                <a:solidFill>
                  <a:schemeClr val="accent4">
                    <a:lumMod val="50000"/>
                  </a:schemeClr>
                </a:solidFill>
                <a:latin typeface="Arial"/>
                <a:cs typeface="B Nazanin" pitchFamily="2" charset="-78"/>
              </a:rPr>
              <a:t>مجموعه آیکون های کاملاً قابل ویرایش: </a:t>
            </a:r>
            <a:r>
              <a:rPr lang="en-US" sz="4800" dirty="0">
                <a:solidFill>
                  <a:schemeClr val="accent4">
                    <a:lumMod val="50000"/>
                  </a:schemeClr>
                </a:solidFill>
                <a:latin typeface="Arial"/>
                <a:cs typeface="B Nazanin" pitchFamily="2" charset="-78"/>
              </a:rPr>
              <a:t>B</a:t>
            </a:r>
          </a:p>
        </p:txBody>
      </p:sp>
    </p:spTree>
    <p:extLst>
      <p:ext uri="{BB962C8B-B14F-4D97-AF65-F5344CB8AC3E}">
        <p14:creationId xmlns:p14="http://schemas.microsoft.com/office/powerpoint/2010/main" val="21351726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6653023" y="4344114"/>
            <a:ext cx="249704" cy="77764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accent5"/>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3"/>
              </a:solidFill>
              <a:ea typeface="맑은 고딕" pitchFamily="34"/>
              <a:cs typeface="B Nazanin"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7290692" y="4433894"/>
            <a:ext cx="599053" cy="598077"/>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accent5"/>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3"/>
              </a:solidFill>
              <a:ea typeface="맑은 고딕" pitchFamily="34"/>
              <a:cs typeface="B Nazanin"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9179502" y="4499487"/>
            <a:ext cx="578521" cy="466916"/>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accent5"/>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3"/>
              </a:solidFill>
              <a:ea typeface="맑은 고딕" pitchFamily="34"/>
              <a:cs typeface="B Nazanin"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9238059" y="5700899"/>
            <a:ext cx="664121" cy="48670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accent5"/>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3"/>
              </a:solidFill>
              <a:ea typeface="맑은 고딕" pitchFamily="34"/>
              <a:cs typeface="B Nazanin"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2444311" y="4407354"/>
            <a:ext cx="651175" cy="65117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accent5"/>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3"/>
              </a:solidFill>
              <a:ea typeface="맑은 고딕" pitchFamily="34"/>
              <a:cs typeface="B Nazanin"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4930209" y="5487893"/>
            <a:ext cx="548664" cy="705539"/>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accent5"/>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3"/>
              </a:solidFill>
              <a:ea typeface="맑은 고딕" pitchFamily="34"/>
              <a:cs typeface="B Nazanin"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5767655" y="5658265"/>
            <a:ext cx="574719" cy="56869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accent5"/>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3"/>
              </a:solidFill>
              <a:ea typeface="맑은 고딕" pitchFamily="34"/>
              <a:cs typeface="B Nazanin"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3389216" y="5552339"/>
            <a:ext cx="395399"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accent5"/>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3"/>
              </a:solidFill>
              <a:ea typeface="맑은 고딕" pitchFamily="34"/>
              <a:cs typeface="B Nazanin"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6613669" y="5594609"/>
            <a:ext cx="515880"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accent5"/>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3"/>
              </a:solidFill>
              <a:ea typeface="맑은 고딕" pitchFamily="34"/>
              <a:cs typeface="B Nazanin"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8340533" y="5629711"/>
            <a:ext cx="565331" cy="579644"/>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accent5"/>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3"/>
              </a:solidFill>
              <a:ea typeface="맑은 고딕" pitchFamily="34"/>
              <a:cs typeface="B Nazanin"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3254578" y="4537867"/>
            <a:ext cx="695285"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accent5"/>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3"/>
              </a:solidFill>
              <a:ea typeface="맑은 고딕" pitchFamily="34"/>
              <a:cs typeface="B Nazanin"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2644173" y="5399697"/>
            <a:ext cx="357712" cy="87651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accent5"/>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3"/>
              </a:solidFill>
              <a:ea typeface="맑은 고딕" pitchFamily="34"/>
              <a:cs typeface="B Nazanin"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7352910" y="5629699"/>
            <a:ext cx="655441" cy="518196"/>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accent5"/>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3"/>
              </a:solidFill>
              <a:ea typeface="맑은 고딕" pitchFamily="34"/>
              <a:cs typeface="B Nazanin"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4158116" y="5603791"/>
            <a:ext cx="539605" cy="54411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accent5"/>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3"/>
              </a:solidFill>
              <a:ea typeface="맑은 고딕" pitchFamily="34"/>
              <a:cs typeface="B Nazanin"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8277720" y="4423874"/>
            <a:ext cx="513807" cy="61812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accent5"/>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dirty="0">
              <a:solidFill>
                <a:schemeClr val="accent3"/>
              </a:solidFill>
              <a:ea typeface="맑은 고딕" pitchFamily="34"/>
              <a:cs typeface="B Nazanin"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9207079" y="1086739"/>
            <a:ext cx="566855" cy="566464"/>
            <a:chOff x="8211055" y="926488"/>
            <a:chExt cx="425141" cy="424848"/>
          </a:xfrm>
          <a:solidFill>
            <a:schemeClr val="accent5"/>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8252568" y="2156150"/>
            <a:ext cx="552076" cy="550615"/>
            <a:chOff x="7495172" y="1728545"/>
            <a:chExt cx="414057" cy="412961"/>
          </a:xfrm>
          <a:solidFill>
            <a:schemeClr val="accent5"/>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4172587" y="4495451"/>
            <a:ext cx="508856" cy="563075"/>
            <a:chOff x="4435187" y="3483022"/>
            <a:chExt cx="381642" cy="422306"/>
          </a:xfrm>
          <a:solidFill>
            <a:schemeClr val="accent5"/>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3233599" y="1166159"/>
            <a:ext cx="498079" cy="497116"/>
            <a:chOff x="3730944" y="986052"/>
            <a:chExt cx="373559" cy="372837"/>
          </a:xfrm>
          <a:solidFill>
            <a:schemeClr val="accent5"/>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9178526" y="3262597"/>
            <a:ext cx="604881" cy="605820"/>
            <a:chOff x="8189640" y="2558381"/>
            <a:chExt cx="453661" cy="454365"/>
          </a:xfrm>
          <a:solidFill>
            <a:schemeClr val="accent5"/>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2461892" y="1098432"/>
            <a:ext cx="499957" cy="600565"/>
            <a:chOff x="3152165" y="935257"/>
            <a:chExt cx="374968" cy="450424"/>
          </a:xfrm>
          <a:solidFill>
            <a:schemeClr val="accent5"/>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6429302" y="1062709"/>
            <a:ext cx="600565" cy="600564"/>
            <a:chOff x="6127723" y="908465"/>
            <a:chExt cx="450424" cy="450423"/>
          </a:xfrm>
          <a:solidFill>
            <a:schemeClr val="accent5"/>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7185597" y="1073229"/>
            <a:ext cx="607037" cy="598920"/>
            <a:chOff x="6694944" y="916356"/>
            <a:chExt cx="455278" cy="449190"/>
          </a:xfrm>
          <a:solidFill>
            <a:schemeClr val="accent5"/>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4119163" y="1073939"/>
            <a:ext cx="581033" cy="600564"/>
            <a:chOff x="4395118" y="916887"/>
            <a:chExt cx="435775" cy="450423"/>
          </a:xfrm>
          <a:solidFill>
            <a:schemeClr val="accent5"/>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8252558" y="1073230"/>
            <a:ext cx="571353" cy="601381"/>
            <a:chOff x="7495163" y="916356"/>
            <a:chExt cx="428515" cy="451036"/>
          </a:xfrm>
          <a:solidFill>
            <a:schemeClr val="accent5"/>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4886587" y="1073938"/>
            <a:ext cx="564795" cy="600565"/>
            <a:chOff x="4970687" y="916887"/>
            <a:chExt cx="423596" cy="450424"/>
          </a:xfrm>
          <a:solidFill>
            <a:schemeClr val="accent5"/>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5612717" y="1073511"/>
            <a:ext cx="608648" cy="601443"/>
            <a:chOff x="5515285" y="916567"/>
            <a:chExt cx="456486" cy="451082"/>
          </a:xfrm>
          <a:solidFill>
            <a:schemeClr val="accent5"/>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9153411" y="2090886"/>
            <a:ext cx="664804" cy="661855"/>
            <a:chOff x="8170804" y="1679597"/>
            <a:chExt cx="498603" cy="496391"/>
          </a:xfrm>
          <a:solidFill>
            <a:schemeClr val="accent5"/>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4054471" y="2128631"/>
            <a:ext cx="593616" cy="5952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accent5"/>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4802583" y="2126609"/>
            <a:ext cx="614440" cy="598967"/>
            <a:chOff x="4907685" y="1706389"/>
            <a:chExt cx="460830" cy="449225"/>
          </a:xfrm>
          <a:solidFill>
            <a:schemeClr val="accent5"/>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5559501" y="2126889"/>
            <a:ext cx="600028" cy="598407"/>
            <a:chOff x="5475372" y="1706599"/>
            <a:chExt cx="450021" cy="448805"/>
          </a:xfrm>
          <a:solidFill>
            <a:schemeClr val="accent5"/>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2456137" y="2152467"/>
            <a:ext cx="595188" cy="596823"/>
            <a:chOff x="3147849" y="1725783"/>
            <a:chExt cx="446391" cy="447617"/>
          </a:xfrm>
          <a:solidFill>
            <a:schemeClr val="accent5"/>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6402675" y="2118379"/>
            <a:ext cx="593616" cy="593567"/>
            <a:chOff x="6107753" y="1700217"/>
            <a:chExt cx="445212" cy="445175"/>
          </a:xfrm>
          <a:solidFill>
            <a:schemeClr val="accent5"/>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3301054" y="2128693"/>
            <a:ext cx="625693" cy="594799"/>
            <a:chOff x="3781537" y="1707952"/>
            <a:chExt cx="469270" cy="446099"/>
          </a:xfrm>
          <a:solidFill>
            <a:schemeClr val="accent5"/>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7232803" y="2127740"/>
            <a:ext cx="595200" cy="593616"/>
            <a:chOff x="6730349" y="1707239"/>
            <a:chExt cx="446400" cy="445212"/>
          </a:xfrm>
          <a:solidFill>
            <a:schemeClr val="accent5"/>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4045376" y="3287556"/>
            <a:ext cx="601381" cy="6175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accent5"/>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4764839" y="3384077"/>
            <a:ext cx="612001" cy="521024"/>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accent5"/>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5628118" y="3303744"/>
            <a:ext cx="615049" cy="616000"/>
            <a:chOff x="5526834" y="2589242"/>
            <a:chExt cx="461287" cy="462000"/>
          </a:xfrm>
          <a:solidFill>
            <a:schemeClr val="accent5"/>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8064142" y="3280239"/>
            <a:ext cx="621097" cy="619060"/>
            <a:chOff x="7353851" y="2571612"/>
            <a:chExt cx="465823" cy="464295"/>
          </a:xfrm>
          <a:solidFill>
            <a:schemeClr val="accent5"/>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4794135" y="4511813"/>
            <a:ext cx="541715" cy="545200"/>
            <a:chOff x="4901348" y="3495294"/>
            <a:chExt cx="406286" cy="408900"/>
          </a:xfrm>
          <a:solidFill>
            <a:schemeClr val="accent5"/>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6456758" y="3295441"/>
            <a:ext cx="363893" cy="616000"/>
            <a:chOff x="6148315" y="2583015"/>
            <a:chExt cx="272920" cy="462000"/>
          </a:xfrm>
          <a:solidFill>
            <a:schemeClr val="accent5"/>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3320416" y="3324092"/>
            <a:ext cx="605917" cy="616781"/>
            <a:chOff x="3796058" y="2604503"/>
            <a:chExt cx="454438" cy="462586"/>
          </a:xfrm>
          <a:solidFill>
            <a:schemeClr val="accent5"/>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7199387" y="3286456"/>
            <a:ext cx="608964" cy="619072"/>
            <a:chOff x="6705286" y="2576276"/>
            <a:chExt cx="456723" cy="464304"/>
          </a:xfrm>
          <a:solidFill>
            <a:schemeClr val="accent5"/>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5682787" y="4549486"/>
            <a:ext cx="656503" cy="517245"/>
            <a:chOff x="5567836" y="3523548"/>
            <a:chExt cx="492377" cy="387934"/>
          </a:xfrm>
          <a:solidFill>
            <a:schemeClr val="accent5"/>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2362939" y="3312549"/>
            <a:ext cx="741944" cy="609831"/>
            <a:chOff x="3077952" y="2595844"/>
            <a:chExt cx="556458" cy="457373"/>
          </a:xfrm>
          <a:solidFill>
            <a:schemeClr val="accent5"/>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dirty="0">
                <a:solidFill>
                  <a:schemeClr val="accent3"/>
                </a:solidFill>
                <a:cs typeface="B Nazanin"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1139820" y="275906"/>
            <a:ext cx="9279657"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a-IR" sz="4800" dirty="0">
                <a:solidFill>
                  <a:schemeClr val="accent4">
                    <a:lumMod val="50000"/>
                  </a:schemeClr>
                </a:solidFill>
                <a:latin typeface="Arial"/>
                <a:cs typeface="B Nazanin" pitchFamily="2" charset="-78"/>
              </a:rPr>
              <a:t>مجموعه آیکون های کاملاً قابل ویرایش: </a:t>
            </a:r>
            <a:r>
              <a:rPr lang="en-US" sz="4800" dirty="0">
                <a:solidFill>
                  <a:schemeClr val="accent4">
                    <a:lumMod val="50000"/>
                  </a:schemeClr>
                </a:solidFill>
                <a:latin typeface="Arial"/>
                <a:cs typeface="B Nazanin"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70"/>
          <p:cNvSpPr txBox="1"/>
          <p:nvPr/>
        </p:nvSpPr>
        <p:spPr>
          <a:xfrm>
            <a:off x="955700" y="1584000"/>
            <a:ext cx="10280800" cy="1030000"/>
          </a:xfrm>
          <a:prstGeom prst="rect">
            <a:avLst/>
          </a:prstGeom>
          <a:noFill/>
          <a:ln>
            <a:noFill/>
          </a:ln>
        </p:spPr>
        <p:txBody>
          <a:bodyPr spcFirstLastPara="1" wrap="square" lIns="121900" tIns="121900" rIns="121900" bIns="121900" anchor="t" anchorCtr="0">
            <a:noAutofit/>
          </a:bodyPr>
          <a:lstStyle/>
          <a:p>
            <a:pPr algn="r" rtl="1"/>
            <a:r>
              <a:rPr lang="fa-IR" sz="1867" dirty="0">
                <a:solidFill>
                  <a:schemeClr val="accent4">
                    <a:lumMod val="50000"/>
                  </a:schemeClr>
                </a:solidFill>
                <a:cs typeface="B Nazanin" pitchFamily="2" charset="-78"/>
              </a:rPr>
              <a:t>شما به راحتی می توانید اندازه این منابع را بدون از دست دادن کیفیت تغییر دهید. برای تغییر رنگ، کافی است منبع را از حالت گروه خارج کنید و روی شی ای که می خواهید تغییر دهید کلیک کنید. سپس روی سطل رنگ کلیک کرده و رنگ مورد نظر خود را انتخاب کنید. وقتی کارتان تمام شد، منبع را دوباره گروه بندی کنید.</a:t>
            </a:r>
          </a:p>
        </p:txBody>
      </p:sp>
      <p:grpSp>
        <p:nvGrpSpPr>
          <p:cNvPr id="1198" name="Google Shape;1198;p70"/>
          <p:cNvGrpSpPr/>
          <p:nvPr/>
        </p:nvGrpSpPr>
        <p:grpSpPr>
          <a:xfrm>
            <a:off x="6823520" y="4114315"/>
            <a:ext cx="632392" cy="735055"/>
            <a:chOff x="4727025" y="1332775"/>
            <a:chExt cx="59900" cy="69625"/>
          </a:xfrm>
          <a:noFill/>
        </p:grpSpPr>
        <p:sp>
          <p:nvSpPr>
            <p:cNvPr id="1199" name="Google Shape;1199;p70"/>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00" name="Google Shape;1200;p70"/>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201" name="Google Shape;1201;p70"/>
          <p:cNvGrpSpPr/>
          <p:nvPr/>
        </p:nvGrpSpPr>
        <p:grpSpPr>
          <a:xfrm>
            <a:off x="7641729" y="3085787"/>
            <a:ext cx="740871" cy="742708"/>
            <a:chOff x="4820425" y="1329900"/>
            <a:chExt cx="70175" cy="70350"/>
          </a:xfrm>
          <a:noFill/>
        </p:grpSpPr>
        <p:sp>
          <p:nvSpPr>
            <p:cNvPr id="1202" name="Google Shape;1202;p70"/>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03" name="Google Shape;1203;p70"/>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04" name="Google Shape;1204;p70"/>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05" name="Google Shape;1205;p70"/>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206" name="Google Shape;1206;p70"/>
          <p:cNvGrpSpPr/>
          <p:nvPr/>
        </p:nvGrpSpPr>
        <p:grpSpPr>
          <a:xfrm>
            <a:off x="8476886" y="3091794"/>
            <a:ext cx="776765" cy="711828"/>
            <a:chOff x="4903200" y="1331525"/>
            <a:chExt cx="73575" cy="67425"/>
          </a:xfrm>
          <a:noFill/>
        </p:grpSpPr>
        <p:sp>
          <p:nvSpPr>
            <p:cNvPr id="1207" name="Google Shape;1207;p70"/>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08" name="Google Shape;1208;p70"/>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209" name="Google Shape;1209;p70"/>
          <p:cNvGrpSpPr/>
          <p:nvPr/>
        </p:nvGrpSpPr>
        <p:grpSpPr>
          <a:xfrm>
            <a:off x="7622856" y="4104946"/>
            <a:ext cx="778613" cy="753793"/>
            <a:chOff x="4815575" y="1416800"/>
            <a:chExt cx="73750" cy="71400"/>
          </a:xfrm>
          <a:noFill/>
        </p:grpSpPr>
        <p:sp>
          <p:nvSpPr>
            <p:cNvPr id="1210" name="Google Shape;1210;p70"/>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11" name="Google Shape;1211;p70"/>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12" name="Google Shape;1212;p70"/>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213" name="Google Shape;1213;p70"/>
          <p:cNvGrpSpPr/>
          <p:nvPr/>
        </p:nvGrpSpPr>
        <p:grpSpPr>
          <a:xfrm>
            <a:off x="8469232" y="4145195"/>
            <a:ext cx="786531" cy="673293"/>
            <a:chOff x="4902475" y="1418875"/>
            <a:chExt cx="74500" cy="63775"/>
          </a:xfrm>
          <a:noFill/>
        </p:grpSpPr>
        <p:sp>
          <p:nvSpPr>
            <p:cNvPr id="1214" name="Google Shape;1214;p70"/>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15" name="Google Shape;1215;p70"/>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216" name="Google Shape;1216;p70"/>
          <p:cNvGrpSpPr/>
          <p:nvPr/>
        </p:nvGrpSpPr>
        <p:grpSpPr>
          <a:xfrm>
            <a:off x="7636186" y="5101334"/>
            <a:ext cx="751956" cy="756169"/>
            <a:chOff x="4818100" y="1507675"/>
            <a:chExt cx="71225" cy="71625"/>
          </a:xfrm>
          <a:noFill/>
        </p:grpSpPr>
        <p:sp>
          <p:nvSpPr>
            <p:cNvPr id="1217" name="Google Shape;1217;p70"/>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18" name="Google Shape;1218;p70"/>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19" name="Google Shape;1219;p70"/>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20" name="Google Shape;1220;p70"/>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221" name="Google Shape;1221;p70"/>
          <p:cNvGrpSpPr/>
          <p:nvPr/>
        </p:nvGrpSpPr>
        <p:grpSpPr>
          <a:xfrm>
            <a:off x="6720849" y="5105949"/>
            <a:ext cx="837735" cy="784673"/>
            <a:chOff x="4721450" y="1509475"/>
            <a:chExt cx="79350" cy="74325"/>
          </a:xfrm>
          <a:noFill/>
        </p:grpSpPr>
        <p:sp>
          <p:nvSpPr>
            <p:cNvPr id="1222" name="Google Shape;1222;p70"/>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23" name="Google Shape;1223;p70"/>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24" name="Google Shape;1224;p70"/>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25" name="Google Shape;1225;p70"/>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226" name="Google Shape;1226;p70"/>
          <p:cNvGrpSpPr/>
          <p:nvPr/>
        </p:nvGrpSpPr>
        <p:grpSpPr>
          <a:xfrm>
            <a:off x="8514894" y="5085369"/>
            <a:ext cx="742717" cy="750363"/>
            <a:chOff x="4906800" y="1507500"/>
            <a:chExt cx="70350" cy="71075"/>
          </a:xfrm>
          <a:noFill/>
        </p:grpSpPr>
        <p:sp>
          <p:nvSpPr>
            <p:cNvPr id="1227" name="Google Shape;1227;p70"/>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28" name="Google Shape;1228;p70"/>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29" name="Google Shape;1229;p70"/>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30" name="Google Shape;1230;p70"/>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31" name="Google Shape;1231;p70"/>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232" name="Google Shape;1232;p70"/>
          <p:cNvGrpSpPr/>
          <p:nvPr/>
        </p:nvGrpSpPr>
        <p:grpSpPr>
          <a:xfrm>
            <a:off x="5898371" y="3121284"/>
            <a:ext cx="690579" cy="690579"/>
            <a:chOff x="3736598" y="2170606"/>
            <a:chExt cx="404889" cy="404889"/>
          </a:xfrm>
          <a:noFill/>
        </p:grpSpPr>
        <p:sp>
          <p:nvSpPr>
            <p:cNvPr id="1233" name="Google Shape;1233;p70"/>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34" name="Google Shape;1234;p70"/>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35" name="Google Shape;1235;p70"/>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36" name="Google Shape;1236;p70"/>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237" name="Google Shape;1237;p70"/>
          <p:cNvGrpSpPr/>
          <p:nvPr/>
        </p:nvGrpSpPr>
        <p:grpSpPr>
          <a:xfrm>
            <a:off x="4921119" y="3121415"/>
            <a:ext cx="782648" cy="690320"/>
            <a:chOff x="3161917" y="2170682"/>
            <a:chExt cx="458870" cy="404737"/>
          </a:xfrm>
          <a:noFill/>
        </p:grpSpPr>
        <p:sp>
          <p:nvSpPr>
            <p:cNvPr id="1238" name="Google Shape;1238;p70"/>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39" name="Google Shape;1239;p70"/>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40" name="Google Shape;1240;p70"/>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241" name="Google Shape;1241;p70"/>
          <p:cNvGrpSpPr/>
          <p:nvPr/>
        </p:nvGrpSpPr>
        <p:grpSpPr>
          <a:xfrm>
            <a:off x="4951814" y="4136534"/>
            <a:ext cx="721257" cy="690617"/>
            <a:chOff x="3179914" y="2889488"/>
            <a:chExt cx="422876" cy="404911"/>
          </a:xfrm>
          <a:noFill/>
        </p:grpSpPr>
        <p:sp>
          <p:nvSpPr>
            <p:cNvPr id="1242" name="Google Shape;1242;p70"/>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43" name="Google Shape;1243;p70"/>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44" name="Google Shape;1244;p70"/>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45" name="Google Shape;1245;p70"/>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46" name="Google Shape;1246;p70"/>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47" name="Google Shape;1247;p70"/>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248" name="Google Shape;1248;p70"/>
          <p:cNvGrpSpPr/>
          <p:nvPr/>
        </p:nvGrpSpPr>
        <p:grpSpPr>
          <a:xfrm>
            <a:off x="5886205" y="4136478"/>
            <a:ext cx="714907" cy="690729"/>
            <a:chOff x="3729467" y="2889422"/>
            <a:chExt cx="419153" cy="404977"/>
          </a:xfrm>
          <a:noFill/>
        </p:grpSpPr>
        <p:sp>
          <p:nvSpPr>
            <p:cNvPr id="1249" name="Google Shape;1249;p70"/>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50" name="Google Shape;1250;p70"/>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51" name="Google Shape;1251;p70"/>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52" name="Google Shape;1252;p70"/>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53" name="Google Shape;1253;p70"/>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54" name="Google Shape;1254;p70"/>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55" name="Google Shape;1255;p70"/>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256" name="Google Shape;1256;p70"/>
          <p:cNvGrpSpPr/>
          <p:nvPr/>
        </p:nvGrpSpPr>
        <p:grpSpPr>
          <a:xfrm>
            <a:off x="2602251" y="4594384"/>
            <a:ext cx="1287135" cy="179481"/>
            <a:chOff x="4411970" y="2962952"/>
            <a:chExt cx="706544" cy="104212"/>
          </a:xfrm>
          <a:noFill/>
        </p:grpSpPr>
        <p:sp>
          <p:nvSpPr>
            <p:cNvPr id="1257" name="Google Shape;1257;p70"/>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58" name="Google Shape;1258;p70"/>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59" name="Google Shape;1259;p70"/>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60" name="Google Shape;1260;p70"/>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261" name="Google Shape;1261;p70"/>
          <p:cNvGrpSpPr/>
          <p:nvPr/>
        </p:nvGrpSpPr>
        <p:grpSpPr>
          <a:xfrm>
            <a:off x="2602251" y="4054769"/>
            <a:ext cx="1280211" cy="385563"/>
            <a:chOff x="4411970" y="2726085"/>
            <a:chExt cx="643107" cy="193659"/>
          </a:xfrm>
          <a:noFill/>
        </p:grpSpPr>
        <p:sp>
          <p:nvSpPr>
            <p:cNvPr id="1262" name="Google Shape;1262;p70"/>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63" name="Google Shape;1263;p70"/>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64" name="Google Shape;1264;p70"/>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265" name="Google Shape;1265;p70"/>
          <p:cNvGrpSpPr/>
          <p:nvPr/>
        </p:nvGrpSpPr>
        <p:grpSpPr>
          <a:xfrm>
            <a:off x="1280247" y="4393867"/>
            <a:ext cx="1082004" cy="336779"/>
            <a:chOff x="4411970" y="4340222"/>
            <a:chExt cx="779467" cy="242683"/>
          </a:xfrm>
          <a:noFill/>
        </p:grpSpPr>
        <p:sp>
          <p:nvSpPr>
            <p:cNvPr id="1266" name="Google Shape;1266;p70"/>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67" name="Google Shape;1267;p70"/>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68" name="Google Shape;1268;p70"/>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269" name="Google Shape;1269;p70"/>
          <p:cNvGrpSpPr/>
          <p:nvPr/>
        </p:nvGrpSpPr>
        <p:grpSpPr>
          <a:xfrm>
            <a:off x="2602251" y="3612411"/>
            <a:ext cx="1286880" cy="288307"/>
            <a:chOff x="4411970" y="2468674"/>
            <a:chExt cx="747317" cy="167425"/>
          </a:xfrm>
          <a:noFill/>
        </p:grpSpPr>
        <p:sp>
          <p:nvSpPr>
            <p:cNvPr id="1270" name="Google Shape;1270;p70"/>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71" name="Google Shape;1271;p70"/>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sp>
        <p:nvSpPr>
          <p:cNvPr id="1272" name="Google Shape;1272;p70"/>
          <p:cNvSpPr/>
          <p:nvPr/>
        </p:nvSpPr>
        <p:spPr>
          <a:xfrm>
            <a:off x="1277913" y="4018786"/>
            <a:ext cx="1080824" cy="257311"/>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nvGrpSpPr>
          <p:cNvPr id="1273" name="Google Shape;1273;p70"/>
          <p:cNvGrpSpPr/>
          <p:nvPr/>
        </p:nvGrpSpPr>
        <p:grpSpPr>
          <a:xfrm>
            <a:off x="1279006" y="3112916"/>
            <a:ext cx="2612055" cy="278379"/>
            <a:chOff x="6336019" y="3733725"/>
            <a:chExt cx="2566206" cy="351310"/>
          </a:xfrm>
          <a:noFill/>
        </p:grpSpPr>
        <p:sp>
          <p:nvSpPr>
            <p:cNvPr id="1274" name="Google Shape;1274;p70"/>
            <p:cNvSpPr/>
            <p:nvPr/>
          </p:nvSpPr>
          <p:spPr>
            <a:xfrm>
              <a:off x="6336019" y="3733735"/>
              <a:ext cx="1881300" cy="351300"/>
            </a:xfrm>
            <a:prstGeom prst="homePlate">
              <a:avLst>
                <a:gd name="adj" fmla="val 50000"/>
              </a:avLst>
            </a:pr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75" name="Google Shape;1275;p70"/>
            <p:cNvSpPr/>
            <p:nvPr/>
          </p:nvSpPr>
          <p:spPr>
            <a:xfrm>
              <a:off x="8098525" y="3733725"/>
              <a:ext cx="346500" cy="351300"/>
            </a:xfrm>
            <a:prstGeom prst="chevron">
              <a:avLst>
                <a:gd name="adj" fmla="val 50000"/>
              </a:avLst>
            </a:pr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76" name="Google Shape;1276;p70"/>
            <p:cNvSpPr/>
            <p:nvPr/>
          </p:nvSpPr>
          <p:spPr>
            <a:xfrm>
              <a:off x="8327125" y="3733725"/>
              <a:ext cx="346500" cy="351300"/>
            </a:xfrm>
            <a:prstGeom prst="chevron">
              <a:avLst>
                <a:gd name="adj" fmla="val 50000"/>
              </a:avLst>
            </a:pr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77" name="Google Shape;1277;p70"/>
            <p:cNvSpPr/>
            <p:nvPr/>
          </p:nvSpPr>
          <p:spPr>
            <a:xfrm>
              <a:off x="8555725" y="3733725"/>
              <a:ext cx="346500" cy="351300"/>
            </a:xfrm>
            <a:prstGeom prst="chevron">
              <a:avLst>
                <a:gd name="adj" fmla="val 50000"/>
              </a:avLst>
            </a:pr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278" name="Google Shape;1278;p70"/>
          <p:cNvGrpSpPr/>
          <p:nvPr/>
        </p:nvGrpSpPr>
        <p:grpSpPr>
          <a:xfrm>
            <a:off x="2602251" y="5267469"/>
            <a:ext cx="1262068" cy="204267"/>
            <a:chOff x="4404545" y="3301592"/>
            <a:chExt cx="782403" cy="129272"/>
          </a:xfrm>
          <a:noFill/>
        </p:grpSpPr>
        <p:sp>
          <p:nvSpPr>
            <p:cNvPr id="1279" name="Google Shape;1279;p70"/>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80" name="Google Shape;1280;p70"/>
            <p:cNvSpPr/>
            <p:nvPr/>
          </p:nvSpPr>
          <p:spPr>
            <a:xfrm>
              <a:off x="4420869" y="3318308"/>
              <a:ext cx="92621"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281" name="Google Shape;1281;p70"/>
          <p:cNvGrpSpPr/>
          <p:nvPr/>
        </p:nvGrpSpPr>
        <p:grpSpPr>
          <a:xfrm>
            <a:off x="2602252" y="4927917"/>
            <a:ext cx="1283009" cy="185503"/>
            <a:chOff x="4411970" y="3131459"/>
            <a:chExt cx="710520" cy="117397"/>
          </a:xfrm>
          <a:noFill/>
        </p:grpSpPr>
        <p:sp>
          <p:nvSpPr>
            <p:cNvPr id="1282" name="Google Shape;1282;p70"/>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83" name="Google Shape;1283;p70"/>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sp>
        <p:nvSpPr>
          <p:cNvPr id="1284" name="Google Shape;1284;p70" descr="Timeline background shape"/>
          <p:cNvSpPr/>
          <p:nvPr/>
        </p:nvSpPr>
        <p:spPr>
          <a:xfrm>
            <a:off x="2602251" y="5625788"/>
            <a:ext cx="1280400" cy="204000"/>
          </a:xfrm>
          <a:prstGeom prst="homePlate">
            <a:avLst>
              <a:gd name="adj" fmla="val 50000"/>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nvGrpSpPr>
          <p:cNvPr id="1285" name="Google Shape;1285;p70"/>
          <p:cNvGrpSpPr/>
          <p:nvPr/>
        </p:nvGrpSpPr>
        <p:grpSpPr>
          <a:xfrm>
            <a:off x="1269111" y="4828804"/>
            <a:ext cx="1098451" cy="611984"/>
            <a:chOff x="4411970" y="1801825"/>
            <a:chExt cx="734586" cy="409262"/>
          </a:xfrm>
          <a:noFill/>
        </p:grpSpPr>
        <p:sp>
          <p:nvSpPr>
            <p:cNvPr id="1286" name="Google Shape;1286;p70"/>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87" name="Google Shape;1287;p70"/>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288" name="Google Shape;1288;p70"/>
          <p:cNvGrpSpPr/>
          <p:nvPr/>
        </p:nvGrpSpPr>
        <p:grpSpPr>
          <a:xfrm>
            <a:off x="4075739" y="3118897"/>
            <a:ext cx="695352" cy="695352"/>
            <a:chOff x="5681300" y="2527788"/>
            <a:chExt cx="805800" cy="805800"/>
          </a:xfrm>
          <a:noFill/>
        </p:grpSpPr>
        <p:sp>
          <p:nvSpPr>
            <p:cNvPr id="1289" name="Google Shape;1289;p70"/>
            <p:cNvSpPr/>
            <p:nvPr/>
          </p:nvSpPr>
          <p:spPr>
            <a:xfrm>
              <a:off x="5681300" y="2527788"/>
              <a:ext cx="805800" cy="805800"/>
            </a:xfrm>
            <a:prstGeom prst="ellipse">
              <a:avLst/>
            </a:pr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90" name="Google Shape;1290;p70"/>
            <p:cNvSpPr/>
            <p:nvPr/>
          </p:nvSpPr>
          <p:spPr>
            <a:xfrm>
              <a:off x="5681300" y="2527788"/>
              <a:ext cx="805800" cy="805800"/>
            </a:xfrm>
            <a:prstGeom prst="pie">
              <a:avLst>
                <a:gd name="adj1" fmla="val 0"/>
                <a:gd name="adj2" fmla="val 16200000"/>
              </a:avLst>
            </a:pr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291" name="Google Shape;1291;p70"/>
          <p:cNvGrpSpPr/>
          <p:nvPr/>
        </p:nvGrpSpPr>
        <p:grpSpPr>
          <a:xfrm>
            <a:off x="4068059" y="4126487"/>
            <a:ext cx="710711" cy="710711"/>
            <a:chOff x="4049800" y="640400"/>
            <a:chExt cx="858900" cy="858900"/>
          </a:xfrm>
          <a:noFill/>
        </p:grpSpPr>
        <p:sp>
          <p:nvSpPr>
            <p:cNvPr id="1292" name="Google Shape;1292;p70"/>
            <p:cNvSpPr/>
            <p:nvPr/>
          </p:nvSpPr>
          <p:spPr>
            <a:xfrm>
              <a:off x="4049800" y="640400"/>
              <a:ext cx="858900" cy="858900"/>
            </a:xfrm>
            <a:prstGeom prst="donut">
              <a:avLst>
                <a:gd name="adj" fmla="val 25000"/>
              </a:avLst>
            </a:pr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93" name="Google Shape;1293;p70"/>
            <p:cNvSpPr/>
            <p:nvPr/>
          </p:nvSpPr>
          <p:spPr>
            <a:xfrm>
              <a:off x="4049800" y="640400"/>
              <a:ext cx="858900" cy="858900"/>
            </a:xfrm>
            <a:prstGeom prst="blockArc">
              <a:avLst>
                <a:gd name="adj1" fmla="val 7914150"/>
                <a:gd name="adj2" fmla="val 0"/>
                <a:gd name="adj3" fmla="val 25000"/>
              </a:avLst>
            </a:pr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294" name="Google Shape;1294;p70"/>
          <p:cNvGrpSpPr/>
          <p:nvPr/>
        </p:nvGrpSpPr>
        <p:grpSpPr>
          <a:xfrm>
            <a:off x="3968703" y="5030057"/>
            <a:ext cx="909424" cy="909424"/>
            <a:chOff x="5080188" y="927900"/>
            <a:chExt cx="961200" cy="961200"/>
          </a:xfrm>
          <a:noFill/>
        </p:grpSpPr>
        <p:sp>
          <p:nvSpPr>
            <p:cNvPr id="1295" name="Google Shape;1295;p70"/>
            <p:cNvSpPr/>
            <p:nvPr/>
          </p:nvSpPr>
          <p:spPr>
            <a:xfrm>
              <a:off x="5201900" y="1050116"/>
              <a:ext cx="716700" cy="716700"/>
            </a:xfrm>
            <a:prstGeom prst="donut">
              <a:avLst>
                <a:gd name="adj" fmla="val 4716"/>
              </a:avLst>
            </a:pr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96" name="Google Shape;1296;p70"/>
            <p:cNvSpPr/>
            <p:nvPr/>
          </p:nvSpPr>
          <p:spPr>
            <a:xfrm>
              <a:off x="5269594" y="1117818"/>
              <a:ext cx="581100" cy="581100"/>
            </a:xfrm>
            <a:prstGeom prst="donut">
              <a:avLst>
                <a:gd name="adj" fmla="val 5814"/>
              </a:avLst>
            </a:pr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97" name="Google Shape;1297;p70"/>
            <p:cNvSpPr/>
            <p:nvPr/>
          </p:nvSpPr>
          <p:spPr>
            <a:xfrm>
              <a:off x="5339279" y="1187526"/>
              <a:ext cx="441900" cy="441600"/>
            </a:xfrm>
            <a:prstGeom prst="donut">
              <a:avLst>
                <a:gd name="adj" fmla="val 7648"/>
              </a:avLst>
            </a:pr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98" name="Google Shape;1298;p70"/>
            <p:cNvSpPr/>
            <p:nvPr/>
          </p:nvSpPr>
          <p:spPr>
            <a:xfrm>
              <a:off x="5414892" y="1263155"/>
              <a:ext cx="290700" cy="290700"/>
            </a:xfrm>
            <a:prstGeom prst="donut">
              <a:avLst>
                <a:gd name="adj" fmla="val 10182"/>
              </a:avLst>
            </a:pr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299" name="Google Shape;1299;p70"/>
            <p:cNvSpPr/>
            <p:nvPr/>
          </p:nvSpPr>
          <p:spPr>
            <a:xfrm rot="-3809958">
              <a:off x="5202435" y="1050148"/>
              <a:ext cx="716705" cy="716705"/>
            </a:xfrm>
            <a:prstGeom prst="blockArc">
              <a:avLst>
                <a:gd name="adj1" fmla="val 5266439"/>
                <a:gd name="adj2" fmla="val 19995741"/>
                <a:gd name="adj3" fmla="val 4692"/>
              </a:avLst>
            </a:pr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00" name="Google Shape;1300;p70"/>
            <p:cNvSpPr/>
            <p:nvPr/>
          </p:nvSpPr>
          <p:spPr>
            <a:xfrm rot="-3906059">
              <a:off x="5269616" y="1117617"/>
              <a:ext cx="581445" cy="581445"/>
            </a:xfrm>
            <a:prstGeom prst="blockArc">
              <a:avLst>
                <a:gd name="adj1" fmla="val 3085776"/>
                <a:gd name="adj2" fmla="val 20100839"/>
                <a:gd name="adj3" fmla="val 5564"/>
              </a:avLst>
            </a:pr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01" name="Google Shape;1301;p70"/>
            <p:cNvSpPr/>
            <p:nvPr/>
          </p:nvSpPr>
          <p:spPr>
            <a:xfrm rot="-4222340">
              <a:off x="5339825" y="1187386"/>
              <a:ext cx="442087" cy="442087"/>
            </a:xfrm>
            <a:prstGeom prst="blockArc">
              <a:avLst>
                <a:gd name="adj1" fmla="val 8884448"/>
                <a:gd name="adj2" fmla="val 20414899"/>
                <a:gd name="adj3" fmla="val 7688"/>
              </a:avLst>
            </a:pr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02" name="Google Shape;1302;p70"/>
            <p:cNvSpPr/>
            <p:nvPr/>
          </p:nvSpPr>
          <p:spPr>
            <a:xfrm rot="-4538880">
              <a:off x="5414922" y="1262925"/>
              <a:ext cx="290465" cy="290465"/>
            </a:xfrm>
            <a:prstGeom prst="blockArc">
              <a:avLst>
                <a:gd name="adj1" fmla="val 6490304"/>
                <a:gd name="adj2" fmla="val 20700625"/>
                <a:gd name="adj3" fmla="val 10156"/>
              </a:avLst>
            </a:pr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303" name="Google Shape;1303;p70"/>
          <p:cNvGrpSpPr/>
          <p:nvPr/>
        </p:nvGrpSpPr>
        <p:grpSpPr>
          <a:xfrm>
            <a:off x="5920035" y="5158979"/>
            <a:ext cx="674200" cy="672008"/>
            <a:chOff x="6039282" y="1042577"/>
            <a:chExt cx="734315" cy="731929"/>
          </a:xfrm>
          <a:noFill/>
        </p:grpSpPr>
        <p:sp>
          <p:nvSpPr>
            <p:cNvPr id="1304" name="Google Shape;1304;p70"/>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05" name="Google Shape;1305;p70"/>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06" name="Google Shape;1306;p70"/>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07" name="Google Shape;1307;p70"/>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08" name="Google Shape;1308;p70"/>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09" name="Google Shape;1309;p70"/>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10" name="Google Shape;1310;p70"/>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11" name="Google Shape;1311;p70"/>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12" name="Google Shape;1312;p70"/>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13" name="Google Shape;1313;p70"/>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14" name="Google Shape;1314;p70"/>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15" name="Google Shape;1315;p70"/>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16" name="Google Shape;1316;p70"/>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17" name="Google Shape;1317;p70"/>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18" name="Google Shape;1318;p70"/>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19" name="Google Shape;1319;p70"/>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20" name="Google Shape;1320;p70"/>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21" name="Google Shape;1321;p70"/>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22" name="Google Shape;1322;p70"/>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23" name="Google Shape;1323;p70"/>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24" name="Google Shape;1324;p70"/>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325" name="Google Shape;1325;p70"/>
          <p:cNvGrpSpPr/>
          <p:nvPr/>
        </p:nvGrpSpPr>
        <p:grpSpPr>
          <a:xfrm>
            <a:off x="6736837" y="3065149"/>
            <a:ext cx="756992" cy="802848"/>
            <a:chOff x="1825800" y="1651625"/>
            <a:chExt cx="539989" cy="571775"/>
          </a:xfrm>
          <a:noFill/>
        </p:grpSpPr>
        <p:sp>
          <p:nvSpPr>
            <p:cNvPr id="1326" name="Google Shape;1326;p70"/>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27" name="Google Shape;1327;p70"/>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28" name="Google Shape;1328;p70"/>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29" name="Google Shape;1329;p70"/>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330" name="Google Shape;1330;p70"/>
          <p:cNvGrpSpPr/>
          <p:nvPr/>
        </p:nvGrpSpPr>
        <p:grpSpPr>
          <a:xfrm>
            <a:off x="4970077" y="5140773"/>
            <a:ext cx="677497" cy="677273"/>
            <a:chOff x="1897577" y="2802432"/>
            <a:chExt cx="492176" cy="492014"/>
          </a:xfrm>
          <a:noFill/>
        </p:grpSpPr>
        <p:sp>
          <p:nvSpPr>
            <p:cNvPr id="1331" name="Google Shape;1331;p70"/>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32" name="Google Shape;1332;p70"/>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33" name="Google Shape;1333;p70"/>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34" name="Google Shape;1334;p70"/>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35" name="Google Shape;1335;p70"/>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36" name="Google Shape;1336;p70"/>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37" name="Google Shape;1337;p70"/>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38" name="Google Shape;1338;p70"/>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39" name="Google Shape;1339;p70"/>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40" name="Google Shape;1340;p70"/>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41" name="Google Shape;1341;p70"/>
            <p:cNvSpPr/>
            <p:nvPr/>
          </p:nvSpPr>
          <p:spPr>
            <a:xfrm>
              <a:off x="2143379" y="3048492"/>
              <a:ext cx="16" cy="16"/>
            </a:xfrm>
            <a:custGeom>
              <a:avLst/>
              <a:gdLst/>
              <a:ahLst/>
              <a:cxnLst/>
              <a:rect l="l" t="t" r="r" b="b"/>
              <a:pathLst>
                <a:path w="1" h="1" fill="none" extrusionOk="0">
                  <a:moveTo>
                    <a:pt x="0" y="0"/>
                  </a:moveTo>
                  <a:lnTo>
                    <a:pt x="0" y="0"/>
                  </a:lnTo>
                  <a:close/>
                </a:path>
              </a:pathLst>
            </a:custGeom>
            <a:grp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42" name="Google Shape;1342;p70"/>
            <p:cNvSpPr/>
            <p:nvPr/>
          </p:nvSpPr>
          <p:spPr>
            <a:xfrm>
              <a:off x="2143379" y="3048492"/>
              <a:ext cx="16" cy="16"/>
            </a:xfrm>
            <a:custGeom>
              <a:avLst/>
              <a:gdLst/>
              <a:ahLst/>
              <a:cxnLst/>
              <a:rect l="l" t="t" r="r" b="b"/>
              <a:pathLst>
                <a:path w="1" h="1" fill="none" extrusionOk="0">
                  <a:moveTo>
                    <a:pt x="0" y="0"/>
                  </a:moveTo>
                  <a:lnTo>
                    <a:pt x="0"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343" name="Google Shape;1343;p70"/>
          <p:cNvGrpSpPr/>
          <p:nvPr/>
        </p:nvGrpSpPr>
        <p:grpSpPr>
          <a:xfrm>
            <a:off x="1278784" y="5558831"/>
            <a:ext cx="1078969" cy="267789"/>
            <a:chOff x="2013045" y="4813233"/>
            <a:chExt cx="921986" cy="228854"/>
          </a:xfrm>
          <a:noFill/>
        </p:grpSpPr>
        <p:sp>
          <p:nvSpPr>
            <p:cNvPr id="1344" name="Google Shape;1344;p70"/>
            <p:cNvSpPr/>
            <p:nvPr/>
          </p:nvSpPr>
          <p:spPr>
            <a:xfrm>
              <a:off x="2013045" y="4867370"/>
              <a:ext cx="921986" cy="17471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45" name="Google Shape;1345;p70"/>
            <p:cNvSpPr/>
            <p:nvPr/>
          </p:nvSpPr>
          <p:spPr>
            <a:xfrm>
              <a:off x="2013045" y="4813233"/>
              <a:ext cx="316628" cy="174718"/>
            </a:xfrm>
            <a:custGeom>
              <a:avLst/>
              <a:gdLst/>
              <a:ahLst/>
              <a:cxnLst/>
              <a:rect l="l" t="t" r="r" b="b"/>
              <a:pathLst>
                <a:path w="47667" h="26303" fill="none" extrusionOk="0">
                  <a:moveTo>
                    <a:pt x="0" y="0"/>
                  </a:moveTo>
                  <a:lnTo>
                    <a:pt x="0" y="26303"/>
                  </a:lnTo>
                  <a:lnTo>
                    <a:pt x="47666" y="26303"/>
                  </a:lnTo>
                  <a:lnTo>
                    <a:pt x="34453"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346" name="Google Shape;1346;p70"/>
          <p:cNvGrpSpPr/>
          <p:nvPr/>
        </p:nvGrpSpPr>
        <p:grpSpPr>
          <a:xfrm>
            <a:off x="1290064" y="3541340"/>
            <a:ext cx="1056561" cy="359921"/>
            <a:chOff x="1046767" y="4756633"/>
            <a:chExt cx="859646" cy="292841"/>
          </a:xfrm>
          <a:noFill/>
        </p:grpSpPr>
        <p:sp>
          <p:nvSpPr>
            <p:cNvPr id="1347" name="Google Shape;1347;p70"/>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48" name="Google Shape;1348;p70"/>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49" name="Google Shape;1349;p70"/>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grpFill/>
            <a:ln w="9525" cap="flat" cmpd="sng">
              <a:solidFill>
                <a:schemeClr val="accent2"/>
              </a:solidFill>
              <a:prstDash val="solid"/>
              <a:miter lim="123487"/>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sp>
        <p:nvSpPr>
          <p:cNvPr id="1350" name="Google Shape;1350;p70"/>
          <p:cNvSpPr/>
          <p:nvPr/>
        </p:nvSpPr>
        <p:spPr>
          <a:xfrm>
            <a:off x="9868400" y="3134230"/>
            <a:ext cx="247213" cy="125341"/>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51" name="Google Shape;1351;p70"/>
          <p:cNvSpPr/>
          <p:nvPr/>
        </p:nvSpPr>
        <p:spPr>
          <a:xfrm>
            <a:off x="9467673" y="3110767"/>
            <a:ext cx="229028" cy="172264"/>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52" name="Google Shape;1352;p70"/>
          <p:cNvSpPr/>
          <p:nvPr/>
        </p:nvSpPr>
        <p:spPr>
          <a:xfrm>
            <a:off x="10297391" y="3119373"/>
            <a:ext cx="223751" cy="155703"/>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53" name="Google Shape;1353;p70"/>
          <p:cNvSpPr/>
          <p:nvPr/>
        </p:nvSpPr>
        <p:spPr>
          <a:xfrm>
            <a:off x="10690332" y="3110767"/>
            <a:ext cx="218473" cy="172264"/>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nvGrpSpPr>
          <p:cNvPr id="1354" name="Google Shape;1354;p70"/>
          <p:cNvGrpSpPr/>
          <p:nvPr/>
        </p:nvGrpSpPr>
        <p:grpSpPr>
          <a:xfrm>
            <a:off x="9471205" y="3400750"/>
            <a:ext cx="221964" cy="188663"/>
            <a:chOff x="4660325" y="1866850"/>
            <a:chExt cx="68350" cy="58100"/>
          </a:xfrm>
          <a:noFill/>
        </p:grpSpPr>
        <p:sp>
          <p:nvSpPr>
            <p:cNvPr id="1355" name="Google Shape;1355;p70"/>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56" name="Google Shape;1356;p70"/>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357" name="Google Shape;1357;p70"/>
          <p:cNvGrpSpPr/>
          <p:nvPr/>
        </p:nvGrpSpPr>
        <p:grpSpPr>
          <a:xfrm>
            <a:off x="9883663" y="3435049"/>
            <a:ext cx="216687" cy="120065"/>
            <a:chOff x="4791775" y="1877500"/>
            <a:chExt cx="66725" cy="36975"/>
          </a:xfrm>
          <a:noFill/>
        </p:grpSpPr>
        <p:sp>
          <p:nvSpPr>
            <p:cNvPr id="1358" name="Google Shape;1358;p70"/>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59" name="Google Shape;1359;p70"/>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360" name="Google Shape;1360;p70"/>
          <p:cNvGrpSpPr/>
          <p:nvPr/>
        </p:nvGrpSpPr>
        <p:grpSpPr>
          <a:xfrm>
            <a:off x="10312614" y="3435049"/>
            <a:ext cx="193305" cy="120065"/>
            <a:chOff x="4923925" y="1877500"/>
            <a:chExt cx="59525" cy="36975"/>
          </a:xfrm>
          <a:noFill/>
        </p:grpSpPr>
        <p:sp>
          <p:nvSpPr>
            <p:cNvPr id="1361" name="Google Shape;1361;p70"/>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62" name="Google Shape;1362;p70"/>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363" name="Google Shape;1363;p70"/>
          <p:cNvGrpSpPr/>
          <p:nvPr/>
        </p:nvGrpSpPr>
        <p:grpSpPr>
          <a:xfrm>
            <a:off x="10705270" y="3411303"/>
            <a:ext cx="188596" cy="167556"/>
            <a:chOff x="5058450" y="1870100"/>
            <a:chExt cx="58075" cy="51600"/>
          </a:xfrm>
          <a:noFill/>
        </p:grpSpPr>
        <p:sp>
          <p:nvSpPr>
            <p:cNvPr id="1364" name="Google Shape;1364;p70"/>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65" name="Google Shape;1365;p70"/>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366" name="Google Shape;1366;p70"/>
          <p:cNvGrpSpPr/>
          <p:nvPr/>
        </p:nvGrpSpPr>
        <p:grpSpPr>
          <a:xfrm>
            <a:off x="9924622" y="3974514"/>
            <a:ext cx="134769" cy="143527"/>
            <a:chOff x="4811425" y="2065025"/>
            <a:chExt cx="41500" cy="44200"/>
          </a:xfrm>
          <a:noFill/>
        </p:grpSpPr>
        <p:sp>
          <p:nvSpPr>
            <p:cNvPr id="1367" name="Google Shape;1367;p70"/>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68" name="Google Shape;1368;p70"/>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369" name="Google Shape;1369;p70"/>
          <p:cNvGrpSpPr/>
          <p:nvPr/>
        </p:nvGrpSpPr>
        <p:grpSpPr>
          <a:xfrm>
            <a:off x="10314539" y="3974798"/>
            <a:ext cx="161156" cy="142957"/>
            <a:chOff x="4929875" y="2065025"/>
            <a:chExt cx="49625" cy="44025"/>
          </a:xfrm>
          <a:noFill/>
        </p:grpSpPr>
        <p:sp>
          <p:nvSpPr>
            <p:cNvPr id="1370" name="Google Shape;1370;p70"/>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71" name="Google Shape;1371;p70"/>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372" name="Google Shape;1372;p70"/>
          <p:cNvGrpSpPr/>
          <p:nvPr/>
        </p:nvGrpSpPr>
        <p:grpSpPr>
          <a:xfrm>
            <a:off x="10752763" y="3978817"/>
            <a:ext cx="93608" cy="134921"/>
            <a:chOff x="5083925" y="2066350"/>
            <a:chExt cx="28825" cy="41550"/>
          </a:xfrm>
          <a:noFill/>
        </p:grpSpPr>
        <p:sp>
          <p:nvSpPr>
            <p:cNvPr id="1373" name="Google Shape;1373;p70"/>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74" name="Google Shape;1374;p70"/>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375" name="Google Shape;1375;p70"/>
          <p:cNvGrpSpPr/>
          <p:nvPr/>
        </p:nvGrpSpPr>
        <p:grpSpPr>
          <a:xfrm>
            <a:off x="9461501" y="3999679"/>
            <a:ext cx="241368" cy="93195"/>
            <a:chOff x="4659775" y="2072775"/>
            <a:chExt cx="74325" cy="28700"/>
          </a:xfrm>
          <a:noFill/>
        </p:grpSpPr>
        <p:sp>
          <p:nvSpPr>
            <p:cNvPr id="1376" name="Google Shape;1376;p70"/>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77" name="Google Shape;1377;p70"/>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78" name="Google Shape;1378;p70"/>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379" name="Google Shape;1379;p70"/>
          <p:cNvGrpSpPr/>
          <p:nvPr/>
        </p:nvGrpSpPr>
        <p:grpSpPr>
          <a:xfrm>
            <a:off x="10687977" y="3720433"/>
            <a:ext cx="223183" cy="118929"/>
            <a:chOff x="4662475" y="1976500"/>
            <a:chExt cx="68725" cy="36625"/>
          </a:xfrm>
          <a:noFill/>
        </p:grpSpPr>
        <p:sp>
          <p:nvSpPr>
            <p:cNvPr id="1380" name="Google Shape;1380;p70"/>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81" name="Google Shape;1381;p70"/>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82" name="Google Shape;1382;p70"/>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383" name="Google Shape;1383;p70"/>
          <p:cNvGrpSpPr/>
          <p:nvPr/>
        </p:nvGrpSpPr>
        <p:grpSpPr>
          <a:xfrm>
            <a:off x="10283850" y="3725019"/>
            <a:ext cx="222532" cy="109756"/>
            <a:chOff x="4920150" y="1977875"/>
            <a:chExt cx="68525" cy="33800"/>
          </a:xfrm>
          <a:noFill/>
        </p:grpSpPr>
        <p:sp>
          <p:nvSpPr>
            <p:cNvPr id="1384" name="Google Shape;1384;p70"/>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85" name="Google Shape;1385;p70"/>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86" name="Google Shape;1386;p70"/>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387" name="Google Shape;1387;p70"/>
          <p:cNvGrpSpPr/>
          <p:nvPr/>
        </p:nvGrpSpPr>
        <p:grpSpPr>
          <a:xfrm>
            <a:off x="9498725" y="4263577"/>
            <a:ext cx="166920" cy="170479"/>
            <a:chOff x="4676550" y="2160575"/>
            <a:chExt cx="51400" cy="52500"/>
          </a:xfrm>
          <a:noFill/>
        </p:grpSpPr>
        <p:sp>
          <p:nvSpPr>
            <p:cNvPr id="1388" name="Google Shape;1388;p70"/>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89" name="Google Shape;1389;p70"/>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90" name="Google Shape;1390;p70"/>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391" name="Google Shape;1391;p70"/>
          <p:cNvGrpSpPr/>
          <p:nvPr/>
        </p:nvGrpSpPr>
        <p:grpSpPr>
          <a:xfrm>
            <a:off x="9895070" y="4272952"/>
            <a:ext cx="193873" cy="151725"/>
            <a:chOff x="4768325" y="2163475"/>
            <a:chExt cx="59700" cy="46725"/>
          </a:xfrm>
          <a:noFill/>
        </p:grpSpPr>
        <p:sp>
          <p:nvSpPr>
            <p:cNvPr id="1392" name="Google Shape;1392;p70"/>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93" name="Google Shape;1393;p70"/>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sp>
        <p:nvSpPr>
          <p:cNvPr id="1394" name="Google Shape;1394;p70"/>
          <p:cNvSpPr/>
          <p:nvPr/>
        </p:nvSpPr>
        <p:spPr>
          <a:xfrm>
            <a:off x="10337677" y="4261629"/>
            <a:ext cx="114879" cy="174375"/>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95" name="Google Shape;1395;p70"/>
          <p:cNvSpPr/>
          <p:nvPr/>
        </p:nvSpPr>
        <p:spPr>
          <a:xfrm>
            <a:off x="10700844" y="5604409"/>
            <a:ext cx="197445" cy="217319"/>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96" name="Google Shape;1396;p70"/>
          <p:cNvSpPr/>
          <p:nvPr/>
        </p:nvSpPr>
        <p:spPr>
          <a:xfrm>
            <a:off x="9502786" y="4575370"/>
            <a:ext cx="158801" cy="217887"/>
          </a:xfrm>
          <a:custGeom>
            <a:avLst/>
            <a:gdLst/>
            <a:ahLst/>
            <a:cxnLst/>
            <a:rect l="l" t="t" r="r" b="b"/>
            <a:pathLst>
              <a:path w="1956" h="2684" extrusionOk="0">
                <a:moveTo>
                  <a:pt x="1" y="0"/>
                </a:moveTo>
                <a:lnTo>
                  <a:pt x="787" y="1342"/>
                </a:lnTo>
                <a:lnTo>
                  <a:pt x="1" y="2683"/>
                </a:lnTo>
                <a:lnTo>
                  <a:pt x="1955" y="1342"/>
                </a:lnTo>
                <a:lnTo>
                  <a:pt x="1"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97" name="Google Shape;1397;p70"/>
          <p:cNvSpPr/>
          <p:nvPr/>
        </p:nvSpPr>
        <p:spPr>
          <a:xfrm>
            <a:off x="9460082" y="5625516"/>
            <a:ext cx="244209" cy="175105"/>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98" name="Google Shape;1398;p70"/>
          <p:cNvSpPr/>
          <p:nvPr/>
        </p:nvSpPr>
        <p:spPr>
          <a:xfrm>
            <a:off x="9483179" y="4934374"/>
            <a:ext cx="198015" cy="150020"/>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no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399" name="Google Shape;1399;p70"/>
          <p:cNvSpPr/>
          <p:nvPr/>
        </p:nvSpPr>
        <p:spPr>
          <a:xfrm>
            <a:off x="10328178" y="4910264"/>
            <a:ext cx="133877" cy="198241"/>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nvGrpSpPr>
          <p:cNvPr id="1400" name="Google Shape;1400;p70"/>
          <p:cNvGrpSpPr/>
          <p:nvPr/>
        </p:nvGrpSpPr>
        <p:grpSpPr>
          <a:xfrm>
            <a:off x="9916828" y="4613078"/>
            <a:ext cx="150357" cy="142471"/>
            <a:chOff x="4768575" y="2253950"/>
            <a:chExt cx="46300" cy="43875"/>
          </a:xfrm>
          <a:noFill/>
        </p:grpSpPr>
        <p:sp>
          <p:nvSpPr>
            <p:cNvPr id="1401" name="Google Shape;1401;p70"/>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02" name="Google Shape;1402;p70"/>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403" name="Google Shape;1403;p70"/>
          <p:cNvGrpSpPr/>
          <p:nvPr/>
        </p:nvGrpSpPr>
        <p:grpSpPr>
          <a:xfrm>
            <a:off x="10316325" y="5265112"/>
            <a:ext cx="157583" cy="194995"/>
            <a:chOff x="4960900" y="2433225"/>
            <a:chExt cx="48525" cy="60050"/>
          </a:xfrm>
          <a:noFill/>
        </p:grpSpPr>
        <p:sp>
          <p:nvSpPr>
            <p:cNvPr id="1404" name="Google Shape;1404;p70"/>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05" name="Google Shape;1405;p70"/>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406" name="Google Shape;1406;p70"/>
          <p:cNvGrpSpPr/>
          <p:nvPr/>
        </p:nvGrpSpPr>
        <p:grpSpPr>
          <a:xfrm>
            <a:off x="9901077" y="5617193"/>
            <a:ext cx="181859" cy="191747"/>
            <a:chOff x="4854075" y="2527625"/>
            <a:chExt cx="56000" cy="59050"/>
          </a:xfrm>
          <a:noFill/>
        </p:grpSpPr>
        <p:sp>
          <p:nvSpPr>
            <p:cNvPr id="1407" name="Google Shape;1407;p70"/>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08" name="Google Shape;1408;p70"/>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sp>
        <p:nvSpPr>
          <p:cNvPr id="1409" name="Google Shape;1409;p70"/>
          <p:cNvSpPr/>
          <p:nvPr/>
        </p:nvSpPr>
        <p:spPr>
          <a:xfrm>
            <a:off x="9921415" y="5274164"/>
            <a:ext cx="141184" cy="176891"/>
          </a:xfrm>
          <a:custGeom>
            <a:avLst/>
            <a:gdLst/>
            <a:ahLst/>
            <a:cxnLst/>
            <a:rect l="l" t="t" r="r" b="b"/>
            <a:pathLst>
              <a:path w="1739" h="2179" extrusionOk="0">
                <a:moveTo>
                  <a:pt x="1" y="1"/>
                </a:moveTo>
                <a:lnTo>
                  <a:pt x="1" y="2179"/>
                </a:lnTo>
                <a:lnTo>
                  <a:pt x="758" y="2179"/>
                </a:lnTo>
                <a:lnTo>
                  <a:pt x="1739" y="1090"/>
                </a:lnTo>
                <a:lnTo>
                  <a:pt x="758"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10" name="Google Shape;1410;p70"/>
          <p:cNvSpPr/>
          <p:nvPr/>
        </p:nvSpPr>
        <p:spPr>
          <a:xfrm>
            <a:off x="10692970" y="4260369"/>
            <a:ext cx="213196" cy="176891"/>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11" name="Google Shape;1411;p70"/>
          <p:cNvSpPr/>
          <p:nvPr/>
        </p:nvSpPr>
        <p:spPr>
          <a:xfrm>
            <a:off x="9491988" y="5274164"/>
            <a:ext cx="180397" cy="176891"/>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nvGrpSpPr>
          <p:cNvPr id="1412" name="Google Shape;1412;p70"/>
          <p:cNvGrpSpPr/>
          <p:nvPr/>
        </p:nvGrpSpPr>
        <p:grpSpPr>
          <a:xfrm>
            <a:off x="10733360" y="4902186"/>
            <a:ext cx="132416" cy="214396"/>
            <a:chOff x="5059700" y="2334775"/>
            <a:chExt cx="40775" cy="66025"/>
          </a:xfrm>
          <a:noFill/>
        </p:grpSpPr>
        <p:sp>
          <p:nvSpPr>
            <p:cNvPr id="1413" name="Google Shape;1413;p70"/>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14" name="Google Shape;1414;p70"/>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15" name="Google Shape;1415;p70"/>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16" name="Google Shape;1416;p70"/>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17" name="Google Shape;1417;p70"/>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18" name="Google Shape;1418;p70"/>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19" name="Google Shape;1419;p70"/>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20" name="Google Shape;1420;p70"/>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21" name="Google Shape;1421;p70"/>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422" name="Google Shape;1422;p70"/>
          <p:cNvGrpSpPr/>
          <p:nvPr/>
        </p:nvGrpSpPr>
        <p:grpSpPr>
          <a:xfrm>
            <a:off x="10676246" y="5255695"/>
            <a:ext cx="246645" cy="213828"/>
            <a:chOff x="5037700" y="2430325"/>
            <a:chExt cx="75950" cy="65850"/>
          </a:xfrm>
          <a:noFill/>
        </p:grpSpPr>
        <p:sp>
          <p:nvSpPr>
            <p:cNvPr id="1423" name="Google Shape;1423;p70"/>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24" name="Google Shape;1424;p70"/>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grp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425" name="Google Shape;1425;p70"/>
          <p:cNvGrpSpPr/>
          <p:nvPr/>
        </p:nvGrpSpPr>
        <p:grpSpPr>
          <a:xfrm>
            <a:off x="9902252" y="4944298"/>
            <a:ext cx="230685" cy="130172"/>
            <a:chOff x="4756975" y="2341800"/>
            <a:chExt cx="91975" cy="51925"/>
          </a:xfrm>
          <a:noFill/>
        </p:grpSpPr>
        <p:sp>
          <p:nvSpPr>
            <p:cNvPr id="1426" name="Google Shape;1426;p70"/>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27" name="Google Shape;1427;p70"/>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28" name="Google Shape;1428;p70"/>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29" name="Google Shape;1429;p70"/>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30" name="Google Shape;1430;p70"/>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31" name="Google Shape;1431;p70"/>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32" name="Google Shape;1432;p70"/>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33" name="Google Shape;1433;p70"/>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34" name="Google Shape;1434;p70"/>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35" name="Google Shape;1435;p70"/>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36" name="Google Shape;1436;p70"/>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37" name="Google Shape;1437;p70"/>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38" name="Google Shape;1438;p70"/>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39" name="Google Shape;1439;p70"/>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40" name="Google Shape;1440;p70"/>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41" name="Google Shape;1441;p70"/>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42" name="Google Shape;1442;p70"/>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43" name="Google Shape;1443;p70"/>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44" name="Google Shape;1444;p70"/>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45" name="Google Shape;1445;p70"/>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1446" name="Google Shape;1446;p70"/>
          <p:cNvGrpSpPr/>
          <p:nvPr/>
        </p:nvGrpSpPr>
        <p:grpSpPr>
          <a:xfrm>
            <a:off x="10258169" y="5595894"/>
            <a:ext cx="283329" cy="234348"/>
            <a:chOff x="4943575" y="2516350"/>
            <a:chExt cx="98675" cy="81700"/>
          </a:xfrm>
          <a:noFill/>
        </p:grpSpPr>
        <p:sp>
          <p:nvSpPr>
            <p:cNvPr id="1447" name="Google Shape;1447;p70"/>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48" name="Google Shape;1448;p70"/>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49" name="Google Shape;1449;p70"/>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50" name="Google Shape;1450;p70"/>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51" name="Google Shape;1451;p70"/>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52" name="Google Shape;1452;p70"/>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53" name="Google Shape;1453;p70"/>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54" name="Google Shape;1454;p70"/>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55" name="Google Shape;1455;p70"/>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56" name="Google Shape;1456;p70"/>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57" name="Google Shape;1457;p70"/>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58" name="Google Shape;1458;p70"/>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59" name="Google Shape;1459;p70"/>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60" name="Google Shape;1460;p70"/>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61" name="Google Shape;1461;p70"/>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62" name="Google Shape;1462;p70"/>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63" name="Google Shape;1463;p70"/>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64" name="Google Shape;1464;p70"/>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65" name="Google Shape;1465;p70"/>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66" name="Google Shape;1466;p70"/>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67" name="Google Shape;1467;p70"/>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68" name="Google Shape;1468;p70"/>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69" name="Google Shape;1469;p70"/>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70" name="Google Shape;1470;p70"/>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71" name="Google Shape;1471;p70"/>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72" name="Google Shape;1472;p70"/>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73" name="Google Shape;1473;p70"/>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74" name="Google Shape;1474;p70"/>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75" name="Google Shape;1475;p70"/>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76" name="Google Shape;1476;p70"/>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77" name="Google Shape;1477;p70"/>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78" name="Google Shape;1478;p70"/>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79" name="Google Shape;1479;p70"/>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80" name="Google Shape;1480;p70"/>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81" name="Google Shape;1481;p70"/>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82" name="Google Shape;1482;p70"/>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83" name="Google Shape;1483;p70"/>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84" name="Google Shape;1484;p70"/>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85" name="Google Shape;1485;p70"/>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86" name="Google Shape;1486;p70"/>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87" name="Google Shape;1487;p70"/>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88" name="Google Shape;1488;p70"/>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89" name="Google Shape;1489;p70"/>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90" name="Google Shape;1490;p70"/>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91" name="Google Shape;1491;p70"/>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92" name="Google Shape;1492;p70"/>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93" name="Google Shape;1493;p70"/>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94" name="Google Shape;1494;p70"/>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95" name="Google Shape;1495;p70"/>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96" name="Google Shape;1496;p70"/>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97" name="Google Shape;1497;p70"/>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98" name="Google Shape;1498;p70"/>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499" name="Google Shape;1499;p70"/>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00" name="Google Shape;1500;p70"/>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01" name="Google Shape;1501;p70"/>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02" name="Google Shape;1502;p70"/>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03" name="Google Shape;1503;p70"/>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04" name="Google Shape;1504;p70"/>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05" name="Google Shape;1505;p70"/>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06" name="Google Shape;1506;p70"/>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07" name="Google Shape;1507;p70"/>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08" name="Google Shape;1508;p70"/>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09" name="Google Shape;1509;p70"/>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10" name="Google Shape;1510;p70"/>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11" name="Google Shape;1511;p70"/>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12" name="Google Shape;1512;p70"/>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13" name="Google Shape;1513;p70"/>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14" name="Google Shape;1514;p70"/>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15" name="Google Shape;1515;p70"/>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16" name="Google Shape;1516;p70"/>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17" name="Google Shape;1517;p70"/>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18" name="Google Shape;1518;p70"/>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19" name="Google Shape;1519;p70"/>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20" name="Google Shape;1520;p70"/>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21" name="Google Shape;1521;p70"/>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22" name="Google Shape;1522;p70"/>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23" name="Google Shape;1523;p70"/>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24" name="Google Shape;1524;p70"/>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sp>
        <p:nvSpPr>
          <p:cNvPr id="1525" name="Google Shape;1525;p70"/>
          <p:cNvSpPr/>
          <p:nvPr/>
        </p:nvSpPr>
        <p:spPr>
          <a:xfrm>
            <a:off x="10278893" y="4568089"/>
            <a:ext cx="232449" cy="232449"/>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26" name="Google Shape;1526;p70"/>
          <p:cNvSpPr/>
          <p:nvPr/>
        </p:nvSpPr>
        <p:spPr>
          <a:xfrm>
            <a:off x="10700568" y="4606513"/>
            <a:ext cx="198000" cy="155600"/>
          </a:xfrm>
          <a:prstGeom prst="stripedRightArrow">
            <a:avLst>
              <a:gd name="adj1" fmla="val 50000"/>
              <a:gd name="adj2" fmla="val 50000"/>
            </a:avLst>
          </a:prstGeom>
          <a:no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27" name="Google Shape;1527;p70"/>
          <p:cNvSpPr/>
          <p:nvPr/>
        </p:nvSpPr>
        <p:spPr>
          <a:xfrm>
            <a:off x="9503385" y="3701096"/>
            <a:ext cx="157600" cy="157600"/>
          </a:xfrm>
          <a:prstGeom prst="curvedRightArrow">
            <a:avLst>
              <a:gd name="adj1" fmla="val 25000"/>
              <a:gd name="adj2" fmla="val 50000"/>
              <a:gd name="adj3" fmla="val 25000"/>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1528" name="Google Shape;1528;p70"/>
          <p:cNvSpPr/>
          <p:nvPr/>
        </p:nvSpPr>
        <p:spPr>
          <a:xfrm flipH="1">
            <a:off x="9913207" y="3701096"/>
            <a:ext cx="157600" cy="157600"/>
          </a:xfrm>
          <a:prstGeom prst="curvedRightArrow">
            <a:avLst>
              <a:gd name="adj1" fmla="val 25000"/>
              <a:gd name="adj2" fmla="val 50000"/>
              <a:gd name="adj3" fmla="val 25000"/>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2" name="Google Shape;1529;p70">
            <a:extLst>
              <a:ext uri="{FF2B5EF4-FFF2-40B4-BE49-F238E27FC236}">
                <a16:creationId xmlns:a16="http://schemas.microsoft.com/office/drawing/2014/main" id="{AAD999BE-AE28-5115-0CE7-DA47F7A19016}"/>
              </a:ext>
            </a:extLst>
          </p:cNvPr>
          <p:cNvSpPr txBox="1">
            <a:spLocks noGrp="1"/>
          </p:cNvSpPr>
          <p:nvPr>
            <p:ph type="title" idx="4294967295"/>
          </p:nvPr>
        </p:nvSpPr>
        <p:spPr>
          <a:xfrm>
            <a:off x="1092601" y="598407"/>
            <a:ext cx="7718425" cy="5730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sz="3600" dirty="0">
                <a:solidFill>
                  <a:schemeClr val="accent4">
                    <a:lumMod val="50000"/>
                  </a:schemeClr>
                </a:solidFill>
                <a:cs typeface="B Nazanin" pitchFamily="2" charset="-78"/>
              </a:rPr>
              <a:t>از منابع گرافیکی قابل ویرایش ما استفاده کنید...</a:t>
            </a:r>
            <a:endParaRPr sz="3600" dirty="0">
              <a:solidFill>
                <a:schemeClr val="accent4">
                  <a:lumMod val="50000"/>
                </a:schemeClr>
              </a:solidFill>
              <a:cs typeface="B Nazanin" pitchFamily="2" charset="-78"/>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자유형: 도형 16">
            <a:extLst>
              <a:ext uri="{FF2B5EF4-FFF2-40B4-BE49-F238E27FC236}">
                <a16:creationId xmlns:a16="http://schemas.microsoft.com/office/drawing/2014/main" id="{3204CE1A-7D1C-4C60-B0E6-9B2023364081}"/>
              </a:ext>
            </a:extLst>
          </p:cNvPr>
          <p:cNvSpPr>
            <a:spLocks noChangeAspect="1"/>
          </p:cNvSpPr>
          <p:nvPr/>
        </p:nvSpPr>
        <p:spPr>
          <a:xfrm>
            <a:off x="-15691" y="1466112"/>
            <a:ext cx="2399364" cy="2698677"/>
          </a:xfrm>
          <a:custGeom>
            <a:avLst/>
            <a:gdLst>
              <a:gd name="connsiteX0" fmla="*/ 1376433 w 2765122"/>
              <a:gd name="connsiteY0" fmla="*/ 2257187 h 3110058"/>
              <a:gd name="connsiteX1" fmla="*/ 1145400 w 2765122"/>
              <a:gd name="connsiteY1" fmla="*/ 2354829 h 3110058"/>
              <a:gd name="connsiteX2" fmla="*/ 1036105 w 2765122"/>
              <a:gd name="connsiteY2" fmla="*/ 2389775 h 3110058"/>
              <a:gd name="connsiteX3" fmla="*/ 1040146 w 2765122"/>
              <a:gd name="connsiteY3" fmla="*/ 2406930 h 3110058"/>
              <a:gd name="connsiteX4" fmla="*/ 1382560 w 2765122"/>
              <a:gd name="connsiteY4" fmla="*/ 2894301 h 3110058"/>
              <a:gd name="connsiteX5" fmla="*/ 1724974 w 2765122"/>
              <a:gd name="connsiteY5" fmla="*/ 2406930 h 3110058"/>
              <a:gd name="connsiteX6" fmla="*/ 1726723 w 2765122"/>
              <a:gd name="connsiteY6" fmla="*/ 2399874 h 3110058"/>
              <a:gd name="connsiteX7" fmla="*/ 1605728 w 2765122"/>
              <a:gd name="connsiteY7" fmla="*/ 2358846 h 3110058"/>
              <a:gd name="connsiteX8" fmla="*/ 1795887 w 2765122"/>
              <a:gd name="connsiteY8" fmla="*/ 2033026 h 3110058"/>
              <a:gd name="connsiteX9" fmla="*/ 1694075 w 2765122"/>
              <a:gd name="connsiteY9" fmla="*/ 2094586 h 3110058"/>
              <a:gd name="connsiteX10" fmla="*/ 1578650 w 2765122"/>
              <a:gd name="connsiteY10" fmla="*/ 2155153 h 3110058"/>
              <a:gd name="connsiteX11" fmla="*/ 1618821 w 2765122"/>
              <a:gd name="connsiteY11" fmla="*/ 2173994 h 3110058"/>
              <a:gd name="connsiteX12" fmla="*/ 1763952 w 2765122"/>
              <a:gd name="connsiteY12" fmla="*/ 2229138 h 3110058"/>
              <a:gd name="connsiteX13" fmla="*/ 1791432 w 2765122"/>
              <a:gd name="connsiteY13" fmla="*/ 2076334 h 3110058"/>
              <a:gd name="connsiteX14" fmla="*/ 969005 w 2765122"/>
              <a:gd name="connsiteY14" fmla="*/ 2030800 h 3110058"/>
              <a:gd name="connsiteX15" fmla="*/ 973688 w 2765122"/>
              <a:gd name="connsiteY15" fmla="*/ 2076334 h 3110058"/>
              <a:gd name="connsiteX16" fmla="*/ 997942 w 2765122"/>
              <a:gd name="connsiteY16" fmla="*/ 2219324 h 3110058"/>
              <a:gd name="connsiteX17" fmla="*/ 1135534 w 2765122"/>
              <a:gd name="connsiteY17" fmla="*/ 2169774 h 3110058"/>
              <a:gd name="connsiteX18" fmla="*/ 1176026 w 2765122"/>
              <a:gd name="connsiteY18" fmla="*/ 2151638 h 3110058"/>
              <a:gd name="connsiteX19" fmla="*/ 1061678 w 2765122"/>
              <a:gd name="connsiteY19" fmla="*/ 2089068 h 3110058"/>
              <a:gd name="connsiteX20" fmla="*/ 2270995 w 2765122"/>
              <a:gd name="connsiteY20" fmla="*/ 1682607 h 3110058"/>
              <a:gd name="connsiteX21" fmla="*/ 2193789 w 2765122"/>
              <a:gd name="connsiteY21" fmla="*/ 1749541 h 3110058"/>
              <a:gd name="connsiteX22" fmla="*/ 2080535 w 2765122"/>
              <a:gd name="connsiteY22" fmla="*/ 1839120 h 3110058"/>
              <a:gd name="connsiteX23" fmla="*/ 1988274 w 2765122"/>
              <a:gd name="connsiteY23" fmla="*/ 1905861 h 3110058"/>
              <a:gd name="connsiteX24" fmla="*/ 1956628 w 2765122"/>
              <a:gd name="connsiteY24" fmla="*/ 2160317 h 3110058"/>
              <a:gd name="connsiteX25" fmla="*/ 1929983 w 2765122"/>
              <a:gd name="connsiteY25" fmla="*/ 2282840 h 3110058"/>
              <a:gd name="connsiteX26" fmla="*/ 2032699 w 2765122"/>
              <a:gd name="connsiteY26" fmla="*/ 2311732 h 3110058"/>
              <a:gd name="connsiteX27" fmla="*/ 2530541 w 2765122"/>
              <a:gd name="connsiteY27" fmla="*/ 2244806 h 3110058"/>
              <a:gd name="connsiteX28" fmla="*/ 2289139 w 2765122"/>
              <a:gd name="connsiteY28" fmla="*/ 1700285 h 3110058"/>
              <a:gd name="connsiteX29" fmla="*/ 491768 w 2765122"/>
              <a:gd name="connsiteY29" fmla="*/ 1666932 h 3110058"/>
              <a:gd name="connsiteX30" fmla="*/ 473585 w 2765122"/>
              <a:gd name="connsiteY30" fmla="*/ 1684439 h 3110058"/>
              <a:gd name="connsiteX31" fmla="*/ 222717 w 2765122"/>
              <a:gd name="connsiteY31" fmla="*/ 2224664 h 3110058"/>
              <a:gd name="connsiteX32" fmla="*/ 719315 w 2765122"/>
              <a:gd name="connsiteY32" fmla="*/ 2300269 h 3110058"/>
              <a:gd name="connsiteX33" fmla="*/ 831176 w 2765122"/>
              <a:gd name="connsiteY33" fmla="*/ 2270901 h 3110058"/>
              <a:gd name="connsiteX34" fmla="*/ 808495 w 2765122"/>
              <a:gd name="connsiteY34" fmla="*/ 2160317 h 3110058"/>
              <a:gd name="connsiteX35" fmla="*/ 776012 w 2765122"/>
              <a:gd name="connsiteY35" fmla="*/ 1899134 h 3110058"/>
              <a:gd name="connsiteX36" fmla="*/ 679735 w 2765122"/>
              <a:gd name="connsiteY36" fmla="*/ 1826895 h 3110058"/>
              <a:gd name="connsiteX37" fmla="*/ 502637 w 2765122"/>
              <a:gd name="connsiteY37" fmla="*/ 1677612 h 3110058"/>
              <a:gd name="connsiteX38" fmla="*/ 2001099 w 2765122"/>
              <a:gd name="connsiteY38" fmla="*/ 1443878 h 3110058"/>
              <a:gd name="connsiteX39" fmla="*/ 2005588 w 2765122"/>
              <a:gd name="connsiteY39" fmla="*/ 1555029 h 3110058"/>
              <a:gd name="connsiteX40" fmla="*/ 2000712 w 2765122"/>
              <a:gd name="connsiteY40" fmla="*/ 1675767 h 3110058"/>
              <a:gd name="connsiteX41" fmla="*/ 2038461 w 2765122"/>
              <a:gd name="connsiteY41" fmla="*/ 1648469 h 3110058"/>
              <a:gd name="connsiteX42" fmla="*/ 2130505 w 2765122"/>
              <a:gd name="connsiteY42" fmla="*/ 1573751 h 3110058"/>
              <a:gd name="connsiteX43" fmla="*/ 2143759 w 2765122"/>
              <a:gd name="connsiteY43" fmla="*/ 1562074 h 3110058"/>
              <a:gd name="connsiteX44" fmla="*/ 2039991 w 2765122"/>
              <a:gd name="connsiteY44" fmla="*/ 1473050 h 3110058"/>
              <a:gd name="connsiteX45" fmla="*/ 764411 w 2765122"/>
              <a:gd name="connsiteY45" fmla="*/ 1434288 h 3110058"/>
              <a:gd name="connsiteX46" fmla="*/ 726661 w 2765122"/>
              <a:gd name="connsiteY46" fmla="*/ 1461587 h 3110058"/>
              <a:gd name="connsiteX47" fmla="*/ 634617 w 2765122"/>
              <a:gd name="connsiteY47" fmla="*/ 1536305 h 3110058"/>
              <a:gd name="connsiteX48" fmla="*/ 621360 w 2765122"/>
              <a:gd name="connsiteY48" fmla="*/ 1547985 h 3110058"/>
              <a:gd name="connsiteX49" fmla="*/ 725129 w 2765122"/>
              <a:gd name="connsiteY49" fmla="*/ 1637009 h 3110058"/>
              <a:gd name="connsiteX50" fmla="*/ 764024 w 2765122"/>
              <a:gd name="connsiteY50" fmla="*/ 1666183 h 3110058"/>
              <a:gd name="connsiteX51" fmla="*/ 759534 w 2765122"/>
              <a:gd name="connsiteY51" fmla="*/ 1555029 h 3110058"/>
              <a:gd name="connsiteX52" fmla="*/ 1386966 w 2765122"/>
              <a:gd name="connsiteY52" fmla="*/ 1049980 h 3110058"/>
              <a:gd name="connsiteX53" fmla="*/ 1160689 w 2765122"/>
              <a:gd name="connsiteY53" fmla="*/ 1170734 h 3110058"/>
              <a:gd name="connsiteX54" fmla="*/ 947211 w 2765122"/>
              <a:gd name="connsiteY54" fmla="*/ 1303680 h 3110058"/>
              <a:gd name="connsiteX55" fmla="*/ 938816 w 2765122"/>
              <a:gd name="connsiteY55" fmla="*/ 1555028 h 3110058"/>
              <a:gd name="connsiteX56" fmla="*/ 947046 w 2765122"/>
              <a:gd name="connsiteY56" fmla="*/ 1801432 h 3110058"/>
              <a:gd name="connsiteX57" fmla="*/ 1154015 w 2765122"/>
              <a:gd name="connsiteY57" fmla="*/ 1935392 h 3110058"/>
              <a:gd name="connsiteX58" fmla="*/ 1378151 w 2765122"/>
              <a:gd name="connsiteY58" fmla="*/ 2060078 h 3110058"/>
              <a:gd name="connsiteX59" fmla="*/ 1604433 w 2765122"/>
              <a:gd name="connsiteY59" fmla="*/ 1939321 h 3110058"/>
              <a:gd name="connsiteX60" fmla="*/ 1817909 w 2765122"/>
              <a:gd name="connsiteY60" fmla="*/ 1806377 h 3110058"/>
              <a:gd name="connsiteX61" fmla="*/ 1826304 w 2765122"/>
              <a:gd name="connsiteY61" fmla="*/ 1555028 h 3110058"/>
              <a:gd name="connsiteX62" fmla="*/ 1818074 w 2765122"/>
              <a:gd name="connsiteY62" fmla="*/ 1308628 h 3110058"/>
              <a:gd name="connsiteX63" fmla="*/ 1611105 w 2765122"/>
              <a:gd name="connsiteY63" fmla="*/ 1174667 h 3110058"/>
              <a:gd name="connsiteX64" fmla="*/ 1767179 w 2765122"/>
              <a:gd name="connsiteY64" fmla="*/ 890733 h 3110058"/>
              <a:gd name="connsiteX65" fmla="*/ 1629589 w 2765122"/>
              <a:gd name="connsiteY65" fmla="*/ 940281 h 3110058"/>
              <a:gd name="connsiteX66" fmla="*/ 1589093 w 2765122"/>
              <a:gd name="connsiteY66" fmla="*/ 958419 h 3110058"/>
              <a:gd name="connsiteX67" fmla="*/ 1703444 w 2765122"/>
              <a:gd name="connsiteY67" fmla="*/ 1020991 h 3110058"/>
              <a:gd name="connsiteX68" fmla="*/ 1796116 w 2765122"/>
              <a:gd name="connsiteY68" fmla="*/ 1079257 h 3110058"/>
              <a:gd name="connsiteX69" fmla="*/ 1791432 w 2765122"/>
              <a:gd name="connsiteY69" fmla="*/ 1033723 h 3110058"/>
              <a:gd name="connsiteX70" fmla="*/ 1001168 w 2765122"/>
              <a:gd name="connsiteY70" fmla="*/ 880921 h 3110058"/>
              <a:gd name="connsiteX71" fmla="*/ 973688 w 2765122"/>
              <a:gd name="connsiteY71" fmla="*/ 1033723 h 3110058"/>
              <a:gd name="connsiteX72" fmla="*/ 969233 w 2765122"/>
              <a:gd name="connsiteY72" fmla="*/ 1077033 h 3110058"/>
              <a:gd name="connsiteX73" fmla="*/ 1071048 w 2765122"/>
              <a:gd name="connsiteY73" fmla="*/ 1015472 h 3110058"/>
              <a:gd name="connsiteX74" fmla="*/ 1186470 w 2765122"/>
              <a:gd name="connsiteY74" fmla="*/ 954907 h 3110058"/>
              <a:gd name="connsiteX75" fmla="*/ 1146299 w 2765122"/>
              <a:gd name="connsiteY75" fmla="*/ 936065 h 3110058"/>
              <a:gd name="connsiteX76" fmla="*/ 2296662 w 2765122"/>
              <a:gd name="connsiteY76" fmla="*/ 783036 h 3110058"/>
              <a:gd name="connsiteX77" fmla="*/ 2045808 w 2765122"/>
              <a:gd name="connsiteY77" fmla="*/ 809787 h 3110058"/>
              <a:gd name="connsiteX78" fmla="*/ 1933945 w 2765122"/>
              <a:gd name="connsiteY78" fmla="*/ 839155 h 3110058"/>
              <a:gd name="connsiteX79" fmla="*/ 1956628 w 2765122"/>
              <a:gd name="connsiteY79" fmla="*/ 949742 h 3110058"/>
              <a:gd name="connsiteX80" fmla="*/ 1989111 w 2765122"/>
              <a:gd name="connsiteY80" fmla="*/ 1210925 h 3110058"/>
              <a:gd name="connsiteX81" fmla="*/ 2085387 w 2765122"/>
              <a:gd name="connsiteY81" fmla="*/ 1283163 h 3110058"/>
              <a:gd name="connsiteX82" fmla="*/ 2262485 w 2765122"/>
              <a:gd name="connsiteY82" fmla="*/ 1432446 h 3110058"/>
              <a:gd name="connsiteX83" fmla="*/ 2273353 w 2765122"/>
              <a:gd name="connsiteY83" fmla="*/ 1443125 h 3110058"/>
              <a:gd name="connsiteX84" fmla="*/ 2291537 w 2765122"/>
              <a:gd name="connsiteY84" fmla="*/ 1425616 h 3110058"/>
              <a:gd name="connsiteX85" fmla="*/ 2542406 w 2765122"/>
              <a:gd name="connsiteY85" fmla="*/ 885391 h 3110058"/>
              <a:gd name="connsiteX86" fmla="*/ 2296662 w 2765122"/>
              <a:gd name="connsiteY86" fmla="*/ 783036 h 3110058"/>
              <a:gd name="connsiteX87" fmla="*/ 482072 w 2765122"/>
              <a:gd name="connsiteY87" fmla="*/ 767202 h 3110058"/>
              <a:gd name="connsiteX88" fmla="*/ 234579 w 2765122"/>
              <a:gd name="connsiteY88" fmla="*/ 865253 h 3110058"/>
              <a:gd name="connsiteX89" fmla="*/ 475981 w 2765122"/>
              <a:gd name="connsiteY89" fmla="*/ 1409774 h 3110058"/>
              <a:gd name="connsiteX90" fmla="*/ 494126 w 2765122"/>
              <a:gd name="connsiteY90" fmla="*/ 1427453 h 3110058"/>
              <a:gd name="connsiteX91" fmla="*/ 571333 w 2765122"/>
              <a:gd name="connsiteY91" fmla="*/ 1360517 h 3110058"/>
              <a:gd name="connsiteX92" fmla="*/ 684587 w 2765122"/>
              <a:gd name="connsiteY92" fmla="*/ 1270938 h 3110058"/>
              <a:gd name="connsiteX93" fmla="*/ 776848 w 2765122"/>
              <a:gd name="connsiteY93" fmla="*/ 1204197 h 3110058"/>
              <a:gd name="connsiteX94" fmla="*/ 808495 w 2765122"/>
              <a:gd name="connsiteY94" fmla="*/ 949742 h 3110058"/>
              <a:gd name="connsiteX95" fmla="*/ 835139 w 2765122"/>
              <a:gd name="connsiteY95" fmla="*/ 827220 h 3110058"/>
              <a:gd name="connsiteX96" fmla="*/ 732420 w 2765122"/>
              <a:gd name="connsiteY96" fmla="*/ 798327 h 3110058"/>
              <a:gd name="connsiteX97" fmla="*/ 482072 w 2765122"/>
              <a:gd name="connsiteY97" fmla="*/ 767202 h 3110058"/>
              <a:gd name="connsiteX98" fmla="*/ 1382560 w 2765122"/>
              <a:gd name="connsiteY98" fmla="*/ 215755 h 3110058"/>
              <a:gd name="connsiteX99" fmla="*/ 1040146 w 2765122"/>
              <a:gd name="connsiteY99" fmla="*/ 703126 h 3110058"/>
              <a:gd name="connsiteX100" fmla="*/ 1038397 w 2765122"/>
              <a:gd name="connsiteY100" fmla="*/ 710184 h 3110058"/>
              <a:gd name="connsiteX101" fmla="*/ 1159394 w 2765122"/>
              <a:gd name="connsiteY101" fmla="*/ 751212 h 3110058"/>
              <a:gd name="connsiteX102" fmla="*/ 1388689 w 2765122"/>
              <a:gd name="connsiteY102" fmla="*/ 852872 h 3110058"/>
              <a:gd name="connsiteX103" fmla="*/ 1619722 w 2765122"/>
              <a:gd name="connsiteY103" fmla="*/ 755229 h 3110058"/>
              <a:gd name="connsiteX104" fmla="*/ 1729016 w 2765122"/>
              <a:gd name="connsiteY104" fmla="*/ 720284 h 3110058"/>
              <a:gd name="connsiteX105" fmla="*/ 1724974 w 2765122"/>
              <a:gd name="connsiteY105" fmla="*/ 703126 h 3110058"/>
              <a:gd name="connsiteX106" fmla="*/ 1382560 w 2765122"/>
              <a:gd name="connsiteY106" fmla="*/ 215755 h 3110058"/>
              <a:gd name="connsiteX107" fmla="*/ 1382561 w 2765122"/>
              <a:gd name="connsiteY107" fmla="*/ 0 h 3110058"/>
              <a:gd name="connsiteX108" fmla="*/ 1863319 w 2765122"/>
              <a:gd name="connsiteY108" fmla="*/ 565886 h 3110058"/>
              <a:gd name="connsiteX109" fmla="*/ 1892754 w 2765122"/>
              <a:gd name="connsiteY109" fmla="*/ 669221 h 3110058"/>
              <a:gd name="connsiteX110" fmla="*/ 1998805 w 2765122"/>
              <a:gd name="connsiteY110" fmla="*/ 644109 h 3110058"/>
              <a:gd name="connsiteX111" fmla="*/ 2729256 w 2765122"/>
              <a:gd name="connsiteY111" fmla="*/ 777515 h 3110058"/>
              <a:gd name="connsiteX112" fmla="*/ 2479563 w 2765122"/>
              <a:gd name="connsiteY112" fmla="*/ 1476806 h 3110058"/>
              <a:gd name="connsiteX113" fmla="*/ 2396868 w 2765122"/>
              <a:gd name="connsiteY113" fmla="*/ 1564493 h 3110058"/>
              <a:gd name="connsiteX114" fmla="*/ 2415853 w 2765122"/>
              <a:gd name="connsiteY114" fmla="*/ 1583149 h 3110058"/>
              <a:gd name="connsiteX115" fmla="*/ 2715481 w 2765122"/>
              <a:gd name="connsiteY115" fmla="*/ 2355928 h 3110058"/>
              <a:gd name="connsiteX116" fmla="*/ 1982813 w 2765122"/>
              <a:gd name="connsiteY116" fmla="*/ 2476565 h 3110058"/>
              <a:gd name="connsiteX117" fmla="*/ 1890625 w 2765122"/>
              <a:gd name="connsiteY117" fmla="*/ 2453030 h 3110058"/>
              <a:gd name="connsiteX118" fmla="*/ 1863319 w 2765122"/>
              <a:gd name="connsiteY118" fmla="*/ 2544172 h 3110058"/>
              <a:gd name="connsiteX119" fmla="*/ 1382561 w 2765122"/>
              <a:gd name="connsiteY119" fmla="*/ 3110058 h 3110058"/>
              <a:gd name="connsiteX120" fmla="*/ 901803 w 2765122"/>
              <a:gd name="connsiteY120" fmla="*/ 2544172 h 3110058"/>
              <a:gd name="connsiteX121" fmla="*/ 872368 w 2765122"/>
              <a:gd name="connsiteY121" fmla="*/ 2440837 h 3110058"/>
              <a:gd name="connsiteX122" fmla="*/ 766317 w 2765122"/>
              <a:gd name="connsiteY122" fmla="*/ 2465949 h 3110058"/>
              <a:gd name="connsiteX123" fmla="*/ 35866 w 2765122"/>
              <a:gd name="connsiteY123" fmla="*/ 2332544 h 3110058"/>
              <a:gd name="connsiteX124" fmla="*/ 285559 w 2765122"/>
              <a:gd name="connsiteY124" fmla="*/ 1633252 h 3110058"/>
              <a:gd name="connsiteX125" fmla="*/ 368254 w 2765122"/>
              <a:gd name="connsiteY125" fmla="*/ 1545565 h 3110058"/>
              <a:gd name="connsiteX126" fmla="*/ 349269 w 2765122"/>
              <a:gd name="connsiteY126" fmla="*/ 1526910 h 3110058"/>
              <a:gd name="connsiteX127" fmla="*/ 49641 w 2765122"/>
              <a:gd name="connsiteY127" fmla="*/ 754130 h 3110058"/>
              <a:gd name="connsiteX128" fmla="*/ 782309 w 2765122"/>
              <a:gd name="connsiteY128" fmla="*/ 633493 h 3110058"/>
              <a:gd name="connsiteX129" fmla="*/ 874497 w 2765122"/>
              <a:gd name="connsiteY129" fmla="*/ 657029 h 3110058"/>
              <a:gd name="connsiteX130" fmla="*/ 901803 w 2765122"/>
              <a:gd name="connsiteY130" fmla="*/ 565886 h 3110058"/>
              <a:gd name="connsiteX131" fmla="*/ 1382561 w 2765122"/>
              <a:gd name="connsiteY131" fmla="*/ 0 h 31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765122" h="3110058">
                <a:moveTo>
                  <a:pt x="1376433" y="2257187"/>
                </a:moveTo>
                <a:lnTo>
                  <a:pt x="1145400" y="2354829"/>
                </a:lnTo>
                <a:lnTo>
                  <a:pt x="1036105" y="2389775"/>
                </a:lnTo>
                <a:lnTo>
                  <a:pt x="1040146" y="2406930"/>
                </a:lnTo>
                <a:cubicBezTo>
                  <a:pt x="1121535" y="2704580"/>
                  <a:pt x="1244707" y="2894301"/>
                  <a:pt x="1382560" y="2894301"/>
                </a:cubicBezTo>
                <a:cubicBezTo>
                  <a:pt x="1520414" y="2894301"/>
                  <a:pt x="1643585" y="2704580"/>
                  <a:pt x="1724974" y="2406930"/>
                </a:cubicBezTo>
                <a:lnTo>
                  <a:pt x="1726723" y="2399874"/>
                </a:lnTo>
                <a:lnTo>
                  <a:pt x="1605728" y="2358846"/>
                </a:lnTo>
                <a:close/>
                <a:moveTo>
                  <a:pt x="1795887" y="2033026"/>
                </a:moveTo>
                <a:lnTo>
                  <a:pt x="1694075" y="2094586"/>
                </a:lnTo>
                <a:lnTo>
                  <a:pt x="1578650" y="2155153"/>
                </a:lnTo>
                <a:lnTo>
                  <a:pt x="1618821" y="2173994"/>
                </a:lnTo>
                <a:lnTo>
                  <a:pt x="1763952" y="2229138"/>
                </a:lnTo>
                <a:lnTo>
                  <a:pt x="1791432" y="2076334"/>
                </a:lnTo>
                <a:close/>
                <a:moveTo>
                  <a:pt x="969005" y="2030800"/>
                </a:moveTo>
                <a:lnTo>
                  <a:pt x="973688" y="2076334"/>
                </a:lnTo>
                <a:lnTo>
                  <a:pt x="997942" y="2219324"/>
                </a:lnTo>
                <a:lnTo>
                  <a:pt x="1135534" y="2169774"/>
                </a:lnTo>
                <a:lnTo>
                  <a:pt x="1176026" y="2151638"/>
                </a:lnTo>
                <a:lnTo>
                  <a:pt x="1061678" y="2089068"/>
                </a:lnTo>
                <a:close/>
                <a:moveTo>
                  <a:pt x="2270995" y="1682607"/>
                </a:moveTo>
                <a:lnTo>
                  <a:pt x="2193789" y="1749541"/>
                </a:lnTo>
                <a:cubicBezTo>
                  <a:pt x="2157450" y="1779622"/>
                  <a:pt x="2119670" y="1809519"/>
                  <a:pt x="2080535" y="1839120"/>
                </a:cubicBezTo>
                <a:lnTo>
                  <a:pt x="1988274" y="1905861"/>
                </a:lnTo>
                <a:lnTo>
                  <a:pt x="1956628" y="2160317"/>
                </a:lnTo>
                <a:lnTo>
                  <a:pt x="1929983" y="2282840"/>
                </a:lnTo>
                <a:lnTo>
                  <a:pt x="2032699" y="2311732"/>
                </a:lnTo>
                <a:cubicBezTo>
                  <a:pt x="2281801" y="2367725"/>
                  <a:pt x="2467430" y="2349840"/>
                  <a:pt x="2530541" y="2244806"/>
                </a:cubicBezTo>
                <a:cubicBezTo>
                  <a:pt x="2601541" y="2126643"/>
                  <a:pt x="2502356" y="1923350"/>
                  <a:pt x="2289139" y="1700285"/>
                </a:cubicBezTo>
                <a:close/>
                <a:moveTo>
                  <a:pt x="491768" y="1666932"/>
                </a:moveTo>
                <a:lnTo>
                  <a:pt x="473585" y="1684439"/>
                </a:lnTo>
                <a:cubicBezTo>
                  <a:pt x="256508" y="1903749"/>
                  <a:pt x="153790" y="2105280"/>
                  <a:pt x="222717" y="2224664"/>
                </a:cubicBezTo>
                <a:cubicBezTo>
                  <a:pt x="283985" y="2330784"/>
                  <a:pt x="469273" y="2351906"/>
                  <a:pt x="719315" y="2300269"/>
                </a:cubicBezTo>
                <a:lnTo>
                  <a:pt x="831176" y="2270901"/>
                </a:lnTo>
                <a:lnTo>
                  <a:pt x="808495" y="2160317"/>
                </a:lnTo>
                <a:lnTo>
                  <a:pt x="776012" y="1899134"/>
                </a:lnTo>
                <a:lnTo>
                  <a:pt x="679735" y="1826895"/>
                </a:lnTo>
                <a:cubicBezTo>
                  <a:pt x="616990" y="1777691"/>
                  <a:pt x="557836" y="1727770"/>
                  <a:pt x="502637" y="1677612"/>
                </a:cubicBezTo>
                <a:close/>
                <a:moveTo>
                  <a:pt x="2001099" y="1443878"/>
                </a:moveTo>
                <a:lnTo>
                  <a:pt x="2005588" y="1555029"/>
                </a:lnTo>
                <a:lnTo>
                  <a:pt x="2000712" y="1675767"/>
                </a:lnTo>
                <a:lnTo>
                  <a:pt x="2038461" y="1648469"/>
                </a:lnTo>
                <a:cubicBezTo>
                  <a:pt x="2070345" y="1623579"/>
                  <a:pt x="2101053" y="1598643"/>
                  <a:pt x="2130505" y="1573751"/>
                </a:cubicBezTo>
                <a:lnTo>
                  <a:pt x="2143759" y="1562074"/>
                </a:lnTo>
                <a:lnTo>
                  <a:pt x="2039991" y="1473050"/>
                </a:lnTo>
                <a:close/>
                <a:moveTo>
                  <a:pt x="764411" y="1434288"/>
                </a:moveTo>
                <a:lnTo>
                  <a:pt x="726661" y="1461587"/>
                </a:lnTo>
                <a:cubicBezTo>
                  <a:pt x="694778" y="1486477"/>
                  <a:pt x="664070" y="1511412"/>
                  <a:pt x="634617" y="1536305"/>
                </a:cubicBezTo>
                <a:lnTo>
                  <a:pt x="621360" y="1547985"/>
                </a:lnTo>
                <a:lnTo>
                  <a:pt x="725129" y="1637009"/>
                </a:lnTo>
                <a:lnTo>
                  <a:pt x="764024" y="1666183"/>
                </a:lnTo>
                <a:lnTo>
                  <a:pt x="759534" y="1555029"/>
                </a:lnTo>
                <a:close/>
                <a:moveTo>
                  <a:pt x="1386966" y="1049980"/>
                </a:moveTo>
                <a:lnTo>
                  <a:pt x="1160689" y="1170734"/>
                </a:lnTo>
                <a:lnTo>
                  <a:pt x="947211" y="1303680"/>
                </a:lnTo>
                <a:lnTo>
                  <a:pt x="938816" y="1555028"/>
                </a:lnTo>
                <a:lnTo>
                  <a:pt x="947046" y="1801432"/>
                </a:lnTo>
                <a:lnTo>
                  <a:pt x="1154015" y="1935392"/>
                </a:lnTo>
                <a:lnTo>
                  <a:pt x="1378151" y="2060078"/>
                </a:lnTo>
                <a:lnTo>
                  <a:pt x="1604433" y="1939321"/>
                </a:lnTo>
                <a:lnTo>
                  <a:pt x="1817909" y="1806377"/>
                </a:lnTo>
                <a:lnTo>
                  <a:pt x="1826304" y="1555028"/>
                </a:lnTo>
                <a:lnTo>
                  <a:pt x="1818074" y="1308628"/>
                </a:lnTo>
                <a:lnTo>
                  <a:pt x="1611105" y="1174667"/>
                </a:lnTo>
                <a:close/>
                <a:moveTo>
                  <a:pt x="1767179" y="890733"/>
                </a:moveTo>
                <a:lnTo>
                  <a:pt x="1629589" y="940281"/>
                </a:lnTo>
                <a:lnTo>
                  <a:pt x="1589093" y="958419"/>
                </a:lnTo>
                <a:lnTo>
                  <a:pt x="1703444" y="1020991"/>
                </a:lnTo>
                <a:lnTo>
                  <a:pt x="1796116" y="1079257"/>
                </a:lnTo>
                <a:lnTo>
                  <a:pt x="1791432" y="1033723"/>
                </a:lnTo>
                <a:close/>
                <a:moveTo>
                  <a:pt x="1001168" y="880921"/>
                </a:moveTo>
                <a:lnTo>
                  <a:pt x="973688" y="1033723"/>
                </a:lnTo>
                <a:lnTo>
                  <a:pt x="969233" y="1077033"/>
                </a:lnTo>
                <a:lnTo>
                  <a:pt x="1071048" y="1015472"/>
                </a:lnTo>
                <a:lnTo>
                  <a:pt x="1186470" y="954907"/>
                </a:lnTo>
                <a:lnTo>
                  <a:pt x="1146299" y="936065"/>
                </a:lnTo>
                <a:close/>
                <a:moveTo>
                  <a:pt x="2296662" y="783036"/>
                </a:moveTo>
                <a:cubicBezTo>
                  <a:pt x="2224233" y="781291"/>
                  <a:pt x="2139574" y="790423"/>
                  <a:pt x="2045808" y="809787"/>
                </a:cubicBezTo>
                <a:lnTo>
                  <a:pt x="1933945" y="839155"/>
                </a:lnTo>
                <a:lnTo>
                  <a:pt x="1956628" y="949742"/>
                </a:lnTo>
                <a:lnTo>
                  <a:pt x="1989111" y="1210925"/>
                </a:lnTo>
                <a:lnTo>
                  <a:pt x="2085387" y="1283163"/>
                </a:lnTo>
                <a:cubicBezTo>
                  <a:pt x="2148132" y="1332368"/>
                  <a:pt x="2207286" y="1382289"/>
                  <a:pt x="2262485" y="1432446"/>
                </a:cubicBezTo>
                <a:lnTo>
                  <a:pt x="2273353" y="1443125"/>
                </a:lnTo>
                <a:lnTo>
                  <a:pt x="2291537" y="1425616"/>
                </a:lnTo>
                <a:cubicBezTo>
                  <a:pt x="2508615" y="1206306"/>
                  <a:pt x="2611333" y="1004776"/>
                  <a:pt x="2542406" y="885391"/>
                </a:cubicBezTo>
                <a:cubicBezTo>
                  <a:pt x="2504113" y="819067"/>
                  <a:pt x="2417375" y="785944"/>
                  <a:pt x="2296662" y="783036"/>
                </a:cubicBezTo>
                <a:close/>
                <a:moveTo>
                  <a:pt x="482072" y="767202"/>
                </a:moveTo>
                <a:cubicBezTo>
                  <a:pt x="361326" y="768003"/>
                  <a:pt x="274023" y="799606"/>
                  <a:pt x="234579" y="865253"/>
                </a:cubicBezTo>
                <a:cubicBezTo>
                  <a:pt x="163579" y="983417"/>
                  <a:pt x="262764" y="1186709"/>
                  <a:pt x="475981" y="1409774"/>
                </a:cubicBezTo>
                <a:lnTo>
                  <a:pt x="494126" y="1427453"/>
                </a:lnTo>
                <a:lnTo>
                  <a:pt x="571333" y="1360517"/>
                </a:lnTo>
                <a:cubicBezTo>
                  <a:pt x="607672" y="1330436"/>
                  <a:pt x="645452" y="1300540"/>
                  <a:pt x="684587" y="1270938"/>
                </a:cubicBezTo>
                <a:lnTo>
                  <a:pt x="776848" y="1204197"/>
                </a:lnTo>
                <a:lnTo>
                  <a:pt x="808495" y="949742"/>
                </a:lnTo>
                <a:lnTo>
                  <a:pt x="835139" y="827220"/>
                </a:lnTo>
                <a:lnTo>
                  <a:pt x="732420" y="798327"/>
                </a:lnTo>
                <a:cubicBezTo>
                  <a:pt x="639007" y="777329"/>
                  <a:pt x="554520" y="766721"/>
                  <a:pt x="482072" y="767202"/>
                </a:cubicBezTo>
                <a:close/>
                <a:moveTo>
                  <a:pt x="1382560" y="215755"/>
                </a:moveTo>
                <a:cubicBezTo>
                  <a:pt x="1244707" y="215755"/>
                  <a:pt x="1121535" y="405476"/>
                  <a:pt x="1040146" y="703126"/>
                </a:cubicBezTo>
                <a:lnTo>
                  <a:pt x="1038397" y="710184"/>
                </a:lnTo>
                <a:lnTo>
                  <a:pt x="1159394" y="751212"/>
                </a:lnTo>
                <a:lnTo>
                  <a:pt x="1388689" y="852872"/>
                </a:lnTo>
                <a:lnTo>
                  <a:pt x="1619722" y="755229"/>
                </a:lnTo>
                <a:lnTo>
                  <a:pt x="1729016" y="720284"/>
                </a:lnTo>
                <a:lnTo>
                  <a:pt x="1724974" y="703126"/>
                </a:lnTo>
                <a:cubicBezTo>
                  <a:pt x="1643585" y="405476"/>
                  <a:pt x="1520414" y="215755"/>
                  <a:pt x="1382560" y="215755"/>
                </a:cubicBezTo>
                <a:close/>
                <a:moveTo>
                  <a:pt x="1382561" y="0"/>
                </a:moveTo>
                <a:cubicBezTo>
                  <a:pt x="1576111" y="0"/>
                  <a:pt x="1749046" y="220285"/>
                  <a:pt x="1863319" y="565886"/>
                </a:cubicBezTo>
                <a:lnTo>
                  <a:pt x="1892754" y="669221"/>
                </a:lnTo>
                <a:lnTo>
                  <a:pt x="1998805" y="644109"/>
                </a:lnTo>
                <a:cubicBezTo>
                  <a:pt x="2355240" y="570272"/>
                  <a:pt x="2632481" y="609896"/>
                  <a:pt x="2729256" y="777515"/>
                </a:cubicBezTo>
                <a:cubicBezTo>
                  <a:pt x="2826030" y="945133"/>
                  <a:pt x="2721726" y="1205043"/>
                  <a:pt x="2479563" y="1476806"/>
                </a:cubicBezTo>
                <a:lnTo>
                  <a:pt x="2396868" y="1564493"/>
                </a:lnTo>
                <a:lnTo>
                  <a:pt x="2415853" y="1583149"/>
                </a:lnTo>
                <a:cubicBezTo>
                  <a:pt x="2697403" y="1884053"/>
                  <a:pt x="2823474" y="2176199"/>
                  <a:pt x="2715481" y="2355928"/>
                </a:cubicBezTo>
                <a:cubicBezTo>
                  <a:pt x="2615796" y="2521833"/>
                  <a:pt x="2337906" y="2556612"/>
                  <a:pt x="1982813" y="2476565"/>
                </a:cubicBezTo>
                <a:lnTo>
                  <a:pt x="1890625" y="2453030"/>
                </a:lnTo>
                <a:lnTo>
                  <a:pt x="1863319" y="2544172"/>
                </a:lnTo>
                <a:cubicBezTo>
                  <a:pt x="1749047" y="2889773"/>
                  <a:pt x="1576111" y="3110058"/>
                  <a:pt x="1382561" y="3110058"/>
                </a:cubicBezTo>
                <a:cubicBezTo>
                  <a:pt x="1189012" y="3110058"/>
                  <a:pt x="1016076" y="2889773"/>
                  <a:pt x="901803" y="2544172"/>
                </a:cubicBezTo>
                <a:lnTo>
                  <a:pt x="872368" y="2440837"/>
                </a:lnTo>
                <a:lnTo>
                  <a:pt x="766317" y="2465949"/>
                </a:lnTo>
                <a:cubicBezTo>
                  <a:pt x="409882" y="2539787"/>
                  <a:pt x="132641" y="2500163"/>
                  <a:pt x="35866" y="2332544"/>
                </a:cubicBezTo>
                <a:cubicBezTo>
                  <a:pt x="-60908" y="2164925"/>
                  <a:pt x="43396" y="1905015"/>
                  <a:pt x="285559" y="1633252"/>
                </a:cubicBezTo>
                <a:lnTo>
                  <a:pt x="368254" y="1545565"/>
                </a:lnTo>
                <a:lnTo>
                  <a:pt x="349269" y="1526910"/>
                </a:lnTo>
                <a:cubicBezTo>
                  <a:pt x="67719" y="1226005"/>
                  <a:pt x="-58351" y="933860"/>
                  <a:pt x="49641" y="754130"/>
                </a:cubicBezTo>
                <a:cubicBezTo>
                  <a:pt x="149326" y="588226"/>
                  <a:pt x="427216" y="553446"/>
                  <a:pt x="782309" y="633493"/>
                </a:cubicBezTo>
                <a:lnTo>
                  <a:pt x="874497" y="657029"/>
                </a:lnTo>
                <a:lnTo>
                  <a:pt x="901803" y="565886"/>
                </a:lnTo>
                <a:cubicBezTo>
                  <a:pt x="1016076" y="220285"/>
                  <a:pt x="1189012" y="0"/>
                  <a:pt x="1382561"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dirty="0">
              <a:latin typeface="Arial" pitchFamily="34" charset="0"/>
              <a:cs typeface="B Nazanin" pitchFamily="2" charset="-78"/>
            </a:endParaRPr>
          </a:p>
        </p:txBody>
      </p:sp>
      <p:graphicFrame>
        <p:nvGraphicFramePr>
          <p:cNvPr id="38" name="Chart 21">
            <a:extLst>
              <a:ext uri="{FF2B5EF4-FFF2-40B4-BE49-F238E27FC236}">
                <a16:creationId xmlns:a16="http://schemas.microsoft.com/office/drawing/2014/main" id="{D03E93D4-F6A1-4B2A-AC2A-A046771C5CA2}"/>
              </a:ext>
            </a:extLst>
          </p:cNvPr>
          <p:cNvGraphicFramePr/>
          <p:nvPr>
            <p:extLst>
              <p:ext uri="{D42A27DB-BD31-4B8C-83A1-F6EECF244321}">
                <p14:modId xmlns:p14="http://schemas.microsoft.com/office/powerpoint/2010/main" val="1494359123"/>
              </p:ext>
            </p:extLst>
          </p:nvPr>
        </p:nvGraphicFramePr>
        <p:xfrm>
          <a:off x="4197591" y="4500316"/>
          <a:ext cx="2218782" cy="2008259"/>
        </p:xfrm>
        <a:graphic>
          <a:graphicData uri="http://schemas.openxmlformats.org/drawingml/2006/chart">
            <c:chart xmlns:c="http://schemas.openxmlformats.org/drawingml/2006/chart" xmlns:r="http://schemas.openxmlformats.org/officeDocument/2006/relationships" r:id="rId2"/>
          </a:graphicData>
        </a:graphic>
      </p:graphicFrame>
      <p:grpSp>
        <p:nvGrpSpPr>
          <p:cNvPr id="39" name="Group 30">
            <a:extLst>
              <a:ext uri="{FF2B5EF4-FFF2-40B4-BE49-F238E27FC236}">
                <a16:creationId xmlns:a16="http://schemas.microsoft.com/office/drawing/2014/main" id="{888B3B11-A3DA-4444-B101-3BC170CFF6E1}"/>
              </a:ext>
            </a:extLst>
          </p:cNvPr>
          <p:cNvGrpSpPr/>
          <p:nvPr/>
        </p:nvGrpSpPr>
        <p:grpSpPr>
          <a:xfrm>
            <a:off x="6384173" y="5071262"/>
            <a:ext cx="1268359" cy="920637"/>
            <a:chOff x="7848856" y="4058120"/>
            <a:chExt cx="1006205" cy="920637"/>
          </a:xfrm>
        </p:grpSpPr>
        <p:sp>
          <p:nvSpPr>
            <p:cNvPr id="40" name="Rectangle 22">
              <a:extLst>
                <a:ext uri="{FF2B5EF4-FFF2-40B4-BE49-F238E27FC236}">
                  <a16:creationId xmlns:a16="http://schemas.microsoft.com/office/drawing/2014/main" id="{577EE304-D313-4AAA-9160-62A238BA834F}"/>
                </a:ext>
              </a:extLst>
            </p:cNvPr>
            <p:cNvSpPr/>
            <p:nvPr/>
          </p:nvSpPr>
          <p:spPr>
            <a:xfrm>
              <a:off x="7848856" y="4121462"/>
              <a:ext cx="114237"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75000"/>
                    <a:lumOff val="25000"/>
                  </a:schemeClr>
                </a:solidFill>
                <a:latin typeface="Arial" pitchFamily="34" charset="0"/>
                <a:cs typeface="B Nazanin" pitchFamily="2" charset="-78"/>
              </a:endParaRPr>
            </a:p>
          </p:txBody>
        </p:sp>
        <p:sp>
          <p:nvSpPr>
            <p:cNvPr id="41" name="Rectangle 23">
              <a:extLst>
                <a:ext uri="{FF2B5EF4-FFF2-40B4-BE49-F238E27FC236}">
                  <a16:creationId xmlns:a16="http://schemas.microsoft.com/office/drawing/2014/main" id="{32DD85AA-0D0F-4076-8C3D-6F4C71BF6C32}"/>
                </a:ext>
              </a:extLst>
            </p:cNvPr>
            <p:cNvSpPr/>
            <p:nvPr/>
          </p:nvSpPr>
          <p:spPr>
            <a:xfrm>
              <a:off x="7848856" y="4337486"/>
              <a:ext cx="114237"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75000"/>
                    <a:lumOff val="25000"/>
                  </a:schemeClr>
                </a:solidFill>
                <a:latin typeface="Arial" pitchFamily="34" charset="0"/>
                <a:cs typeface="B Nazanin" pitchFamily="2" charset="-78"/>
              </a:endParaRPr>
            </a:p>
          </p:txBody>
        </p:sp>
        <p:sp>
          <p:nvSpPr>
            <p:cNvPr id="42" name="Rectangle 24">
              <a:extLst>
                <a:ext uri="{FF2B5EF4-FFF2-40B4-BE49-F238E27FC236}">
                  <a16:creationId xmlns:a16="http://schemas.microsoft.com/office/drawing/2014/main" id="{CFAEEB0C-01D0-47CD-9F32-CE39D8688C2D}"/>
                </a:ext>
              </a:extLst>
            </p:cNvPr>
            <p:cNvSpPr/>
            <p:nvPr/>
          </p:nvSpPr>
          <p:spPr>
            <a:xfrm>
              <a:off x="7848856" y="4553510"/>
              <a:ext cx="114237"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75000"/>
                    <a:lumOff val="25000"/>
                  </a:schemeClr>
                </a:solidFill>
                <a:latin typeface="Arial" pitchFamily="34" charset="0"/>
                <a:cs typeface="B Nazanin" pitchFamily="2" charset="-78"/>
              </a:endParaRPr>
            </a:p>
          </p:txBody>
        </p:sp>
        <p:sp>
          <p:nvSpPr>
            <p:cNvPr id="43" name="Rectangle 25">
              <a:extLst>
                <a:ext uri="{FF2B5EF4-FFF2-40B4-BE49-F238E27FC236}">
                  <a16:creationId xmlns:a16="http://schemas.microsoft.com/office/drawing/2014/main" id="{A64984AC-1E89-4B92-B2D7-57BD40E18F58}"/>
                </a:ext>
              </a:extLst>
            </p:cNvPr>
            <p:cNvSpPr/>
            <p:nvPr/>
          </p:nvSpPr>
          <p:spPr>
            <a:xfrm>
              <a:off x="7848856" y="4769534"/>
              <a:ext cx="114237"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75000"/>
                    <a:lumOff val="25000"/>
                  </a:schemeClr>
                </a:solidFill>
                <a:latin typeface="Arial" pitchFamily="34" charset="0"/>
                <a:cs typeface="B Nazanin" pitchFamily="2" charset="-78"/>
              </a:endParaRPr>
            </a:p>
          </p:txBody>
        </p:sp>
        <p:sp>
          <p:nvSpPr>
            <p:cNvPr id="44" name="TextBox 43">
              <a:extLst>
                <a:ext uri="{FF2B5EF4-FFF2-40B4-BE49-F238E27FC236}">
                  <a16:creationId xmlns:a16="http://schemas.microsoft.com/office/drawing/2014/main" id="{1D2BE127-CDA5-47F5-BF38-9DFD0C9680DE}"/>
                </a:ext>
              </a:extLst>
            </p:cNvPr>
            <p:cNvSpPr txBox="1"/>
            <p:nvPr/>
          </p:nvSpPr>
          <p:spPr>
            <a:xfrm>
              <a:off x="8027477" y="4058120"/>
              <a:ext cx="827584" cy="276999"/>
            </a:xfrm>
            <a:prstGeom prst="rect">
              <a:avLst/>
            </a:prstGeom>
            <a:noFill/>
          </p:spPr>
          <p:txBody>
            <a:bodyPr wrap="square" lIns="0" rIns="0" rtlCol="0">
              <a:spAutoFit/>
            </a:bodyPr>
            <a:lstStyle/>
            <a:p>
              <a:r>
                <a:rPr lang="fa-IR" altLang="ko-KR" sz="1200" dirty="0">
                  <a:solidFill>
                    <a:schemeClr val="tx1">
                      <a:lumMod val="75000"/>
                      <a:lumOff val="25000"/>
                    </a:schemeClr>
                  </a:solidFill>
                  <a:latin typeface="Arial" pitchFamily="34" charset="0"/>
                  <a:cs typeface="B Nazanin" pitchFamily="2" charset="-78"/>
                </a:rPr>
                <a:t>ارائه</a:t>
              </a:r>
              <a:endParaRPr lang="ko-KR" altLang="en-US" sz="1200" dirty="0">
                <a:solidFill>
                  <a:schemeClr val="tx1">
                    <a:lumMod val="75000"/>
                    <a:lumOff val="25000"/>
                  </a:schemeClr>
                </a:solidFill>
                <a:latin typeface="Arial" pitchFamily="34" charset="0"/>
                <a:cs typeface="B Nazanin" pitchFamily="2" charset="-78"/>
              </a:endParaRPr>
            </a:p>
          </p:txBody>
        </p:sp>
        <p:sp>
          <p:nvSpPr>
            <p:cNvPr id="45" name="TextBox 44">
              <a:extLst>
                <a:ext uri="{FF2B5EF4-FFF2-40B4-BE49-F238E27FC236}">
                  <a16:creationId xmlns:a16="http://schemas.microsoft.com/office/drawing/2014/main" id="{E949B7B6-7DDA-4505-BA49-F92AD0518BF5}"/>
                </a:ext>
              </a:extLst>
            </p:cNvPr>
            <p:cNvSpPr txBox="1"/>
            <p:nvPr/>
          </p:nvSpPr>
          <p:spPr>
            <a:xfrm>
              <a:off x="8027477" y="4272666"/>
              <a:ext cx="827584" cy="276999"/>
            </a:xfrm>
            <a:prstGeom prst="rect">
              <a:avLst/>
            </a:prstGeom>
            <a:noFill/>
          </p:spPr>
          <p:txBody>
            <a:bodyPr wrap="square" lIns="0" rIns="0" rtlCol="0">
              <a:spAutoFit/>
            </a:bodyPr>
            <a:lstStyle/>
            <a:p>
              <a:r>
                <a:rPr lang="fa-IR" altLang="ko-KR" sz="1200" dirty="0">
                  <a:solidFill>
                    <a:schemeClr val="tx1">
                      <a:lumMod val="75000"/>
                      <a:lumOff val="25000"/>
                    </a:schemeClr>
                  </a:solidFill>
                  <a:latin typeface="Arial" pitchFamily="34" charset="0"/>
                  <a:cs typeface="B Nazanin" pitchFamily="2" charset="-78"/>
                </a:rPr>
                <a:t>ارائه</a:t>
              </a:r>
              <a:endParaRPr lang="ko-KR" altLang="en-US" sz="1200" dirty="0">
                <a:solidFill>
                  <a:schemeClr val="tx1">
                    <a:lumMod val="75000"/>
                    <a:lumOff val="25000"/>
                  </a:schemeClr>
                </a:solidFill>
                <a:latin typeface="Arial" pitchFamily="34" charset="0"/>
                <a:cs typeface="B Nazanin" pitchFamily="2" charset="-78"/>
              </a:endParaRPr>
            </a:p>
          </p:txBody>
        </p:sp>
        <p:sp>
          <p:nvSpPr>
            <p:cNvPr id="46" name="TextBox 45">
              <a:extLst>
                <a:ext uri="{FF2B5EF4-FFF2-40B4-BE49-F238E27FC236}">
                  <a16:creationId xmlns:a16="http://schemas.microsoft.com/office/drawing/2014/main" id="{B855450D-EAD3-4736-97B1-D7AA0BDB16B3}"/>
                </a:ext>
              </a:extLst>
            </p:cNvPr>
            <p:cNvSpPr txBox="1"/>
            <p:nvPr/>
          </p:nvSpPr>
          <p:spPr>
            <a:xfrm>
              <a:off x="8027477" y="4487212"/>
              <a:ext cx="827584" cy="276999"/>
            </a:xfrm>
            <a:prstGeom prst="rect">
              <a:avLst/>
            </a:prstGeom>
            <a:noFill/>
          </p:spPr>
          <p:txBody>
            <a:bodyPr wrap="square" lIns="0" rIns="0" rtlCol="0">
              <a:spAutoFit/>
            </a:bodyPr>
            <a:lstStyle/>
            <a:p>
              <a:r>
                <a:rPr lang="fa-IR" altLang="ko-KR" sz="1200" dirty="0">
                  <a:solidFill>
                    <a:schemeClr val="tx1">
                      <a:lumMod val="75000"/>
                      <a:lumOff val="25000"/>
                    </a:schemeClr>
                  </a:solidFill>
                  <a:latin typeface="Arial" pitchFamily="34" charset="0"/>
                  <a:cs typeface="B Nazanin" pitchFamily="2" charset="-78"/>
                </a:rPr>
                <a:t>ارائه</a:t>
              </a:r>
              <a:endParaRPr lang="ko-KR" altLang="en-US" sz="1200" dirty="0">
                <a:solidFill>
                  <a:schemeClr val="tx1">
                    <a:lumMod val="75000"/>
                    <a:lumOff val="25000"/>
                  </a:schemeClr>
                </a:solidFill>
                <a:latin typeface="Arial" pitchFamily="34" charset="0"/>
                <a:cs typeface="B Nazanin" pitchFamily="2" charset="-78"/>
              </a:endParaRPr>
            </a:p>
          </p:txBody>
        </p:sp>
        <p:sp>
          <p:nvSpPr>
            <p:cNvPr id="47" name="TextBox 46">
              <a:extLst>
                <a:ext uri="{FF2B5EF4-FFF2-40B4-BE49-F238E27FC236}">
                  <a16:creationId xmlns:a16="http://schemas.microsoft.com/office/drawing/2014/main" id="{AAB4A4FA-78A6-45CF-BE01-C2675549A7D2}"/>
                </a:ext>
              </a:extLst>
            </p:cNvPr>
            <p:cNvSpPr txBox="1"/>
            <p:nvPr/>
          </p:nvSpPr>
          <p:spPr>
            <a:xfrm>
              <a:off x="8027477" y="4701758"/>
              <a:ext cx="827584" cy="276999"/>
            </a:xfrm>
            <a:prstGeom prst="rect">
              <a:avLst/>
            </a:prstGeom>
            <a:noFill/>
          </p:spPr>
          <p:txBody>
            <a:bodyPr wrap="square" lIns="0" rIns="0" rtlCol="0">
              <a:spAutoFit/>
            </a:bodyPr>
            <a:lstStyle/>
            <a:p>
              <a:r>
                <a:rPr lang="fa-IR" altLang="ko-KR" sz="1200" dirty="0">
                  <a:solidFill>
                    <a:schemeClr val="tx1">
                      <a:lumMod val="75000"/>
                      <a:lumOff val="25000"/>
                    </a:schemeClr>
                  </a:solidFill>
                  <a:latin typeface="Arial" pitchFamily="34" charset="0"/>
                  <a:cs typeface="B Nazanin" pitchFamily="2" charset="-78"/>
                </a:rPr>
                <a:t>ارائه</a:t>
              </a:r>
              <a:endParaRPr lang="ko-KR" altLang="en-US" sz="1200" dirty="0">
                <a:solidFill>
                  <a:schemeClr val="tx1">
                    <a:lumMod val="75000"/>
                    <a:lumOff val="25000"/>
                  </a:schemeClr>
                </a:solidFill>
                <a:latin typeface="Arial" pitchFamily="34" charset="0"/>
                <a:cs typeface="B Nazanin" pitchFamily="2" charset="-78"/>
              </a:endParaRPr>
            </a:p>
          </p:txBody>
        </p:sp>
      </p:grpSp>
      <p:sp>
        <p:nvSpPr>
          <p:cNvPr id="48" name="텍스트 개체 틀 37">
            <a:extLst>
              <a:ext uri="{FF2B5EF4-FFF2-40B4-BE49-F238E27FC236}">
                <a16:creationId xmlns:a16="http://schemas.microsoft.com/office/drawing/2014/main" id="{F2AF0089-CCD8-4710-858F-87A4FA9F4E47}"/>
              </a:ext>
            </a:extLst>
          </p:cNvPr>
          <p:cNvSpPr txBox="1">
            <a:spLocks/>
          </p:cNvSpPr>
          <p:nvPr/>
        </p:nvSpPr>
        <p:spPr>
          <a:xfrm>
            <a:off x="4291220" y="4158270"/>
            <a:ext cx="2408984" cy="288032"/>
          </a:xfrm>
          <a:prstGeom prst="rect">
            <a:avLst/>
          </a:prstGeom>
        </p:spPr>
        <p:txBody>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a-IR" altLang="ko-KR" sz="1600" b="1" dirty="0">
                <a:solidFill>
                  <a:schemeClr val="tx1">
                    <a:lumMod val="75000"/>
                    <a:lumOff val="25000"/>
                  </a:schemeClr>
                </a:solidFill>
                <a:latin typeface="Arial" pitchFamily="34" charset="0"/>
                <a:cs typeface="B Nazanin" pitchFamily="2" charset="-78"/>
              </a:rPr>
              <a:t>شرکت پروگرس</a:t>
            </a:r>
            <a:endParaRPr lang="en-US" altLang="ko-KR" sz="1600" b="1" dirty="0">
              <a:solidFill>
                <a:schemeClr val="tx1">
                  <a:lumMod val="75000"/>
                  <a:lumOff val="25000"/>
                </a:schemeClr>
              </a:solidFill>
              <a:latin typeface="Arial" pitchFamily="34" charset="0"/>
              <a:cs typeface="B Nazanin" pitchFamily="2" charset="-78"/>
            </a:endParaRPr>
          </a:p>
        </p:txBody>
      </p:sp>
      <p:sp>
        <p:nvSpPr>
          <p:cNvPr id="4" name="직사각형 3">
            <a:extLst>
              <a:ext uri="{FF2B5EF4-FFF2-40B4-BE49-F238E27FC236}">
                <a16:creationId xmlns:a16="http://schemas.microsoft.com/office/drawing/2014/main" id="{1DAB7448-0F97-41F6-82E6-03CB11D94D6E}"/>
              </a:ext>
            </a:extLst>
          </p:cNvPr>
          <p:cNvSpPr/>
          <p:nvPr/>
        </p:nvSpPr>
        <p:spPr>
          <a:xfrm>
            <a:off x="3667331" y="220156"/>
            <a:ext cx="8302062" cy="923330"/>
          </a:xfrm>
          <a:prstGeom prst="rect">
            <a:avLst/>
          </a:prstGeom>
        </p:spPr>
        <p:txBody>
          <a:bodyPr wrap="square">
            <a:spAutoFit/>
          </a:bodyPr>
          <a:lstStyle/>
          <a:p>
            <a:r>
              <a:rPr lang="fa-IR" altLang="ko-KR" sz="5400" dirty="0">
                <a:solidFill>
                  <a:schemeClr val="tx1">
                    <a:lumMod val="75000"/>
                    <a:lumOff val="25000"/>
                  </a:schemeClr>
                </a:solidFill>
                <a:latin typeface="Arial" pitchFamily="34" charset="0"/>
                <a:cs typeface="B Nazanin" pitchFamily="2" charset="-78"/>
              </a:rPr>
              <a:t>ما را ملاقات کنید </a:t>
            </a:r>
            <a:endParaRPr lang="ko-KR" altLang="en-US" sz="5400" dirty="0">
              <a:solidFill>
                <a:schemeClr val="accent1"/>
              </a:solidFill>
              <a:latin typeface="Arial" pitchFamily="34" charset="0"/>
              <a:cs typeface="B Nazanin" pitchFamily="2" charset="-78"/>
            </a:endParaRPr>
          </a:p>
        </p:txBody>
      </p:sp>
      <p:sp>
        <p:nvSpPr>
          <p:cNvPr id="5" name="Rectangle 4">
            <a:extLst>
              <a:ext uri="{FF2B5EF4-FFF2-40B4-BE49-F238E27FC236}">
                <a16:creationId xmlns:a16="http://schemas.microsoft.com/office/drawing/2014/main" id="{89E5F208-4FF9-45B9-8E27-E2A19B4D45E8}"/>
              </a:ext>
            </a:extLst>
          </p:cNvPr>
          <p:cNvSpPr/>
          <p:nvPr/>
        </p:nvSpPr>
        <p:spPr>
          <a:xfrm>
            <a:off x="3380197" y="1143486"/>
            <a:ext cx="854467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sp>
        <p:nvSpPr>
          <p:cNvPr id="6" name="TextBox 14">
            <a:extLst>
              <a:ext uri="{FF2B5EF4-FFF2-40B4-BE49-F238E27FC236}">
                <a16:creationId xmlns:a16="http://schemas.microsoft.com/office/drawing/2014/main" id="{70C42DB6-45F9-4C8F-8D81-F959C3FC7FAC}"/>
              </a:ext>
            </a:extLst>
          </p:cNvPr>
          <p:cNvSpPr txBox="1"/>
          <p:nvPr/>
        </p:nvSpPr>
        <p:spPr>
          <a:xfrm>
            <a:off x="9032111" y="1586984"/>
            <a:ext cx="81688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600" b="1" dirty="0">
                <a:solidFill>
                  <a:srgbClr val="404040"/>
                </a:solidFill>
                <a:latin typeface="Arial" pitchFamily="34" charset="0"/>
                <a:cs typeface="B Nazanin" pitchFamily="2" charset="-78"/>
              </a:rPr>
              <a:t>15%</a:t>
            </a:r>
            <a:endParaRPr lang="ko-KR" altLang="en-US" sz="1600" b="1" dirty="0">
              <a:solidFill>
                <a:srgbClr val="404040"/>
              </a:solidFill>
              <a:latin typeface="Arial" pitchFamily="34" charset="0"/>
              <a:cs typeface="B Nazanin" pitchFamily="2" charset="-78"/>
            </a:endParaRPr>
          </a:p>
        </p:txBody>
      </p:sp>
      <p:sp>
        <p:nvSpPr>
          <p:cNvPr id="7" name="TextBox 14">
            <a:extLst>
              <a:ext uri="{FF2B5EF4-FFF2-40B4-BE49-F238E27FC236}">
                <a16:creationId xmlns:a16="http://schemas.microsoft.com/office/drawing/2014/main" id="{0DA46359-8F0E-494A-B128-3D7BD11373CA}"/>
              </a:ext>
            </a:extLst>
          </p:cNvPr>
          <p:cNvSpPr txBox="1"/>
          <p:nvPr/>
        </p:nvSpPr>
        <p:spPr>
          <a:xfrm>
            <a:off x="9032111" y="2092280"/>
            <a:ext cx="81688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600" b="1" dirty="0">
                <a:solidFill>
                  <a:srgbClr val="404040"/>
                </a:solidFill>
                <a:latin typeface="Arial" pitchFamily="34" charset="0"/>
                <a:cs typeface="B Nazanin" pitchFamily="2" charset="-78"/>
              </a:rPr>
              <a:t>25%</a:t>
            </a:r>
            <a:endParaRPr lang="ko-KR" altLang="en-US" sz="1600" b="1" dirty="0">
              <a:solidFill>
                <a:srgbClr val="404040"/>
              </a:solidFill>
              <a:latin typeface="Arial" pitchFamily="34" charset="0"/>
              <a:cs typeface="B Nazanin" pitchFamily="2" charset="-78"/>
            </a:endParaRPr>
          </a:p>
        </p:txBody>
      </p:sp>
      <p:sp>
        <p:nvSpPr>
          <p:cNvPr id="8" name="TextBox 14">
            <a:extLst>
              <a:ext uri="{FF2B5EF4-FFF2-40B4-BE49-F238E27FC236}">
                <a16:creationId xmlns:a16="http://schemas.microsoft.com/office/drawing/2014/main" id="{FB1934F5-A4E8-4129-9398-10E4308E6A65}"/>
              </a:ext>
            </a:extLst>
          </p:cNvPr>
          <p:cNvSpPr txBox="1"/>
          <p:nvPr/>
        </p:nvSpPr>
        <p:spPr>
          <a:xfrm>
            <a:off x="9032111" y="2826028"/>
            <a:ext cx="81688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600" b="1" dirty="0">
                <a:solidFill>
                  <a:srgbClr val="404040"/>
                </a:solidFill>
                <a:latin typeface="Arial" pitchFamily="34" charset="0"/>
                <a:cs typeface="B Nazanin" pitchFamily="2" charset="-78"/>
              </a:rPr>
              <a:t>35%</a:t>
            </a:r>
            <a:endParaRPr lang="ko-KR" altLang="en-US" sz="1600" b="1" dirty="0">
              <a:solidFill>
                <a:srgbClr val="404040"/>
              </a:solidFill>
              <a:latin typeface="Arial" pitchFamily="34" charset="0"/>
              <a:cs typeface="B Nazanin" pitchFamily="2" charset="-78"/>
            </a:endParaRPr>
          </a:p>
        </p:txBody>
      </p:sp>
      <p:sp>
        <p:nvSpPr>
          <p:cNvPr id="9" name="TextBox 14">
            <a:extLst>
              <a:ext uri="{FF2B5EF4-FFF2-40B4-BE49-F238E27FC236}">
                <a16:creationId xmlns:a16="http://schemas.microsoft.com/office/drawing/2014/main" id="{9F2B2B51-70B7-4A53-9022-B3FD82601F75}"/>
              </a:ext>
            </a:extLst>
          </p:cNvPr>
          <p:cNvSpPr txBox="1"/>
          <p:nvPr/>
        </p:nvSpPr>
        <p:spPr>
          <a:xfrm>
            <a:off x="9032111" y="3551139"/>
            <a:ext cx="81688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600" b="1" dirty="0">
                <a:solidFill>
                  <a:srgbClr val="404040"/>
                </a:solidFill>
                <a:latin typeface="Arial" pitchFamily="34" charset="0"/>
                <a:cs typeface="B Nazanin" pitchFamily="2" charset="-78"/>
              </a:rPr>
              <a:t>25%</a:t>
            </a:r>
            <a:endParaRPr lang="ko-KR" altLang="en-US" sz="1600" b="1" dirty="0">
              <a:solidFill>
                <a:srgbClr val="404040"/>
              </a:solidFill>
              <a:latin typeface="Arial" pitchFamily="34" charset="0"/>
              <a:cs typeface="B Nazanin" pitchFamily="2" charset="-78"/>
            </a:endParaRPr>
          </a:p>
        </p:txBody>
      </p:sp>
      <p:grpSp>
        <p:nvGrpSpPr>
          <p:cNvPr id="10" name="그룹 8">
            <a:extLst>
              <a:ext uri="{FF2B5EF4-FFF2-40B4-BE49-F238E27FC236}">
                <a16:creationId xmlns:a16="http://schemas.microsoft.com/office/drawing/2014/main" id="{783892AC-5727-4684-969B-F56AE01DAE74}"/>
              </a:ext>
            </a:extLst>
          </p:cNvPr>
          <p:cNvGrpSpPr/>
          <p:nvPr/>
        </p:nvGrpSpPr>
        <p:grpSpPr>
          <a:xfrm>
            <a:off x="7891168" y="968942"/>
            <a:ext cx="1372123" cy="3099731"/>
            <a:chOff x="9220911" y="999657"/>
            <a:chExt cx="1020627" cy="2372633"/>
          </a:xfrm>
        </p:grpSpPr>
        <p:graphicFrame>
          <p:nvGraphicFramePr>
            <p:cNvPr id="11" name="Chart 10">
              <a:extLst>
                <a:ext uri="{FF2B5EF4-FFF2-40B4-BE49-F238E27FC236}">
                  <a16:creationId xmlns:a16="http://schemas.microsoft.com/office/drawing/2014/main" id="{1D5D941F-5DDF-426F-B2EF-F7253014ECC0}"/>
                </a:ext>
              </a:extLst>
            </p:cNvPr>
            <p:cNvGraphicFramePr/>
            <p:nvPr>
              <p:extLst>
                <p:ext uri="{D42A27DB-BD31-4B8C-83A1-F6EECF244321}">
                  <p14:modId xmlns:p14="http://schemas.microsoft.com/office/powerpoint/2010/main" val="2583076921"/>
                </p:ext>
              </p:extLst>
            </p:nvPr>
          </p:nvGraphicFramePr>
          <p:xfrm>
            <a:off x="9220911" y="999657"/>
            <a:ext cx="1020627" cy="237263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그룹 7">
              <a:extLst>
                <a:ext uri="{FF2B5EF4-FFF2-40B4-BE49-F238E27FC236}">
                  <a16:creationId xmlns:a16="http://schemas.microsoft.com/office/drawing/2014/main" id="{1778EC21-1C1A-471E-8C97-6ECDD0C4438C}"/>
                </a:ext>
              </a:extLst>
            </p:cNvPr>
            <p:cNvGrpSpPr/>
            <p:nvPr/>
          </p:nvGrpSpPr>
          <p:grpSpPr>
            <a:xfrm>
              <a:off x="9889579" y="1509213"/>
              <a:ext cx="180001" cy="1684230"/>
              <a:chOff x="9889579" y="1509213"/>
              <a:chExt cx="180001" cy="1684230"/>
            </a:xfrm>
          </p:grpSpPr>
          <p:sp>
            <p:nvSpPr>
              <p:cNvPr id="13" name="Isosceles Triangle 12">
                <a:extLst>
                  <a:ext uri="{FF2B5EF4-FFF2-40B4-BE49-F238E27FC236}">
                    <a16:creationId xmlns:a16="http://schemas.microsoft.com/office/drawing/2014/main" id="{FDAEB86B-B1F9-4FEE-A9B8-BDE71AA1C299}"/>
                  </a:ext>
                </a:extLst>
              </p:cNvPr>
              <p:cNvSpPr/>
              <p:nvPr/>
            </p:nvSpPr>
            <p:spPr>
              <a:xfrm rot="5400000">
                <a:off x="9891860" y="1506932"/>
                <a:ext cx="175438" cy="180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4" name="Isosceles Triangle 13">
                <a:extLst>
                  <a:ext uri="{FF2B5EF4-FFF2-40B4-BE49-F238E27FC236}">
                    <a16:creationId xmlns:a16="http://schemas.microsoft.com/office/drawing/2014/main" id="{84B73FB1-B5AB-4143-BC1B-BE1E87CB9FD9}"/>
                  </a:ext>
                </a:extLst>
              </p:cNvPr>
              <p:cNvSpPr/>
              <p:nvPr/>
            </p:nvSpPr>
            <p:spPr>
              <a:xfrm rot="5400000">
                <a:off x="9891860" y="1897562"/>
                <a:ext cx="175438" cy="180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5" name="Isosceles Triangle 14">
                <a:extLst>
                  <a:ext uri="{FF2B5EF4-FFF2-40B4-BE49-F238E27FC236}">
                    <a16:creationId xmlns:a16="http://schemas.microsoft.com/office/drawing/2014/main" id="{005E6A41-7519-4F72-98F9-A20148EE7E13}"/>
                  </a:ext>
                </a:extLst>
              </p:cNvPr>
              <p:cNvSpPr/>
              <p:nvPr/>
            </p:nvSpPr>
            <p:spPr>
              <a:xfrm rot="5400000">
                <a:off x="9891861" y="2465807"/>
                <a:ext cx="175438" cy="180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6" name="Isosceles Triangle 15">
                <a:extLst>
                  <a:ext uri="{FF2B5EF4-FFF2-40B4-BE49-F238E27FC236}">
                    <a16:creationId xmlns:a16="http://schemas.microsoft.com/office/drawing/2014/main" id="{5573AC49-D03F-422A-9D8D-BE70CD16F3E6}"/>
                  </a:ext>
                </a:extLst>
              </p:cNvPr>
              <p:cNvSpPr/>
              <p:nvPr/>
            </p:nvSpPr>
            <p:spPr>
              <a:xfrm rot="5400000">
                <a:off x="9891861" y="3015724"/>
                <a:ext cx="175438" cy="180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grpSp>
      <p:sp>
        <p:nvSpPr>
          <p:cNvPr id="18" name="TextBox 17">
            <a:extLst>
              <a:ext uri="{FF2B5EF4-FFF2-40B4-BE49-F238E27FC236}">
                <a16:creationId xmlns:a16="http://schemas.microsoft.com/office/drawing/2014/main" id="{8D4FF3E2-3934-425A-A687-9935FC82EB86}"/>
              </a:ext>
            </a:extLst>
          </p:cNvPr>
          <p:cNvSpPr txBox="1"/>
          <p:nvPr/>
        </p:nvSpPr>
        <p:spPr>
          <a:xfrm>
            <a:off x="9828447" y="1632703"/>
            <a:ext cx="1876116" cy="276999"/>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آسان برای تغییر رنگ، عکس و متن.</a:t>
            </a:r>
            <a:endParaRPr lang="en-US" altLang="ko-KR" sz="1200" dirty="0">
              <a:solidFill>
                <a:schemeClr val="tx1">
                  <a:lumMod val="75000"/>
                  <a:lumOff val="25000"/>
                </a:schemeClr>
              </a:solidFill>
              <a:latin typeface="Arial" pitchFamily="34" charset="0"/>
              <a:cs typeface="B Nazanin" pitchFamily="2" charset="-78"/>
            </a:endParaRPr>
          </a:p>
        </p:txBody>
      </p:sp>
      <p:sp>
        <p:nvSpPr>
          <p:cNvPr id="20" name="TextBox 19">
            <a:extLst>
              <a:ext uri="{FF2B5EF4-FFF2-40B4-BE49-F238E27FC236}">
                <a16:creationId xmlns:a16="http://schemas.microsoft.com/office/drawing/2014/main" id="{C603327C-AE27-4436-B29D-DB660373F088}"/>
              </a:ext>
            </a:extLst>
          </p:cNvPr>
          <p:cNvSpPr txBox="1"/>
          <p:nvPr/>
        </p:nvSpPr>
        <p:spPr>
          <a:xfrm>
            <a:off x="9828447" y="2136034"/>
            <a:ext cx="1876116" cy="276999"/>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آسان برای تغییر رنگ، عکس و متن.</a:t>
            </a:r>
            <a:endParaRPr lang="en-US" altLang="ko-KR" sz="1200" dirty="0">
              <a:solidFill>
                <a:schemeClr val="tx1">
                  <a:lumMod val="75000"/>
                  <a:lumOff val="25000"/>
                </a:schemeClr>
              </a:solidFill>
              <a:latin typeface="Arial" pitchFamily="34" charset="0"/>
              <a:cs typeface="B Nazanin" pitchFamily="2" charset="-78"/>
            </a:endParaRPr>
          </a:p>
        </p:txBody>
      </p:sp>
      <p:sp>
        <p:nvSpPr>
          <p:cNvPr id="21" name="TextBox 20">
            <a:extLst>
              <a:ext uri="{FF2B5EF4-FFF2-40B4-BE49-F238E27FC236}">
                <a16:creationId xmlns:a16="http://schemas.microsoft.com/office/drawing/2014/main" id="{4BE9D9B2-0E67-4484-9909-56AAEF01077B}"/>
              </a:ext>
            </a:extLst>
          </p:cNvPr>
          <p:cNvSpPr txBox="1"/>
          <p:nvPr/>
        </p:nvSpPr>
        <p:spPr>
          <a:xfrm>
            <a:off x="9828447" y="2871747"/>
            <a:ext cx="1876116" cy="276999"/>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آسان برای تغییر رنگ، عکس و متن.</a:t>
            </a:r>
            <a:endParaRPr lang="en-US" altLang="ko-KR" sz="1200" dirty="0">
              <a:solidFill>
                <a:schemeClr val="tx1">
                  <a:lumMod val="75000"/>
                  <a:lumOff val="25000"/>
                </a:schemeClr>
              </a:solidFill>
              <a:latin typeface="Arial" pitchFamily="34" charset="0"/>
              <a:cs typeface="B Nazanin" pitchFamily="2" charset="-78"/>
            </a:endParaRPr>
          </a:p>
        </p:txBody>
      </p:sp>
      <p:sp>
        <p:nvSpPr>
          <p:cNvPr id="22" name="TextBox 21">
            <a:extLst>
              <a:ext uri="{FF2B5EF4-FFF2-40B4-BE49-F238E27FC236}">
                <a16:creationId xmlns:a16="http://schemas.microsoft.com/office/drawing/2014/main" id="{C344B588-06AC-4375-99BE-5EB0917E5F51}"/>
              </a:ext>
            </a:extLst>
          </p:cNvPr>
          <p:cNvSpPr txBox="1"/>
          <p:nvPr/>
        </p:nvSpPr>
        <p:spPr>
          <a:xfrm>
            <a:off x="9828447" y="3596859"/>
            <a:ext cx="1876116" cy="276999"/>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آسان برای تغییر رنگ، عکس و متن.</a:t>
            </a:r>
            <a:endParaRPr lang="en-US" altLang="ko-KR" sz="1200" dirty="0">
              <a:solidFill>
                <a:schemeClr val="tx1">
                  <a:lumMod val="75000"/>
                  <a:lumOff val="25000"/>
                </a:schemeClr>
              </a:solidFill>
              <a:latin typeface="Arial" pitchFamily="34" charset="0"/>
              <a:cs typeface="B Nazanin" pitchFamily="2" charset="-78"/>
            </a:endParaRPr>
          </a:p>
        </p:txBody>
      </p:sp>
      <p:grpSp>
        <p:nvGrpSpPr>
          <p:cNvPr id="26" name="Group 25">
            <a:extLst>
              <a:ext uri="{FF2B5EF4-FFF2-40B4-BE49-F238E27FC236}">
                <a16:creationId xmlns:a16="http://schemas.microsoft.com/office/drawing/2014/main" id="{5D5E85EE-E8D1-4C85-AC30-452902EBD60A}"/>
              </a:ext>
            </a:extLst>
          </p:cNvPr>
          <p:cNvGrpSpPr/>
          <p:nvPr/>
        </p:nvGrpSpPr>
        <p:grpSpPr>
          <a:xfrm>
            <a:off x="703191" y="3951249"/>
            <a:ext cx="2569044" cy="957807"/>
            <a:chOff x="487437" y="3951249"/>
            <a:chExt cx="2569044" cy="957807"/>
          </a:xfrm>
        </p:grpSpPr>
        <p:sp>
          <p:nvSpPr>
            <p:cNvPr id="23" name="TextBox 22">
              <a:extLst>
                <a:ext uri="{FF2B5EF4-FFF2-40B4-BE49-F238E27FC236}">
                  <a16:creationId xmlns:a16="http://schemas.microsoft.com/office/drawing/2014/main" id="{6EBBA8DA-64D1-4031-9F30-5FD18AC37A6F}"/>
                </a:ext>
              </a:extLst>
            </p:cNvPr>
            <p:cNvSpPr txBox="1"/>
            <p:nvPr/>
          </p:nvSpPr>
          <p:spPr>
            <a:xfrm>
              <a:off x="884760" y="3953100"/>
              <a:ext cx="1509614"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B Nazanin" pitchFamily="2" charset="-78"/>
                </a:rPr>
                <a:t>/FACEBOOK</a:t>
              </a:r>
              <a:endParaRPr lang="ko-KR" altLang="en-US" sz="1400" dirty="0">
                <a:solidFill>
                  <a:schemeClr val="bg1"/>
                </a:solidFill>
                <a:latin typeface="Arial" pitchFamily="34" charset="0"/>
                <a:cs typeface="B Nazanin" pitchFamily="2" charset="-78"/>
              </a:endParaRPr>
            </a:p>
          </p:txBody>
        </p:sp>
        <p:sp>
          <p:nvSpPr>
            <p:cNvPr id="24" name="Rounded Rectangle 3">
              <a:extLst>
                <a:ext uri="{FF2B5EF4-FFF2-40B4-BE49-F238E27FC236}">
                  <a16:creationId xmlns:a16="http://schemas.microsoft.com/office/drawing/2014/main" id="{7611771C-E2FC-4EAD-BC22-2EAE5AC498C0}"/>
                </a:ext>
              </a:extLst>
            </p:cNvPr>
            <p:cNvSpPr/>
            <p:nvPr/>
          </p:nvSpPr>
          <p:spPr>
            <a:xfrm>
              <a:off x="573285" y="3951249"/>
              <a:ext cx="311477" cy="311477"/>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bg1"/>
                </a:solidFill>
                <a:latin typeface="Arial" pitchFamily="34" charset="0"/>
                <a:cs typeface="B Nazanin" pitchFamily="2" charset="-78"/>
              </a:endParaRPr>
            </a:p>
          </p:txBody>
        </p:sp>
        <p:sp>
          <p:nvSpPr>
            <p:cNvPr id="25" name="TextBox 24">
              <a:extLst>
                <a:ext uri="{FF2B5EF4-FFF2-40B4-BE49-F238E27FC236}">
                  <a16:creationId xmlns:a16="http://schemas.microsoft.com/office/drawing/2014/main" id="{FB06FA5B-727A-46AC-AA68-05B905D84637}"/>
                </a:ext>
              </a:extLst>
            </p:cNvPr>
            <p:cNvSpPr txBox="1"/>
            <p:nvPr/>
          </p:nvSpPr>
          <p:spPr>
            <a:xfrm>
              <a:off x="487437" y="4262725"/>
              <a:ext cx="2569044" cy="646331"/>
            </a:xfrm>
            <a:prstGeom prst="rect">
              <a:avLst/>
            </a:prstGeom>
            <a:noFill/>
          </p:spPr>
          <p:txBody>
            <a:bodyPr wrap="square" rtlCol="0">
              <a:spAutoFit/>
            </a:bodyPr>
            <a:lstStyle/>
            <a:p>
              <a:pPr algn="r"/>
              <a:r>
                <a:rPr lang="fa-IR" altLang="ko-KR" sz="1200" dirty="0">
                  <a:solidFill>
                    <a:schemeClr val="bg1"/>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bg1"/>
                </a:solidFill>
                <a:latin typeface="Arial" pitchFamily="34" charset="0"/>
                <a:cs typeface="B Nazanin" pitchFamily="2" charset="-78"/>
              </a:endParaRPr>
            </a:p>
          </p:txBody>
        </p:sp>
      </p:grpSp>
      <p:grpSp>
        <p:nvGrpSpPr>
          <p:cNvPr id="30" name="Group 29">
            <a:extLst>
              <a:ext uri="{FF2B5EF4-FFF2-40B4-BE49-F238E27FC236}">
                <a16:creationId xmlns:a16="http://schemas.microsoft.com/office/drawing/2014/main" id="{ABD218D7-2302-427D-AA8F-0FE1B93176E6}"/>
              </a:ext>
            </a:extLst>
          </p:cNvPr>
          <p:cNvGrpSpPr/>
          <p:nvPr/>
        </p:nvGrpSpPr>
        <p:grpSpPr>
          <a:xfrm>
            <a:off x="703191" y="5255018"/>
            <a:ext cx="2569044" cy="957807"/>
            <a:chOff x="3525821" y="5141464"/>
            <a:chExt cx="2569044" cy="957807"/>
          </a:xfrm>
        </p:grpSpPr>
        <p:sp>
          <p:nvSpPr>
            <p:cNvPr id="27" name="TextBox 26">
              <a:extLst>
                <a:ext uri="{FF2B5EF4-FFF2-40B4-BE49-F238E27FC236}">
                  <a16:creationId xmlns:a16="http://schemas.microsoft.com/office/drawing/2014/main" id="{2D84BE67-337A-48AA-B9A6-20CF2EB9E070}"/>
                </a:ext>
              </a:extLst>
            </p:cNvPr>
            <p:cNvSpPr txBox="1"/>
            <p:nvPr/>
          </p:nvSpPr>
          <p:spPr>
            <a:xfrm>
              <a:off x="3927611" y="5146031"/>
              <a:ext cx="1224136"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B Nazanin" pitchFamily="2" charset="-78"/>
                </a:rPr>
                <a:t>@TWITTER</a:t>
              </a:r>
              <a:endParaRPr lang="ko-KR" altLang="en-US" sz="1400" dirty="0">
                <a:solidFill>
                  <a:schemeClr val="bg1"/>
                </a:solidFill>
                <a:latin typeface="Arial" pitchFamily="34" charset="0"/>
                <a:cs typeface="B Nazanin" pitchFamily="2" charset="-78"/>
              </a:endParaRPr>
            </a:p>
          </p:txBody>
        </p:sp>
        <p:sp>
          <p:nvSpPr>
            <p:cNvPr id="28" name="Rounded Rectangle 2">
              <a:extLst>
                <a:ext uri="{FF2B5EF4-FFF2-40B4-BE49-F238E27FC236}">
                  <a16:creationId xmlns:a16="http://schemas.microsoft.com/office/drawing/2014/main" id="{E0B785BF-723D-43A5-9E59-95BB9CC3F05F}"/>
                </a:ext>
              </a:extLst>
            </p:cNvPr>
            <p:cNvSpPr/>
            <p:nvPr/>
          </p:nvSpPr>
          <p:spPr>
            <a:xfrm>
              <a:off x="3582143" y="5141464"/>
              <a:ext cx="311477" cy="311477"/>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bg1"/>
                </a:solidFill>
                <a:latin typeface="Arial" pitchFamily="34" charset="0"/>
                <a:cs typeface="B Nazanin" pitchFamily="2" charset="-78"/>
              </a:endParaRPr>
            </a:p>
          </p:txBody>
        </p:sp>
        <p:sp>
          <p:nvSpPr>
            <p:cNvPr id="29" name="TextBox 28">
              <a:extLst>
                <a:ext uri="{FF2B5EF4-FFF2-40B4-BE49-F238E27FC236}">
                  <a16:creationId xmlns:a16="http://schemas.microsoft.com/office/drawing/2014/main" id="{3A5E41B6-24B8-4B62-83EF-74976B9F51E9}"/>
                </a:ext>
              </a:extLst>
            </p:cNvPr>
            <p:cNvSpPr txBox="1"/>
            <p:nvPr/>
          </p:nvSpPr>
          <p:spPr>
            <a:xfrm>
              <a:off x="3525821" y="5452940"/>
              <a:ext cx="2569044" cy="646331"/>
            </a:xfrm>
            <a:prstGeom prst="rect">
              <a:avLst/>
            </a:prstGeom>
            <a:noFill/>
          </p:spPr>
          <p:txBody>
            <a:bodyPr wrap="square" rtlCol="0">
              <a:spAutoFit/>
            </a:bodyPr>
            <a:lstStyle/>
            <a:p>
              <a:pPr algn="r"/>
              <a:r>
                <a:rPr lang="fa-IR" altLang="ko-KR" sz="1200" dirty="0">
                  <a:solidFill>
                    <a:schemeClr val="bg1"/>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bg1"/>
                </a:solidFill>
                <a:latin typeface="Arial" pitchFamily="34" charset="0"/>
                <a:cs typeface="B Nazanin" pitchFamily="2" charset="-78"/>
              </a:endParaRPr>
            </a:p>
          </p:txBody>
        </p:sp>
      </p:grpSp>
      <p:sp>
        <p:nvSpPr>
          <p:cNvPr id="31" name="Rectangle 38">
            <a:extLst>
              <a:ext uri="{FF2B5EF4-FFF2-40B4-BE49-F238E27FC236}">
                <a16:creationId xmlns:a16="http://schemas.microsoft.com/office/drawing/2014/main" id="{386D6DF4-B173-4C81-BF84-E9BEFF31A8DF}"/>
              </a:ext>
            </a:extLst>
          </p:cNvPr>
          <p:cNvSpPr/>
          <p:nvPr/>
        </p:nvSpPr>
        <p:spPr>
          <a:xfrm>
            <a:off x="614391" y="3056843"/>
            <a:ext cx="1995737" cy="369332"/>
          </a:xfrm>
          <a:prstGeom prst="rect">
            <a:avLst/>
          </a:prstGeom>
        </p:spPr>
        <p:txBody>
          <a:bodyPr wrap="square">
            <a:spAutoFit/>
          </a:bodyPr>
          <a:lstStyle/>
          <a:p>
            <a:pPr algn="ctr" rtl="1"/>
            <a:r>
              <a:rPr lang="fa-IR" altLang="ko-KR" b="1" dirty="0">
                <a:solidFill>
                  <a:schemeClr val="bg1"/>
                </a:solidFill>
                <a:latin typeface="Arial" pitchFamily="34" charset="0"/>
                <a:cs typeface="B Nazanin" pitchFamily="2" charset="-78"/>
              </a:rPr>
              <a:t>سنگ </a:t>
            </a:r>
            <a:r>
              <a:rPr lang="en-US" altLang="ko-KR" b="1" dirty="0">
                <a:solidFill>
                  <a:schemeClr val="bg1"/>
                </a:solidFill>
                <a:latin typeface="Arial" pitchFamily="34" charset="0"/>
                <a:cs typeface="B Nazanin" pitchFamily="2" charset="-78"/>
              </a:rPr>
              <a:t>MIKKK</a:t>
            </a:r>
          </a:p>
        </p:txBody>
      </p:sp>
      <p:sp>
        <p:nvSpPr>
          <p:cNvPr id="32" name="Text Placeholder 27">
            <a:extLst>
              <a:ext uri="{FF2B5EF4-FFF2-40B4-BE49-F238E27FC236}">
                <a16:creationId xmlns:a16="http://schemas.microsoft.com/office/drawing/2014/main" id="{C7EB72D5-28A8-4AAC-A3F5-1B0827FFF174}"/>
              </a:ext>
            </a:extLst>
          </p:cNvPr>
          <p:cNvSpPr txBox="1">
            <a:spLocks/>
          </p:cNvSpPr>
          <p:nvPr/>
        </p:nvSpPr>
        <p:spPr>
          <a:xfrm>
            <a:off x="3999111" y="1616600"/>
            <a:ext cx="3892058" cy="432048"/>
          </a:xfrm>
          <a:prstGeom prst="rect">
            <a:avLst/>
          </a:prstGeom>
        </p:spPr>
        <p:txBody>
          <a:bodyPr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a-IR" altLang="ko-KR" dirty="0">
                <a:solidFill>
                  <a:schemeClr val="tx1">
                    <a:lumMod val="75000"/>
                    <a:lumOff val="25000"/>
                  </a:schemeClr>
                </a:solidFill>
                <a:latin typeface="Arial" pitchFamily="34" charset="0"/>
                <a:cs typeface="B Nazanin" pitchFamily="2" charset="-78"/>
              </a:rPr>
              <a:t>مایکل دو</a:t>
            </a:r>
            <a:endParaRPr lang="en-US" altLang="ko-KR" dirty="0">
              <a:solidFill>
                <a:schemeClr val="tx1">
                  <a:lumMod val="75000"/>
                  <a:lumOff val="25000"/>
                </a:schemeClr>
              </a:solidFill>
              <a:latin typeface="Arial" pitchFamily="34" charset="0"/>
              <a:cs typeface="B Nazanin" pitchFamily="2" charset="-78"/>
            </a:endParaRPr>
          </a:p>
        </p:txBody>
      </p:sp>
      <p:sp>
        <p:nvSpPr>
          <p:cNvPr id="33" name="직사각형 1">
            <a:extLst>
              <a:ext uri="{FF2B5EF4-FFF2-40B4-BE49-F238E27FC236}">
                <a16:creationId xmlns:a16="http://schemas.microsoft.com/office/drawing/2014/main" id="{3AE31A03-EBF5-488A-B26D-2739DA5A1792}"/>
              </a:ext>
            </a:extLst>
          </p:cNvPr>
          <p:cNvSpPr/>
          <p:nvPr/>
        </p:nvSpPr>
        <p:spPr>
          <a:xfrm>
            <a:off x="3996647" y="2155690"/>
            <a:ext cx="3843092" cy="1200329"/>
          </a:xfrm>
          <a:prstGeom prst="rect">
            <a:avLst/>
          </a:prstGeom>
        </p:spPr>
        <p:txBody>
          <a:bodyPr wrap="square">
            <a:spAutoFit/>
          </a:bodyPr>
          <a:lstStyle/>
          <a:p>
            <a:pPr algn="r"/>
            <a:r>
              <a:rPr lang="fa-IR" altLang="ko-KR" sz="1200" dirty="0">
                <a:solidFill>
                  <a:schemeClr val="tx1">
                    <a:lumMod val="75000"/>
                    <a:lumOff val="25000"/>
                  </a:schemeClr>
                </a:solidFill>
                <a:latin typeface="Arial" pitchFamily="34" charset="0"/>
                <a:cs typeface="B Nazanin" pitchFamily="2" charset="-78"/>
              </a:rPr>
              <a:t>متن مثال: ارائه پاورپوینت مدرنی را دریافت کنید که به زیبایی طراحی شده است. من امیدوارم و معتقدم که این الگو زمان، پول و اعتبار شما را جلب کند. آسان برای تغییر رنگ، عکس و متن. یک ارائه پاورپوینت مدرن که به زیبایی طراحی شده است دریافت کنید. شما به سادگی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a:t>
            </a:r>
            <a:endParaRPr lang="ko-KR" altLang="en-US" sz="1200" dirty="0">
              <a:solidFill>
                <a:schemeClr val="tx1">
                  <a:lumMod val="75000"/>
                  <a:lumOff val="25000"/>
                </a:schemeClr>
              </a:solidFill>
              <a:latin typeface="Arial" pitchFamily="34" charset="0"/>
              <a:cs typeface="B Nazanin" pitchFamily="2" charset="-78"/>
            </a:endParaRPr>
          </a:p>
        </p:txBody>
      </p:sp>
      <p:sp>
        <p:nvSpPr>
          <p:cNvPr id="34" name="Text Placeholder 27">
            <a:extLst>
              <a:ext uri="{FF2B5EF4-FFF2-40B4-BE49-F238E27FC236}">
                <a16:creationId xmlns:a16="http://schemas.microsoft.com/office/drawing/2014/main" id="{A56CB5C3-C456-4D2F-B7D7-C4E9CB971027}"/>
              </a:ext>
            </a:extLst>
          </p:cNvPr>
          <p:cNvSpPr txBox="1">
            <a:spLocks/>
          </p:cNvSpPr>
          <p:nvPr/>
        </p:nvSpPr>
        <p:spPr>
          <a:xfrm>
            <a:off x="8245581" y="4164789"/>
            <a:ext cx="2302139" cy="288032"/>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Tx/>
              <a:buNone/>
              <a:tabLst/>
              <a:defRPr sz="14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600" dirty="0">
                <a:solidFill>
                  <a:schemeClr val="tx1">
                    <a:lumMod val="75000"/>
                    <a:lumOff val="25000"/>
                  </a:schemeClr>
                </a:solidFill>
                <a:latin typeface="Arial" pitchFamily="34" charset="0"/>
                <a:cs typeface="B Nazanin" pitchFamily="2" charset="-78"/>
              </a:rPr>
              <a:t> </a:t>
            </a:r>
            <a:r>
              <a:rPr lang="fa-IR" altLang="ko-KR" sz="1600" dirty="0">
                <a:solidFill>
                  <a:schemeClr val="tx1">
                    <a:lumMod val="75000"/>
                    <a:lumOff val="25000"/>
                  </a:schemeClr>
                </a:solidFill>
                <a:latin typeface="Arial" pitchFamily="34" charset="0"/>
                <a:cs typeface="B Nazanin" pitchFamily="2" charset="-78"/>
              </a:rPr>
              <a:t>تجربه کاری</a:t>
            </a:r>
            <a:endParaRPr lang="en-US" altLang="ko-KR" sz="1600" dirty="0">
              <a:solidFill>
                <a:schemeClr val="tx1">
                  <a:lumMod val="75000"/>
                  <a:lumOff val="25000"/>
                </a:schemeClr>
              </a:solidFill>
              <a:latin typeface="Arial" pitchFamily="34" charset="0"/>
              <a:cs typeface="B Nazanin" pitchFamily="2" charset="-78"/>
            </a:endParaRPr>
          </a:p>
        </p:txBody>
      </p:sp>
      <p:sp>
        <p:nvSpPr>
          <p:cNvPr id="35" name="직사각형 22">
            <a:extLst>
              <a:ext uri="{FF2B5EF4-FFF2-40B4-BE49-F238E27FC236}">
                <a16:creationId xmlns:a16="http://schemas.microsoft.com/office/drawing/2014/main" id="{F154CAEB-00DE-41E5-AC97-92F616653EB8}"/>
              </a:ext>
            </a:extLst>
          </p:cNvPr>
          <p:cNvSpPr/>
          <p:nvPr/>
        </p:nvSpPr>
        <p:spPr>
          <a:xfrm>
            <a:off x="8245582" y="4493886"/>
            <a:ext cx="3582274" cy="646331"/>
          </a:xfrm>
          <a:prstGeom prst="rect">
            <a:avLst/>
          </a:prstGeom>
        </p:spPr>
        <p:txBody>
          <a:bodyPr wrap="square">
            <a:spAutoFit/>
          </a:bodyPr>
          <a:lstStyle/>
          <a:p>
            <a:pPr algn="r"/>
            <a:r>
              <a:rPr lang="fa-IR" altLang="ko-KR" sz="1200" dirty="0">
                <a:solidFill>
                  <a:schemeClr val="tx1">
                    <a:lumMod val="75000"/>
                    <a:lumOff val="25000"/>
                  </a:schemeClr>
                </a:solidFill>
                <a:latin typeface="Arial" pitchFamily="34" charset="0"/>
                <a:cs typeface="B Nazanin" pitchFamily="2" charset="-78"/>
              </a:rPr>
              <a:t>2013 ~ 2014 متن را اینجا بنویسید</a:t>
            </a:r>
          </a:p>
          <a:p>
            <a:pPr algn="r"/>
            <a:r>
              <a:rPr lang="fa-IR" altLang="ko-KR" sz="1200" dirty="0">
                <a:solidFill>
                  <a:schemeClr val="tx1">
                    <a:lumMod val="75000"/>
                    <a:lumOff val="25000"/>
                  </a:schemeClr>
                </a:solidFill>
                <a:latin typeface="Arial" pitchFamily="34" charset="0"/>
                <a:cs typeface="B Nazanin" pitchFamily="2" charset="-78"/>
              </a:rPr>
              <a:t>متن مثال: ارائه پاورپوینت مدرنی را دریافت کنید که به زیبایی طراحی شده است.</a:t>
            </a:r>
            <a:endParaRPr lang="en-US" altLang="ko-KR" sz="1200" dirty="0">
              <a:solidFill>
                <a:schemeClr val="tx1">
                  <a:lumMod val="75000"/>
                  <a:lumOff val="25000"/>
                </a:schemeClr>
              </a:solidFill>
              <a:latin typeface="Arial" pitchFamily="34" charset="0"/>
              <a:cs typeface="B Nazanin" pitchFamily="2" charset="-78"/>
            </a:endParaRPr>
          </a:p>
        </p:txBody>
      </p:sp>
      <p:sp>
        <p:nvSpPr>
          <p:cNvPr id="36" name="직사각형 5">
            <a:extLst>
              <a:ext uri="{FF2B5EF4-FFF2-40B4-BE49-F238E27FC236}">
                <a16:creationId xmlns:a16="http://schemas.microsoft.com/office/drawing/2014/main" id="{7DBE5570-32CF-4373-9DAE-20CEDBE816B7}"/>
              </a:ext>
            </a:extLst>
          </p:cNvPr>
          <p:cNvSpPr/>
          <p:nvPr/>
        </p:nvSpPr>
        <p:spPr>
          <a:xfrm>
            <a:off x="8245582" y="5181281"/>
            <a:ext cx="3582274" cy="646331"/>
          </a:xfrm>
          <a:prstGeom prst="rect">
            <a:avLst/>
          </a:prstGeom>
        </p:spPr>
        <p:txBody>
          <a:bodyPr wrap="square">
            <a:spAutoFit/>
          </a:bodyPr>
          <a:lstStyle/>
          <a:p>
            <a:pPr algn="r"/>
            <a:r>
              <a:rPr lang="fa-IR" altLang="ko-KR" sz="1200" dirty="0">
                <a:solidFill>
                  <a:schemeClr val="tx1">
                    <a:lumMod val="75000"/>
                    <a:lumOff val="25000"/>
                  </a:schemeClr>
                </a:solidFill>
                <a:latin typeface="Arial" pitchFamily="34" charset="0"/>
                <a:cs typeface="B Nazanin" pitchFamily="2" charset="-78"/>
              </a:rPr>
              <a:t>2014 ~ 2016 متن را اینجا بنویسید</a:t>
            </a:r>
          </a:p>
          <a:p>
            <a:pPr algn="r"/>
            <a:r>
              <a:rPr lang="fa-IR" altLang="ko-KR" sz="1200" dirty="0">
                <a:solidFill>
                  <a:schemeClr val="tx1">
                    <a:lumMod val="75000"/>
                    <a:lumOff val="25000"/>
                  </a:schemeClr>
                </a:solidFill>
                <a:latin typeface="Arial" pitchFamily="34" charset="0"/>
                <a:cs typeface="B Nazanin" pitchFamily="2" charset="-78"/>
              </a:rPr>
              <a:t>متن مثال: ارائه پاورپوینت مدرنی را دریافت کنید که به زیبایی طراحی شده است</a:t>
            </a:r>
            <a:endParaRPr lang="en-US" altLang="ko-KR" sz="1200" dirty="0">
              <a:solidFill>
                <a:schemeClr val="tx1">
                  <a:lumMod val="75000"/>
                  <a:lumOff val="25000"/>
                </a:schemeClr>
              </a:solidFill>
              <a:latin typeface="Arial" pitchFamily="34" charset="0"/>
              <a:cs typeface="B Nazanin" pitchFamily="2" charset="-78"/>
            </a:endParaRPr>
          </a:p>
        </p:txBody>
      </p:sp>
      <p:sp>
        <p:nvSpPr>
          <p:cNvPr id="37" name="직사각형 24">
            <a:extLst>
              <a:ext uri="{FF2B5EF4-FFF2-40B4-BE49-F238E27FC236}">
                <a16:creationId xmlns:a16="http://schemas.microsoft.com/office/drawing/2014/main" id="{7CA0E9F4-19CB-4A2A-9CE5-5DE012C2DB86}"/>
              </a:ext>
            </a:extLst>
          </p:cNvPr>
          <p:cNvSpPr/>
          <p:nvPr/>
        </p:nvSpPr>
        <p:spPr>
          <a:xfrm>
            <a:off x="8245582" y="5868677"/>
            <a:ext cx="3582274" cy="646331"/>
          </a:xfrm>
          <a:prstGeom prst="rect">
            <a:avLst/>
          </a:prstGeom>
        </p:spPr>
        <p:txBody>
          <a:bodyPr wrap="square">
            <a:spAutoFit/>
          </a:bodyPr>
          <a:lstStyle/>
          <a:p>
            <a:pPr algn="r"/>
            <a:r>
              <a:rPr lang="fa-IR" altLang="ko-KR" sz="1200" dirty="0">
                <a:solidFill>
                  <a:schemeClr val="tx1">
                    <a:lumMod val="75000"/>
                    <a:lumOff val="25000"/>
                  </a:schemeClr>
                </a:solidFill>
                <a:latin typeface="Arial" pitchFamily="34" charset="0"/>
                <a:cs typeface="B Nazanin" pitchFamily="2" charset="-78"/>
              </a:rPr>
              <a:t>2016 ~ 2020 متن را اینجا بنویسید</a:t>
            </a:r>
          </a:p>
          <a:p>
            <a:pPr algn="r"/>
            <a:r>
              <a:rPr lang="fa-IR" altLang="ko-KR" sz="1200" dirty="0">
                <a:solidFill>
                  <a:schemeClr val="tx1">
                    <a:lumMod val="75000"/>
                    <a:lumOff val="25000"/>
                  </a:schemeClr>
                </a:solidFill>
                <a:latin typeface="Arial" pitchFamily="34" charset="0"/>
                <a:cs typeface="B Nazanin" pitchFamily="2" charset="-78"/>
              </a:rPr>
              <a:t>متن مثال: ارائه پاورپوینت مدرنی را دریافت کنید که به زیبایی طراحی شده است.</a:t>
            </a:r>
            <a:endParaRPr lang="en-US" altLang="ko-KR" sz="1200" dirty="0">
              <a:solidFill>
                <a:schemeClr val="tx1">
                  <a:lumMod val="75000"/>
                  <a:lumOff val="25000"/>
                </a:schemeClr>
              </a:solidFill>
              <a:latin typeface="Arial" pitchFamily="34" charset="0"/>
              <a:cs typeface="B Nazanin" pitchFamily="2" charset="-78"/>
            </a:endParaRPr>
          </a:p>
        </p:txBody>
      </p:sp>
      <p:sp>
        <p:nvSpPr>
          <p:cNvPr id="57" name="Freeform: Shape 56">
            <a:extLst>
              <a:ext uri="{FF2B5EF4-FFF2-40B4-BE49-F238E27FC236}">
                <a16:creationId xmlns:a16="http://schemas.microsoft.com/office/drawing/2014/main" id="{660CB93A-C070-4D26-95D3-8D75E7E5C3AF}"/>
              </a:ext>
            </a:extLst>
          </p:cNvPr>
          <p:cNvSpPr/>
          <p:nvPr/>
        </p:nvSpPr>
        <p:spPr>
          <a:xfrm rot="20329094">
            <a:off x="2301517" y="4814125"/>
            <a:ext cx="1313719" cy="1889023"/>
          </a:xfrm>
          <a:custGeom>
            <a:avLst/>
            <a:gdLst>
              <a:gd name="connsiteX0" fmla="*/ 695461 w 1313719"/>
              <a:gd name="connsiteY0" fmla="*/ 52104 h 1889023"/>
              <a:gd name="connsiteX1" fmla="*/ 756028 w 1313719"/>
              <a:gd name="connsiteY1" fmla="*/ 143479 h 1889023"/>
              <a:gd name="connsiteX2" fmla="*/ 756028 w 1313719"/>
              <a:gd name="connsiteY2" fmla="*/ 581374 h 1889023"/>
              <a:gd name="connsiteX3" fmla="*/ 656860 w 1313719"/>
              <a:gd name="connsiteY3" fmla="*/ 680542 h 1889023"/>
              <a:gd name="connsiteX4" fmla="*/ 557693 w 1313719"/>
              <a:gd name="connsiteY4" fmla="*/ 581374 h 1889023"/>
              <a:gd name="connsiteX5" fmla="*/ 557693 w 1313719"/>
              <a:gd name="connsiteY5" fmla="*/ 143479 h 1889023"/>
              <a:gd name="connsiteX6" fmla="*/ 656861 w 1313719"/>
              <a:gd name="connsiteY6" fmla="*/ 44311 h 1889023"/>
              <a:gd name="connsiteX7" fmla="*/ 695461 w 1313719"/>
              <a:gd name="connsiteY7" fmla="*/ 52104 h 1889023"/>
              <a:gd name="connsiteX8" fmla="*/ 914790 w 1313719"/>
              <a:gd name="connsiteY8" fmla="*/ 24077 h 1889023"/>
              <a:gd name="connsiteX9" fmla="*/ 1313719 w 1313719"/>
              <a:gd name="connsiteY9" fmla="*/ 574253 h 1889023"/>
              <a:gd name="connsiteX10" fmla="*/ 1313719 w 1313719"/>
              <a:gd name="connsiteY10" fmla="*/ 934013 h 1889023"/>
              <a:gd name="connsiteX11" fmla="*/ 943645 w 1313719"/>
              <a:gd name="connsiteY11" fmla="*/ 1889023 h 1889023"/>
              <a:gd name="connsiteX12" fmla="*/ 903 w 1313719"/>
              <a:gd name="connsiteY12" fmla="*/ 1523703 h 1889023"/>
              <a:gd name="connsiteX13" fmla="*/ 2 w 1313719"/>
              <a:gd name="connsiteY13" fmla="*/ 1514763 h 1889023"/>
              <a:gd name="connsiteX14" fmla="*/ 2 w 1313719"/>
              <a:gd name="connsiteY14" fmla="*/ 946345 h 1889023"/>
              <a:gd name="connsiteX15" fmla="*/ 0 w 1313719"/>
              <a:gd name="connsiteY15" fmla="*/ 946345 h 1889023"/>
              <a:gd name="connsiteX16" fmla="*/ 0 w 1313719"/>
              <a:gd name="connsiteY16" fmla="*/ 574253 h 1889023"/>
              <a:gd name="connsiteX17" fmla="*/ 507032 w 1313719"/>
              <a:gd name="connsiteY17" fmla="*/ 0 h 1889023"/>
              <a:gd name="connsiteX18" fmla="*/ 507032 w 1313719"/>
              <a:gd name="connsiteY18" fmla="*/ 758051 h 1889023"/>
              <a:gd name="connsiteX19" fmla="*/ 601651 w 1313719"/>
              <a:gd name="connsiteY19" fmla="*/ 882932 h 1889023"/>
              <a:gd name="connsiteX20" fmla="*/ 601651 w 1313719"/>
              <a:gd name="connsiteY20" fmla="*/ 1148096 h 1889023"/>
              <a:gd name="connsiteX21" fmla="*/ 659159 w 1313719"/>
              <a:gd name="connsiteY21" fmla="*/ 1205606 h 1889023"/>
              <a:gd name="connsiteX22" fmla="*/ 716669 w 1313719"/>
              <a:gd name="connsiteY22" fmla="*/ 1148096 h 1889023"/>
              <a:gd name="connsiteX23" fmla="*/ 716669 w 1313719"/>
              <a:gd name="connsiteY23" fmla="*/ 883114 h 1889023"/>
              <a:gd name="connsiteX24" fmla="*/ 811872 w 1313719"/>
              <a:gd name="connsiteY24" fmla="*/ 758051 h 1889023"/>
              <a:gd name="connsiteX25" fmla="*/ 811873 w 1313719"/>
              <a:gd name="connsiteY25" fmla="*/ 791 h 1889023"/>
              <a:gd name="connsiteX26" fmla="*/ 914790 w 1313719"/>
              <a:gd name="connsiteY26" fmla="*/ 24077 h 188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13719" h="1889023">
                <a:moveTo>
                  <a:pt x="695461" y="52104"/>
                </a:moveTo>
                <a:cubicBezTo>
                  <a:pt x="731054" y="67158"/>
                  <a:pt x="756028" y="102402"/>
                  <a:pt x="756028" y="143479"/>
                </a:cubicBezTo>
                <a:lnTo>
                  <a:pt x="756028" y="581374"/>
                </a:lnTo>
                <a:cubicBezTo>
                  <a:pt x="756028" y="636143"/>
                  <a:pt x="711629" y="680542"/>
                  <a:pt x="656860" y="680542"/>
                </a:cubicBezTo>
                <a:cubicBezTo>
                  <a:pt x="602092" y="680542"/>
                  <a:pt x="557693" y="636143"/>
                  <a:pt x="557693" y="581374"/>
                </a:cubicBezTo>
                <a:lnTo>
                  <a:pt x="557693" y="143479"/>
                </a:lnTo>
                <a:cubicBezTo>
                  <a:pt x="557693" y="88710"/>
                  <a:pt x="602091" y="44311"/>
                  <a:pt x="656861" y="44311"/>
                </a:cubicBezTo>
                <a:cubicBezTo>
                  <a:pt x="670553" y="44311"/>
                  <a:pt x="683597" y="47086"/>
                  <a:pt x="695461" y="52104"/>
                </a:cubicBezTo>
                <a:close/>
                <a:moveTo>
                  <a:pt x="914790" y="24077"/>
                </a:moveTo>
                <a:cubicBezTo>
                  <a:pt x="1146436" y="99467"/>
                  <a:pt x="1313719" y="317325"/>
                  <a:pt x="1313719" y="574253"/>
                </a:cubicBezTo>
                <a:lnTo>
                  <a:pt x="1313719" y="934013"/>
                </a:lnTo>
                <a:lnTo>
                  <a:pt x="943645" y="1889023"/>
                </a:lnTo>
                <a:lnTo>
                  <a:pt x="903" y="1523703"/>
                </a:lnTo>
                <a:lnTo>
                  <a:pt x="2" y="1514763"/>
                </a:lnTo>
                <a:lnTo>
                  <a:pt x="2" y="946345"/>
                </a:lnTo>
                <a:lnTo>
                  <a:pt x="0" y="946345"/>
                </a:lnTo>
                <a:lnTo>
                  <a:pt x="0" y="574253"/>
                </a:lnTo>
                <a:cubicBezTo>
                  <a:pt x="0" y="278824"/>
                  <a:pt x="221172" y="35057"/>
                  <a:pt x="507032" y="0"/>
                </a:cubicBezTo>
                <a:lnTo>
                  <a:pt x="507032" y="758051"/>
                </a:lnTo>
                <a:cubicBezTo>
                  <a:pt x="507032" y="817622"/>
                  <a:pt x="546943" y="867870"/>
                  <a:pt x="601651" y="882932"/>
                </a:cubicBezTo>
                <a:lnTo>
                  <a:pt x="601651" y="1148096"/>
                </a:lnTo>
                <a:cubicBezTo>
                  <a:pt x="601651" y="1179857"/>
                  <a:pt x="627398" y="1205606"/>
                  <a:pt x="659159" y="1205606"/>
                </a:cubicBezTo>
                <a:cubicBezTo>
                  <a:pt x="690922" y="1205605"/>
                  <a:pt x="716669" y="1179857"/>
                  <a:pt x="716669" y="1148096"/>
                </a:cubicBezTo>
                <a:lnTo>
                  <a:pt x="716669" y="883114"/>
                </a:lnTo>
                <a:cubicBezTo>
                  <a:pt x="771673" y="868232"/>
                  <a:pt x="811873" y="817836"/>
                  <a:pt x="811872" y="758051"/>
                </a:cubicBezTo>
                <a:lnTo>
                  <a:pt x="811873" y="791"/>
                </a:lnTo>
                <a:cubicBezTo>
                  <a:pt x="847292" y="5445"/>
                  <a:pt x="881698" y="13307"/>
                  <a:pt x="914790" y="2407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dirty="0">
              <a:latin typeface="Arial" pitchFamily="34" charset="0"/>
              <a:cs typeface="B Nazanin" pitchFamily="2" charset="-78"/>
            </a:endParaRPr>
          </a:p>
        </p:txBody>
      </p:sp>
      <p:sp>
        <p:nvSpPr>
          <p:cNvPr id="3" name="Picture Placeholder 2">
            <a:extLst>
              <a:ext uri="{FF2B5EF4-FFF2-40B4-BE49-F238E27FC236}">
                <a16:creationId xmlns:a16="http://schemas.microsoft.com/office/drawing/2014/main" id="{F62B9408-0E29-4C00-AEE8-982DA41DD31D}"/>
              </a:ext>
            </a:extLst>
          </p:cNvPr>
          <p:cNvSpPr>
            <a:spLocks noGrp="1"/>
          </p:cNvSpPr>
          <p:nvPr>
            <p:ph type="pic" sz="quarter" idx="41"/>
          </p:nvPr>
        </p:nvSpPr>
        <p:spPr/>
        <p:txBody>
          <a:bodyPr/>
          <a:lstStyle/>
          <a:p>
            <a:endParaRPr lang="en-US" dirty="0">
              <a:cs typeface="B Nazanin" pitchFamily="2" charset="-78"/>
            </a:endParaRPr>
          </a:p>
        </p:txBody>
      </p:sp>
      <p:sp>
        <p:nvSpPr>
          <p:cNvPr id="2" name="Rectangle 1"/>
          <p:cNvSpPr/>
          <p:nvPr/>
        </p:nvSpPr>
        <p:spPr>
          <a:xfrm>
            <a:off x="7891169" y="217279"/>
            <a:ext cx="1083951" cy="923330"/>
          </a:xfrm>
          <a:prstGeom prst="rect">
            <a:avLst/>
          </a:prstGeom>
        </p:spPr>
        <p:txBody>
          <a:bodyPr wrap="none">
            <a:spAutoFit/>
          </a:bodyPr>
          <a:lstStyle/>
          <a:p>
            <a:r>
              <a:rPr lang="fa-IR" altLang="ko-KR" sz="5400" dirty="0">
                <a:solidFill>
                  <a:srgbClr val="F8BA16"/>
                </a:solidFill>
                <a:latin typeface="Arial" pitchFamily="34" charset="0"/>
                <a:cs typeface="B Nazanin" pitchFamily="2" charset="-78"/>
              </a:rPr>
              <a:t>تیم</a:t>
            </a:r>
            <a:r>
              <a:rPr lang="en-US" altLang="ko-KR" sz="5400" dirty="0">
                <a:solidFill>
                  <a:srgbClr val="F8BA16"/>
                </a:solidFill>
                <a:latin typeface="Arial" pitchFamily="34" charset="0"/>
                <a:cs typeface="B Nazanin" pitchFamily="2" charset="-78"/>
              </a:rPr>
              <a:t> </a:t>
            </a:r>
            <a:endParaRPr lang="en-US" dirty="0">
              <a:latin typeface="Arial" pitchFamily="34" charset="0"/>
              <a:cs typeface="B Nazanin" pitchFamily="2" charset="-78"/>
            </a:endParaRPr>
          </a:p>
        </p:txBody>
      </p:sp>
    </p:spTree>
    <p:extLst>
      <p:ext uri="{BB962C8B-B14F-4D97-AF65-F5344CB8AC3E}">
        <p14:creationId xmlns:p14="http://schemas.microsoft.com/office/powerpoint/2010/main" val="141078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248"/>
        <p:cNvGrpSpPr/>
        <p:nvPr/>
      </p:nvGrpSpPr>
      <p:grpSpPr>
        <a:xfrm>
          <a:off x="0" y="0"/>
          <a:ext cx="0" cy="0"/>
          <a:chOff x="0" y="0"/>
          <a:chExt cx="0" cy="0"/>
        </a:xfrm>
      </p:grpSpPr>
      <p:sp>
        <p:nvSpPr>
          <p:cNvPr id="12249" name="Google Shape;12249;p21"/>
          <p:cNvSpPr/>
          <p:nvPr/>
        </p:nvSpPr>
        <p:spPr>
          <a:xfrm>
            <a:off x="2005714" y="3448224"/>
            <a:ext cx="2284249" cy="713301"/>
          </a:xfrm>
          <a:custGeom>
            <a:avLst/>
            <a:gdLst/>
            <a:ahLst/>
            <a:cxnLst/>
            <a:rect l="l" t="t" r="r" b="b"/>
            <a:pathLst>
              <a:path w="110102" h="34387" extrusionOk="0">
                <a:moveTo>
                  <a:pt x="17194" y="1"/>
                </a:moveTo>
                <a:cubicBezTo>
                  <a:pt x="7695" y="1"/>
                  <a:pt x="1" y="7695"/>
                  <a:pt x="1" y="17194"/>
                </a:cubicBezTo>
                <a:cubicBezTo>
                  <a:pt x="1" y="26693"/>
                  <a:pt x="7695" y="34387"/>
                  <a:pt x="17194" y="34387"/>
                </a:cubicBezTo>
                <a:lnTo>
                  <a:pt x="92908" y="34387"/>
                </a:lnTo>
                <a:cubicBezTo>
                  <a:pt x="102407" y="34387"/>
                  <a:pt x="110102" y="26693"/>
                  <a:pt x="110102" y="17194"/>
                </a:cubicBezTo>
                <a:cubicBezTo>
                  <a:pt x="110102" y="7695"/>
                  <a:pt x="102407" y="1"/>
                  <a:pt x="92908" y="1"/>
                </a:cubicBezTo>
                <a:close/>
              </a:path>
            </a:pathLst>
          </a:cu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50" name="Google Shape;12250;p21"/>
          <p:cNvSpPr/>
          <p:nvPr/>
        </p:nvSpPr>
        <p:spPr>
          <a:xfrm>
            <a:off x="3538430" y="3310440"/>
            <a:ext cx="917252" cy="988856"/>
          </a:xfrm>
          <a:custGeom>
            <a:avLst/>
            <a:gdLst/>
            <a:ahLst/>
            <a:cxnLst/>
            <a:rect l="l" t="t" r="r" b="b"/>
            <a:pathLst>
              <a:path w="44212" h="47671" extrusionOk="0">
                <a:moveTo>
                  <a:pt x="1" y="1"/>
                </a:moveTo>
                <a:lnTo>
                  <a:pt x="1" y="1379"/>
                </a:lnTo>
                <a:lnTo>
                  <a:pt x="20352" y="1379"/>
                </a:lnTo>
                <a:cubicBezTo>
                  <a:pt x="32758" y="1379"/>
                  <a:pt x="42833" y="11455"/>
                  <a:pt x="42833" y="23836"/>
                </a:cubicBezTo>
                <a:cubicBezTo>
                  <a:pt x="42833" y="36217"/>
                  <a:pt x="32758" y="46292"/>
                  <a:pt x="20352" y="46292"/>
                </a:cubicBezTo>
                <a:lnTo>
                  <a:pt x="1" y="46292"/>
                </a:lnTo>
                <a:lnTo>
                  <a:pt x="1" y="47670"/>
                </a:lnTo>
                <a:lnTo>
                  <a:pt x="20352" y="47670"/>
                </a:lnTo>
                <a:cubicBezTo>
                  <a:pt x="33510" y="47670"/>
                  <a:pt x="44212" y="36969"/>
                  <a:pt x="44212" y="23836"/>
                </a:cubicBezTo>
                <a:cubicBezTo>
                  <a:pt x="44212" y="10678"/>
                  <a:pt x="33510" y="1"/>
                  <a:pt x="20352"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51" name="Google Shape;12251;p21"/>
          <p:cNvSpPr/>
          <p:nvPr/>
        </p:nvSpPr>
        <p:spPr>
          <a:xfrm>
            <a:off x="1840379" y="3310440"/>
            <a:ext cx="916733" cy="988856"/>
          </a:xfrm>
          <a:custGeom>
            <a:avLst/>
            <a:gdLst/>
            <a:ahLst/>
            <a:cxnLst/>
            <a:rect l="l" t="t" r="r" b="b"/>
            <a:pathLst>
              <a:path w="44187" h="47671" extrusionOk="0">
                <a:moveTo>
                  <a:pt x="23835" y="1"/>
                </a:moveTo>
                <a:cubicBezTo>
                  <a:pt x="10677" y="1"/>
                  <a:pt x="1" y="10678"/>
                  <a:pt x="1" y="23836"/>
                </a:cubicBezTo>
                <a:cubicBezTo>
                  <a:pt x="1" y="36969"/>
                  <a:pt x="10677" y="47670"/>
                  <a:pt x="23835" y="47670"/>
                </a:cubicBezTo>
                <a:lnTo>
                  <a:pt x="44186" y="47670"/>
                </a:lnTo>
                <a:lnTo>
                  <a:pt x="44186" y="46292"/>
                </a:lnTo>
                <a:lnTo>
                  <a:pt x="23835" y="46292"/>
                </a:lnTo>
                <a:cubicBezTo>
                  <a:pt x="11454" y="46292"/>
                  <a:pt x="1379" y="36217"/>
                  <a:pt x="1379" y="23836"/>
                </a:cubicBezTo>
                <a:cubicBezTo>
                  <a:pt x="1379" y="11455"/>
                  <a:pt x="11454" y="1379"/>
                  <a:pt x="23835" y="1379"/>
                </a:cubicBezTo>
                <a:lnTo>
                  <a:pt x="44186" y="1379"/>
                </a:lnTo>
                <a:lnTo>
                  <a:pt x="44186" y="1"/>
                </a:ln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52" name="Google Shape;12252;p21"/>
          <p:cNvSpPr/>
          <p:nvPr/>
        </p:nvSpPr>
        <p:spPr>
          <a:xfrm>
            <a:off x="2664977" y="4746451"/>
            <a:ext cx="965592" cy="784015"/>
          </a:xfrm>
          <a:custGeom>
            <a:avLst/>
            <a:gdLst/>
            <a:ahLst/>
            <a:cxnLst/>
            <a:rect l="l" t="t" r="r" b="b"/>
            <a:pathLst>
              <a:path w="46542" h="37796" extrusionOk="0">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53" name="Google Shape;12253;p21"/>
          <p:cNvSpPr/>
          <p:nvPr/>
        </p:nvSpPr>
        <p:spPr>
          <a:xfrm>
            <a:off x="3932017" y="4746451"/>
            <a:ext cx="966131" cy="784015"/>
          </a:xfrm>
          <a:custGeom>
            <a:avLst/>
            <a:gdLst/>
            <a:ahLst/>
            <a:cxnLst/>
            <a:rect l="l" t="t" r="r" b="b"/>
            <a:pathLst>
              <a:path w="46568" h="37796" extrusionOk="0">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54" name="Google Shape;12254;p21"/>
          <p:cNvSpPr/>
          <p:nvPr/>
        </p:nvSpPr>
        <p:spPr>
          <a:xfrm>
            <a:off x="1397937" y="4746451"/>
            <a:ext cx="965592" cy="784015"/>
          </a:xfrm>
          <a:custGeom>
            <a:avLst/>
            <a:gdLst/>
            <a:ahLst/>
            <a:cxnLst/>
            <a:rect l="l" t="t" r="r" b="b"/>
            <a:pathLst>
              <a:path w="46542" h="37796" extrusionOk="0">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55" name="Google Shape;12255;p21"/>
          <p:cNvSpPr/>
          <p:nvPr/>
        </p:nvSpPr>
        <p:spPr>
          <a:xfrm>
            <a:off x="2664977" y="2079300"/>
            <a:ext cx="965592" cy="783995"/>
          </a:xfrm>
          <a:custGeom>
            <a:avLst/>
            <a:gdLst/>
            <a:ahLst/>
            <a:cxnLst/>
            <a:rect l="l" t="t" r="r" b="b"/>
            <a:pathLst>
              <a:path w="46542" h="37795" extrusionOk="0">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56" name="Google Shape;12256;p21"/>
          <p:cNvSpPr/>
          <p:nvPr/>
        </p:nvSpPr>
        <p:spPr>
          <a:xfrm>
            <a:off x="3932017" y="2079300"/>
            <a:ext cx="966131" cy="783995"/>
          </a:xfrm>
          <a:custGeom>
            <a:avLst/>
            <a:gdLst/>
            <a:ahLst/>
            <a:cxnLst/>
            <a:rect l="l" t="t" r="r" b="b"/>
            <a:pathLst>
              <a:path w="46568" h="37795" extrusionOk="0">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57" name="Google Shape;12257;p21"/>
          <p:cNvSpPr/>
          <p:nvPr/>
        </p:nvSpPr>
        <p:spPr>
          <a:xfrm>
            <a:off x="1397937" y="2079300"/>
            <a:ext cx="965592" cy="783995"/>
          </a:xfrm>
          <a:custGeom>
            <a:avLst/>
            <a:gdLst/>
            <a:ahLst/>
            <a:cxnLst/>
            <a:rect l="l" t="t" r="r" b="b"/>
            <a:pathLst>
              <a:path w="46542" h="37795" extrusionOk="0">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58" name="Google Shape;12258;p21"/>
          <p:cNvSpPr/>
          <p:nvPr/>
        </p:nvSpPr>
        <p:spPr>
          <a:xfrm>
            <a:off x="1573666" y="2468715"/>
            <a:ext cx="604225" cy="5207"/>
          </a:xfrm>
          <a:custGeom>
            <a:avLst/>
            <a:gdLst/>
            <a:ahLst/>
            <a:cxnLst/>
            <a:rect l="l" t="t" r="r" b="b"/>
            <a:pathLst>
              <a:path w="29124" h="251" extrusionOk="0">
                <a:moveTo>
                  <a:pt x="126" y="0"/>
                </a:moveTo>
                <a:cubicBezTo>
                  <a:pt x="51" y="0"/>
                  <a:pt x="1" y="50"/>
                  <a:pt x="1" y="126"/>
                </a:cubicBezTo>
                <a:cubicBezTo>
                  <a:pt x="1" y="176"/>
                  <a:pt x="51" y="251"/>
                  <a:pt x="126" y="251"/>
                </a:cubicBezTo>
                <a:lnTo>
                  <a:pt x="29023" y="251"/>
                </a:lnTo>
                <a:cubicBezTo>
                  <a:pt x="29073" y="251"/>
                  <a:pt x="29123" y="176"/>
                  <a:pt x="29123" y="126"/>
                </a:cubicBezTo>
                <a:cubicBezTo>
                  <a:pt x="29123" y="50"/>
                  <a:pt x="29073" y="0"/>
                  <a:pt x="29023"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59" name="Google Shape;12259;p21"/>
          <p:cNvSpPr/>
          <p:nvPr/>
        </p:nvSpPr>
        <p:spPr>
          <a:xfrm>
            <a:off x="2842780" y="2468715"/>
            <a:ext cx="604225" cy="5207"/>
          </a:xfrm>
          <a:custGeom>
            <a:avLst/>
            <a:gdLst/>
            <a:ahLst/>
            <a:cxnLst/>
            <a:rect l="l" t="t" r="r" b="b"/>
            <a:pathLst>
              <a:path w="29124" h="251" extrusionOk="0">
                <a:moveTo>
                  <a:pt x="101" y="0"/>
                </a:moveTo>
                <a:cubicBezTo>
                  <a:pt x="51" y="0"/>
                  <a:pt x="1" y="50"/>
                  <a:pt x="1" y="126"/>
                </a:cubicBezTo>
                <a:cubicBezTo>
                  <a:pt x="1" y="176"/>
                  <a:pt x="51" y="251"/>
                  <a:pt x="101" y="251"/>
                </a:cubicBezTo>
                <a:lnTo>
                  <a:pt x="28998" y="251"/>
                </a:lnTo>
                <a:cubicBezTo>
                  <a:pt x="29074" y="251"/>
                  <a:pt x="29124" y="176"/>
                  <a:pt x="29124" y="126"/>
                </a:cubicBezTo>
                <a:cubicBezTo>
                  <a:pt x="29124" y="50"/>
                  <a:pt x="29074" y="0"/>
                  <a:pt x="28998"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60" name="Google Shape;12260;p21"/>
          <p:cNvSpPr/>
          <p:nvPr/>
        </p:nvSpPr>
        <p:spPr>
          <a:xfrm>
            <a:off x="4116064" y="2468715"/>
            <a:ext cx="604225" cy="5207"/>
          </a:xfrm>
          <a:custGeom>
            <a:avLst/>
            <a:gdLst/>
            <a:ahLst/>
            <a:cxnLst/>
            <a:rect l="l" t="t" r="r" b="b"/>
            <a:pathLst>
              <a:path w="29124" h="251" extrusionOk="0">
                <a:moveTo>
                  <a:pt x="101" y="0"/>
                </a:moveTo>
                <a:cubicBezTo>
                  <a:pt x="51" y="0"/>
                  <a:pt x="1" y="50"/>
                  <a:pt x="1" y="126"/>
                </a:cubicBezTo>
                <a:cubicBezTo>
                  <a:pt x="1" y="176"/>
                  <a:pt x="51" y="251"/>
                  <a:pt x="101" y="251"/>
                </a:cubicBezTo>
                <a:lnTo>
                  <a:pt x="28998" y="251"/>
                </a:lnTo>
                <a:cubicBezTo>
                  <a:pt x="29073" y="251"/>
                  <a:pt x="29124" y="176"/>
                  <a:pt x="29124" y="126"/>
                </a:cubicBezTo>
                <a:cubicBezTo>
                  <a:pt x="29124" y="50"/>
                  <a:pt x="29073" y="0"/>
                  <a:pt x="28998"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61" name="Google Shape;12261;p21"/>
          <p:cNvSpPr/>
          <p:nvPr/>
        </p:nvSpPr>
        <p:spPr>
          <a:xfrm>
            <a:off x="4116064" y="5135864"/>
            <a:ext cx="604225" cy="5227"/>
          </a:xfrm>
          <a:custGeom>
            <a:avLst/>
            <a:gdLst/>
            <a:ahLst/>
            <a:cxnLst/>
            <a:rect l="l" t="t" r="r" b="b"/>
            <a:pathLst>
              <a:path w="29124" h="252" extrusionOk="0">
                <a:moveTo>
                  <a:pt x="101" y="0"/>
                </a:moveTo>
                <a:cubicBezTo>
                  <a:pt x="51" y="0"/>
                  <a:pt x="1" y="51"/>
                  <a:pt x="1" y="126"/>
                </a:cubicBezTo>
                <a:cubicBezTo>
                  <a:pt x="1" y="201"/>
                  <a:pt x="51" y="251"/>
                  <a:pt x="101" y="251"/>
                </a:cubicBezTo>
                <a:lnTo>
                  <a:pt x="28998" y="251"/>
                </a:lnTo>
                <a:cubicBezTo>
                  <a:pt x="29073" y="251"/>
                  <a:pt x="29124" y="201"/>
                  <a:pt x="29124" y="126"/>
                </a:cubicBezTo>
                <a:cubicBezTo>
                  <a:pt x="29124" y="51"/>
                  <a:pt x="29073" y="0"/>
                  <a:pt x="28998"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62" name="Google Shape;12262;p21"/>
          <p:cNvSpPr/>
          <p:nvPr/>
        </p:nvSpPr>
        <p:spPr>
          <a:xfrm>
            <a:off x="2842780" y="5135864"/>
            <a:ext cx="604225" cy="5227"/>
          </a:xfrm>
          <a:custGeom>
            <a:avLst/>
            <a:gdLst/>
            <a:ahLst/>
            <a:cxnLst/>
            <a:rect l="l" t="t" r="r" b="b"/>
            <a:pathLst>
              <a:path w="29124" h="252" extrusionOk="0">
                <a:moveTo>
                  <a:pt x="101" y="0"/>
                </a:moveTo>
                <a:cubicBezTo>
                  <a:pt x="51" y="0"/>
                  <a:pt x="1" y="51"/>
                  <a:pt x="1" y="126"/>
                </a:cubicBezTo>
                <a:cubicBezTo>
                  <a:pt x="1" y="201"/>
                  <a:pt x="51" y="251"/>
                  <a:pt x="101" y="251"/>
                </a:cubicBezTo>
                <a:lnTo>
                  <a:pt x="28998" y="251"/>
                </a:lnTo>
                <a:cubicBezTo>
                  <a:pt x="29074" y="251"/>
                  <a:pt x="29124" y="201"/>
                  <a:pt x="29124" y="126"/>
                </a:cubicBezTo>
                <a:cubicBezTo>
                  <a:pt x="29124" y="51"/>
                  <a:pt x="29074" y="0"/>
                  <a:pt x="28998"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63" name="Google Shape;12263;p21"/>
          <p:cNvSpPr/>
          <p:nvPr/>
        </p:nvSpPr>
        <p:spPr>
          <a:xfrm>
            <a:off x="1575222" y="5135864"/>
            <a:ext cx="604225" cy="5227"/>
          </a:xfrm>
          <a:custGeom>
            <a:avLst/>
            <a:gdLst/>
            <a:ahLst/>
            <a:cxnLst/>
            <a:rect l="l" t="t" r="r" b="b"/>
            <a:pathLst>
              <a:path w="29124" h="252" extrusionOk="0">
                <a:moveTo>
                  <a:pt x="126" y="0"/>
                </a:moveTo>
                <a:cubicBezTo>
                  <a:pt x="51" y="0"/>
                  <a:pt x="1" y="51"/>
                  <a:pt x="1" y="126"/>
                </a:cubicBezTo>
                <a:cubicBezTo>
                  <a:pt x="1" y="201"/>
                  <a:pt x="51" y="251"/>
                  <a:pt x="126" y="251"/>
                </a:cubicBezTo>
                <a:lnTo>
                  <a:pt x="29023" y="251"/>
                </a:lnTo>
                <a:cubicBezTo>
                  <a:pt x="29074" y="251"/>
                  <a:pt x="29124" y="201"/>
                  <a:pt x="29124" y="126"/>
                </a:cubicBezTo>
                <a:cubicBezTo>
                  <a:pt x="29124" y="51"/>
                  <a:pt x="29074" y="0"/>
                  <a:pt x="29023"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64" name="Google Shape;12264;p21"/>
          <p:cNvSpPr txBox="1"/>
          <p:nvPr/>
        </p:nvSpPr>
        <p:spPr>
          <a:xfrm>
            <a:off x="2192417" y="3622983"/>
            <a:ext cx="1904800" cy="3640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fa-IR" sz="1333" kern="0" dirty="0">
                <a:solidFill>
                  <a:schemeClr val="accent4">
                    <a:lumMod val="50000"/>
                  </a:schemeClr>
                </a:solidFill>
                <a:latin typeface="Arial"/>
                <a:cs typeface="B Nazanin" pitchFamily="2" charset="-78"/>
                <a:sym typeface="Arial"/>
              </a:rPr>
              <a:t>عنوان را اینجا اضافه کنید</a:t>
            </a:r>
            <a:endParaRPr sz="1333" kern="0" dirty="0">
              <a:solidFill>
                <a:schemeClr val="accent4">
                  <a:lumMod val="50000"/>
                </a:schemeClr>
              </a:solidFill>
              <a:latin typeface="Arial"/>
              <a:cs typeface="B Nazanin" pitchFamily="2" charset="-78"/>
              <a:sym typeface="Arial"/>
            </a:endParaRPr>
          </a:p>
        </p:txBody>
      </p:sp>
      <p:grpSp>
        <p:nvGrpSpPr>
          <p:cNvPr id="12265" name="Google Shape;12265;p21"/>
          <p:cNvGrpSpPr/>
          <p:nvPr/>
        </p:nvGrpSpPr>
        <p:grpSpPr>
          <a:xfrm>
            <a:off x="1748865" y="2160842"/>
            <a:ext cx="263657" cy="263657"/>
            <a:chOff x="2676100" y="832575"/>
            <a:chExt cx="483125" cy="483125"/>
          </a:xfrm>
          <a:noFill/>
        </p:grpSpPr>
        <p:sp>
          <p:nvSpPr>
            <p:cNvPr id="12266" name="Google Shape;12266;p21"/>
            <p:cNvSpPr/>
            <p:nvPr/>
          </p:nvSpPr>
          <p:spPr>
            <a:xfrm>
              <a:off x="2676100" y="832575"/>
              <a:ext cx="483125" cy="483125"/>
            </a:xfrm>
            <a:custGeom>
              <a:avLst/>
              <a:gdLst/>
              <a:ahLst/>
              <a:cxnLst/>
              <a:rect l="l" t="t" r="r" b="b"/>
              <a:pathLst>
                <a:path w="19325" h="19325" extrusionOk="0">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67" name="Google Shape;12267;p21"/>
            <p:cNvSpPr/>
            <p:nvPr/>
          </p:nvSpPr>
          <p:spPr>
            <a:xfrm>
              <a:off x="2762000" y="918475"/>
              <a:ext cx="311400" cy="311400"/>
            </a:xfrm>
            <a:custGeom>
              <a:avLst/>
              <a:gdLst/>
              <a:ahLst/>
              <a:cxnLst/>
              <a:rect l="l" t="t" r="r" b="b"/>
              <a:pathLst>
                <a:path w="12456" h="12456" extrusionOk="0">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68" name="Google Shape;12268;p21"/>
            <p:cNvSpPr/>
            <p:nvPr/>
          </p:nvSpPr>
          <p:spPr>
            <a:xfrm>
              <a:off x="2810775" y="975075"/>
              <a:ext cx="206025" cy="198150"/>
            </a:xfrm>
            <a:custGeom>
              <a:avLst/>
              <a:gdLst/>
              <a:ahLst/>
              <a:cxnLst/>
              <a:rect l="l" t="t" r="r" b="b"/>
              <a:pathLst>
                <a:path w="8241" h="7926" extrusionOk="0">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grpSp>
      <p:grpSp>
        <p:nvGrpSpPr>
          <p:cNvPr id="12269" name="Google Shape;12269;p21"/>
          <p:cNvGrpSpPr/>
          <p:nvPr/>
        </p:nvGrpSpPr>
        <p:grpSpPr>
          <a:xfrm>
            <a:off x="3011495" y="2151476"/>
            <a:ext cx="272525" cy="263657"/>
            <a:chOff x="3270550" y="832575"/>
            <a:chExt cx="499375" cy="483125"/>
          </a:xfrm>
          <a:noFill/>
        </p:grpSpPr>
        <p:sp>
          <p:nvSpPr>
            <p:cNvPr id="12270" name="Google Shape;12270;p21"/>
            <p:cNvSpPr/>
            <p:nvPr/>
          </p:nvSpPr>
          <p:spPr>
            <a:xfrm>
              <a:off x="3270550" y="865975"/>
              <a:ext cx="463725" cy="449725"/>
            </a:xfrm>
            <a:custGeom>
              <a:avLst/>
              <a:gdLst/>
              <a:ahLst/>
              <a:cxnLst/>
              <a:rect l="l" t="t" r="r" b="b"/>
              <a:pathLst>
                <a:path w="18549" h="17989" extrusionOk="0">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71" name="Google Shape;12271;p21"/>
            <p:cNvSpPr/>
            <p:nvPr/>
          </p:nvSpPr>
          <p:spPr>
            <a:xfrm>
              <a:off x="3562600" y="876075"/>
              <a:ext cx="207325" cy="241775"/>
            </a:xfrm>
            <a:custGeom>
              <a:avLst/>
              <a:gdLst/>
              <a:ahLst/>
              <a:cxnLst/>
              <a:rect l="l" t="t" r="r" b="b"/>
              <a:pathLst>
                <a:path w="8293" h="9671" extrusionOk="0">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72" name="Google Shape;12272;p21"/>
            <p:cNvSpPr/>
            <p:nvPr/>
          </p:nvSpPr>
          <p:spPr>
            <a:xfrm>
              <a:off x="3443500" y="832575"/>
              <a:ext cx="187300" cy="173625"/>
            </a:xfrm>
            <a:custGeom>
              <a:avLst/>
              <a:gdLst/>
              <a:ahLst/>
              <a:cxnLst/>
              <a:rect l="l" t="t" r="r" b="b"/>
              <a:pathLst>
                <a:path w="7492" h="6945" extrusionOk="0">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grpSp>
      <p:grpSp>
        <p:nvGrpSpPr>
          <p:cNvPr id="12273" name="Google Shape;12273;p21"/>
          <p:cNvGrpSpPr/>
          <p:nvPr/>
        </p:nvGrpSpPr>
        <p:grpSpPr>
          <a:xfrm>
            <a:off x="4282952" y="2160877"/>
            <a:ext cx="263699" cy="263657"/>
            <a:chOff x="3270475" y="1427025"/>
            <a:chExt cx="483200" cy="483125"/>
          </a:xfrm>
          <a:noFill/>
        </p:grpSpPr>
        <p:sp>
          <p:nvSpPr>
            <p:cNvPr id="12274" name="Google Shape;12274;p21"/>
            <p:cNvSpPr/>
            <p:nvPr/>
          </p:nvSpPr>
          <p:spPr>
            <a:xfrm>
              <a:off x="3270475" y="1427025"/>
              <a:ext cx="483200" cy="483125"/>
            </a:xfrm>
            <a:custGeom>
              <a:avLst/>
              <a:gdLst/>
              <a:ahLst/>
              <a:cxnLst/>
              <a:rect l="l" t="t" r="r" b="b"/>
              <a:pathLst>
                <a:path w="19328" h="19325" extrusionOk="0">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75" name="Google Shape;12275;p21"/>
            <p:cNvSpPr/>
            <p:nvPr/>
          </p:nvSpPr>
          <p:spPr>
            <a:xfrm>
              <a:off x="3497550" y="1596875"/>
              <a:ext cx="87650" cy="141525"/>
            </a:xfrm>
            <a:custGeom>
              <a:avLst/>
              <a:gdLst/>
              <a:ahLst/>
              <a:cxnLst/>
              <a:rect l="l" t="t" r="r" b="b"/>
              <a:pathLst>
                <a:path w="3506" h="5661" extrusionOk="0">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76" name="Google Shape;12276;p21"/>
            <p:cNvSpPr/>
            <p:nvPr/>
          </p:nvSpPr>
          <p:spPr>
            <a:xfrm>
              <a:off x="3327100" y="1483625"/>
              <a:ext cx="369975" cy="369925"/>
            </a:xfrm>
            <a:custGeom>
              <a:avLst/>
              <a:gdLst/>
              <a:ahLst/>
              <a:cxnLst/>
              <a:rect l="l" t="t" r="r" b="b"/>
              <a:pathLst>
                <a:path w="14799" h="14797" extrusionOk="0">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grpSp>
      <p:sp>
        <p:nvSpPr>
          <p:cNvPr id="12277" name="Google Shape;12277;p21"/>
          <p:cNvSpPr/>
          <p:nvPr/>
        </p:nvSpPr>
        <p:spPr>
          <a:xfrm>
            <a:off x="4282911" y="4821240"/>
            <a:ext cx="263712" cy="263657"/>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78" name="Google Shape;12278;p21"/>
          <p:cNvSpPr/>
          <p:nvPr/>
        </p:nvSpPr>
        <p:spPr>
          <a:xfrm>
            <a:off x="1746290" y="4821233"/>
            <a:ext cx="266263" cy="263671"/>
          </a:xfrm>
          <a:custGeom>
            <a:avLst/>
            <a:gdLst/>
            <a:ahLst/>
            <a:cxnLst/>
            <a:rect l="l" t="t" r="r" b="b"/>
            <a:pathLst>
              <a:path w="19516" h="19326" extrusionOk="0">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grpSp>
        <p:nvGrpSpPr>
          <p:cNvPr id="12279" name="Google Shape;12279;p21"/>
          <p:cNvGrpSpPr/>
          <p:nvPr/>
        </p:nvGrpSpPr>
        <p:grpSpPr>
          <a:xfrm>
            <a:off x="3011477" y="4823704"/>
            <a:ext cx="272567" cy="258745"/>
            <a:chOff x="6222125" y="2025975"/>
            <a:chExt cx="499450" cy="474125"/>
          </a:xfrm>
          <a:noFill/>
        </p:grpSpPr>
        <p:sp>
          <p:nvSpPr>
            <p:cNvPr id="12280" name="Google Shape;12280;p21"/>
            <p:cNvSpPr/>
            <p:nvPr/>
          </p:nvSpPr>
          <p:spPr>
            <a:xfrm>
              <a:off x="6222125" y="2025975"/>
              <a:ext cx="499450" cy="474125"/>
            </a:xfrm>
            <a:custGeom>
              <a:avLst/>
              <a:gdLst/>
              <a:ahLst/>
              <a:cxnLst/>
              <a:rect l="l" t="t" r="r" b="b"/>
              <a:pathLst>
                <a:path w="19978" h="18965" extrusionOk="0">
                  <a:moveTo>
                    <a:pt x="10490" y="1134"/>
                  </a:moveTo>
                  <a:cubicBezTo>
                    <a:pt x="15095" y="1134"/>
                    <a:pt x="18839" y="4878"/>
                    <a:pt x="18839" y="9483"/>
                  </a:cubicBezTo>
                  <a:cubicBezTo>
                    <a:pt x="18839" y="14087"/>
                    <a:pt x="15095" y="17832"/>
                    <a:pt x="10490" y="17832"/>
                  </a:cubicBezTo>
                  <a:cubicBezTo>
                    <a:pt x="5886" y="17832"/>
                    <a:pt x="2142" y="14087"/>
                    <a:pt x="2142" y="9483"/>
                  </a:cubicBezTo>
                  <a:cubicBezTo>
                    <a:pt x="2142" y="4878"/>
                    <a:pt x="5886" y="1134"/>
                    <a:pt x="10490" y="1134"/>
                  </a:cubicBezTo>
                  <a:close/>
                  <a:moveTo>
                    <a:pt x="10488" y="0"/>
                  </a:moveTo>
                  <a:cubicBezTo>
                    <a:pt x="6717" y="0"/>
                    <a:pt x="3222" y="2259"/>
                    <a:pt x="1731" y="5853"/>
                  </a:cubicBezTo>
                  <a:cubicBezTo>
                    <a:pt x="1" y="10032"/>
                    <a:pt x="1462" y="14854"/>
                    <a:pt x="5222" y="17367"/>
                  </a:cubicBezTo>
                  <a:cubicBezTo>
                    <a:pt x="6828" y="18439"/>
                    <a:pt x="8663" y="18964"/>
                    <a:pt x="10487" y="18964"/>
                  </a:cubicBezTo>
                  <a:cubicBezTo>
                    <a:pt x="12934" y="18964"/>
                    <a:pt x="15362" y="18020"/>
                    <a:pt x="17194" y="16186"/>
                  </a:cubicBezTo>
                  <a:cubicBezTo>
                    <a:pt x="18978" y="14414"/>
                    <a:pt x="19978" y="11998"/>
                    <a:pt x="19972" y="9483"/>
                  </a:cubicBezTo>
                  <a:cubicBezTo>
                    <a:pt x="19972" y="4960"/>
                    <a:pt x="16777" y="1065"/>
                    <a:pt x="12341" y="183"/>
                  </a:cubicBezTo>
                  <a:cubicBezTo>
                    <a:pt x="11721" y="60"/>
                    <a:pt x="11101" y="0"/>
                    <a:pt x="1048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81" name="Google Shape;12281;p21"/>
            <p:cNvSpPr/>
            <p:nvPr/>
          </p:nvSpPr>
          <p:spPr>
            <a:xfrm>
              <a:off x="6309175" y="2087825"/>
              <a:ext cx="350425" cy="350425"/>
            </a:xfrm>
            <a:custGeom>
              <a:avLst/>
              <a:gdLst/>
              <a:ahLst/>
              <a:cxnLst/>
              <a:rect l="l" t="t" r="r" b="b"/>
              <a:pathLst>
                <a:path w="14017" h="14017" extrusionOk="0">
                  <a:moveTo>
                    <a:pt x="7008" y="1133"/>
                  </a:moveTo>
                  <a:cubicBezTo>
                    <a:pt x="10248" y="1133"/>
                    <a:pt x="12884" y="3769"/>
                    <a:pt x="12884" y="7009"/>
                  </a:cubicBezTo>
                  <a:cubicBezTo>
                    <a:pt x="12884" y="10249"/>
                    <a:pt x="10248" y="12885"/>
                    <a:pt x="7008" y="12885"/>
                  </a:cubicBezTo>
                  <a:cubicBezTo>
                    <a:pt x="3769" y="12885"/>
                    <a:pt x="1133" y="10249"/>
                    <a:pt x="1133" y="7009"/>
                  </a:cubicBezTo>
                  <a:cubicBezTo>
                    <a:pt x="1133" y="3769"/>
                    <a:pt x="3769" y="1133"/>
                    <a:pt x="7008" y="1133"/>
                  </a:cubicBezTo>
                  <a:close/>
                  <a:moveTo>
                    <a:pt x="7008" y="1"/>
                  </a:moveTo>
                  <a:cubicBezTo>
                    <a:pt x="3144" y="1"/>
                    <a:pt x="0" y="3144"/>
                    <a:pt x="0" y="7009"/>
                  </a:cubicBezTo>
                  <a:cubicBezTo>
                    <a:pt x="0" y="10874"/>
                    <a:pt x="3144" y="14017"/>
                    <a:pt x="7008" y="14017"/>
                  </a:cubicBezTo>
                  <a:cubicBezTo>
                    <a:pt x="10873" y="14017"/>
                    <a:pt x="14017" y="10874"/>
                    <a:pt x="14017" y="7009"/>
                  </a:cubicBezTo>
                  <a:cubicBezTo>
                    <a:pt x="14017" y="3144"/>
                    <a:pt x="10873" y="1"/>
                    <a:pt x="700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82" name="Google Shape;12282;p21"/>
            <p:cNvSpPr/>
            <p:nvPr/>
          </p:nvSpPr>
          <p:spPr>
            <a:xfrm>
              <a:off x="6431600" y="2142250"/>
              <a:ext cx="105575" cy="241575"/>
            </a:xfrm>
            <a:custGeom>
              <a:avLst/>
              <a:gdLst/>
              <a:ahLst/>
              <a:cxnLst/>
              <a:rect l="l" t="t" r="r" b="b"/>
              <a:pathLst>
                <a:path w="4223" h="9663" extrusionOk="0">
                  <a:moveTo>
                    <a:pt x="2111" y="1"/>
                  </a:moveTo>
                  <a:cubicBezTo>
                    <a:pt x="1797" y="1"/>
                    <a:pt x="1547" y="254"/>
                    <a:pt x="1547" y="568"/>
                  </a:cubicBezTo>
                  <a:lnTo>
                    <a:pt x="1547" y="1504"/>
                  </a:lnTo>
                  <a:cubicBezTo>
                    <a:pt x="599" y="1785"/>
                    <a:pt x="1" y="2718"/>
                    <a:pt x="143" y="3697"/>
                  </a:cubicBezTo>
                  <a:cubicBezTo>
                    <a:pt x="285" y="4675"/>
                    <a:pt x="1124" y="5399"/>
                    <a:pt x="2111" y="5399"/>
                  </a:cubicBezTo>
                  <a:cubicBezTo>
                    <a:pt x="2872" y="5399"/>
                    <a:pt x="3256" y="6320"/>
                    <a:pt x="2715" y="6858"/>
                  </a:cubicBezTo>
                  <a:cubicBezTo>
                    <a:pt x="2542" y="7033"/>
                    <a:pt x="2328" y="7111"/>
                    <a:pt x="2118" y="7111"/>
                  </a:cubicBezTo>
                  <a:cubicBezTo>
                    <a:pt x="1679" y="7111"/>
                    <a:pt x="1257" y="6769"/>
                    <a:pt x="1257" y="6254"/>
                  </a:cubicBezTo>
                  <a:cubicBezTo>
                    <a:pt x="1257" y="5940"/>
                    <a:pt x="1003" y="5686"/>
                    <a:pt x="689" y="5686"/>
                  </a:cubicBezTo>
                  <a:cubicBezTo>
                    <a:pt x="378" y="5686"/>
                    <a:pt x="125" y="5940"/>
                    <a:pt x="125" y="6254"/>
                  </a:cubicBezTo>
                  <a:cubicBezTo>
                    <a:pt x="125" y="7133"/>
                    <a:pt x="701" y="7909"/>
                    <a:pt x="1547" y="8159"/>
                  </a:cubicBezTo>
                  <a:lnTo>
                    <a:pt x="1547" y="9098"/>
                  </a:lnTo>
                  <a:cubicBezTo>
                    <a:pt x="1547" y="9409"/>
                    <a:pt x="1797" y="9663"/>
                    <a:pt x="2111" y="9663"/>
                  </a:cubicBezTo>
                  <a:cubicBezTo>
                    <a:pt x="2425" y="9663"/>
                    <a:pt x="2679" y="9409"/>
                    <a:pt x="2679" y="9098"/>
                  </a:cubicBezTo>
                  <a:lnTo>
                    <a:pt x="2679" y="8159"/>
                  </a:lnTo>
                  <a:cubicBezTo>
                    <a:pt x="3624" y="7878"/>
                    <a:pt x="4222" y="6945"/>
                    <a:pt x="4080" y="5967"/>
                  </a:cubicBezTo>
                  <a:cubicBezTo>
                    <a:pt x="3939" y="4991"/>
                    <a:pt x="3102" y="4267"/>
                    <a:pt x="2118" y="4267"/>
                  </a:cubicBezTo>
                  <a:cubicBezTo>
                    <a:pt x="2116" y="4267"/>
                    <a:pt x="2114" y="4267"/>
                    <a:pt x="2111" y="4267"/>
                  </a:cubicBezTo>
                  <a:cubicBezTo>
                    <a:pt x="2106" y="4267"/>
                    <a:pt x="2100" y="4267"/>
                    <a:pt x="2095" y="4267"/>
                  </a:cubicBezTo>
                  <a:cubicBezTo>
                    <a:pt x="1622" y="4267"/>
                    <a:pt x="1239" y="3884"/>
                    <a:pt x="1239" y="3410"/>
                  </a:cubicBezTo>
                  <a:cubicBezTo>
                    <a:pt x="1239" y="2935"/>
                    <a:pt x="1622" y="2555"/>
                    <a:pt x="2095" y="2555"/>
                  </a:cubicBezTo>
                  <a:cubicBezTo>
                    <a:pt x="2100" y="2555"/>
                    <a:pt x="2106" y="2555"/>
                    <a:pt x="2111" y="2555"/>
                  </a:cubicBezTo>
                  <a:cubicBezTo>
                    <a:pt x="2582" y="2555"/>
                    <a:pt x="2966" y="2939"/>
                    <a:pt x="2966" y="3410"/>
                  </a:cubicBezTo>
                  <a:cubicBezTo>
                    <a:pt x="2966" y="3724"/>
                    <a:pt x="3220" y="3977"/>
                    <a:pt x="3534" y="3977"/>
                  </a:cubicBezTo>
                  <a:cubicBezTo>
                    <a:pt x="3845" y="3977"/>
                    <a:pt x="4098" y="3724"/>
                    <a:pt x="4098" y="3410"/>
                  </a:cubicBezTo>
                  <a:cubicBezTo>
                    <a:pt x="4098" y="2531"/>
                    <a:pt x="3522" y="1755"/>
                    <a:pt x="2679" y="1504"/>
                  </a:cubicBezTo>
                  <a:lnTo>
                    <a:pt x="2679" y="568"/>
                  </a:lnTo>
                  <a:cubicBezTo>
                    <a:pt x="2679" y="254"/>
                    <a:pt x="2425" y="1"/>
                    <a:pt x="211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grpSp>
      <p:sp>
        <p:nvSpPr>
          <p:cNvPr id="12283" name="Google Shape;12283;p21"/>
          <p:cNvSpPr txBox="1"/>
          <p:nvPr/>
        </p:nvSpPr>
        <p:spPr>
          <a:xfrm>
            <a:off x="1397937" y="2547719"/>
            <a:ext cx="965600" cy="3156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fa-IR" sz="1200" kern="0" dirty="0">
                <a:solidFill>
                  <a:schemeClr val="accent4">
                    <a:lumMod val="50000"/>
                  </a:schemeClr>
                </a:solidFill>
                <a:latin typeface="Arial"/>
                <a:cs typeface="B Nazanin" pitchFamily="2" charset="-78"/>
                <a:sym typeface="Arial"/>
              </a:rPr>
              <a:t>متن</a:t>
            </a:r>
            <a:r>
              <a:rPr lang="es" sz="1200" kern="0" dirty="0">
                <a:solidFill>
                  <a:schemeClr val="accent4">
                    <a:lumMod val="50000"/>
                  </a:schemeClr>
                </a:solidFill>
                <a:latin typeface="Arial"/>
                <a:cs typeface="B Nazanin" pitchFamily="2" charset="-78"/>
                <a:sym typeface="Arial"/>
              </a:rPr>
              <a:t> 1</a:t>
            </a:r>
            <a:endParaRPr sz="1200" kern="0" dirty="0">
              <a:solidFill>
                <a:schemeClr val="accent4">
                  <a:lumMod val="50000"/>
                </a:schemeClr>
              </a:solidFill>
              <a:latin typeface="Arial"/>
              <a:cs typeface="B Nazanin" pitchFamily="2" charset="-78"/>
              <a:sym typeface="Arial"/>
            </a:endParaRPr>
          </a:p>
        </p:txBody>
      </p:sp>
      <p:sp>
        <p:nvSpPr>
          <p:cNvPr id="12284" name="Google Shape;12284;p21"/>
          <p:cNvSpPr txBox="1"/>
          <p:nvPr/>
        </p:nvSpPr>
        <p:spPr>
          <a:xfrm>
            <a:off x="2664981" y="2546447"/>
            <a:ext cx="965600" cy="3156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fa-IR" sz="1200" kern="0" dirty="0">
                <a:solidFill>
                  <a:schemeClr val="accent4">
                    <a:lumMod val="50000"/>
                  </a:schemeClr>
                </a:solidFill>
                <a:latin typeface="Arial"/>
                <a:cs typeface="B Nazanin" pitchFamily="2" charset="-78"/>
                <a:sym typeface="Arial"/>
              </a:rPr>
              <a:t>متن</a:t>
            </a:r>
            <a:r>
              <a:rPr lang="es" sz="1200" kern="0" dirty="0">
                <a:solidFill>
                  <a:schemeClr val="accent4">
                    <a:lumMod val="50000"/>
                  </a:schemeClr>
                </a:solidFill>
                <a:latin typeface="Arial"/>
                <a:cs typeface="B Nazanin" pitchFamily="2" charset="-78"/>
                <a:sym typeface="Arial"/>
              </a:rPr>
              <a:t> 2</a:t>
            </a:r>
            <a:endParaRPr sz="1200" kern="0" dirty="0">
              <a:solidFill>
                <a:schemeClr val="accent4">
                  <a:lumMod val="50000"/>
                </a:schemeClr>
              </a:solidFill>
              <a:latin typeface="Arial"/>
              <a:cs typeface="B Nazanin" pitchFamily="2" charset="-78"/>
              <a:sym typeface="Arial"/>
            </a:endParaRPr>
          </a:p>
        </p:txBody>
      </p:sp>
      <p:sp>
        <p:nvSpPr>
          <p:cNvPr id="12285" name="Google Shape;12285;p21"/>
          <p:cNvSpPr txBox="1"/>
          <p:nvPr/>
        </p:nvSpPr>
        <p:spPr>
          <a:xfrm>
            <a:off x="3932025" y="2546447"/>
            <a:ext cx="965600" cy="3156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fa-IR" sz="1200" kern="0" dirty="0">
                <a:solidFill>
                  <a:schemeClr val="accent4">
                    <a:lumMod val="50000"/>
                  </a:schemeClr>
                </a:solidFill>
                <a:latin typeface="Arial"/>
                <a:cs typeface="B Nazanin" pitchFamily="2" charset="-78"/>
                <a:sym typeface="Arial"/>
              </a:rPr>
              <a:t>متن</a:t>
            </a:r>
            <a:r>
              <a:rPr lang="es" sz="1200" kern="0" dirty="0">
                <a:solidFill>
                  <a:schemeClr val="accent4">
                    <a:lumMod val="50000"/>
                  </a:schemeClr>
                </a:solidFill>
                <a:latin typeface="Arial"/>
                <a:cs typeface="B Nazanin" pitchFamily="2" charset="-78"/>
                <a:sym typeface="Arial"/>
              </a:rPr>
              <a:t> 3</a:t>
            </a:r>
            <a:endParaRPr sz="1200" kern="0" dirty="0">
              <a:solidFill>
                <a:schemeClr val="accent4">
                  <a:lumMod val="50000"/>
                </a:schemeClr>
              </a:solidFill>
              <a:latin typeface="Arial"/>
              <a:cs typeface="B Nazanin" pitchFamily="2" charset="-78"/>
              <a:sym typeface="Arial"/>
            </a:endParaRPr>
          </a:p>
        </p:txBody>
      </p:sp>
      <p:sp>
        <p:nvSpPr>
          <p:cNvPr id="12286" name="Google Shape;12286;p21"/>
          <p:cNvSpPr txBox="1"/>
          <p:nvPr/>
        </p:nvSpPr>
        <p:spPr>
          <a:xfrm>
            <a:off x="1397800" y="5230877"/>
            <a:ext cx="965600" cy="3156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fa-IR" sz="1200" kern="0" dirty="0">
                <a:solidFill>
                  <a:schemeClr val="accent4">
                    <a:lumMod val="50000"/>
                  </a:schemeClr>
                </a:solidFill>
                <a:latin typeface="Arial"/>
                <a:cs typeface="B Nazanin" pitchFamily="2" charset="-78"/>
                <a:sym typeface="Arial"/>
              </a:rPr>
              <a:t>متن</a:t>
            </a:r>
            <a:r>
              <a:rPr lang="es" sz="1200" kern="0" dirty="0">
                <a:solidFill>
                  <a:schemeClr val="accent4">
                    <a:lumMod val="50000"/>
                  </a:schemeClr>
                </a:solidFill>
                <a:latin typeface="Arial"/>
                <a:cs typeface="B Nazanin" pitchFamily="2" charset="-78"/>
                <a:sym typeface="Arial"/>
              </a:rPr>
              <a:t> 4</a:t>
            </a:r>
            <a:endParaRPr sz="1200" kern="0" dirty="0">
              <a:solidFill>
                <a:schemeClr val="accent4">
                  <a:lumMod val="50000"/>
                </a:schemeClr>
              </a:solidFill>
              <a:latin typeface="Arial"/>
              <a:cs typeface="B Nazanin" pitchFamily="2" charset="-78"/>
              <a:sym typeface="Arial"/>
            </a:endParaRPr>
          </a:p>
        </p:txBody>
      </p:sp>
      <p:sp>
        <p:nvSpPr>
          <p:cNvPr id="12287" name="Google Shape;12287;p21"/>
          <p:cNvSpPr txBox="1"/>
          <p:nvPr/>
        </p:nvSpPr>
        <p:spPr>
          <a:xfrm>
            <a:off x="2664912" y="5230877"/>
            <a:ext cx="965600" cy="3156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fa-IR" sz="1200" kern="0" dirty="0">
                <a:solidFill>
                  <a:schemeClr val="accent4">
                    <a:lumMod val="50000"/>
                  </a:schemeClr>
                </a:solidFill>
                <a:latin typeface="Arial"/>
                <a:cs typeface="B Nazanin" pitchFamily="2" charset="-78"/>
                <a:sym typeface="Arial"/>
              </a:rPr>
              <a:t>متن</a:t>
            </a:r>
            <a:r>
              <a:rPr lang="es" sz="1200" kern="0" dirty="0">
                <a:solidFill>
                  <a:schemeClr val="accent4">
                    <a:lumMod val="50000"/>
                  </a:schemeClr>
                </a:solidFill>
                <a:latin typeface="Arial"/>
                <a:cs typeface="B Nazanin" pitchFamily="2" charset="-78"/>
                <a:sym typeface="Arial"/>
              </a:rPr>
              <a:t> 5</a:t>
            </a:r>
            <a:endParaRPr sz="1200" kern="0" dirty="0">
              <a:solidFill>
                <a:schemeClr val="accent4">
                  <a:lumMod val="50000"/>
                </a:schemeClr>
              </a:solidFill>
              <a:latin typeface="Arial"/>
              <a:cs typeface="B Nazanin" pitchFamily="2" charset="-78"/>
              <a:sym typeface="Arial"/>
            </a:endParaRPr>
          </a:p>
        </p:txBody>
      </p:sp>
      <p:sp>
        <p:nvSpPr>
          <p:cNvPr id="12288" name="Google Shape;12288;p21"/>
          <p:cNvSpPr txBox="1"/>
          <p:nvPr/>
        </p:nvSpPr>
        <p:spPr>
          <a:xfrm>
            <a:off x="3932025" y="5230877"/>
            <a:ext cx="965600" cy="3156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fa-IR" sz="1200" kern="0" dirty="0">
                <a:solidFill>
                  <a:schemeClr val="accent4">
                    <a:lumMod val="50000"/>
                  </a:schemeClr>
                </a:solidFill>
                <a:latin typeface="Arial"/>
                <a:cs typeface="B Nazanin" pitchFamily="2" charset="-78"/>
                <a:sym typeface="Arial"/>
              </a:rPr>
              <a:t>متن</a:t>
            </a:r>
            <a:r>
              <a:rPr lang="es" sz="1200" kern="0" dirty="0">
                <a:solidFill>
                  <a:schemeClr val="accent4">
                    <a:lumMod val="50000"/>
                  </a:schemeClr>
                </a:solidFill>
                <a:latin typeface="Arial"/>
                <a:cs typeface="B Nazanin" pitchFamily="2" charset="-78"/>
                <a:sym typeface="Arial"/>
              </a:rPr>
              <a:t> 6</a:t>
            </a:r>
            <a:endParaRPr sz="1200" kern="0" dirty="0">
              <a:solidFill>
                <a:schemeClr val="accent4">
                  <a:lumMod val="50000"/>
                </a:schemeClr>
              </a:solidFill>
              <a:latin typeface="Arial"/>
              <a:cs typeface="B Nazanin" pitchFamily="2" charset="-78"/>
              <a:sym typeface="Arial"/>
            </a:endParaRPr>
          </a:p>
        </p:txBody>
      </p:sp>
      <p:sp>
        <p:nvSpPr>
          <p:cNvPr id="12289" name="Google Shape;12289;p21"/>
          <p:cNvSpPr/>
          <p:nvPr/>
        </p:nvSpPr>
        <p:spPr>
          <a:xfrm>
            <a:off x="1833049" y="2923235"/>
            <a:ext cx="85200" cy="852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90" name="Google Shape;12290;p21"/>
          <p:cNvSpPr/>
          <p:nvPr/>
        </p:nvSpPr>
        <p:spPr>
          <a:xfrm>
            <a:off x="3102173" y="2923235"/>
            <a:ext cx="85200" cy="852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91" name="Google Shape;12291;p21"/>
          <p:cNvSpPr/>
          <p:nvPr/>
        </p:nvSpPr>
        <p:spPr>
          <a:xfrm>
            <a:off x="4371313" y="2923235"/>
            <a:ext cx="85200" cy="852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92" name="Google Shape;12292;p21"/>
          <p:cNvSpPr/>
          <p:nvPr/>
        </p:nvSpPr>
        <p:spPr>
          <a:xfrm>
            <a:off x="1833032" y="4606047"/>
            <a:ext cx="85200" cy="852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93" name="Google Shape;12293;p21"/>
          <p:cNvSpPr/>
          <p:nvPr/>
        </p:nvSpPr>
        <p:spPr>
          <a:xfrm>
            <a:off x="3102156" y="4606047"/>
            <a:ext cx="85200" cy="852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94" name="Google Shape;12294;p21"/>
          <p:cNvSpPr/>
          <p:nvPr/>
        </p:nvSpPr>
        <p:spPr>
          <a:xfrm>
            <a:off x="4371296" y="4606047"/>
            <a:ext cx="85200" cy="852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95" name="Google Shape;12295;p21"/>
          <p:cNvSpPr/>
          <p:nvPr/>
        </p:nvSpPr>
        <p:spPr>
          <a:xfrm>
            <a:off x="2934305" y="3277607"/>
            <a:ext cx="85200" cy="852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96" name="Google Shape;12296;p21"/>
          <p:cNvSpPr/>
          <p:nvPr/>
        </p:nvSpPr>
        <p:spPr>
          <a:xfrm>
            <a:off x="3105043" y="3277607"/>
            <a:ext cx="85200" cy="852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97" name="Google Shape;12297;p21"/>
          <p:cNvSpPr/>
          <p:nvPr/>
        </p:nvSpPr>
        <p:spPr>
          <a:xfrm>
            <a:off x="3275781" y="3277607"/>
            <a:ext cx="85200" cy="852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98" name="Google Shape;12298;p21"/>
          <p:cNvSpPr/>
          <p:nvPr/>
        </p:nvSpPr>
        <p:spPr>
          <a:xfrm>
            <a:off x="2934305" y="4249224"/>
            <a:ext cx="85200" cy="852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299" name="Google Shape;12299;p21"/>
          <p:cNvSpPr/>
          <p:nvPr/>
        </p:nvSpPr>
        <p:spPr>
          <a:xfrm>
            <a:off x="3105043" y="4249224"/>
            <a:ext cx="85200" cy="852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00" name="Google Shape;12300;p21"/>
          <p:cNvSpPr/>
          <p:nvPr/>
        </p:nvSpPr>
        <p:spPr>
          <a:xfrm>
            <a:off x="3275781" y="4249224"/>
            <a:ext cx="85200" cy="852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cxnSp>
        <p:nvCxnSpPr>
          <p:cNvPr id="12301" name="Google Shape;12301;p21"/>
          <p:cNvCxnSpPr>
            <a:stCxn id="12289" idx="4"/>
            <a:endCxn id="12295" idx="0"/>
          </p:cNvCxnSpPr>
          <p:nvPr/>
        </p:nvCxnSpPr>
        <p:spPr>
          <a:xfrm rot="-5400000" flipH="1">
            <a:off x="2291649" y="2592435"/>
            <a:ext cx="269200" cy="1101200"/>
          </a:xfrm>
          <a:prstGeom prst="curvedConnector3">
            <a:avLst>
              <a:gd name="adj1" fmla="val 49995"/>
            </a:avLst>
          </a:prstGeom>
          <a:noFill/>
          <a:ln w="19050" cap="flat" cmpd="sng">
            <a:solidFill>
              <a:schemeClr val="accent2"/>
            </a:solidFill>
            <a:prstDash val="solid"/>
            <a:round/>
            <a:headEnd type="none" w="med" len="med"/>
            <a:tailEnd type="none" w="med" len="med"/>
          </a:ln>
        </p:spPr>
      </p:cxnSp>
      <p:cxnSp>
        <p:nvCxnSpPr>
          <p:cNvPr id="12302" name="Google Shape;12302;p21"/>
          <p:cNvCxnSpPr>
            <a:stCxn id="12291" idx="4"/>
            <a:endCxn id="12297" idx="0"/>
          </p:cNvCxnSpPr>
          <p:nvPr/>
        </p:nvCxnSpPr>
        <p:spPr>
          <a:xfrm rot="5400000">
            <a:off x="3731513" y="2595235"/>
            <a:ext cx="269200" cy="1095600"/>
          </a:xfrm>
          <a:prstGeom prst="curvedConnector3">
            <a:avLst>
              <a:gd name="adj1" fmla="val 49995"/>
            </a:avLst>
          </a:prstGeom>
          <a:noFill/>
          <a:ln w="19050" cap="flat" cmpd="sng">
            <a:solidFill>
              <a:schemeClr val="accent2"/>
            </a:solidFill>
            <a:prstDash val="solid"/>
            <a:round/>
            <a:headEnd type="none" w="med" len="med"/>
            <a:tailEnd type="none" w="med" len="med"/>
          </a:ln>
        </p:spPr>
      </p:cxnSp>
      <p:cxnSp>
        <p:nvCxnSpPr>
          <p:cNvPr id="12303" name="Google Shape;12303;p21"/>
          <p:cNvCxnSpPr>
            <a:stCxn id="12290" idx="4"/>
            <a:endCxn id="12296" idx="0"/>
          </p:cNvCxnSpPr>
          <p:nvPr/>
        </p:nvCxnSpPr>
        <p:spPr>
          <a:xfrm rot="-5400000" flipH="1">
            <a:off x="3011573" y="3141635"/>
            <a:ext cx="269200" cy="2800"/>
          </a:xfrm>
          <a:prstGeom prst="curvedConnector3">
            <a:avLst>
              <a:gd name="adj1" fmla="val 49995"/>
            </a:avLst>
          </a:prstGeom>
          <a:noFill/>
          <a:ln w="19050" cap="flat" cmpd="sng">
            <a:solidFill>
              <a:schemeClr val="accent2"/>
            </a:solidFill>
            <a:prstDash val="solid"/>
            <a:round/>
            <a:headEnd type="none" w="med" len="med"/>
            <a:tailEnd type="none" w="med" len="med"/>
          </a:ln>
        </p:spPr>
      </p:cxnSp>
      <p:cxnSp>
        <p:nvCxnSpPr>
          <p:cNvPr id="12304" name="Google Shape;12304;p21"/>
          <p:cNvCxnSpPr>
            <a:stCxn id="12292" idx="0"/>
            <a:endCxn id="12298" idx="4"/>
          </p:cNvCxnSpPr>
          <p:nvPr/>
        </p:nvCxnSpPr>
        <p:spPr>
          <a:xfrm rot="-5400000">
            <a:off x="2290432" y="3919647"/>
            <a:ext cx="271600" cy="1101200"/>
          </a:xfrm>
          <a:prstGeom prst="curvedConnector3">
            <a:avLst>
              <a:gd name="adj1" fmla="val 50004"/>
            </a:avLst>
          </a:prstGeom>
          <a:noFill/>
          <a:ln w="19050" cap="flat" cmpd="sng">
            <a:solidFill>
              <a:schemeClr val="accent2"/>
            </a:solidFill>
            <a:prstDash val="solid"/>
            <a:round/>
            <a:headEnd type="none" w="med" len="med"/>
            <a:tailEnd type="none" w="med" len="med"/>
          </a:ln>
        </p:spPr>
      </p:cxnSp>
      <p:cxnSp>
        <p:nvCxnSpPr>
          <p:cNvPr id="12305" name="Google Shape;12305;p21"/>
          <p:cNvCxnSpPr>
            <a:stCxn id="12294" idx="0"/>
            <a:endCxn id="12300" idx="4"/>
          </p:cNvCxnSpPr>
          <p:nvPr/>
        </p:nvCxnSpPr>
        <p:spPr>
          <a:xfrm rot="5400000" flipH="1">
            <a:off x="3730296" y="3922447"/>
            <a:ext cx="271600" cy="1095600"/>
          </a:xfrm>
          <a:prstGeom prst="curvedConnector3">
            <a:avLst>
              <a:gd name="adj1" fmla="val 50004"/>
            </a:avLst>
          </a:prstGeom>
          <a:noFill/>
          <a:ln w="19050" cap="flat" cmpd="sng">
            <a:solidFill>
              <a:schemeClr val="accent2"/>
            </a:solidFill>
            <a:prstDash val="solid"/>
            <a:round/>
            <a:headEnd type="none" w="med" len="med"/>
            <a:tailEnd type="none" w="med" len="med"/>
          </a:ln>
        </p:spPr>
      </p:cxnSp>
      <p:cxnSp>
        <p:nvCxnSpPr>
          <p:cNvPr id="12306" name="Google Shape;12306;p21"/>
          <p:cNvCxnSpPr>
            <a:stCxn id="12293" idx="0"/>
            <a:endCxn id="12299" idx="4"/>
          </p:cNvCxnSpPr>
          <p:nvPr/>
        </p:nvCxnSpPr>
        <p:spPr>
          <a:xfrm rot="-5400000">
            <a:off x="3010356" y="4468847"/>
            <a:ext cx="271600" cy="2800"/>
          </a:xfrm>
          <a:prstGeom prst="curvedConnector3">
            <a:avLst>
              <a:gd name="adj1" fmla="val 50004"/>
            </a:avLst>
          </a:prstGeom>
          <a:noFill/>
          <a:ln w="19050" cap="flat" cmpd="sng">
            <a:solidFill>
              <a:schemeClr val="accent2"/>
            </a:solidFill>
            <a:prstDash val="solid"/>
            <a:round/>
            <a:headEnd type="none" w="med" len="med"/>
            <a:tailEnd type="none" w="med" len="med"/>
          </a:ln>
        </p:spPr>
      </p:cxnSp>
      <p:sp>
        <p:nvSpPr>
          <p:cNvPr id="12307" name="Google Shape;12307;p21"/>
          <p:cNvSpPr/>
          <p:nvPr/>
        </p:nvSpPr>
        <p:spPr>
          <a:xfrm>
            <a:off x="5652965" y="3611092"/>
            <a:ext cx="1038848" cy="336312"/>
          </a:xfrm>
          <a:custGeom>
            <a:avLst/>
            <a:gdLst/>
            <a:ahLst/>
            <a:cxnLst/>
            <a:rect l="l" t="t" r="r" b="b"/>
            <a:pathLst>
              <a:path w="44351" h="14358" extrusionOk="0">
                <a:moveTo>
                  <a:pt x="1599" y="0"/>
                </a:moveTo>
                <a:cubicBezTo>
                  <a:pt x="708" y="0"/>
                  <a:pt x="1" y="708"/>
                  <a:pt x="1" y="1598"/>
                </a:cubicBezTo>
                <a:lnTo>
                  <a:pt x="1" y="5706"/>
                </a:lnTo>
                <a:lnTo>
                  <a:pt x="1484" y="7190"/>
                </a:lnTo>
                <a:lnTo>
                  <a:pt x="1" y="8674"/>
                </a:lnTo>
                <a:lnTo>
                  <a:pt x="1" y="12759"/>
                </a:lnTo>
                <a:cubicBezTo>
                  <a:pt x="1" y="13650"/>
                  <a:pt x="708" y="14357"/>
                  <a:pt x="1599" y="14357"/>
                </a:cubicBezTo>
                <a:lnTo>
                  <a:pt x="41269" y="14357"/>
                </a:lnTo>
                <a:cubicBezTo>
                  <a:pt x="42136" y="14357"/>
                  <a:pt x="42867" y="13650"/>
                  <a:pt x="42867" y="12759"/>
                </a:cubicBezTo>
                <a:lnTo>
                  <a:pt x="42867" y="8674"/>
                </a:lnTo>
                <a:lnTo>
                  <a:pt x="44350" y="7190"/>
                </a:lnTo>
                <a:lnTo>
                  <a:pt x="42867" y="5706"/>
                </a:lnTo>
                <a:lnTo>
                  <a:pt x="42867" y="1598"/>
                </a:lnTo>
                <a:cubicBezTo>
                  <a:pt x="42867" y="708"/>
                  <a:pt x="42136" y="0"/>
                  <a:pt x="41269"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08" name="Google Shape;12308;p21"/>
          <p:cNvSpPr/>
          <p:nvPr/>
        </p:nvSpPr>
        <p:spPr>
          <a:xfrm>
            <a:off x="6691790" y="3611092"/>
            <a:ext cx="1038825" cy="336312"/>
          </a:xfrm>
          <a:custGeom>
            <a:avLst/>
            <a:gdLst/>
            <a:ahLst/>
            <a:cxnLst/>
            <a:rect l="l" t="t" r="r" b="b"/>
            <a:pathLst>
              <a:path w="44350" h="14358" extrusionOk="0">
                <a:moveTo>
                  <a:pt x="42866" y="5706"/>
                </a:moveTo>
                <a:lnTo>
                  <a:pt x="42866" y="1598"/>
                </a:lnTo>
                <a:cubicBezTo>
                  <a:pt x="42866" y="708"/>
                  <a:pt x="42136" y="0"/>
                  <a:pt x="41268" y="0"/>
                </a:cubicBezTo>
                <a:lnTo>
                  <a:pt x="1598" y="0"/>
                </a:lnTo>
                <a:cubicBezTo>
                  <a:pt x="708" y="0"/>
                  <a:pt x="0" y="708"/>
                  <a:pt x="0" y="1598"/>
                </a:cubicBezTo>
                <a:lnTo>
                  <a:pt x="0" y="5706"/>
                </a:lnTo>
                <a:lnTo>
                  <a:pt x="1484" y="7190"/>
                </a:lnTo>
                <a:lnTo>
                  <a:pt x="0" y="8674"/>
                </a:lnTo>
                <a:lnTo>
                  <a:pt x="0" y="12759"/>
                </a:lnTo>
                <a:cubicBezTo>
                  <a:pt x="0" y="13650"/>
                  <a:pt x="708" y="14357"/>
                  <a:pt x="1598" y="14357"/>
                </a:cubicBezTo>
                <a:lnTo>
                  <a:pt x="41268" y="14357"/>
                </a:lnTo>
                <a:cubicBezTo>
                  <a:pt x="42136" y="14357"/>
                  <a:pt x="42866" y="13650"/>
                  <a:pt x="42866" y="12759"/>
                </a:cubicBezTo>
                <a:lnTo>
                  <a:pt x="42866" y="8674"/>
                </a:lnTo>
                <a:lnTo>
                  <a:pt x="44350" y="7190"/>
                </a:lnTo>
                <a:lnTo>
                  <a:pt x="42866" y="5706"/>
                </a:lnTo>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09" name="Google Shape;12309;p21"/>
          <p:cNvSpPr/>
          <p:nvPr/>
        </p:nvSpPr>
        <p:spPr>
          <a:xfrm>
            <a:off x="7730591" y="3611092"/>
            <a:ext cx="1038309" cy="336312"/>
          </a:xfrm>
          <a:custGeom>
            <a:avLst/>
            <a:gdLst/>
            <a:ahLst/>
            <a:cxnLst/>
            <a:rect l="l" t="t" r="r" b="b"/>
            <a:pathLst>
              <a:path w="44328" h="14358" extrusionOk="0">
                <a:moveTo>
                  <a:pt x="42844" y="5706"/>
                </a:moveTo>
                <a:lnTo>
                  <a:pt x="42844" y="1598"/>
                </a:lnTo>
                <a:cubicBezTo>
                  <a:pt x="42844" y="708"/>
                  <a:pt x="42136" y="0"/>
                  <a:pt x="41246" y="0"/>
                </a:cubicBezTo>
                <a:lnTo>
                  <a:pt x="1599" y="0"/>
                </a:lnTo>
                <a:cubicBezTo>
                  <a:pt x="708" y="0"/>
                  <a:pt x="1" y="708"/>
                  <a:pt x="1" y="1598"/>
                </a:cubicBezTo>
                <a:lnTo>
                  <a:pt x="1" y="5706"/>
                </a:lnTo>
                <a:lnTo>
                  <a:pt x="1485" y="7190"/>
                </a:lnTo>
                <a:lnTo>
                  <a:pt x="1" y="8674"/>
                </a:lnTo>
                <a:lnTo>
                  <a:pt x="1" y="12759"/>
                </a:lnTo>
                <a:cubicBezTo>
                  <a:pt x="1" y="13650"/>
                  <a:pt x="708" y="14357"/>
                  <a:pt x="1599" y="14357"/>
                </a:cubicBezTo>
                <a:lnTo>
                  <a:pt x="41246" y="14357"/>
                </a:lnTo>
                <a:cubicBezTo>
                  <a:pt x="42136" y="14357"/>
                  <a:pt x="42844" y="13650"/>
                  <a:pt x="42844" y="12759"/>
                </a:cubicBezTo>
                <a:lnTo>
                  <a:pt x="42844" y="8674"/>
                </a:lnTo>
                <a:lnTo>
                  <a:pt x="44328" y="7190"/>
                </a:lnTo>
                <a:lnTo>
                  <a:pt x="42844" y="5706"/>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10" name="Google Shape;12310;p21"/>
          <p:cNvSpPr/>
          <p:nvPr/>
        </p:nvSpPr>
        <p:spPr>
          <a:xfrm>
            <a:off x="8768877" y="3611092"/>
            <a:ext cx="1038848" cy="336312"/>
          </a:xfrm>
          <a:custGeom>
            <a:avLst/>
            <a:gdLst/>
            <a:ahLst/>
            <a:cxnLst/>
            <a:rect l="l" t="t" r="r" b="b"/>
            <a:pathLst>
              <a:path w="44351" h="14358" extrusionOk="0">
                <a:moveTo>
                  <a:pt x="42867" y="5706"/>
                </a:moveTo>
                <a:lnTo>
                  <a:pt x="42867" y="1598"/>
                </a:lnTo>
                <a:cubicBezTo>
                  <a:pt x="42867" y="708"/>
                  <a:pt x="42159" y="0"/>
                  <a:pt x="41269" y="0"/>
                </a:cubicBezTo>
                <a:lnTo>
                  <a:pt x="1598" y="0"/>
                </a:lnTo>
                <a:cubicBezTo>
                  <a:pt x="731" y="0"/>
                  <a:pt x="1" y="708"/>
                  <a:pt x="1" y="1598"/>
                </a:cubicBezTo>
                <a:lnTo>
                  <a:pt x="1" y="5706"/>
                </a:lnTo>
                <a:lnTo>
                  <a:pt x="1507" y="7190"/>
                </a:lnTo>
                <a:lnTo>
                  <a:pt x="1" y="8674"/>
                </a:lnTo>
                <a:lnTo>
                  <a:pt x="1" y="12759"/>
                </a:lnTo>
                <a:cubicBezTo>
                  <a:pt x="1" y="13650"/>
                  <a:pt x="731" y="14357"/>
                  <a:pt x="1598" y="14357"/>
                </a:cubicBezTo>
                <a:lnTo>
                  <a:pt x="41269" y="14357"/>
                </a:lnTo>
                <a:cubicBezTo>
                  <a:pt x="42159" y="14357"/>
                  <a:pt x="42867" y="13650"/>
                  <a:pt x="42867" y="12759"/>
                </a:cubicBezTo>
                <a:lnTo>
                  <a:pt x="42867" y="8674"/>
                </a:lnTo>
                <a:lnTo>
                  <a:pt x="44350" y="7190"/>
                </a:lnTo>
                <a:lnTo>
                  <a:pt x="42867" y="5706"/>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11" name="Google Shape;12311;p21"/>
          <p:cNvSpPr/>
          <p:nvPr/>
        </p:nvSpPr>
        <p:spPr>
          <a:xfrm>
            <a:off x="9807702" y="3611092"/>
            <a:ext cx="1038825" cy="336312"/>
          </a:xfrm>
          <a:custGeom>
            <a:avLst/>
            <a:gdLst/>
            <a:ahLst/>
            <a:cxnLst/>
            <a:rect l="l" t="t" r="r" b="b"/>
            <a:pathLst>
              <a:path w="44350" h="14358" extrusionOk="0">
                <a:moveTo>
                  <a:pt x="42866" y="5706"/>
                </a:moveTo>
                <a:lnTo>
                  <a:pt x="42866" y="1598"/>
                </a:lnTo>
                <a:cubicBezTo>
                  <a:pt x="42866" y="708"/>
                  <a:pt x="42159" y="0"/>
                  <a:pt x="41268" y="0"/>
                </a:cubicBezTo>
                <a:lnTo>
                  <a:pt x="1598" y="0"/>
                </a:lnTo>
                <a:cubicBezTo>
                  <a:pt x="731" y="0"/>
                  <a:pt x="0" y="708"/>
                  <a:pt x="0" y="1598"/>
                </a:cubicBezTo>
                <a:lnTo>
                  <a:pt x="0" y="5706"/>
                </a:lnTo>
                <a:lnTo>
                  <a:pt x="1484" y="7190"/>
                </a:lnTo>
                <a:lnTo>
                  <a:pt x="0" y="8674"/>
                </a:lnTo>
                <a:lnTo>
                  <a:pt x="0" y="12759"/>
                </a:lnTo>
                <a:cubicBezTo>
                  <a:pt x="0" y="13650"/>
                  <a:pt x="731" y="14357"/>
                  <a:pt x="1598" y="14357"/>
                </a:cubicBezTo>
                <a:lnTo>
                  <a:pt x="41268" y="14357"/>
                </a:lnTo>
                <a:cubicBezTo>
                  <a:pt x="42159" y="14357"/>
                  <a:pt x="42866" y="13650"/>
                  <a:pt x="42866" y="12759"/>
                </a:cubicBezTo>
                <a:lnTo>
                  <a:pt x="42866" y="8674"/>
                </a:lnTo>
                <a:lnTo>
                  <a:pt x="44350" y="7190"/>
                </a:lnTo>
                <a:lnTo>
                  <a:pt x="42866" y="5706"/>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12" name="Google Shape;12312;p21"/>
          <p:cNvSpPr/>
          <p:nvPr/>
        </p:nvSpPr>
        <p:spPr>
          <a:xfrm>
            <a:off x="5905868" y="2216467"/>
            <a:ext cx="457129" cy="515407"/>
          </a:xfrm>
          <a:custGeom>
            <a:avLst/>
            <a:gdLst/>
            <a:ahLst/>
            <a:cxnLst/>
            <a:rect l="l" t="t" r="r" b="b"/>
            <a:pathLst>
              <a:path w="19516" h="22004" extrusionOk="0">
                <a:moveTo>
                  <a:pt x="9758" y="0"/>
                </a:moveTo>
                <a:cubicBezTo>
                  <a:pt x="9456" y="0"/>
                  <a:pt x="9153" y="80"/>
                  <a:pt x="8879" y="240"/>
                </a:cubicBezTo>
                <a:lnTo>
                  <a:pt x="867" y="4851"/>
                </a:lnTo>
                <a:cubicBezTo>
                  <a:pt x="320" y="5170"/>
                  <a:pt x="0" y="5741"/>
                  <a:pt x="0" y="6380"/>
                </a:cubicBezTo>
                <a:lnTo>
                  <a:pt x="0" y="15624"/>
                </a:lnTo>
                <a:cubicBezTo>
                  <a:pt x="0" y="16263"/>
                  <a:pt x="320" y="16834"/>
                  <a:pt x="867" y="17131"/>
                </a:cubicBezTo>
                <a:lnTo>
                  <a:pt x="8879" y="21764"/>
                </a:lnTo>
                <a:cubicBezTo>
                  <a:pt x="9153" y="21924"/>
                  <a:pt x="9456" y="22004"/>
                  <a:pt x="9758" y="22004"/>
                </a:cubicBezTo>
                <a:cubicBezTo>
                  <a:pt x="10060" y="22004"/>
                  <a:pt x="10363" y="21924"/>
                  <a:pt x="10637" y="21764"/>
                </a:cubicBezTo>
                <a:lnTo>
                  <a:pt x="18648" y="17131"/>
                </a:lnTo>
                <a:cubicBezTo>
                  <a:pt x="19196" y="16834"/>
                  <a:pt x="19516" y="16263"/>
                  <a:pt x="19516" y="15624"/>
                </a:cubicBezTo>
                <a:lnTo>
                  <a:pt x="19516" y="6380"/>
                </a:lnTo>
                <a:cubicBezTo>
                  <a:pt x="19516" y="5741"/>
                  <a:pt x="19196" y="5170"/>
                  <a:pt x="18648" y="4851"/>
                </a:cubicBezTo>
                <a:lnTo>
                  <a:pt x="10637" y="240"/>
                </a:lnTo>
                <a:cubicBezTo>
                  <a:pt x="10363" y="80"/>
                  <a:pt x="10060" y="0"/>
                  <a:pt x="9758"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13" name="Google Shape;12313;p21"/>
          <p:cNvSpPr/>
          <p:nvPr/>
        </p:nvSpPr>
        <p:spPr>
          <a:xfrm>
            <a:off x="6992265" y="4877779"/>
            <a:ext cx="457129" cy="515571"/>
          </a:xfrm>
          <a:custGeom>
            <a:avLst/>
            <a:gdLst/>
            <a:ahLst/>
            <a:cxnLst/>
            <a:rect l="l" t="t" r="r" b="b"/>
            <a:pathLst>
              <a:path w="19516" h="22011" extrusionOk="0">
                <a:moveTo>
                  <a:pt x="9758" y="1"/>
                </a:moveTo>
                <a:cubicBezTo>
                  <a:pt x="9456" y="1"/>
                  <a:pt x="9153" y="75"/>
                  <a:pt x="8879" y="223"/>
                </a:cubicBezTo>
                <a:lnTo>
                  <a:pt x="868" y="4857"/>
                </a:lnTo>
                <a:cubicBezTo>
                  <a:pt x="320" y="5177"/>
                  <a:pt x="0" y="5747"/>
                  <a:pt x="0" y="6363"/>
                </a:cubicBezTo>
                <a:lnTo>
                  <a:pt x="0" y="15630"/>
                </a:lnTo>
                <a:cubicBezTo>
                  <a:pt x="0" y="16247"/>
                  <a:pt x="320" y="16817"/>
                  <a:pt x="868" y="17137"/>
                </a:cubicBezTo>
                <a:lnTo>
                  <a:pt x="8879" y="21770"/>
                </a:lnTo>
                <a:cubicBezTo>
                  <a:pt x="9153" y="21930"/>
                  <a:pt x="9456" y="22010"/>
                  <a:pt x="9758" y="22010"/>
                </a:cubicBezTo>
                <a:cubicBezTo>
                  <a:pt x="10060" y="22010"/>
                  <a:pt x="10363" y="21930"/>
                  <a:pt x="10637" y="21770"/>
                </a:cubicBezTo>
                <a:lnTo>
                  <a:pt x="18648" y="17137"/>
                </a:lnTo>
                <a:cubicBezTo>
                  <a:pt x="19196" y="16817"/>
                  <a:pt x="19516" y="16247"/>
                  <a:pt x="19516" y="15630"/>
                </a:cubicBezTo>
                <a:lnTo>
                  <a:pt x="19516" y="6363"/>
                </a:lnTo>
                <a:cubicBezTo>
                  <a:pt x="19516" y="5747"/>
                  <a:pt x="19196" y="5177"/>
                  <a:pt x="18648" y="4857"/>
                </a:cubicBezTo>
                <a:lnTo>
                  <a:pt x="10637" y="223"/>
                </a:lnTo>
                <a:cubicBezTo>
                  <a:pt x="10363" y="75"/>
                  <a:pt x="10060" y="1"/>
                  <a:pt x="9758"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14" name="Google Shape;12314;p21"/>
          <p:cNvSpPr/>
          <p:nvPr/>
        </p:nvSpPr>
        <p:spPr>
          <a:xfrm>
            <a:off x="8009681" y="2216467"/>
            <a:ext cx="457153" cy="515407"/>
          </a:xfrm>
          <a:custGeom>
            <a:avLst/>
            <a:gdLst/>
            <a:ahLst/>
            <a:cxnLst/>
            <a:rect l="l" t="t" r="r" b="b"/>
            <a:pathLst>
              <a:path w="19517" h="22004" extrusionOk="0">
                <a:moveTo>
                  <a:pt x="9759" y="0"/>
                </a:moveTo>
                <a:cubicBezTo>
                  <a:pt x="9456" y="0"/>
                  <a:pt x="9154" y="80"/>
                  <a:pt x="8880" y="240"/>
                </a:cubicBezTo>
                <a:lnTo>
                  <a:pt x="868" y="4851"/>
                </a:lnTo>
                <a:cubicBezTo>
                  <a:pt x="320" y="5170"/>
                  <a:pt x="1" y="5741"/>
                  <a:pt x="1" y="6380"/>
                </a:cubicBezTo>
                <a:lnTo>
                  <a:pt x="1" y="15624"/>
                </a:lnTo>
                <a:cubicBezTo>
                  <a:pt x="1" y="16263"/>
                  <a:pt x="320" y="16834"/>
                  <a:pt x="868" y="17131"/>
                </a:cubicBezTo>
                <a:lnTo>
                  <a:pt x="8880" y="21764"/>
                </a:lnTo>
                <a:cubicBezTo>
                  <a:pt x="9154" y="21924"/>
                  <a:pt x="9456" y="22004"/>
                  <a:pt x="9759" y="22004"/>
                </a:cubicBezTo>
                <a:cubicBezTo>
                  <a:pt x="10061" y="22004"/>
                  <a:pt x="10363" y="21924"/>
                  <a:pt x="10637" y="21764"/>
                </a:cubicBezTo>
                <a:lnTo>
                  <a:pt x="18649" y="17131"/>
                </a:lnTo>
                <a:cubicBezTo>
                  <a:pt x="19197" y="16834"/>
                  <a:pt x="19516" y="16263"/>
                  <a:pt x="19516" y="15624"/>
                </a:cubicBezTo>
                <a:lnTo>
                  <a:pt x="19516" y="6380"/>
                </a:lnTo>
                <a:cubicBezTo>
                  <a:pt x="19516" y="5741"/>
                  <a:pt x="19197" y="5170"/>
                  <a:pt x="18649" y="4851"/>
                </a:cubicBezTo>
                <a:lnTo>
                  <a:pt x="10637" y="240"/>
                </a:lnTo>
                <a:cubicBezTo>
                  <a:pt x="10363" y="80"/>
                  <a:pt x="10061" y="0"/>
                  <a:pt x="9759"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15" name="Google Shape;12315;p21"/>
          <p:cNvSpPr/>
          <p:nvPr/>
        </p:nvSpPr>
        <p:spPr>
          <a:xfrm>
            <a:off x="9061341" y="4877919"/>
            <a:ext cx="457668" cy="515548"/>
          </a:xfrm>
          <a:custGeom>
            <a:avLst/>
            <a:gdLst/>
            <a:ahLst/>
            <a:cxnLst/>
            <a:rect l="l" t="t" r="r" b="b"/>
            <a:pathLst>
              <a:path w="19539" h="22010" extrusionOk="0">
                <a:moveTo>
                  <a:pt x="9761" y="1"/>
                </a:moveTo>
                <a:cubicBezTo>
                  <a:pt x="9461" y="1"/>
                  <a:pt x="9164" y="80"/>
                  <a:pt x="8902" y="240"/>
                </a:cubicBezTo>
                <a:lnTo>
                  <a:pt x="867" y="4874"/>
                </a:lnTo>
                <a:cubicBezTo>
                  <a:pt x="342" y="5171"/>
                  <a:pt x="0" y="5741"/>
                  <a:pt x="0" y="6380"/>
                </a:cubicBezTo>
                <a:lnTo>
                  <a:pt x="0" y="15647"/>
                </a:lnTo>
                <a:cubicBezTo>
                  <a:pt x="0" y="16264"/>
                  <a:pt x="342" y="16834"/>
                  <a:pt x="867" y="17154"/>
                </a:cubicBezTo>
                <a:lnTo>
                  <a:pt x="8902" y="21787"/>
                </a:lnTo>
                <a:cubicBezTo>
                  <a:pt x="9164" y="21936"/>
                  <a:pt x="9461" y="22010"/>
                  <a:pt x="9761" y="22010"/>
                </a:cubicBezTo>
                <a:cubicBezTo>
                  <a:pt x="10060" y="22010"/>
                  <a:pt x="10363" y="21936"/>
                  <a:pt x="10637" y="21787"/>
                </a:cubicBezTo>
                <a:lnTo>
                  <a:pt x="18671" y="17154"/>
                </a:lnTo>
                <a:cubicBezTo>
                  <a:pt x="19196" y="16834"/>
                  <a:pt x="19539" y="16264"/>
                  <a:pt x="19539" y="15647"/>
                </a:cubicBezTo>
                <a:lnTo>
                  <a:pt x="19539" y="6380"/>
                </a:lnTo>
                <a:cubicBezTo>
                  <a:pt x="19539" y="5741"/>
                  <a:pt x="19196" y="5171"/>
                  <a:pt x="18671" y="4874"/>
                </a:cubicBezTo>
                <a:lnTo>
                  <a:pt x="10637" y="240"/>
                </a:lnTo>
                <a:cubicBezTo>
                  <a:pt x="10363" y="80"/>
                  <a:pt x="10060" y="1"/>
                  <a:pt x="976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16" name="Google Shape;12316;p21"/>
          <p:cNvSpPr/>
          <p:nvPr/>
        </p:nvSpPr>
        <p:spPr>
          <a:xfrm>
            <a:off x="10113517" y="2216467"/>
            <a:ext cx="457129" cy="515407"/>
          </a:xfrm>
          <a:custGeom>
            <a:avLst/>
            <a:gdLst/>
            <a:ahLst/>
            <a:cxnLst/>
            <a:rect l="l" t="t" r="r" b="b"/>
            <a:pathLst>
              <a:path w="19516" h="22004" extrusionOk="0">
                <a:moveTo>
                  <a:pt x="9758" y="0"/>
                </a:moveTo>
                <a:cubicBezTo>
                  <a:pt x="9456" y="0"/>
                  <a:pt x="9153" y="80"/>
                  <a:pt x="8879" y="240"/>
                </a:cubicBezTo>
                <a:lnTo>
                  <a:pt x="868" y="4851"/>
                </a:lnTo>
                <a:cubicBezTo>
                  <a:pt x="320" y="5170"/>
                  <a:pt x="0" y="5741"/>
                  <a:pt x="0" y="6380"/>
                </a:cubicBezTo>
                <a:lnTo>
                  <a:pt x="0" y="15624"/>
                </a:lnTo>
                <a:cubicBezTo>
                  <a:pt x="0" y="16263"/>
                  <a:pt x="320" y="16834"/>
                  <a:pt x="868" y="17131"/>
                </a:cubicBezTo>
                <a:lnTo>
                  <a:pt x="8879" y="21764"/>
                </a:lnTo>
                <a:cubicBezTo>
                  <a:pt x="9153" y="21924"/>
                  <a:pt x="9456" y="22004"/>
                  <a:pt x="9758" y="22004"/>
                </a:cubicBezTo>
                <a:cubicBezTo>
                  <a:pt x="10061" y="22004"/>
                  <a:pt x="10363" y="21924"/>
                  <a:pt x="10637" y="21764"/>
                </a:cubicBezTo>
                <a:lnTo>
                  <a:pt x="18649" y="17131"/>
                </a:lnTo>
                <a:cubicBezTo>
                  <a:pt x="19196" y="16834"/>
                  <a:pt x="19516" y="16263"/>
                  <a:pt x="19516" y="15624"/>
                </a:cubicBezTo>
                <a:lnTo>
                  <a:pt x="19516" y="6380"/>
                </a:lnTo>
                <a:cubicBezTo>
                  <a:pt x="19516" y="5741"/>
                  <a:pt x="19196" y="5170"/>
                  <a:pt x="18649" y="4851"/>
                </a:cubicBezTo>
                <a:lnTo>
                  <a:pt x="10637" y="240"/>
                </a:lnTo>
                <a:cubicBezTo>
                  <a:pt x="10363" y="80"/>
                  <a:pt x="10061" y="0"/>
                  <a:pt x="9758"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17" name="Google Shape;12317;p21"/>
          <p:cNvSpPr/>
          <p:nvPr/>
        </p:nvSpPr>
        <p:spPr>
          <a:xfrm>
            <a:off x="6093017" y="3439176"/>
            <a:ext cx="82800" cy="828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18" name="Google Shape;12318;p21"/>
          <p:cNvSpPr/>
          <p:nvPr/>
        </p:nvSpPr>
        <p:spPr>
          <a:xfrm>
            <a:off x="8196833" y="3439176"/>
            <a:ext cx="82800" cy="828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19" name="Google Shape;12319;p21"/>
          <p:cNvSpPr/>
          <p:nvPr/>
        </p:nvSpPr>
        <p:spPr>
          <a:xfrm>
            <a:off x="10300633" y="3439176"/>
            <a:ext cx="82800" cy="828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20" name="Google Shape;12320;p21"/>
          <p:cNvSpPr/>
          <p:nvPr/>
        </p:nvSpPr>
        <p:spPr>
          <a:xfrm>
            <a:off x="7179417" y="3999627"/>
            <a:ext cx="82800" cy="828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21" name="Google Shape;12321;p21"/>
          <p:cNvSpPr/>
          <p:nvPr/>
        </p:nvSpPr>
        <p:spPr>
          <a:xfrm>
            <a:off x="9248751" y="3999693"/>
            <a:ext cx="82800" cy="828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22" name="Google Shape;12322;p21"/>
          <p:cNvSpPr txBox="1"/>
          <p:nvPr/>
        </p:nvSpPr>
        <p:spPr>
          <a:xfrm>
            <a:off x="5775229" y="3626545"/>
            <a:ext cx="718400" cy="3060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es" sz="1200" b="1" kern="0" dirty="0">
                <a:solidFill>
                  <a:schemeClr val="accent4">
                    <a:lumMod val="50000"/>
                  </a:schemeClr>
                </a:solidFill>
                <a:latin typeface="Arial"/>
                <a:cs typeface="B Nazanin" pitchFamily="2" charset="-78"/>
                <a:sym typeface="Arial"/>
              </a:rPr>
              <a:t>2016</a:t>
            </a:r>
            <a:endParaRPr sz="1200" b="1" kern="0" dirty="0">
              <a:solidFill>
                <a:schemeClr val="accent4">
                  <a:lumMod val="50000"/>
                </a:schemeClr>
              </a:solidFill>
              <a:latin typeface="Arial"/>
              <a:cs typeface="B Nazanin" pitchFamily="2" charset="-78"/>
              <a:sym typeface="Arial"/>
            </a:endParaRPr>
          </a:p>
        </p:txBody>
      </p:sp>
      <p:sp>
        <p:nvSpPr>
          <p:cNvPr id="12323" name="Google Shape;12323;p21"/>
          <p:cNvSpPr/>
          <p:nvPr/>
        </p:nvSpPr>
        <p:spPr>
          <a:xfrm>
            <a:off x="6093017" y="2767009"/>
            <a:ext cx="82800" cy="828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24" name="Google Shape;12324;p21"/>
          <p:cNvSpPr/>
          <p:nvPr/>
        </p:nvSpPr>
        <p:spPr>
          <a:xfrm>
            <a:off x="8204067" y="2767009"/>
            <a:ext cx="82800" cy="828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25" name="Google Shape;12325;p21"/>
          <p:cNvSpPr/>
          <p:nvPr/>
        </p:nvSpPr>
        <p:spPr>
          <a:xfrm>
            <a:off x="10300633" y="2767009"/>
            <a:ext cx="82800" cy="828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26" name="Google Shape;12326;p21"/>
          <p:cNvSpPr/>
          <p:nvPr/>
        </p:nvSpPr>
        <p:spPr>
          <a:xfrm>
            <a:off x="7178888" y="4759463"/>
            <a:ext cx="82800" cy="828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27" name="Google Shape;12327;p21"/>
          <p:cNvSpPr/>
          <p:nvPr/>
        </p:nvSpPr>
        <p:spPr>
          <a:xfrm>
            <a:off x="9248755" y="4759463"/>
            <a:ext cx="82800" cy="828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cxnSp>
        <p:nvCxnSpPr>
          <p:cNvPr id="12328" name="Google Shape;12328;p21"/>
          <p:cNvCxnSpPr>
            <a:stCxn id="12317" idx="0"/>
            <a:endCxn id="12323" idx="4"/>
          </p:cNvCxnSpPr>
          <p:nvPr/>
        </p:nvCxnSpPr>
        <p:spPr>
          <a:xfrm rot="10800000">
            <a:off x="6134417" y="2849976"/>
            <a:ext cx="0" cy="589200"/>
          </a:xfrm>
          <a:prstGeom prst="straightConnector1">
            <a:avLst/>
          </a:prstGeom>
          <a:noFill/>
          <a:ln w="9525" cap="flat" cmpd="sng">
            <a:solidFill>
              <a:schemeClr val="accent2"/>
            </a:solidFill>
            <a:prstDash val="dash"/>
            <a:round/>
            <a:headEnd type="none" w="med" len="med"/>
            <a:tailEnd type="none" w="med" len="med"/>
          </a:ln>
        </p:spPr>
      </p:cxnSp>
      <p:cxnSp>
        <p:nvCxnSpPr>
          <p:cNvPr id="12329" name="Google Shape;12329;p21"/>
          <p:cNvCxnSpPr>
            <a:stCxn id="12318" idx="0"/>
            <a:endCxn id="12324" idx="4"/>
          </p:cNvCxnSpPr>
          <p:nvPr/>
        </p:nvCxnSpPr>
        <p:spPr>
          <a:xfrm rot="10800000" flipH="1">
            <a:off x="8238233" y="2849976"/>
            <a:ext cx="7200" cy="589200"/>
          </a:xfrm>
          <a:prstGeom prst="straightConnector1">
            <a:avLst/>
          </a:prstGeom>
          <a:noFill/>
          <a:ln w="9525" cap="flat" cmpd="sng">
            <a:solidFill>
              <a:schemeClr val="accent2"/>
            </a:solidFill>
            <a:prstDash val="dash"/>
            <a:round/>
            <a:headEnd type="none" w="med" len="med"/>
            <a:tailEnd type="none" w="med" len="med"/>
          </a:ln>
        </p:spPr>
      </p:cxnSp>
      <p:cxnSp>
        <p:nvCxnSpPr>
          <p:cNvPr id="12330" name="Google Shape;12330;p21"/>
          <p:cNvCxnSpPr>
            <a:stCxn id="12319" idx="0"/>
            <a:endCxn id="12325" idx="4"/>
          </p:cNvCxnSpPr>
          <p:nvPr/>
        </p:nvCxnSpPr>
        <p:spPr>
          <a:xfrm rot="10800000">
            <a:off x="10342033" y="2849976"/>
            <a:ext cx="0" cy="589200"/>
          </a:xfrm>
          <a:prstGeom prst="straightConnector1">
            <a:avLst/>
          </a:prstGeom>
          <a:noFill/>
          <a:ln w="9525" cap="flat" cmpd="sng">
            <a:solidFill>
              <a:schemeClr val="accent2"/>
            </a:solidFill>
            <a:prstDash val="dash"/>
            <a:round/>
            <a:headEnd type="none" w="med" len="med"/>
            <a:tailEnd type="none" w="med" len="med"/>
          </a:ln>
        </p:spPr>
      </p:cxnSp>
      <p:cxnSp>
        <p:nvCxnSpPr>
          <p:cNvPr id="12331" name="Google Shape;12331;p21"/>
          <p:cNvCxnSpPr>
            <a:stCxn id="12320" idx="4"/>
            <a:endCxn id="12326" idx="0"/>
          </p:cNvCxnSpPr>
          <p:nvPr/>
        </p:nvCxnSpPr>
        <p:spPr>
          <a:xfrm flipH="1">
            <a:off x="7220417" y="4082427"/>
            <a:ext cx="400" cy="677200"/>
          </a:xfrm>
          <a:prstGeom prst="straightConnector1">
            <a:avLst/>
          </a:prstGeom>
          <a:noFill/>
          <a:ln w="9525" cap="flat" cmpd="sng">
            <a:solidFill>
              <a:schemeClr val="accent2"/>
            </a:solidFill>
            <a:prstDash val="dash"/>
            <a:round/>
            <a:headEnd type="none" w="med" len="med"/>
            <a:tailEnd type="none" w="med" len="med"/>
          </a:ln>
        </p:spPr>
      </p:cxnSp>
      <p:cxnSp>
        <p:nvCxnSpPr>
          <p:cNvPr id="12332" name="Google Shape;12332;p21"/>
          <p:cNvCxnSpPr>
            <a:stCxn id="12321" idx="4"/>
            <a:endCxn id="12327" idx="0"/>
          </p:cNvCxnSpPr>
          <p:nvPr/>
        </p:nvCxnSpPr>
        <p:spPr>
          <a:xfrm>
            <a:off x="9290151" y="4082493"/>
            <a:ext cx="0" cy="676800"/>
          </a:xfrm>
          <a:prstGeom prst="straightConnector1">
            <a:avLst/>
          </a:prstGeom>
          <a:noFill/>
          <a:ln w="9525" cap="flat" cmpd="sng">
            <a:solidFill>
              <a:schemeClr val="accent2"/>
            </a:solidFill>
            <a:prstDash val="dash"/>
            <a:round/>
            <a:headEnd type="none" w="med" len="med"/>
            <a:tailEnd type="none" w="med" len="med"/>
          </a:ln>
        </p:spPr>
      </p:cxnSp>
      <p:sp>
        <p:nvSpPr>
          <p:cNvPr id="12333" name="Google Shape;12333;p21"/>
          <p:cNvSpPr txBox="1"/>
          <p:nvPr/>
        </p:nvSpPr>
        <p:spPr>
          <a:xfrm>
            <a:off x="6851996" y="3626545"/>
            <a:ext cx="718400" cy="3060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es" sz="1200" b="1" kern="0" dirty="0">
                <a:solidFill>
                  <a:schemeClr val="accent4">
                    <a:lumMod val="50000"/>
                  </a:schemeClr>
                </a:solidFill>
                <a:latin typeface="Arial"/>
                <a:cs typeface="B Nazanin" pitchFamily="2" charset="-78"/>
                <a:sym typeface="Arial"/>
              </a:rPr>
              <a:t>2017</a:t>
            </a:r>
            <a:endParaRPr sz="1200" b="1" kern="0" dirty="0">
              <a:solidFill>
                <a:schemeClr val="accent4">
                  <a:lumMod val="50000"/>
                </a:schemeClr>
              </a:solidFill>
              <a:latin typeface="Arial"/>
              <a:cs typeface="B Nazanin" pitchFamily="2" charset="-78"/>
              <a:sym typeface="Arial"/>
            </a:endParaRPr>
          </a:p>
        </p:txBody>
      </p:sp>
      <p:sp>
        <p:nvSpPr>
          <p:cNvPr id="12334" name="Google Shape;12334;p21"/>
          <p:cNvSpPr txBox="1"/>
          <p:nvPr/>
        </p:nvSpPr>
        <p:spPr>
          <a:xfrm>
            <a:off x="7872896" y="3626545"/>
            <a:ext cx="718400" cy="3060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es" sz="1200" b="1" kern="0" dirty="0">
                <a:solidFill>
                  <a:schemeClr val="accent4">
                    <a:lumMod val="50000"/>
                  </a:schemeClr>
                </a:solidFill>
                <a:latin typeface="Arial"/>
                <a:cs typeface="B Nazanin" pitchFamily="2" charset="-78"/>
                <a:sym typeface="Arial"/>
              </a:rPr>
              <a:t>2018</a:t>
            </a:r>
            <a:endParaRPr sz="1200" b="1" kern="0" dirty="0">
              <a:solidFill>
                <a:schemeClr val="accent4">
                  <a:lumMod val="50000"/>
                </a:schemeClr>
              </a:solidFill>
              <a:latin typeface="Arial"/>
              <a:cs typeface="B Nazanin" pitchFamily="2" charset="-78"/>
              <a:sym typeface="Arial"/>
            </a:endParaRPr>
          </a:p>
        </p:txBody>
      </p:sp>
      <p:sp>
        <p:nvSpPr>
          <p:cNvPr id="12335" name="Google Shape;12335;p21"/>
          <p:cNvSpPr txBox="1"/>
          <p:nvPr/>
        </p:nvSpPr>
        <p:spPr>
          <a:xfrm>
            <a:off x="8929096" y="3626545"/>
            <a:ext cx="718400" cy="3060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es" sz="1200" b="1" kern="0" dirty="0">
                <a:solidFill>
                  <a:schemeClr val="accent4">
                    <a:lumMod val="50000"/>
                  </a:schemeClr>
                </a:solidFill>
                <a:latin typeface="Arial"/>
                <a:cs typeface="B Nazanin" pitchFamily="2" charset="-78"/>
                <a:sym typeface="Arial"/>
              </a:rPr>
              <a:t>2019</a:t>
            </a:r>
            <a:endParaRPr sz="1200" b="1" kern="0" dirty="0">
              <a:solidFill>
                <a:schemeClr val="accent4">
                  <a:lumMod val="50000"/>
                </a:schemeClr>
              </a:solidFill>
              <a:latin typeface="Arial"/>
              <a:cs typeface="B Nazanin" pitchFamily="2" charset="-78"/>
              <a:sym typeface="Arial"/>
            </a:endParaRPr>
          </a:p>
        </p:txBody>
      </p:sp>
      <p:sp>
        <p:nvSpPr>
          <p:cNvPr id="12336" name="Google Shape;12336;p21"/>
          <p:cNvSpPr txBox="1"/>
          <p:nvPr/>
        </p:nvSpPr>
        <p:spPr>
          <a:xfrm>
            <a:off x="9985296" y="3626545"/>
            <a:ext cx="718400" cy="3060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es" sz="1200" b="1" kern="0" dirty="0">
                <a:solidFill>
                  <a:schemeClr val="accent4">
                    <a:lumMod val="50000"/>
                  </a:schemeClr>
                </a:solidFill>
                <a:latin typeface="Arial"/>
                <a:cs typeface="B Nazanin" pitchFamily="2" charset="-78"/>
                <a:sym typeface="Arial"/>
              </a:rPr>
              <a:t>2020</a:t>
            </a:r>
            <a:endParaRPr sz="1200" b="1" kern="0" dirty="0">
              <a:solidFill>
                <a:schemeClr val="accent4">
                  <a:lumMod val="50000"/>
                </a:schemeClr>
              </a:solidFill>
              <a:latin typeface="Arial"/>
              <a:cs typeface="B Nazanin" pitchFamily="2" charset="-78"/>
              <a:sym typeface="Arial"/>
            </a:endParaRPr>
          </a:p>
        </p:txBody>
      </p:sp>
      <p:sp>
        <p:nvSpPr>
          <p:cNvPr id="12337" name="Google Shape;12337;p21"/>
          <p:cNvSpPr/>
          <p:nvPr/>
        </p:nvSpPr>
        <p:spPr>
          <a:xfrm>
            <a:off x="9154636" y="4972563"/>
            <a:ext cx="272651" cy="273367"/>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grpSp>
        <p:nvGrpSpPr>
          <p:cNvPr id="12338" name="Google Shape;12338;p21"/>
          <p:cNvGrpSpPr/>
          <p:nvPr/>
        </p:nvGrpSpPr>
        <p:grpSpPr>
          <a:xfrm>
            <a:off x="7076475" y="4997959"/>
            <a:ext cx="274820" cy="274820"/>
            <a:chOff x="1049375" y="2680675"/>
            <a:chExt cx="297725" cy="297725"/>
          </a:xfrm>
          <a:noFill/>
        </p:grpSpPr>
        <p:sp>
          <p:nvSpPr>
            <p:cNvPr id="12339" name="Google Shape;12339;p21"/>
            <p:cNvSpPr/>
            <p:nvPr/>
          </p:nvSpPr>
          <p:spPr>
            <a:xfrm>
              <a:off x="1113175" y="2752350"/>
              <a:ext cx="161475" cy="155975"/>
            </a:xfrm>
            <a:custGeom>
              <a:avLst/>
              <a:gdLst/>
              <a:ahLst/>
              <a:cxnLst/>
              <a:rect l="l" t="t" r="r" b="b"/>
              <a:pathLst>
                <a:path w="6459" h="6239" extrusionOk="0">
                  <a:moveTo>
                    <a:pt x="3403" y="2079"/>
                  </a:moveTo>
                  <a:cubicBezTo>
                    <a:pt x="3781" y="2079"/>
                    <a:pt x="4096" y="2394"/>
                    <a:pt x="4096" y="2773"/>
                  </a:cubicBezTo>
                  <a:cubicBezTo>
                    <a:pt x="4096" y="3182"/>
                    <a:pt x="3781" y="3497"/>
                    <a:pt x="3403" y="3497"/>
                  </a:cubicBezTo>
                  <a:cubicBezTo>
                    <a:pt x="2993" y="3434"/>
                    <a:pt x="2678" y="3119"/>
                    <a:pt x="2678" y="2773"/>
                  </a:cubicBezTo>
                  <a:cubicBezTo>
                    <a:pt x="2678" y="2394"/>
                    <a:pt x="2993" y="2079"/>
                    <a:pt x="3403" y="2079"/>
                  </a:cubicBezTo>
                  <a:close/>
                  <a:moveTo>
                    <a:pt x="3371" y="693"/>
                  </a:moveTo>
                  <a:cubicBezTo>
                    <a:pt x="4694" y="693"/>
                    <a:pt x="5765" y="1796"/>
                    <a:pt x="5765" y="3119"/>
                  </a:cubicBezTo>
                  <a:cubicBezTo>
                    <a:pt x="5765" y="3686"/>
                    <a:pt x="5545" y="4222"/>
                    <a:pt x="5198" y="4663"/>
                  </a:cubicBezTo>
                  <a:cubicBezTo>
                    <a:pt x="5072" y="4442"/>
                    <a:pt x="4915" y="4190"/>
                    <a:pt x="4694" y="4001"/>
                  </a:cubicBezTo>
                  <a:cubicBezTo>
                    <a:pt x="4568" y="3907"/>
                    <a:pt x="4442" y="3812"/>
                    <a:pt x="4348" y="3749"/>
                  </a:cubicBezTo>
                  <a:cubicBezTo>
                    <a:pt x="4568" y="3529"/>
                    <a:pt x="4726" y="3182"/>
                    <a:pt x="4726" y="2804"/>
                  </a:cubicBezTo>
                  <a:cubicBezTo>
                    <a:pt x="4726" y="2079"/>
                    <a:pt x="4096" y="1449"/>
                    <a:pt x="3340" y="1449"/>
                  </a:cubicBezTo>
                  <a:cubicBezTo>
                    <a:pt x="2615" y="1449"/>
                    <a:pt x="1985" y="2079"/>
                    <a:pt x="1985" y="2804"/>
                  </a:cubicBezTo>
                  <a:cubicBezTo>
                    <a:pt x="1985" y="3182"/>
                    <a:pt x="2142" y="3529"/>
                    <a:pt x="2363" y="3749"/>
                  </a:cubicBezTo>
                  <a:lnTo>
                    <a:pt x="2016" y="4001"/>
                  </a:lnTo>
                  <a:cubicBezTo>
                    <a:pt x="1827" y="4190"/>
                    <a:pt x="1607" y="4442"/>
                    <a:pt x="1512" y="4663"/>
                  </a:cubicBezTo>
                  <a:cubicBezTo>
                    <a:pt x="1040" y="4064"/>
                    <a:pt x="882" y="3434"/>
                    <a:pt x="945" y="2773"/>
                  </a:cubicBezTo>
                  <a:cubicBezTo>
                    <a:pt x="1103" y="1670"/>
                    <a:pt x="2111" y="693"/>
                    <a:pt x="3371" y="693"/>
                  </a:cubicBezTo>
                  <a:close/>
                  <a:moveTo>
                    <a:pt x="3371" y="4159"/>
                  </a:moveTo>
                  <a:cubicBezTo>
                    <a:pt x="4001" y="4159"/>
                    <a:pt x="4505" y="4600"/>
                    <a:pt x="4694" y="5135"/>
                  </a:cubicBezTo>
                  <a:cubicBezTo>
                    <a:pt x="4316" y="5387"/>
                    <a:pt x="3875" y="5545"/>
                    <a:pt x="3371" y="5545"/>
                  </a:cubicBezTo>
                  <a:cubicBezTo>
                    <a:pt x="2898" y="5545"/>
                    <a:pt x="2426" y="5387"/>
                    <a:pt x="2016" y="5135"/>
                  </a:cubicBezTo>
                  <a:cubicBezTo>
                    <a:pt x="2174" y="4537"/>
                    <a:pt x="2741" y="4159"/>
                    <a:pt x="3371" y="4159"/>
                  </a:cubicBezTo>
                  <a:close/>
                  <a:moveTo>
                    <a:pt x="3308" y="0"/>
                  </a:moveTo>
                  <a:cubicBezTo>
                    <a:pt x="1701" y="0"/>
                    <a:pt x="441" y="1229"/>
                    <a:pt x="252" y="2710"/>
                  </a:cubicBezTo>
                  <a:cubicBezTo>
                    <a:pt x="0" y="4600"/>
                    <a:pt x="1512" y="6238"/>
                    <a:pt x="3371" y="6238"/>
                  </a:cubicBezTo>
                  <a:cubicBezTo>
                    <a:pt x="5104" y="6238"/>
                    <a:pt x="6459" y="4820"/>
                    <a:pt x="6459" y="3119"/>
                  </a:cubicBezTo>
                  <a:cubicBezTo>
                    <a:pt x="6459" y="1386"/>
                    <a:pt x="5041" y="0"/>
                    <a:pt x="330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40" name="Google Shape;12340;p21"/>
            <p:cNvSpPr/>
            <p:nvPr/>
          </p:nvSpPr>
          <p:spPr>
            <a:xfrm>
              <a:off x="1049375" y="2680675"/>
              <a:ext cx="297725" cy="297725"/>
            </a:xfrm>
            <a:custGeom>
              <a:avLst/>
              <a:gdLst/>
              <a:ahLst/>
              <a:cxnLst/>
              <a:rect l="l" t="t" r="r" b="b"/>
              <a:pathLst>
                <a:path w="11909" h="11909" extrusionOk="0">
                  <a:moveTo>
                    <a:pt x="6270" y="1512"/>
                  </a:moveTo>
                  <a:cubicBezTo>
                    <a:pt x="8475" y="1670"/>
                    <a:pt x="10239" y="3434"/>
                    <a:pt x="10397" y="5640"/>
                  </a:cubicBezTo>
                  <a:lnTo>
                    <a:pt x="10082" y="5640"/>
                  </a:lnTo>
                  <a:cubicBezTo>
                    <a:pt x="9893" y="5640"/>
                    <a:pt x="9735" y="5797"/>
                    <a:pt x="9735" y="5986"/>
                  </a:cubicBezTo>
                  <a:cubicBezTo>
                    <a:pt x="9735" y="6207"/>
                    <a:pt x="9893" y="6364"/>
                    <a:pt x="10082" y="6364"/>
                  </a:cubicBezTo>
                  <a:lnTo>
                    <a:pt x="10397" y="6364"/>
                  </a:lnTo>
                  <a:cubicBezTo>
                    <a:pt x="10239" y="8569"/>
                    <a:pt x="8475" y="10334"/>
                    <a:pt x="6270" y="10491"/>
                  </a:cubicBezTo>
                  <a:lnTo>
                    <a:pt x="6270" y="10176"/>
                  </a:lnTo>
                  <a:cubicBezTo>
                    <a:pt x="6270" y="9987"/>
                    <a:pt x="6112" y="9830"/>
                    <a:pt x="5923" y="9830"/>
                  </a:cubicBezTo>
                  <a:cubicBezTo>
                    <a:pt x="5703" y="9830"/>
                    <a:pt x="5545" y="9987"/>
                    <a:pt x="5545" y="10176"/>
                  </a:cubicBezTo>
                  <a:lnTo>
                    <a:pt x="5545" y="10491"/>
                  </a:lnTo>
                  <a:cubicBezTo>
                    <a:pt x="3340" y="10334"/>
                    <a:pt x="1575" y="8569"/>
                    <a:pt x="1418" y="6364"/>
                  </a:cubicBezTo>
                  <a:lnTo>
                    <a:pt x="1733" y="6364"/>
                  </a:lnTo>
                  <a:cubicBezTo>
                    <a:pt x="1922" y="6364"/>
                    <a:pt x="2079" y="6207"/>
                    <a:pt x="2079" y="5986"/>
                  </a:cubicBezTo>
                  <a:cubicBezTo>
                    <a:pt x="2142" y="5797"/>
                    <a:pt x="1985" y="5640"/>
                    <a:pt x="1764" y="5640"/>
                  </a:cubicBezTo>
                  <a:lnTo>
                    <a:pt x="1418" y="5640"/>
                  </a:lnTo>
                  <a:cubicBezTo>
                    <a:pt x="1575" y="3434"/>
                    <a:pt x="3340" y="1670"/>
                    <a:pt x="5545" y="1512"/>
                  </a:cubicBezTo>
                  <a:lnTo>
                    <a:pt x="5545" y="1827"/>
                  </a:lnTo>
                  <a:cubicBezTo>
                    <a:pt x="5545" y="2016"/>
                    <a:pt x="5703" y="2174"/>
                    <a:pt x="5923" y="2174"/>
                  </a:cubicBezTo>
                  <a:cubicBezTo>
                    <a:pt x="6112" y="2174"/>
                    <a:pt x="6270" y="2016"/>
                    <a:pt x="6270" y="1827"/>
                  </a:cubicBezTo>
                  <a:lnTo>
                    <a:pt x="6270" y="1512"/>
                  </a:lnTo>
                  <a:close/>
                  <a:moveTo>
                    <a:pt x="5955" y="0"/>
                  </a:moveTo>
                  <a:cubicBezTo>
                    <a:pt x="5766" y="0"/>
                    <a:pt x="5608" y="158"/>
                    <a:pt x="5608" y="347"/>
                  </a:cubicBezTo>
                  <a:lnTo>
                    <a:pt x="5608" y="756"/>
                  </a:lnTo>
                  <a:cubicBezTo>
                    <a:pt x="2993" y="914"/>
                    <a:pt x="914" y="2993"/>
                    <a:pt x="756" y="5608"/>
                  </a:cubicBezTo>
                  <a:lnTo>
                    <a:pt x="347" y="5608"/>
                  </a:lnTo>
                  <a:cubicBezTo>
                    <a:pt x="158" y="5608"/>
                    <a:pt x="0" y="5766"/>
                    <a:pt x="0" y="5955"/>
                  </a:cubicBezTo>
                  <a:cubicBezTo>
                    <a:pt x="0" y="6144"/>
                    <a:pt x="158" y="6301"/>
                    <a:pt x="347" y="6301"/>
                  </a:cubicBezTo>
                  <a:lnTo>
                    <a:pt x="756" y="6301"/>
                  </a:lnTo>
                  <a:cubicBezTo>
                    <a:pt x="914" y="8916"/>
                    <a:pt x="2993" y="10995"/>
                    <a:pt x="5608" y="11153"/>
                  </a:cubicBezTo>
                  <a:lnTo>
                    <a:pt x="5608" y="11562"/>
                  </a:lnTo>
                  <a:cubicBezTo>
                    <a:pt x="5608" y="11751"/>
                    <a:pt x="5766" y="11909"/>
                    <a:pt x="5955" y="11909"/>
                  </a:cubicBezTo>
                  <a:cubicBezTo>
                    <a:pt x="6144" y="11909"/>
                    <a:pt x="6301" y="11751"/>
                    <a:pt x="6301" y="11562"/>
                  </a:cubicBezTo>
                  <a:lnTo>
                    <a:pt x="6301" y="11153"/>
                  </a:lnTo>
                  <a:cubicBezTo>
                    <a:pt x="8916" y="10995"/>
                    <a:pt x="10995" y="8916"/>
                    <a:pt x="11153" y="6301"/>
                  </a:cubicBezTo>
                  <a:lnTo>
                    <a:pt x="11531" y="6301"/>
                  </a:lnTo>
                  <a:cubicBezTo>
                    <a:pt x="11751" y="6301"/>
                    <a:pt x="11909" y="6144"/>
                    <a:pt x="11909" y="5955"/>
                  </a:cubicBezTo>
                  <a:cubicBezTo>
                    <a:pt x="11909" y="5766"/>
                    <a:pt x="11751" y="5608"/>
                    <a:pt x="11531" y="5608"/>
                  </a:cubicBezTo>
                  <a:lnTo>
                    <a:pt x="11153" y="5608"/>
                  </a:lnTo>
                  <a:cubicBezTo>
                    <a:pt x="10995" y="2993"/>
                    <a:pt x="8916" y="914"/>
                    <a:pt x="6301" y="756"/>
                  </a:cubicBezTo>
                  <a:lnTo>
                    <a:pt x="6301" y="347"/>
                  </a:lnTo>
                  <a:cubicBezTo>
                    <a:pt x="6301" y="158"/>
                    <a:pt x="6144" y="0"/>
                    <a:pt x="595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grpSp>
      <p:grpSp>
        <p:nvGrpSpPr>
          <p:cNvPr id="12341" name="Google Shape;12341;p21"/>
          <p:cNvGrpSpPr/>
          <p:nvPr/>
        </p:nvGrpSpPr>
        <p:grpSpPr>
          <a:xfrm>
            <a:off x="10204399" y="2345136"/>
            <a:ext cx="274104" cy="272443"/>
            <a:chOff x="5045775" y="1946400"/>
            <a:chExt cx="296950" cy="295150"/>
          </a:xfrm>
          <a:noFill/>
        </p:grpSpPr>
        <p:sp>
          <p:nvSpPr>
            <p:cNvPr id="12342" name="Google Shape;12342;p21"/>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43" name="Google Shape;12343;p21"/>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grpSp>
      <p:grpSp>
        <p:nvGrpSpPr>
          <p:cNvPr id="12344" name="Google Shape;12344;p21"/>
          <p:cNvGrpSpPr/>
          <p:nvPr/>
        </p:nvGrpSpPr>
        <p:grpSpPr>
          <a:xfrm>
            <a:off x="8101551" y="2352722"/>
            <a:ext cx="273389" cy="272673"/>
            <a:chOff x="3599700" y="1954475"/>
            <a:chExt cx="296175" cy="295400"/>
          </a:xfrm>
          <a:noFill/>
        </p:grpSpPr>
        <p:sp>
          <p:nvSpPr>
            <p:cNvPr id="12345" name="Google Shape;12345;p21"/>
            <p:cNvSpPr/>
            <p:nvPr/>
          </p:nvSpPr>
          <p:spPr>
            <a:xfrm>
              <a:off x="3599700" y="1954475"/>
              <a:ext cx="296175" cy="2954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46" name="Google Shape;12346;p21"/>
            <p:cNvSpPr/>
            <p:nvPr/>
          </p:nvSpPr>
          <p:spPr>
            <a:xfrm>
              <a:off x="3825750" y="2075775"/>
              <a:ext cx="35450" cy="17350"/>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47" name="Google Shape;12347;p21"/>
            <p:cNvSpPr/>
            <p:nvPr/>
          </p:nvSpPr>
          <p:spPr>
            <a:xfrm>
              <a:off x="3633550" y="2075775"/>
              <a:ext cx="35475" cy="17350"/>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grpSp>
      <p:grpSp>
        <p:nvGrpSpPr>
          <p:cNvPr id="12348" name="Google Shape;12348;p21"/>
          <p:cNvGrpSpPr/>
          <p:nvPr/>
        </p:nvGrpSpPr>
        <p:grpSpPr>
          <a:xfrm>
            <a:off x="5980532" y="2377745"/>
            <a:ext cx="274128" cy="207228"/>
            <a:chOff x="3962775" y="1990700"/>
            <a:chExt cx="296975" cy="224500"/>
          </a:xfrm>
          <a:noFill/>
        </p:grpSpPr>
        <p:sp>
          <p:nvSpPr>
            <p:cNvPr id="12349" name="Google Shape;12349;p21"/>
            <p:cNvSpPr/>
            <p:nvPr/>
          </p:nvSpPr>
          <p:spPr>
            <a:xfrm>
              <a:off x="4216400" y="2093100"/>
              <a:ext cx="43350" cy="18150"/>
            </a:xfrm>
            <a:custGeom>
              <a:avLst/>
              <a:gdLst/>
              <a:ahLst/>
              <a:cxnLst/>
              <a:rect l="l" t="t" r="r" b="b"/>
              <a:pathLst>
                <a:path w="1734" h="726" extrusionOk="0">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50" name="Google Shape;12350;p21"/>
            <p:cNvSpPr/>
            <p:nvPr/>
          </p:nvSpPr>
          <p:spPr>
            <a:xfrm>
              <a:off x="4206950" y="2129325"/>
              <a:ext cx="35475" cy="33900"/>
            </a:xfrm>
            <a:custGeom>
              <a:avLst/>
              <a:gdLst/>
              <a:ahLst/>
              <a:cxnLst/>
              <a:rect l="l" t="t" r="r" b="b"/>
              <a:pathLst>
                <a:path w="1419" h="1356" extrusionOk="0">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51" name="Google Shape;12351;p21"/>
            <p:cNvSpPr/>
            <p:nvPr/>
          </p:nvSpPr>
          <p:spPr>
            <a:xfrm>
              <a:off x="4207750" y="2041900"/>
              <a:ext cx="35450" cy="34500"/>
            </a:xfrm>
            <a:custGeom>
              <a:avLst/>
              <a:gdLst/>
              <a:ahLst/>
              <a:cxnLst/>
              <a:rect l="l" t="t" r="r" b="b"/>
              <a:pathLst>
                <a:path w="1418" h="1380" extrusionOk="0">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sp>
          <p:nvSpPr>
            <p:cNvPr id="12352" name="Google Shape;12352;p21"/>
            <p:cNvSpPr/>
            <p:nvPr/>
          </p:nvSpPr>
          <p:spPr>
            <a:xfrm>
              <a:off x="3962775" y="1990700"/>
              <a:ext cx="226075" cy="224500"/>
            </a:xfrm>
            <a:custGeom>
              <a:avLst/>
              <a:gdLst/>
              <a:ahLst/>
              <a:cxnLst/>
              <a:rect l="l" t="t" r="r" b="b"/>
              <a:pathLst>
                <a:path w="9043" h="8980" extrusionOk="0">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latin typeface="Arial"/>
                <a:cs typeface="B Nazanin" pitchFamily="2" charset="-78"/>
                <a:sym typeface="Arial"/>
              </a:endParaRPr>
            </a:p>
          </p:txBody>
        </p:sp>
      </p:grpSp>
      <p:sp>
        <p:nvSpPr>
          <p:cNvPr id="12353" name="Google Shape;12353;p21"/>
          <p:cNvSpPr txBox="1"/>
          <p:nvPr/>
        </p:nvSpPr>
        <p:spPr>
          <a:xfrm>
            <a:off x="8540351" y="2787079"/>
            <a:ext cx="1506800" cy="5892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fa-IR" sz="1067" kern="0" dirty="0">
                <a:solidFill>
                  <a:schemeClr val="accent4">
                    <a:lumMod val="50000"/>
                  </a:schemeClr>
                </a:solidFill>
                <a:latin typeface="Arial"/>
                <a:cs typeface="B Nazanin" pitchFamily="2" charset="-78"/>
                <a:sym typeface="Arial"/>
              </a:rPr>
              <a:t>قالب پاورپوینت مدیریت قابل ویرایش می باشد</a:t>
            </a:r>
            <a:endParaRPr sz="1067" kern="0" dirty="0">
              <a:solidFill>
                <a:schemeClr val="accent4">
                  <a:lumMod val="50000"/>
                </a:schemeClr>
              </a:solidFill>
              <a:latin typeface="Arial"/>
              <a:cs typeface="B Nazanin" pitchFamily="2" charset="-78"/>
              <a:sym typeface="Arial"/>
            </a:endParaRPr>
          </a:p>
        </p:txBody>
      </p:sp>
      <p:sp>
        <p:nvSpPr>
          <p:cNvPr id="12354" name="Google Shape;12354;p21"/>
          <p:cNvSpPr txBox="1"/>
          <p:nvPr/>
        </p:nvSpPr>
        <p:spPr>
          <a:xfrm>
            <a:off x="6436548" y="2787079"/>
            <a:ext cx="1506800" cy="5892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fa-IR" sz="1067" kern="0" dirty="0">
                <a:solidFill>
                  <a:schemeClr val="accent4">
                    <a:lumMod val="50000"/>
                  </a:schemeClr>
                </a:solidFill>
                <a:latin typeface="Arial"/>
                <a:cs typeface="B Nazanin" pitchFamily="2" charset="-78"/>
                <a:sym typeface="Arial"/>
              </a:rPr>
              <a:t>قالب پاورپوینت مدیریت قابل ویرایش می باشد</a:t>
            </a:r>
            <a:endParaRPr sz="1067" kern="0" dirty="0">
              <a:solidFill>
                <a:schemeClr val="accent4">
                  <a:lumMod val="50000"/>
                </a:schemeClr>
              </a:solidFill>
              <a:latin typeface="Arial"/>
              <a:cs typeface="B Nazanin" pitchFamily="2" charset="-78"/>
              <a:sym typeface="Arial"/>
            </a:endParaRPr>
          </a:p>
        </p:txBody>
      </p:sp>
      <p:sp>
        <p:nvSpPr>
          <p:cNvPr id="12355" name="Google Shape;12355;p21"/>
          <p:cNvSpPr txBox="1"/>
          <p:nvPr/>
        </p:nvSpPr>
        <p:spPr>
          <a:xfrm>
            <a:off x="7501836" y="4199661"/>
            <a:ext cx="1506800" cy="5892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fa-IR" sz="1067" kern="0" dirty="0">
                <a:solidFill>
                  <a:schemeClr val="accent4">
                    <a:lumMod val="50000"/>
                  </a:schemeClr>
                </a:solidFill>
                <a:latin typeface="Arial"/>
                <a:cs typeface="B Nazanin" pitchFamily="2" charset="-78"/>
                <a:sym typeface="Arial"/>
              </a:rPr>
              <a:t>قالب پاورپوینت مدیریت قابل ویرایش می باشد</a:t>
            </a:r>
            <a:endParaRPr sz="1067" kern="0" dirty="0">
              <a:solidFill>
                <a:schemeClr val="accent4">
                  <a:lumMod val="50000"/>
                </a:schemeClr>
              </a:solidFill>
              <a:latin typeface="Arial"/>
              <a:cs typeface="B Nazanin" pitchFamily="2" charset="-78"/>
              <a:sym typeface="Arial"/>
            </a:endParaRPr>
          </a:p>
        </p:txBody>
      </p:sp>
      <p:sp>
        <p:nvSpPr>
          <p:cNvPr id="12356" name="Google Shape;12356;p21"/>
          <p:cNvSpPr txBox="1"/>
          <p:nvPr/>
        </p:nvSpPr>
        <p:spPr>
          <a:xfrm>
            <a:off x="9571703" y="4182228"/>
            <a:ext cx="1506800" cy="5892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fa-IR" sz="1067" kern="0" dirty="0">
                <a:solidFill>
                  <a:schemeClr val="accent4">
                    <a:lumMod val="50000"/>
                  </a:schemeClr>
                </a:solidFill>
                <a:latin typeface="Arial"/>
                <a:cs typeface="B Nazanin" pitchFamily="2" charset="-78"/>
                <a:sym typeface="Arial"/>
              </a:rPr>
              <a:t>قالب پاورپوینت مدیریت قابل ویرایش می باشد</a:t>
            </a:r>
            <a:endParaRPr sz="1067" kern="0" dirty="0">
              <a:solidFill>
                <a:schemeClr val="accent4">
                  <a:lumMod val="50000"/>
                </a:schemeClr>
              </a:solidFill>
              <a:latin typeface="Arial"/>
              <a:cs typeface="B Nazanin" pitchFamily="2" charset="-78"/>
              <a:sym typeface="Arial"/>
            </a:endParaRPr>
          </a:p>
        </p:txBody>
      </p:sp>
      <p:sp>
        <p:nvSpPr>
          <p:cNvPr id="12357" name="Google Shape;12357;p21"/>
          <p:cNvSpPr txBox="1"/>
          <p:nvPr/>
        </p:nvSpPr>
        <p:spPr>
          <a:xfrm>
            <a:off x="5383169" y="4182228"/>
            <a:ext cx="1506800" cy="5892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fa-IR" sz="1067" kern="0" dirty="0">
                <a:solidFill>
                  <a:schemeClr val="accent4">
                    <a:lumMod val="50000"/>
                  </a:schemeClr>
                </a:solidFill>
                <a:latin typeface="Arial"/>
                <a:cs typeface="B Nazanin" pitchFamily="2" charset="-78"/>
                <a:sym typeface="Arial"/>
              </a:rPr>
              <a:t>قالب پاورپوینت مدیریت قابل ویرایش می باشد</a:t>
            </a:r>
            <a:endParaRPr sz="1067" kern="0" dirty="0">
              <a:solidFill>
                <a:schemeClr val="accent4">
                  <a:lumMod val="50000"/>
                </a:schemeClr>
              </a:solidFill>
              <a:latin typeface="Arial"/>
              <a:cs typeface="B Nazanin" pitchFamily="2" charset="-78"/>
              <a:sym typeface="Arial"/>
            </a:endParaRPr>
          </a:p>
        </p:txBody>
      </p:sp>
      <p:sp>
        <p:nvSpPr>
          <p:cNvPr id="2" name="Google Shape;12358;p21">
            <a:extLst>
              <a:ext uri="{FF2B5EF4-FFF2-40B4-BE49-F238E27FC236}">
                <a16:creationId xmlns:a16="http://schemas.microsoft.com/office/drawing/2014/main" id="{3BAEF6A0-A3B2-EAC7-91F9-20E7FB36119D}"/>
              </a:ext>
            </a:extLst>
          </p:cNvPr>
          <p:cNvSpPr txBox="1">
            <a:spLocks noGrp="1"/>
          </p:cNvSpPr>
          <p:nvPr>
            <p:ph type="title" idx="4294967295"/>
          </p:nvPr>
        </p:nvSpPr>
        <p:spPr>
          <a:xfrm>
            <a:off x="712788" y="444500"/>
            <a:ext cx="7718425" cy="5730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solidFill>
                  <a:schemeClr val="accent4">
                    <a:lumMod val="50000"/>
                  </a:schemeClr>
                </a:solidFill>
                <a:cs typeface="B Nazanin" pitchFamily="2" charset="-78"/>
              </a:rPr>
              <a:t>اینفوگرافیک ممتاز</a:t>
            </a:r>
            <a:endParaRPr dirty="0">
              <a:solidFill>
                <a:schemeClr val="accent4">
                  <a:lumMod val="50000"/>
                </a:schemeClr>
              </a:solidFill>
              <a:cs typeface="B Nazanin" pitchFamily="2" charset="-78"/>
            </a:endParaRPr>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362"/>
        <p:cNvGrpSpPr/>
        <p:nvPr/>
      </p:nvGrpSpPr>
      <p:grpSpPr>
        <a:xfrm>
          <a:off x="0" y="0"/>
          <a:ext cx="0" cy="0"/>
          <a:chOff x="0" y="0"/>
          <a:chExt cx="0" cy="0"/>
        </a:xfrm>
      </p:grpSpPr>
      <p:sp>
        <p:nvSpPr>
          <p:cNvPr id="12363" name="Google Shape;12363;p22"/>
          <p:cNvSpPr/>
          <p:nvPr/>
        </p:nvSpPr>
        <p:spPr>
          <a:xfrm>
            <a:off x="1397800" y="5336195"/>
            <a:ext cx="2207600" cy="98400"/>
          </a:xfrm>
          <a:prstGeom prst="rect">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nvGrpSpPr>
          <p:cNvPr id="12364" name="Google Shape;12364;p22"/>
          <p:cNvGrpSpPr/>
          <p:nvPr/>
        </p:nvGrpSpPr>
        <p:grpSpPr>
          <a:xfrm>
            <a:off x="1992790" y="2114040"/>
            <a:ext cx="1017625" cy="1017625"/>
            <a:chOff x="4049800" y="640400"/>
            <a:chExt cx="858900" cy="858900"/>
          </a:xfrm>
          <a:noFill/>
        </p:grpSpPr>
        <p:sp>
          <p:nvSpPr>
            <p:cNvPr id="12365" name="Google Shape;12365;p22"/>
            <p:cNvSpPr/>
            <p:nvPr/>
          </p:nvSpPr>
          <p:spPr>
            <a:xfrm>
              <a:off x="4049800" y="640400"/>
              <a:ext cx="858900" cy="858900"/>
            </a:xfrm>
            <a:prstGeom prst="donut">
              <a:avLst>
                <a:gd name="adj" fmla="val 11951"/>
              </a:avLst>
            </a:prstGeom>
            <a:grp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366" name="Google Shape;12366;p22"/>
            <p:cNvSpPr/>
            <p:nvPr/>
          </p:nvSpPr>
          <p:spPr>
            <a:xfrm>
              <a:off x="4049800" y="640400"/>
              <a:ext cx="858900" cy="858900"/>
            </a:xfrm>
            <a:prstGeom prst="blockArc">
              <a:avLst>
                <a:gd name="adj1" fmla="val 7914150"/>
                <a:gd name="adj2" fmla="val 1926007"/>
                <a:gd name="adj3" fmla="val 12032"/>
              </a:avLst>
            </a:prstGeom>
            <a:grp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sp>
        <p:nvSpPr>
          <p:cNvPr id="12367" name="Google Shape;12367;p22"/>
          <p:cNvSpPr/>
          <p:nvPr/>
        </p:nvSpPr>
        <p:spPr>
          <a:xfrm>
            <a:off x="1613469" y="3426153"/>
            <a:ext cx="1776000" cy="1508800"/>
          </a:xfrm>
          <a:prstGeom prst="roundRect">
            <a:avLst>
              <a:gd name="adj" fmla="val 16667"/>
            </a:avLst>
          </a:pr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368" name="Google Shape;12368;p22"/>
          <p:cNvSpPr/>
          <p:nvPr/>
        </p:nvSpPr>
        <p:spPr>
          <a:xfrm>
            <a:off x="2345447" y="5229256"/>
            <a:ext cx="312400" cy="312400"/>
          </a:xfrm>
          <a:prstGeom prst="ellipse">
            <a:avLst/>
          </a:pr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cxnSp>
        <p:nvCxnSpPr>
          <p:cNvPr id="12369" name="Google Shape;12369;p22"/>
          <p:cNvCxnSpPr>
            <a:stCxn id="12365" idx="4"/>
            <a:endCxn id="12367" idx="0"/>
          </p:cNvCxnSpPr>
          <p:nvPr/>
        </p:nvCxnSpPr>
        <p:spPr>
          <a:xfrm>
            <a:off x="2501601" y="3131664"/>
            <a:ext cx="0" cy="294400"/>
          </a:xfrm>
          <a:prstGeom prst="straightConnector1">
            <a:avLst/>
          </a:prstGeom>
          <a:noFill/>
          <a:ln w="9525" cap="flat" cmpd="sng">
            <a:solidFill>
              <a:schemeClr val="accent2"/>
            </a:solidFill>
            <a:prstDash val="solid"/>
            <a:round/>
            <a:headEnd type="none" w="med" len="med"/>
            <a:tailEnd type="none" w="med" len="med"/>
          </a:ln>
        </p:spPr>
      </p:cxnSp>
      <p:cxnSp>
        <p:nvCxnSpPr>
          <p:cNvPr id="12370" name="Google Shape;12370;p22"/>
          <p:cNvCxnSpPr/>
          <p:nvPr/>
        </p:nvCxnSpPr>
        <p:spPr>
          <a:xfrm>
            <a:off x="2501572" y="4934753"/>
            <a:ext cx="0" cy="294400"/>
          </a:xfrm>
          <a:prstGeom prst="straightConnector1">
            <a:avLst/>
          </a:prstGeom>
          <a:noFill/>
          <a:ln w="9525" cap="flat" cmpd="sng">
            <a:solidFill>
              <a:schemeClr val="accent2"/>
            </a:solidFill>
            <a:prstDash val="solid"/>
            <a:round/>
            <a:headEnd type="none" w="med" len="med"/>
            <a:tailEnd type="none" w="med" len="med"/>
          </a:ln>
        </p:spPr>
      </p:cxnSp>
      <p:sp>
        <p:nvSpPr>
          <p:cNvPr id="12371" name="Google Shape;12371;p22"/>
          <p:cNvSpPr txBox="1"/>
          <p:nvPr/>
        </p:nvSpPr>
        <p:spPr>
          <a:xfrm>
            <a:off x="1729864" y="4156912"/>
            <a:ext cx="1543600" cy="6036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fa-IR" sz="1067" kern="0" dirty="0">
                <a:solidFill>
                  <a:schemeClr val="accent4">
                    <a:lumMod val="50000"/>
                  </a:schemeClr>
                </a:solidFill>
                <a:cs typeface="B Nazanin" pitchFamily="2" charset="-78"/>
                <a:sym typeface="Arial"/>
              </a:rPr>
              <a:t>قالب پاورپوینت مدیریت قابل ویرایش می باشد</a:t>
            </a:r>
            <a:endParaRPr sz="1067" kern="0" dirty="0">
              <a:solidFill>
                <a:schemeClr val="accent4">
                  <a:lumMod val="50000"/>
                </a:schemeClr>
              </a:solidFill>
              <a:cs typeface="B Nazanin" pitchFamily="2" charset="-78"/>
              <a:sym typeface="Arial"/>
            </a:endParaRPr>
          </a:p>
        </p:txBody>
      </p:sp>
      <p:cxnSp>
        <p:nvCxnSpPr>
          <p:cNvPr id="12372" name="Google Shape;12372;p22"/>
          <p:cNvCxnSpPr/>
          <p:nvPr/>
        </p:nvCxnSpPr>
        <p:spPr>
          <a:xfrm>
            <a:off x="2162316" y="3982561"/>
            <a:ext cx="678400" cy="0"/>
          </a:xfrm>
          <a:prstGeom prst="straightConnector1">
            <a:avLst/>
          </a:prstGeom>
          <a:noFill/>
          <a:ln w="19050" cap="flat" cmpd="sng">
            <a:solidFill>
              <a:schemeClr val="accent2"/>
            </a:solidFill>
            <a:prstDash val="solid"/>
            <a:round/>
            <a:headEnd type="none" w="med" len="med"/>
            <a:tailEnd type="none" w="med" len="med"/>
          </a:ln>
        </p:spPr>
      </p:cxnSp>
      <p:sp>
        <p:nvSpPr>
          <p:cNvPr id="12373" name="Google Shape;12373;p22"/>
          <p:cNvSpPr txBox="1"/>
          <p:nvPr/>
        </p:nvSpPr>
        <p:spPr>
          <a:xfrm>
            <a:off x="1938848" y="3644288"/>
            <a:ext cx="1125600" cy="2944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fa-IR" sz="1067" b="1" kern="0" dirty="0">
                <a:solidFill>
                  <a:schemeClr val="accent4">
                    <a:lumMod val="50000"/>
                  </a:schemeClr>
                </a:solidFill>
                <a:cs typeface="B Nazanin" pitchFamily="2" charset="-78"/>
                <a:sym typeface="Arial"/>
              </a:rPr>
              <a:t>عنوان 1</a:t>
            </a:r>
            <a:endParaRPr sz="1067" b="1" kern="0" dirty="0">
              <a:solidFill>
                <a:schemeClr val="accent4">
                  <a:lumMod val="50000"/>
                </a:schemeClr>
              </a:solidFill>
              <a:cs typeface="B Nazanin" pitchFamily="2" charset="-78"/>
              <a:sym typeface="Arial"/>
            </a:endParaRPr>
          </a:p>
        </p:txBody>
      </p:sp>
      <p:sp>
        <p:nvSpPr>
          <p:cNvPr id="12374" name="Google Shape;12374;p22"/>
          <p:cNvSpPr txBox="1"/>
          <p:nvPr/>
        </p:nvSpPr>
        <p:spPr>
          <a:xfrm>
            <a:off x="2114619" y="2379276"/>
            <a:ext cx="774000" cy="4872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es" sz="1733" b="1" kern="0" dirty="0">
                <a:solidFill>
                  <a:schemeClr val="accent4">
                    <a:lumMod val="50000"/>
                  </a:schemeClr>
                </a:solidFill>
                <a:cs typeface="B Nazanin" pitchFamily="2" charset="-78"/>
                <a:sym typeface="Arial"/>
              </a:rPr>
              <a:t>75%</a:t>
            </a:r>
            <a:endParaRPr sz="1733" b="1" kern="0" dirty="0">
              <a:solidFill>
                <a:schemeClr val="accent4">
                  <a:lumMod val="50000"/>
                </a:schemeClr>
              </a:solidFill>
              <a:cs typeface="B Nazanin" pitchFamily="2" charset="-78"/>
              <a:sym typeface="Arial"/>
            </a:endParaRPr>
          </a:p>
        </p:txBody>
      </p:sp>
      <p:sp>
        <p:nvSpPr>
          <p:cNvPr id="12375" name="Google Shape;12375;p22"/>
          <p:cNvSpPr/>
          <p:nvPr/>
        </p:nvSpPr>
        <p:spPr>
          <a:xfrm>
            <a:off x="4585807" y="2660200"/>
            <a:ext cx="2384400" cy="2384400"/>
          </a:xfrm>
          <a:prstGeom prst="arc">
            <a:avLst>
              <a:gd name="adj1" fmla="val 16200000"/>
              <a:gd name="adj2" fmla="val 5298411"/>
            </a:avLst>
          </a:pr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376" name="Google Shape;12376;p22"/>
          <p:cNvSpPr/>
          <p:nvPr/>
        </p:nvSpPr>
        <p:spPr>
          <a:xfrm>
            <a:off x="8732539" y="2328267"/>
            <a:ext cx="2056400" cy="936000"/>
          </a:xfrm>
          <a:prstGeom prst="roundRect">
            <a:avLst>
              <a:gd name="adj" fmla="val 16667"/>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nvGrpSpPr>
          <p:cNvPr id="12377" name="Google Shape;12377;p22"/>
          <p:cNvGrpSpPr/>
          <p:nvPr/>
        </p:nvGrpSpPr>
        <p:grpSpPr>
          <a:xfrm>
            <a:off x="4768648" y="2890822"/>
            <a:ext cx="1925109" cy="1925109"/>
            <a:chOff x="5681300" y="2527788"/>
            <a:chExt cx="805800" cy="805800"/>
          </a:xfrm>
          <a:noFill/>
        </p:grpSpPr>
        <p:sp>
          <p:nvSpPr>
            <p:cNvPr id="12378" name="Google Shape;12378;p22"/>
            <p:cNvSpPr/>
            <p:nvPr/>
          </p:nvSpPr>
          <p:spPr>
            <a:xfrm>
              <a:off x="5681300" y="2527788"/>
              <a:ext cx="805800" cy="805800"/>
            </a:xfrm>
            <a:prstGeom prst="ellipse">
              <a:avLst/>
            </a:pr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379" name="Google Shape;12379;p22"/>
            <p:cNvSpPr/>
            <p:nvPr/>
          </p:nvSpPr>
          <p:spPr>
            <a:xfrm>
              <a:off x="5681300" y="2527788"/>
              <a:ext cx="805800" cy="805800"/>
            </a:xfrm>
            <a:prstGeom prst="pie">
              <a:avLst>
                <a:gd name="adj1" fmla="val 0"/>
                <a:gd name="adj2" fmla="val 16200000"/>
              </a:avLst>
            </a:pr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380" name="Google Shape;12380;p22"/>
          <p:cNvGrpSpPr/>
          <p:nvPr/>
        </p:nvGrpSpPr>
        <p:grpSpPr>
          <a:xfrm>
            <a:off x="8321183" y="2378518"/>
            <a:ext cx="835453" cy="835453"/>
            <a:chOff x="5681300" y="2527788"/>
            <a:chExt cx="805800" cy="805800"/>
          </a:xfrm>
          <a:noFill/>
        </p:grpSpPr>
        <p:sp>
          <p:nvSpPr>
            <p:cNvPr id="12381" name="Google Shape;12381;p22"/>
            <p:cNvSpPr/>
            <p:nvPr/>
          </p:nvSpPr>
          <p:spPr>
            <a:xfrm>
              <a:off x="5681300" y="2527788"/>
              <a:ext cx="805800" cy="805800"/>
            </a:xfrm>
            <a:prstGeom prst="ellipse">
              <a:avLst/>
            </a:pr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382" name="Google Shape;12382;p22"/>
            <p:cNvSpPr/>
            <p:nvPr/>
          </p:nvSpPr>
          <p:spPr>
            <a:xfrm>
              <a:off x="5681300" y="2527788"/>
              <a:ext cx="805800" cy="805800"/>
            </a:xfrm>
            <a:prstGeom prst="pie">
              <a:avLst>
                <a:gd name="adj1" fmla="val 12271918"/>
                <a:gd name="adj2" fmla="val 16200000"/>
              </a:avLst>
            </a:pr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sp>
        <p:nvSpPr>
          <p:cNvPr id="12383" name="Google Shape;12383;p22"/>
          <p:cNvSpPr txBox="1"/>
          <p:nvPr/>
        </p:nvSpPr>
        <p:spPr>
          <a:xfrm>
            <a:off x="9324153" y="2501661"/>
            <a:ext cx="1506800" cy="589200"/>
          </a:xfrm>
          <a:prstGeom prst="rect">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r>
              <a:rPr lang="fa-IR" sz="1067" kern="0" dirty="0">
                <a:solidFill>
                  <a:schemeClr val="accent4">
                    <a:lumMod val="50000"/>
                  </a:schemeClr>
                </a:solidFill>
                <a:cs typeface="B Nazanin" pitchFamily="2" charset="-78"/>
                <a:sym typeface="Arial"/>
              </a:rPr>
              <a:t>قالب پاورپوینت مدیریت قابل ویرایش می باشد</a:t>
            </a:r>
            <a:endParaRPr sz="1067" kern="0" dirty="0">
              <a:solidFill>
                <a:schemeClr val="accent4">
                  <a:lumMod val="50000"/>
                </a:schemeClr>
              </a:solidFill>
              <a:cs typeface="B Nazanin" pitchFamily="2" charset="-78"/>
              <a:sym typeface="Arial"/>
            </a:endParaRPr>
          </a:p>
        </p:txBody>
      </p:sp>
      <p:sp>
        <p:nvSpPr>
          <p:cNvPr id="12384" name="Google Shape;12384;p22"/>
          <p:cNvSpPr/>
          <p:nvPr/>
        </p:nvSpPr>
        <p:spPr>
          <a:xfrm>
            <a:off x="8732539" y="3384400"/>
            <a:ext cx="2056400" cy="936000"/>
          </a:xfrm>
          <a:prstGeom prst="roundRect">
            <a:avLst>
              <a:gd name="adj" fmla="val 16667"/>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nvGrpSpPr>
          <p:cNvPr id="12385" name="Google Shape;12385;p22"/>
          <p:cNvGrpSpPr/>
          <p:nvPr/>
        </p:nvGrpSpPr>
        <p:grpSpPr>
          <a:xfrm>
            <a:off x="8321183" y="3434651"/>
            <a:ext cx="835453" cy="835453"/>
            <a:chOff x="5681300" y="2527788"/>
            <a:chExt cx="805800" cy="805800"/>
          </a:xfrm>
          <a:noFill/>
        </p:grpSpPr>
        <p:sp>
          <p:nvSpPr>
            <p:cNvPr id="12386" name="Google Shape;12386;p22"/>
            <p:cNvSpPr/>
            <p:nvPr/>
          </p:nvSpPr>
          <p:spPr>
            <a:xfrm>
              <a:off x="5681300" y="2527788"/>
              <a:ext cx="805800" cy="805800"/>
            </a:xfrm>
            <a:prstGeom prst="ellipse">
              <a:avLst/>
            </a:pr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387" name="Google Shape;12387;p22"/>
            <p:cNvSpPr/>
            <p:nvPr/>
          </p:nvSpPr>
          <p:spPr>
            <a:xfrm>
              <a:off x="5681300" y="2527788"/>
              <a:ext cx="805800" cy="805800"/>
            </a:xfrm>
            <a:prstGeom prst="pie">
              <a:avLst>
                <a:gd name="adj1" fmla="val 9253407"/>
                <a:gd name="adj2" fmla="val 16200000"/>
              </a:avLst>
            </a:pr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sp>
        <p:nvSpPr>
          <p:cNvPr id="12388" name="Google Shape;12388;p22"/>
          <p:cNvSpPr txBox="1"/>
          <p:nvPr/>
        </p:nvSpPr>
        <p:spPr>
          <a:xfrm>
            <a:off x="9324153" y="3557795"/>
            <a:ext cx="1506800" cy="589200"/>
          </a:xfrm>
          <a:prstGeom prst="rect">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r>
              <a:rPr lang="fa-IR" sz="1067" kern="0" dirty="0">
                <a:solidFill>
                  <a:schemeClr val="accent4">
                    <a:lumMod val="50000"/>
                  </a:schemeClr>
                </a:solidFill>
                <a:cs typeface="B Nazanin" pitchFamily="2" charset="-78"/>
                <a:sym typeface="Arial"/>
              </a:rPr>
              <a:t>قالب پاورپوینت مدیریت قابل ویرایش می باشد</a:t>
            </a:r>
            <a:endParaRPr sz="1067" kern="0" dirty="0">
              <a:solidFill>
                <a:schemeClr val="accent4">
                  <a:lumMod val="50000"/>
                </a:schemeClr>
              </a:solidFill>
              <a:cs typeface="B Nazanin" pitchFamily="2" charset="-78"/>
              <a:sym typeface="Arial"/>
            </a:endParaRPr>
          </a:p>
        </p:txBody>
      </p:sp>
      <p:sp>
        <p:nvSpPr>
          <p:cNvPr id="12389" name="Google Shape;12389;p22"/>
          <p:cNvSpPr/>
          <p:nvPr/>
        </p:nvSpPr>
        <p:spPr>
          <a:xfrm>
            <a:off x="8732539" y="4440533"/>
            <a:ext cx="2056400" cy="936000"/>
          </a:xfrm>
          <a:prstGeom prst="roundRect">
            <a:avLst>
              <a:gd name="adj" fmla="val 16667"/>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nvGrpSpPr>
          <p:cNvPr id="12390" name="Google Shape;12390;p22"/>
          <p:cNvGrpSpPr/>
          <p:nvPr/>
        </p:nvGrpSpPr>
        <p:grpSpPr>
          <a:xfrm>
            <a:off x="8321183" y="4490784"/>
            <a:ext cx="835453" cy="835453"/>
            <a:chOff x="5681300" y="2527788"/>
            <a:chExt cx="805800" cy="805800"/>
          </a:xfrm>
          <a:noFill/>
        </p:grpSpPr>
        <p:sp>
          <p:nvSpPr>
            <p:cNvPr id="12391" name="Google Shape;12391;p22"/>
            <p:cNvSpPr/>
            <p:nvPr/>
          </p:nvSpPr>
          <p:spPr>
            <a:xfrm>
              <a:off x="5681300" y="2527788"/>
              <a:ext cx="805800" cy="805800"/>
            </a:xfrm>
            <a:prstGeom prst="ellipse">
              <a:avLst/>
            </a:pr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392" name="Google Shape;12392;p22"/>
            <p:cNvSpPr/>
            <p:nvPr/>
          </p:nvSpPr>
          <p:spPr>
            <a:xfrm>
              <a:off x="5681300" y="2527788"/>
              <a:ext cx="805800" cy="805800"/>
            </a:xfrm>
            <a:prstGeom prst="pie">
              <a:avLst>
                <a:gd name="adj1" fmla="val 5544305"/>
                <a:gd name="adj2" fmla="val 16200000"/>
              </a:avLst>
            </a:pr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sp>
        <p:nvSpPr>
          <p:cNvPr id="12393" name="Google Shape;12393;p22"/>
          <p:cNvSpPr txBox="1"/>
          <p:nvPr/>
        </p:nvSpPr>
        <p:spPr>
          <a:xfrm>
            <a:off x="9324153" y="4613928"/>
            <a:ext cx="1506800" cy="589200"/>
          </a:xfrm>
          <a:prstGeom prst="rect">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r>
              <a:rPr lang="fa-IR" sz="1067" kern="0" dirty="0">
                <a:solidFill>
                  <a:schemeClr val="accent4">
                    <a:lumMod val="50000"/>
                  </a:schemeClr>
                </a:solidFill>
                <a:cs typeface="B Nazanin" pitchFamily="2" charset="-78"/>
                <a:sym typeface="Arial"/>
              </a:rPr>
              <a:t>قالب پاورپوینت مدیریت قابل ویرایش می باشد</a:t>
            </a:r>
            <a:endParaRPr sz="1067" kern="0" dirty="0">
              <a:solidFill>
                <a:schemeClr val="accent4">
                  <a:lumMod val="50000"/>
                </a:schemeClr>
              </a:solidFill>
              <a:cs typeface="B Nazanin" pitchFamily="2" charset="-78"/>
              <a:sym typeface="Arial"/>
            </a:endParaRPr>
          </a:p>
        </p:txBody>
      </p:sp>
      <p:sp>
        <p:nvSpPr>
          <p:cNvPr id="12394" name="Google Shape;12394;p22"/>
          <p:cNvSpPr/>
          <p:nvPr/>
        </p:nvSpPr>
        <p:spPr>
          <a:xfrm>
            <a:off x="5639805" y="2572967"/>
            <a:ext cx="182800" cy="1828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395" name="Google Shape;12395;p22"/>
          <p:cNvSpPr/>
          <p:nvPr/>
        </p:nvSpPr>
        <p:spPr>
          <a:xfrm>
            <a:off x="5639805" y="4951000"/>
            <a:ext cx="182800" cy="1828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396" name="Google Shape;12396;p22"/>
          <p:cNvSpPr/>
          <p:nvPr/>
        </p:nvSpPr>
        <p:spPr>
          <a:xfrm>
            <a:off x="6877205" y="3761984"/>
            <a:ext cx="182800" cy="182800"/>
          </a:xfrm>
          <a:prstGeom prst="ellipse">
            <a:avLst/>
          </a:pr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cxnSp>
        <p:nvCxnSpPr>
          <p:cNvPr id="12397" name="Google Shape;12397;p22"/>
          <p:cNvCxnSpPr>
            <a:stCxn id="12396" idx="6"/>
            <a:endCxn id="12382" idx="2"/>
          </p:cNvCxnSpPr>
          <p:nvPr/>
        </p:nvCxnSpPr>
        <p:spPr>
          <a:xfrm rot="10800000" flipH="1">
            <a:off x="7060005" y="2796184"/>
            <a:ext cx="1261200" cy="1057200"/>
          </a:xfrm>
          <a:prstGeom prst="bentConnector3">
            <a:avLst>
              <a:gd name="adj1" fmla="val 51494"/>
            </a:avLst>
          </a:prstGeom>
          <a:noFill/>
          <a:ln w="19050" cap="flat" cmpd="sng">
            <a:solidFill>
              <a:schemeClr val="accent2"/>
            </a:solidFill>
            <a:prstDash val="solid"/>
            <a:round/>
            <a:headEnd type="none" w="med" len="med"/>
            <a:tailEnd type="none" w="med" len="med"/>
          </a:ln>
        </p:spPr>
      </p:cxnSp>
      <p:cxnSp>
        <p:nvCxnSpPr>
          <p:cNvPr id="12398" name="Google Shape;12398;p22"/>
          <p:cNvCxnSpPr>
            <a:stCxn id="12396" idx="6"/>
            <a:endCxn id="12392" idx="2"/>
          </p:cNvCxnSpPr>
          <p:nvPr/>
        </p:nvCxnSpPr>
        <p:spPr>
          <a:xfrm>
            <a:off x="7060005" y="3853384"/>
            <a:ext cx="1261200" cy="1055200"/>
          </a:xfrm>
          <a:prstGeom prst="bentConnector3">
            <a:avLst>
              <a:gd name="adj1" fmla="val 49999"/>
            </a:avLst>
          </a:prstGeom>
          <a:noFill/>
          <a:ln w="19050" cap="flat" cmpd="sng">
            <a:solidFill>
              <a:schemeClr val="accent2"/>
            </a:solidFill>
            <a:prstDash val="solid"/>
            <a:round/>
            <a:headEnd type="none" w="med" len="med"/>
            <a:tailEnd type="none" w="med" len="med"/>
          </a:ln>
        </p:spPr>
      </p:cxnSp>
      <p:cxnSp>
        <p:nvCxnSpPr>
          <p:cNvPr id="12399" name="Google Shape;12399;p22"/>
          <p:cNvCxnSpPr>
            <a:stCxn id="12396" idx="6"/>
            <a:endCxn id="12387" idx="2"/>
          </p:cNvCxnSpPr>
          <p:nvPr/>
        </p:nvCxnSpPr>
        <p:spPr>
          <a:xfrm rot="10800000" flipH="1">
            <a:off x="7060005" y="3852184"/>
            <a:ext cx="1261200" cy="1200"/>
          </a:xfrm>
          <a:prstGeom prst="bentConnector3">
            <a:avLst>
              <a:gd name="adj1" fmla="val 49999"/>
            </a:avLst>
          </a:prstGeom>
          <a:noFill/>
          <a:ln w="19050" cap="flat" cmpd="sng">
            <a:solidFill>
              <a:schemeClr val="accent2"/>
            </a:solidFill>
            <a:prstDash val="solid"/>
            <a:round/>
            <a:headEnd type="none" w="med" len="med"/>
            <a:tailEnd type="none" w="med" len="med"/>
          </a:ln>
        </p:spPr>
      </p:cxnSp>
      <p:sp>
        <p:nvSpPr>
          <p:cNvPr id="12400" name="Google Shape;12400;p22"/>
          <p:cNvSpPr txBox="1"/>
          <p:nvPr/>
        </p:nvSpPr>
        <p:spPr>
          <a:xfrm>
            <a:off x="5067617" y="3435591"/>
            <a:ext cx="1327200" cy="835600"/>
          </a:xfrm>
          <a:prstGeom prst="rect">
            <a:avLst/>
          </a:prstGeom>
          <a:noFill/>
          <a:ln>
            <a:solidFill>
              <a:schemeClr val="accent2"/>
            </a:solidFill>
          </a:ln>
        </p:spPr>
        <p:txBody>
          <a:bodyPr spcFirstLastPara="1" wrap="square" lIns="121900" tIns="121900" rIns="121900" bIns="121900" anchor="ctr" anchorCtr="0">
            <a:noAutofit/>
          </a:bodyPr>
          <a:lstStyle/>
          <a:p>
            <a:pPr algn="ctr" defTabSz="1219170">
              <a:buClr>
                <a:srgbClr val="000000"/>
              </a:buClr>
              <a:defRPr/>
            </a:pPr>
            <a:r>
              <a:rPr lang="es" sz="4000" b="1" kern="0" dirty="0">
                <a:solidFill>
                  <a:schemeClr val="accent4">
                    <a:lumMod val="50000"/>
                  </a:schemeClr>
                </a:solidFill>
                <a:cs typeface="B Nazanin" pitchFamily="2" charset="-78"/>
                <a:sym typeface="Arial"/>
              </a:rPr>
              <a:t>75%</a:t>
            </a:r>
            <a:endParaRPr sz="4000" b="1" kern="0" dirty="0">
              <a:solidFill>
                <a:schemeClr val="accent4">
                  <a:lumMod val="50000"/>
                </a:schemeClr>
              </a:solidFill>
              <a:cs typeface="B Nazanin" pitchFamily="2" charset="-78"/>
              <a:sym typeface="Arial"/>
            </a:endParaRPr>
          </a:p>
        </p:txBody>
      </p:sp>
      <p:sp>
        <p:nvSpPr>
          <p:cNvPr id="2" name="Google Shape;12358;p21">
            <a:extLst>
              <a:ext uri="{FF2B5EF4-FFF2-40B4-BE49-F238E27FC236}">
                <a16:creationId xmlns:a16="http://schemas.microsoft.com/office/drawing/2014/main" id="{D7E7C56E-34FF-D533-1BF2-7481FDC1A9FC}"/>
              </a:ext>
            </a:extLst>
          </p:cNvPr>
          <p:cNvSpPr txBox="1">
            <a:spLocks noGrp="1"/>
          </p:cNvSpPr>
          <p:nvPr>
            <p:ph type="title" idx="4294967295"/>
          </p:nvPr>
        </p:nvSpPr>
        <p:spPr>
          <a:xfrm>
            <a:off x="712788" y="444500"/>
            <a:ext cx="7718425" cy="5730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solidFill>
                  <a:schemeClr val="accent4">
                    <a:lumMod val="50000"/>
                  </a:schemeClr>
                </a:solidFill>
                <a:cs typeface="B Nazanin" pitchFamily="2" charset="-78"/>
              </a:rPr>
              <a:t>اینفوگرافیک ممتاز</a:t>
            </a:r>
            <a:endParaRPr dirty="0">
              <a:solidFill>
                <a:schemeClr val="accent4">
                  <a:lumMod val="50000"/>
                </a:schemeClr>
              </a:solidFill>
              <a:cs typeface="B Nazanin" pitchFamily="2" charset="-78"/>
            </a:endParaRPr>
          </a:p>
        </p:txBody>
      </p:sp>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447"/>
        <p:cNvGrpSpPr/>
        <p:nvPr/>
      </p:nvGrpSpPr>
      <p:grpSpPr>
        <a:xfrm>
          <a:off x="0" y="0"/>
          <a:ext cx="0" cy="0"/>
          <a:chOff x="0" y="0"/>
          <a:chExt cx="0" cy="0"/>
        </a:xfrm>
      </p:grpSpPr>
      <p:grpSp>
        <p:nvGrpSpPr>
          <p:cNvPr id="7448" name="Google Shape;7448;p72"/>
          <p:cNvGrpSpPr/>
          <p:nvPr/>
        </p:nvGrpSpPr>
        <p:grpSpPr>
          <a:xfrm>
            <a:off x="2894532" y="5094259"/>
            <a:ext cx="1470521" cy="1013783"/>
            <a:chOff x="4967783" y="2151471"/>
            <a:chExt cx="3920692" cy="2702940"/>
          </a:xfrm>
        </p:grpSpPr>
        <p:grpSp>
          <p:nvGrpSpPr>
            <p:cNvPr id="7449" name="Google Shape;7449;p72"/>
            <p:cNvGrpSpPr/>
            <p:nvPr/>
          </p:nvGrpSpPr>
          <p:grpSpPr>
            <a:xfrm>
              <a:off x="5045709" y="2252109"/>
              <a:ext cx="3761071" cy="2501708"/>
              <a:chOff x="2691784" y="1805334"/>
              <a:chExt cx="3761071" cy="2501708"/>
            </a:xfrm>
          </p:grpSpPr>
          <p:sp>
            <p:nvSpPr>
              <p:cNvPr id="7450" name="Google Shape;7450;p72"/>
              <p:cNvSpPr/>
              <p:nvPr/>
            </p:nvSpPr>
            <p:spPr>
              <a:xfrm>
                <a:off x="4306153" y="4266675"/>
                <a:ext cx="932050" cy="40353"/>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451" name="Google Shape;7451;p72"/>
              <p:cNvSpPr/>
              <p:nvPr/>
            </p:nvSpPr>
            <p:spPr>
              <a:xfrm>
                <a:off x="2691784" y="3762285"/>
                <a:ext cx="1916675" cy="544757"/>
              </a:xfrm>
              <a:custGeom>
                <a:avLst/>
                <a:gdLst/>
                <a:ahLst/>
                <a:cxnLst/>
                <a:rect l="l" t="t" r="r" b="b"/>
                <a:pathLst>
                  <a:path w="128485" h="36518" extrusionOk="0">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rgbClr val="A5B7C6"/>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452" name="Google Shape;7452;p72"/>
              <p:cNvSpPr/>
              <p:nvPr/>
            </p:nvSpPr>
            <p:spPr>
              <a:xfrm>
                <a:off x="2695021" y="3035999"/>
                <a:ext cx="754960" cy="529407"/>
              </a:xfrm>
              <a:custGeom>
                <a:avLst/>
                <a:gdLst/>
                <a:ahLst/>
                <a:cxnLst/>
                <a:rect l="l" t="t" r="r" b="b"/>
                <a:pathLst>
                  <a:path w="50609" h="35489" extrusionOk="0">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rgbClr val="A5B7C6"/>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453" name="Google Shape;7453;p72"/>
              <p:cNvSpPr/>
              <p:nvPr/>
            </p:nvSpPr>
            <p:spPr>
              <a:xfrm>
                <a:off x="3661791" y="2531620"/>
                <a:ext cx="2791064" cy="544757"/>
              </a:xfrm>
              <a:custGeom>
                <a:avLst/>
                <a:gdLst/>
                <a:ahLst/>
                <a:cxnLst/>
                <a:rect l="l" t="t" r="r" b="b"/>
                <a:pathLst>
                  <a:path w="187100" h="36518" extrusionOk="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454" name="Google Shape;7454;p72"/>
              <p:cNvSpPr/>
              <p:nvPr/>
            </p:nvSpPr>
            <p:spPr>
              <a:xfrm>
                <a:off x="5153124" y="1805334"/>
                <a:ext cx="1294451" cy="512461"/>
              </a:xfrm>
              <a:custGeom>
                <a:avLst/>
                <a:gdLst/>
                <a:ahLst/>
                <a:cxnLst/>
                <a:rect l="l" t="t" r="r" b="b"/>
                <a:pathLst>
                  <a:path w="86774" h="34353" extrusionOk="0">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455" name="Google Shape;7455;p72"/>
              <p:cNvSpPr/>
              <p:nvPr/>
            </p:nvSpPr>
            <p:spPr>
              <a:xfrm>
                <a:off x="2785807" y="1805334"/>
                <a:ext cx="2143839" cy="40367"/>
              </a:xfrm>
              <a:custGeom>
                <a:avLst/>
                <a:gdLst/>
                <a:ahLst/>
                <a:cxnLst/>
                <a:rect l="l" t="t" r="r" b="b"/>
                <a:pathLst>
                  <a:path w="143713" h="2706" extrusionOk="0">
                    <a:moveTo>
                      <a:pt x="0" y="0"/>
                    </a:moveTo>
                    <a:lnTo>
                      <a:pt x="0" y="2705"/>
                    </a:lnTo>
                    <a:lnTo>
                      <a:pt x="143712" y="2705"/>
                    </a:lnTo>
                    <a:lnTo>
                      <a:pt x="143712" y="0"/>
                    </a:lnTo>
                    <a:close/>
                  </a:path>
                </a:pathLst>
              </a:custGeom>
              <a:solidFill>
                <a:srgbClr val="A5B7C6"/>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456" name="Google Shape;7456;p72"/>
              <p:cNvSpPr/>
              <p:nvPr/>
            </p:nvSpPr>
            <p:spPr>
              <a:xfrm>
                <a:off x="5447728" y="4266675"/>
                <a:ext cx="932050" cy="40353"/>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457" name="Google Shape;7457;p72"/>
            <p:cNvGrpSpPr/>
            <p:nvPr/>
          </p:nvGrpSpPr>
          <p:grpSpPr>
            <a:xfrm>
              <a:off x="4967783" y="2151471"/>
              <a:ext cx="3920692" cy="2702940"/>
              <a:chOff x="2613858" y="1704696"/>
              <a:chExt cx="3920692" cy="2702940"/>
            </a:xfrm>
          </p:grpSpPr>
          <p:sp>
            <p:nvSpPr>
              <p:cNvPr id="7458" name="Google Shape;7458;p72"/>
              <p:cNvSpPr/>
              <p:nvPr/>
            </p:nvSpPr>
            <p:spPr>
              <a:xfrm rot="5400000">
                <a:off x="4924676" y="1720789"/>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459" name="Google Shape;7459;p72"/>
              <p:cNvSpPr/>
              <p:nvPr/>
            </p:nvSpPr>
            <p:spPr>
              <a:xfrm rot="5400000">
                <a:off x="6309028" y="2311963"/>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460" name="Google Shape;7460;p72"/>
              <p:cNvSpPr/>
              <p:nvPr/>
            </p:nvSpPr>
            <p:spPr>
              <a:xfrm rot="5400000">
                <a:off x="5222154" y="4182115"/>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461" name="Google Shape;7461;p72"/>
              <p:cNvSpPr/>
              <p:nvPr/>
            </p:nvSpPr>
            <p:spPr>
              <a:xfrm rot="5400000">
                <a:off x="2597765" y="3554395"/>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462" name="Google Shape;7462;p72"/>
              <p:cNvSpPr/>
              <p:nvPr/>
            </p:nvSpPr>
            <p:spPr>
              <a:xfrm rot="5400000">
                <a:off x="3433899" y="2945028"/>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grpSp>
        <p:nvGrpSpPr>
          <p:cNvPr id="7463" name="Google Shape;7463;p72"/>
          <p:cNvGrpSpPr/>
          <p:nvPr/>
        </p:nvGrpSpPr>
        <p:grpSpPr>
          <a:xfrm>
            <a:off x="4766409" y="2278628"/>
            <a:ext cx="2082548" cy="944773"/>
            <a:chOff x="3530532" y="1496185"/>
            <a:chExt cx="1561911" cy="708580"/>
          </a:xfrm>
        </p:grpSpPr>
        <p:grpSp>
          <p:nvGrpSpPr>
            <p:cNvPr id="7464" name="Google Shape;7464;p72"/>
            <p:cNvGrpSpPr/>
            <p:nvPr/>
          </p:nvGrpSpPr>
          <p:grpSpPr>
            <a:xfrm>
              <a:off x="3720318" y="1857562"/>
              <a:ext cx="1372125" cy="54"/>
              <a:chOff x="3720318" y="1857562"/>
              <a:chExt cx="1372125" cy="54"/>
            </a:xfrm>
          </p:grpSpPr>
          <p:cxnSp>
            <p:nvCxnSpPr>
              <p:cNvPr id="7465" name="Google Shape;7465;p72"/>
              <p:cNvCxnSpPr>
                <a:endCxn id="7466" idx="2"/>
              </p:cNvCxnSpPr>
              <p:nvPr/>
            </p:nvCxnSpPr>
            <p:spPr>
              <a:xfrm>
                <a:off x="4440243" y="1857616"/>
                <a:ext cx="173400" cy="0"/>
              </a:xfrm>
              <a:prstGeom prst="straightConnector1">
                <a:avLst/>
              </a:prstGeom>
              <a:noFill/>
              <a:ln w="9525" cap="flat" cmpd="sng">
                <a:solidFill>
                  <a:schemeClr val="accent2"/>
                </a:solidFill>
                <a:prstDash val="solid"/>
                <a:round/>
                <a:headEnd type="none" w="med" len="med"/>
                <a:tailEnd type="none" w="med" len="med"/>
              </a:ln>
            </p:spPr>
          </p:cxnSp>
          <p:cxnSp>
            <p:nvCxnSpPr>
              <p:cNvPr id="7467" name="Google Shape;7467;p72"/>
              <p:cNvCxnSpPr/>
              <p:nvPr/>
            </p:nvCxnSpPr>
            <p:spPr>
              <a:xfrm>
                <a:off x="4074943" y="1857562"/>
                <a:ext cx="173400" cy="0"/>
              </a:xfrm>
              <a:prstGeom prst="straightConnector1">
                <a:avLst/>
              </a:prstGeom>
              <a:noFill/>
              <a:ln w="9525" cap="flat" cmpd="sng">
                <a:solidFill>
                  <a:schemeClr val="accent2"/>
                </a:solidFill>
                <a:prstDash val="solid"/>
                <a:round/>
                <a:headEnd type="none" w="med" len="med"/>
                <a:tailEnd type="none" w="med" len="med"/>
              </a:ln>
            </p:spPr>
          </p:cxnSp>
          <p:cxnSp>
            <p:nvCxnSpPr>
              <p:cNvPr id="7468" name="Google Shape;7468;p72"/>
              <p:cNvCxnSpPr/>
              <p:nvPr/>
            </p:nvCxnSpPr>
            <p:spPr>
              <a:xfrm>
                <a:off x="3720318" y="1857562"/>
                <a:ext cx="173400" cy="0"/>
              </a:xfrm>
              <a:prstGeom prst="straightConnector1">
                <a:avLst/>
              </a:prstGeom>
              <a:noFill/>
              <a:ln w="9525" cap="flat" cmpd="sng">
                <a:solidFill>
                  <a:schemeClr val="accent2"/>
                </a:solidFill>
                <a:prstDash val="solid"/>
                <a:round/>
                <a:headEnd type="none" w="med" len="med"/>
                <a:tailEnd type="none" w="med" len="med"/>
              </a:ln>
            </p:spPr>
          </p:cxnSp>
          <p:cxnSp>
            <p:nvCxnSpPr>
              <p:cNvPr id="7469" name="Google Shape;7469;p72"/>
              <p:cNvCxnSpPr>
                <a:stCxn id="7466" idx="6"/>
              </p:cNvCxnSpPr>
              <p:nvPr/>
            </p:nvCxnSpPr>
            <p:spPr>
              <a:xfrm>
                <a:off x="4801443" y="1857616"/>
                <a:ext cx="291000" cy="0"/>
              </a:xfrm>
              <a:prstGeom prst="straightConnector1">
                <a:avLst/>
              </a:prstGeom>
              <a:noFill/>
              <a:ln w="9525" cap="flat" cmpd="sng">
                <a:solidFill>
                  <a:schemeClr val="accent2"/>
                </a:solidFill>
                <a:prstDash val="solid"/>
                <a:round/>
                <a:headEnd type="none" w="med" len="med"/>
                <a:tailEnd type="triangle" w="med" len="med"/>
              </a:ln>
            </p:spPr>
          </p:cxnSp>
        </p:grpSp>
        <p:grpSp>
          <p:nvGrpSpPr>
            <p:cNvPr id="7470" name="Google Shape;7470;p72"/>
            <p:cNvGrpSpPr/>
            <p:nvPr/>
          </p:nvGrpSpPr>
          <p:grpSpPr>
            <a:xfrm>
              <a:off x="3567462" y="1496185"/>
              <a:ext cx="286500" cy="272914"/>
              <a:chOff x="3567462" y="1496185"/>
              <a:chExt cx="286500" cy="272914"/>
            </a:xfrm>
          </p:grpSpPr>
          <p:cxnSp>
            <p:nvCxnSpPr>
              <p:cNvPr id="7471" name="Google Shape;7471;p72"/>
              <p:cNvCxnSpPr/>
              <p:nvPr/>
            </p:nvCxnSpPr>
            <p:spPr>
              <a:xfrm rot="10800000">
                <a:off x="3626625" y="1596000"/>
                <a:ext cx="0" cy="173100"/>
              </a:xfrm>
              <a:prstGeom prst="straightConnector1">
                <a:avLst/>
              </a:prstGeom>
              <a:noFill/>
              <a:ln w="9525" cap="flat" cmpd="sng">
                <a:solidFill>
                  <a:schemeClr val="accent2"/>
                </a:solidFill>
                <a:prstDash val="solid"/>
                <a:round/>
                <a:headEnd type="none" w="med" len="med"/>
                <a:tailEnd type="none" w="med" len="med"/>
              </a:ln>
            </p:spPr>
          </p:cxnSp>
          <p:sp>
            <p:nvSpPr>
              <p:cNvPr id="7472" name="Google Shape;7472;p72"/>
              <p:cNvSpPr/>
              <p:nvPr/>
            </p:nvSpPr>
            <p:spPr>
              <a:xfrm>
                <a:off x="3567462" y="1496185"/>
                <a:ext cx="286500" cy="999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sp>
          <p:nvSpPr>
            <p:cNvPr id="7473" name="Google Shape;7473;p72"/>
            <p:cNvSpPr/>
            <p:nvPr/>
          </p:nvSpPr>
          <p:spPr>
            <a:xfrm>
              <a:off x="3530532" y="1771972"/>
              <a:ext cx="187800" cy="187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474" name="Google Shape;7474;p72"/>
            <p:cNvSpPr/>
            <p:nvPr/>
          </p:nvSpPr>
          <p:spPr>
            <a:xfrm>
              <a:off x="3891569" y="1779209"/>
              <a:ext cx="187800" cy="187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nvGrpSpPr>
            <p:cNvPr id="7475" name="Google Shape;7475;p72"/>
            <p:cNvGrpSpPr/>
            <p:nvPr/>
          </p:nvGrpSpPr>
          <p:grpSpPr>
            <a:xfrm>
              <a:off x="3929014" y="1960574"/>
              <a:ext cx="286500" cy="242342"/>
              <a:chOff x="3929014" y="1960574"/>
              <a:chExt cx="286500" cy="242342"/>
            </a:xfrm>
          </p:grpSpPr>
          <p:cxnSp>
            <p:nvCxnSpPr>
              <p:cNvPr id="7476" name="Google Shape;7476;p72"/>
              <p:cNvCxnSpPr/>
              <p:nvPr/>
            </p:nvCxnSpPr>
            <p:spPr>
              <a:xfrm rot="10800000">
                <a:off x="3988400" y="1960574"/>
                <a:ext cx="0" cy="144300"/>
              </a:xfrm>
              <a:prstGeom prst="straightConnector1">
                <a:avLst/>
              </a:prstGeom>
              <a:noFill/>
              <a:ln w="9525" cap="flat" cmpd="sng">
                <a:solidFill>
                  <a:schemeClr val="accent2"/>
                </a:solidFill>
                <a:prstDash val="solid"/>
                <a:round/>
                <a:headEnd type="none" w="med" len="med"/>
                <a:tailEnd type="none" w="med" len="med"/>
              </a:ln>
            </p:spPr>
          </p:cxnSp>
          <p:sp>
            <p:nvSpPr>
              <p:cNvPr id="7477" name="Google Shape;7477;p72"/>
              <p:cNvSpPr/>
              <p:nvPr/>
            </p:nvSpPr>
            <p:spPr>
              <a:xfrm>
                <a:off x="3929014" y="2103016"/>
                <a:ext cx="286500" cy="999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478" name="Google Shape;7478;p72"/>
            <p:cNvGrpSpPr/>
            <p:nvPr/>
          </p:nvGrpSpPr>
          <p:grpSpPr>
            <a:xfrm>
              <a:off x="4290828" y="1496185"/>
              <a:ext cx="286500" cy="272914"/>
              <a:chOff x="4290828" y="1496185"/>
              <a:chExt cx="286500" cy="272914"/>
            </a:xfrm>
          </p:grpSpPr>
          <p:cxnSp>
            <p:nvCxnSpPr>
              <p:cNvPr id="7479" name="Google Shape;7479;p72"/>
              <p:cNvCxnSpPr/>
              <p:nvPr/>
            </p:nvCxnSpPr>
            <p:spPr>
              <a:xfrm rot="10800000">
                <a:off x="4350000" y="1596000"/>
                <a:ext cx="0" cy="173100"/>
              </a:xfrm>
              <a:prstGeom prst="straightConnector1">
                <a:avLst/>
              </a:prstGeom>
              <a:noFill/>
              <a:ln w="9525" cap="flat" cmpd="sng">
                <a:solidFill>
                  <a:schemeClr val="accent2"/>
                </a:solidFill>
                <a:prstDash val="solid"/>
                <a:round/>
                <a:headEnd type="none" w="med" len="med"/>
                <a:tailEnd type="none" w="med" len="med"/>
              </a:ln>
            </p:spPr>
          </p:cxnSp>
          <p:sp>
            <p:nvSpPr>
              <p:cNvPr id="7480" name="Google Shape;7480;p72"/>
              <p:cNvSpPr/>
              <p:nvPr/>
            </p:nvSpPr>
            <p:spPr>
              <a:xfrm>
                <a:off x="4290828" y="1496185"/>
                <a:ext cx="286500" cy="999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sp>
          <p:nvSpPr>
            <p:cNvPr id="7481" name="Google Shape;7481;p72"/>
            <p:cNvSpPr/>
            <p:nvPr/>
          </p:nvSpPr>
          <p:spPr>
            <a:xfrm>
              <a:off x="4252606" y="1771972"/>
              <a:ext cx="187800" cy="187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466" name="Google Shape;7466;p72"/>
            <p:cNvSpPr/>
            <p:nvPr/>
          </p:nvSpPr>
          <p:spPr>
            <a:xfrm>
              <a:off x="4613643" y="1763716"/>
              <a:ext cx="187800" cy="187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nvGrpSpPr>
            <p:cNvPr id="7482" name="Google Shape;7482;p72"/>
            <p:cNvGrpSpPr/>
            <p:nvPr/>
          </p:nvGrpSpPr>
          <p:grpSpPr>
            <a:xfrm>
              <a:off x="4657726" y="1959674"/>
              <a:ext cx="286500" cy="245092"/>
              <a:chOff x="4657726" y="1959674"/>
              <a:chExt cx="286500" cy="245092"/>
            </a:xfrm>
          </p:grpSpPr>
          <p:cxnSp>
            <p:nvCxnSpPr>
              <p:cNvPr id="7483" name="Google Shape;7483;p72"/>
              <p:cNvCxnSpPr/>
              <p:nvPr/>
            </p:nvCxnSpPr>
            <p:spPr>
              <a:xfrm rot="10800000">
                <a:off x="4707475" y="1959674"/>
                <a:ext cx="0" cy="145200"/>
              </a:xfrm>
              <a:prstGeom prst="straightConnector1">
                <a:avLst/>
              </a:prstGeom>
              <a:noFill/>
              <a:ln w="9525" cap="flat" cmpd="sng">
                <a:solidFill>
                  <a:schemeClr val="accent2"/>
                </a:solidFill>
                <a:prstDash val="solid"/>
                <a:round/>
                <a:headEnd type="none" w="med" len="med"/>
                <a:tailEnd type="none" w="med" len="med"/>
              </a:ln>
            </p:spPr>
          </p:cxnSp>
          <p:sp>
            <p:nvSpPr>
              <p:cNvPr id="7484" name="Google Shape;7484;p72"/>
              <p:cNvSpPr/>
              <p:nvPr/>
            </p:nvSpPr>
            <p:spPr>
              <a:xfrm>
                <a:off x="4657726" y="2104866"/>
                <a:ext cx="286500" cy="999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grpSp>
        <p:nvGrpSpPr>
          <p:cNvPr id="7485" name="Google Shape;7485;p72"/>
          <p:cNvGrpSpPr/>
          <p:nvPr/>
        </p:nvGrpSpPr>
        <p:grpSpPr>
          <a:xfrm>
            <a:off x="4742435" y="3428090"/>
            <a:ext cx="2129376" cy="504865"/>
            <a:chOff x="3512551" y="2358282"/>
            <a:chExt cx="1597032" cy="378649"/>
          </a:xfrm>
        </p:grpSpPr>
        <p:grpSp>
          <p:nvGrpSpPr>
            <p:cNvPr id="7486" name="Google Shape;7486;p72"/>
            <p:cNvGrpSpPr/>
            <p:nvPr/>
          </p:nvGrpSpPr>
          <p:grpSpPr>
            <a:xfrm>
              <a:off x="3738198" y="2553002"/>
              <a:ext cx="1145834" cy="117"/>
              <a:chOff x="3738198" y="2553002"/>
              <a:chExt cx="1145834" cy="117"/>
            </a:xfrm>
          </p:grpSpPr>
          <p:cxnSp>
            <p:nvCxnSpPr>
              <p:cNvPr id="7487" name="Google Shape;7487;p72"/>
              <p:cNvCxnSpPr/>
              <p:nvPr/>
            </p:nvCxnSpPr>
            <p:spPr>
              <a:xfrm>
                <a:off x="4195395" y="2553002"/>
                <a:ext cx="231600" cy="0"/>
              </a:xfrm>
              <a:prstGeom prst="straightConnector1">
                <a:avLst/>
              </a:prstGeom>
              <a:noFill/>
              <a:ln w="9525" cap="flat" cmpd="sng">
                <a:solidFill>
                  <a:schemeClr val="accent2"/>
                </a:solidFill>
                <a:prstDash val="solid"/>
                <a:round/>
                <a:headEnd type="none" w="med" len="med"/>
                <a:tailEnd type="none" w="med" len="med"/>
              </a:ln>
            </p:spPr>
          </p:cxnSp>
          <p:cxnSp>
            <p:nvCxnSpPr>
              <p:cNvPr id="7488" name="Google Shape;7488;p72"/>
              <p:cNvCxnSpPr/>
              <p:nvPr/>
            </p:nvCxnSpPr>
            <p:spPr>
              <a:xfrm>
                <a:off x="4652432" y="2553002"/>
                <a:ext cx="231600" cy="0"/>
              </a:xfrm>
              <a:prstGeom prst="straightConnector1">
                <a:avLst/>
              </a:prstGeom>
              <a:noFill/>
              <a:ln w="9525" cap="flat" cmpd="sng">
                <a:solidFill>
                  <a:schemeClr val="accent2"/>
                </a:solidFill>
                <a:prstDash val="solid"/>
                <a:round/>
                <a:headEnd type="none" w="med" len="med"/>
                <a:tailEnd type="none" w="med" len="med"/>
              </a:ln>
            </p:spPr>
          </p:cxnSp>
          <p:cxnSp>
            <p:nvCxnSpPr>
              <p:cNvPr id="7489" name="Google Shape;7489;p72"/>
              <p:cNvCxnSpPr>
                <a:stCxn id="7490" idx="6"/>
                <a:endCxn id="7491" idx="2"/>
              </p:cNvCxnSpPr>
              <p:nvPr/>
            </p:nvCxnSpPr>
            <p:spPr>
              <a:xfrm>
                <a:off x="3738198" y="2553118"/>
                <a:ext cx="231300" cy="0"/>
              </a:xfrm>
              <a:prstGeom prst="straightConnector1">
                <a:avLst/>
              </a:prstGeom>
              <a:noFill/>
              <a:ln w="9525" cap="flat" cmpd="sng">
                <a:solidFill>
                  <a:schemeClr val="accent2"/>
                </a:solidFill>
                <a:prstDash val="solid"/>
                <a:round/>
                <a:headEnd type="none" w="med" len="med"/>
                <a:tailEnd type="none" w="med" len="med"/>
              </a:ln>
            </p:spPr>
          </p:cxnSp>
        </p:grpSp>
        <p:grpSp>
          <p:nvGrpSpPr>
            <p:cNvPr id="7492" name="Google Shape;7492;p72"/>
            <p:cNvGrpSpPr/>
            <p:nvPr/>
          </p:nvGrpSpPr>
          <p:grpSpPr>
            <a:xfrm>
              <a:off x="3969644" y="2440153"/>
              <a:ext cx="225900" cy="296779"/>
              <a:chOff x="3969644" y="2440153"/>
              <a:chExt cx="225900" cy="296779"/>
            </a:xfrm>
          </p:grpSpPr>
          <p:cxnSp>
            <p:nvCxnSpPr>
              <p:cNvPr id="7493" name="Google Shape;7493;p72"/>
              <p:cNvCxnSpPr/>
              <p:nvPr/>
            </p:nvCxnSpPr>
            <p:spPr>
              <a:xfrm>
                <a:off x="4082390" y="2637031"/>
                <a:ext cx="0" cy="99900"/>
              </a:xfrm>
              <a:prstGeom prst="straightConnector1">
                <a:avLst/>
              </a:prstGeom>
              <a:noFill/>
              <a:ln w="9525" cap="flat" cmpd="sng">
                <a:solidFill>
                  <a:schemeClr val="accent2"/>
                </a:solidFill>
                <a:prstDash val="solid"/>
                <a:round/>
                <a:headEnd type="none" w="med" len="med"/>
                <a:tailEnd type="none" w="med" len="med"/>
              </a:ln>
            </p:spPr>
          </p:cxnSp>
          <p:sp>
            <p:nvSpPr>
              <p:cNvPr id="7491" name="Google Shape;7491;p72"/>
              <p:cNvSpPr/>
              <p:nvPr/>
            </p:nvSpPr>
            <p:spPr>
              <a:xfrm>
                <a:off x="3969644" y="2440153"/>
                <a:ext cx="225900" cy="2259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494" name="Google Shape;7494;p72"/>
              <p:cNvSpPr/>
              <p:nvPr/>
            </p:nvSpPr>
            <p:spPr>
              <a:xfrm>
                <a:off x="3998471" y="2468982"/>
                <a:ext cx="168300" cy="1683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495" name="Google Shape;7495;p72"/>
            <p:cNvGrpSpPr/>
            <p:nvPr/>
          </p:nvGrpSpPr>
          <p:grpSpPr>
            <a:xfrm>
              <a:off x="4426818" y="2358282"/>
              <a:ext cx="225600" cy="307471"/>
              <a:chOff x="4426818" y="2358282"/>
              <a:chExt cx="225600" cy="307471"/>
            </a:xfrm>
          </p:grpSpPr>
          <p:cxnSp>
            <p:nvCxnSpPr>
              <p:cNvPr id="7496" name="Google Shape;7496;p72"/>
              <p:cNvCxnSpPr>
                <a:stCxn id="7497" idx="0"/>
              </p:cNvCxnSpPr>
              <p:nvPr/>
            </p:nvCxnSpPr>
            <p:spPr>
              <a:xfrm rot="10800000">
                <a:off x="4539644" y="2358282"/>
                <a:ext cx="0" cy="110700"/>
              </a:xfrm>
              <a:prstGeom prst="straightConnector1">
                <a:avLst/>
              </a:prstGeom>
              <a:noFill/>
              <a:ln w="9525" cap="flat" cmpd="sng">
                <a:solidFill>
                  <a:schemeClr val="accent2"/>
                </a:solidFill>
                <a:prstDash val="solid"/>
                <a:round/>
                <a:headEnd type="none" w="med" len="med"/>
                <a:tailEnd type="none" w="med" len="med"/>
              </a:ln>
            </p:spPr>
          </p:cxnSp>
          <p:sp>
            <p:nvSpPr>
              <p:cNvPr id="7498" name="Google Shape;7498;p72"/>
              <p:cNvSpPr/>
              <p:nvPr/>
            </p:nvSpPr>
            <p:spPr>
              <a:xfrm>
                <a:off x="4426818" y="2440153"/>
                <a:ext cx="225600" cy="2256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497" name="Google Shape;7497;p72"/>
              <p:cNvSpPr/>
              <p:nvPr/>
            </p:nvSpPr>
            <p:spPr>
              <a:xfrm>
                <a:off x="4455644" y="2468982"/>
                <a:ext cx="168000" cy="1680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499" name="Google Shape;7499;p72"/>
            <p:cNvGrpSpPr/>
            <p:nvPr/>
          </p:nvGrpSpPr>
          <p:grpSpPr>
            <a:xfrm>
              <a:off x="4883984" y="2440153"/>
              <a:ext cx="225600" cy="296479"/>
              <a:chOff x="4883984" y="2440153"/>
              <a:chExt cx="225600" cy="296479"/>
            </a:xfrm>
          </p:grpSpPr>
          <p:cxnSp>
            <p:nvCxnSpPr>
              <p:cNvPr id="7500" name="Google Shape;7500;p72"/>
              <p:cNvCxnSpPr/>
              <p:nvPr/>
            </p:nvCxnSpPr>
            <p:spPr>
              <a:xfrm>
                <a:off x="4996858" y="2637031"/>
                <a:ext cx="0" cy="99600"/>
              </a:xfrm>
              <a:prstGeom prst="straightConnector1">
                <a:avLst/>
              </a:prstGeom>
              <a:noFill/>
              <a:ln w="9525" cap="flat" cmpd="sng">
                <a:solidFill>
                  <a:schemeClr val="accent2"/>
                </a:solidFill>
                <a:prstDash val="solid"/>
                <a:round/>
                <a:headEnd type="none" w="med" len="med"/>
                <a:tailEnd type="none" w="med" len="med"/>
              </a:ln>
            </p:spPr>
          </p:cxnSp>
          <p:sp>
            <p:nvSpPr>
              <p:cNvPr id="7501" name="Google Shape;7501;p72"/>
              <p:cNvSpPr/>
              <p:nvPr/>
            </p:nvSpPr>
            <p:spPr>
              <a:xfrm>
                <a:off x="4883984" y="2440153"/>
                <a:ext cx="225600" cy="2256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02" name="Google Shape;7502;p72"/>
              <p:cNvSpPr/>
              <p:nvPr/>
            </p:nvSpPr>
            <p:spPr>
              <a:xfrm>
                <a:off x="4912810" y="2468982"/>
                <a:ext cx="168000" cy="1680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503" name="Google Shape;7503;p72"/>
            <p:cNvGrpSpPr/>
            <p:nvPr/>
          </p:nvGrpSpPr>
          <p:grpSpPr>
            <a:xfrm>
              <a:off x="3512551" y="2358356"/>
              <a:ext cx="225647" cy="307629"/>
              <a:chOff x="2182679" y="2005014"/>
              <a:chExt cx="792300" cy="1080158"/>
            </a:xfrm>
          </p:grpSpPr>
          <p:cxnSp>
            <p:nvCxnSpPr>
              <p:cNvPr id="7504" name="Google Shape;7504;p72"/>
              <p:cNvCxnSpPr>
                <a:stCxn id="7505" idx="0"/>
              </p:cNvCxnSpPr>
              <p:nvPr/>
            </p:nvCxnSpPr>
            <p:spPr>
              <a:xfrm rot="10800000">
                <a:off x="2578961" y="2005014"/>
                <a:ext cx="0" cy="388800"/>
              </a:xfrm>
              <a:prstGeom prst="straightConnector1">
                <a:avLst/>
              </a:prstGeom>
              <a:noFill/>
              <a:ln w="9525" cap="flat" cmpd="sng">
                <a:solidFill>
                  <a:schemeClr val="accent2"/>
                </a:solidFill>
                <a:prstDash val="solid"/>
                <a:round/>
                <a:headEnd type="none" w="med" len="med"/>
                <a:tailEnd type="none" w="med" len="med"/>
              </a:ln>
            </p:spPr>
          </p:cxnSp>
          <p:sp>
            <p:nvSpPr>
              <p:cNvPr id="7490" name="Google Shape;7490;p72"/>
              <p:cNvSpPr/>
              <p:nvPr/>
            </p:nvSpPr>
            <p:spPr>
              <a:xfrm>
                <a:off x="2182679" y="2292572"/>
                <a:ext cx="792300" cy="7926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05" name="Google Shape;7505;p72"/>
              <p:cNvSpPr/>
              <p:nvPr/>
            </p:nvSpPr>
            <p:spPr>
              <a:xfrm>
                <a:off x="2283911" y="2393814"/>
                <a:ext cx="590100" cy="5901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grpSp>
        <p:nvGrpSpPr>
          <p:cNvPr id="7506" name="Google Shape;7506;p72"/>
          <p:cNvGrpSpPr/>
          <p:nvPr/>
        </p:nvGrpSpPr>
        <p:grpSpPr>
          <a:xfrm>
            <a:off x="9222545" y="1859820"/>
            <a:ext cx="2079745" cy="963480"/>
            <a:chOff x="634175" y="2986275"/>
            <a:chExt cx="3147949" cy="1458344"/>
          </a:xfrm>
        </p:grpSpPr>
        <p:cxnSp>
          <p:nvCxnSpPr>
            <p:cNvPr id="7507" name="Google Shape;7507;p72"/>
            <p:cNvCxnSpPr>
              <a:stCxn id="7508" idx="4"/>
              <a:endCxn id="7509" idx="0"/>
            </p:cNvCxnSpPr>
            <p:nvPr/>
          </p:nvCxnSpPr>
          <p:spPr>
            <a:xfrm>
              <a:off x="929975" y="3577875"/>
              <a:ext cx="591300" cy="275100"/>
            </a:xfrm>
            <a:prstGeom prst="straightConnector1">
              <a:avLst/>
            </a:prstGeom>
            <a:noFill/>
            <a:ln w="9525" cap="flat" cmpd="sng">
              <a:solidFill>
                <a:schemeClr val="accent2"/>
              </a:solidFill>
              <a:prstDash val="solid"/>
              <a:round/>
              <a:headEnd type="none" w="med" len="med"/>
              <a:tailEnd type="none" w="med" len="med"/>
            </a:ln>
          </p:spPr>
        </p:cxnSp>
        <p:cxnSp>
          <p:nvCxnSpPr>
            <p:cNvPr id="7510" name="Google Shape;7510;p72"/>
            <p:cNvCxnSpPr>
              <a:stCxn id="7509" idx="0"/>
              <a:endCxn id="7511" idx="4"/>
            </p:cNvCxnSpPr>
            <p:nvPr/>
          </p:nvCxnSpPr>
          <p:spPr>
            <a:xfrm rot="10800000" flipH="1">
              <a:off x="1521366" y="3577919"/>
              <a:ext cx="686700" cy="275100"/>
            </a:xfrm>
            <a:prstGeom prst="straightConnector1">
              <a:avLst/>
            </a:prstGeom>
            <a:noFill/>
            <a:ln w="9525" cap="flat" cmpd="sng">
              <a:solidFill>
                <a:schemeClr val="accent2"/>
              </a:solidFill>
              <a:prstDash val="solid"/>
              <a:round/>
              <a:headEnd type="none" w="med" len="med"/>
              <a:tailEnd type="none" w="med" len="med"/>
            </a:ln>
          </p:spPr>
        </p:cxnSp>
        <p:cxnSp>
          <p:nvCxnSpPr>
            <p:cNvPr id="7512" name="Google Shape;7512;p72"/>
            <p:cNvCxnSpPr>
              <a:stCxn id="7511" idx="4"/>
              <a:endCxn id="7513" idx="0"/>
            </p:cNvCxnSpPr>
            <p:nvPr/>
          </p:nvCxnSpPr>
          <p:spPr>
            <a:xfrm>
              <a:off x="2208152" y="3577875"/>
              <a:ext cx="686700" cy="275100"/>
            </a:xfrm>
            <a:prstGeom prst="straightConnector1">
              <a:avLst/>
            </a:prstGeom>
            <a:noFill/>
            <a:ln w="9525" cap="flat" cmpd="sng">
              <a:solidFill>
                <a:schemeClr val="accent2"/>
              </a:solidFill>
              <a:prstDash val="solid"/>
              <a:round/>
              <a:headEnd type="none" w="med" len="med"/>
              <a:tailEnd type="none" w="med" len="med"/>
            </a:ln>
          </p:spPr>
        </p:cxnSp>
        <p:cxnSp>
          <p:nvCxnSpPr>
            <p:cNvPr id="7514" name="Google Shape;7514;p72"/>
            <p:cNvCxnSpPr>
              <a:stCxn id="7513" idx="0"/>
              <a:endCxn id="7515" idx="4"/>
            </p:cNvCxnSpPr>
            <p:nvPr/>
          </p:nvCxnSpPr>
          <p:spPr>
            <a:xfrm rot="10800000" flipH="1">
              <a:off x="2894933" y="3577918"/>
              <a:ext cx="591300" cy="275100"/>
            </a:xfrm>
            <a:prstGeom prst="straightConnector1">
              <a:avLst/>
            </a:prstGeom>
            <a:noFill/>
            <a:ln w="9525" cap="flat" cmpd="sng">
              <a:solidFill>
                <a:schemeClr val="accent2"/>
              </a:solidFill>
              <a:prstDash val="solid"/>
              <a:round/>
              <a:headEnd type="none" w="med" len="med"/>
              <a:tailEnd type="none" w="med" len="med"/>
            </a:ln>
          </p:spPr>
        </p:cxnSp>
        <p:sp>
          <p:nvSpPr>
            <p:cNvPr id="7515" name="Google Shape;7515;p72"/>
            <p:cNvSpPr/>
            <p:nvPr/>
          </p:nvSpPr>
          <p:spPr>
            <a:xfrm>
              <a:off x="3190524" y="2986275"/>
              <a:ext cx="591600" cy="591600"/>
            </a:xfrm>
            <a:prstGeom prst="ellipse">
              <a:avLst/>
            </a:prstGeom>
            <a:noFill/>
            <a:ln w="9525" cap="flat" cmpd="sng">
              <a:solidFill>
                <a:schemeClr val="accent2"/>
              </a:solidFill>
              <a:prstDash val="solid"/>
              <a:round/>
              <a:headEnd type="none" w="sm" len="sm"/>
              <a:tailEnd type="none" w="sm" len="sm"/>
            </a:ln>
          </p:spPr>
          <p:txBody>
            <a:bodyPr spcFirstLastPara="1" wrap="square" lIns="91433" tIns="45700" rIns="91433" bIns="45700" anchor="ctr" anchorCtr="0">
              <a:noAutofit/>
            </a:bodyPr>
            <a:lstStyle/>
            <a:p>
              <a:pPr algn="ctr"/>
              <a:endParaRPr sz="2133">
                <a:solidFill>
                  <a:schemeClr val="accent4">
                    <a:lumMod val="50000"/>
                  </a:schemeClr>
                </a:solidFill>
                <a:latin typeface="Calibri"/>
                <a:ea typeface="Calibri"/>
                <a:cs typeface="B Nazanin" pitchFamily="2" charset="-78"/>
                <a:sym typeface="Calibri"/>
              </a:endParaRPr>
            </a:p>
          </p:txBody>
        </p:sp>
        <p:sp>
          <p:nvSpPr>
            <p:cNvPr id="7511" name="Google Shape;7511;p72"/>
            <p:cNvSpPr/>
            <p:nvPr/>
          </p:nvSpPr>
          <p:spPr>
            <a:xfrm>
              <a:off x="1912352" y="2986275"/>
              <a:ext cx="591600" cy="591600"/>
            </a:xfrm>
            <a:prstGeom prst="ellipse">
              <a:avLst/>
            </a:prstGeom>
            <a:noFill/>
            <a:ln w="9525" cap="flat" cmpd="sng">
              <a:solidFill>
                <a:schemeClr val="accent2"/>
              </a:solidFill>
              <a:prstDash val="solid"/>
              <a:round/>
              <a:headEnd type="none" w="sm" len="sm"/>
              <a:tailEnd type="none" w="sm" len="sm"/>
            </a:ln>
          </p:spPr>
          <p:txBody>
            <a:bodyPr spcFirstLastPara="1" wrap="square" lIns="91433" tIns="45700" rIns="91433" bIns="45700" anchor="ctr" anchorCtr="0">
              <a:noAutofit/>
            </a:bodyPr>
            <a:lstStyle/>
            <a:p>
              <a:pPr algn="ctr"/>
              <a:endParaRPr sz="2133">
                <a:solidFill>
                  <a:schemeClr val="accent4">
                    <a:lumMod val="50000"/>
                  </a:schemeClr>
                </a:solidFill>
                <a:latin typeface="Calibri"/>
                <a:ea typeface="Calibri"/>
                <a:cs typeface="B Nazanin" pitchFamily="2" charset="-78"/>
                <a:sym typeface="Calibri"/>
              </a:endParaRPr>
            </a:p>
          </p:txBody>
        </p:sp>
        <p:sp>
          <p:nvSpPr>
            <p:cNvPr id="7508" name="Google Shape;7508;p72"/>
            <p:cNvSpPr/>
            <p:nvPr/>
          </p:nvSpPr>
          <p:spPr>
            <a:xfrm>
              <a:off x="634175" y="2986275"/>
              <a:ext cx="591600" cy="591600"/>
            </a:xfrm>
            <a:prstGeom prst="ellipse">
              <a:avLst/>
            </a:prstGeom>
            <a:noFill/>
            <a:ln w="9525" cap="flat" cmpd="sng">
              <a:solidFill>
                <a:schemeClr val="accent2"/>
              </a:solidFill>
              <a:prstDash val="solid"/>
              <a:round/>
              <a:headEnd type="none" w="sm" len="sm"/>
              <a:tailEnd type="none" w="sm" len="sm"/>
            </a:ln>
          </p:spPr>
          <p:txBody>
            <a:bodyPr spcFirstLastPara="1" wrap="square" lIns="91433" tIns="45700" rIns="91433" bIns="45700" anchor="ctr" anchorCtr="0">
              <a:noAutofit/>
            </a:bodyPr>
            <a:lstStyle/>
            <a:p>
              <a:pPr algn="ctr"/>
              <a:endParaRPr sz="2133">
                <a:solidFill>
                  <a:schemeClr val="accent4">
                    <a:lumMod val="50000"/>
                  </a:schemeClr>
                </a:solidFill>
                <a:latin typeface="Calibri"/>
                <a:ea typeface="Calibri"/>
                <a:cs typeface="B Nazanin" pitchFamily="2" charset="-78"/>
                <a:sym typeface="Calibri"/>
              </a:endParaRPr>
            </a:p>
          </p:txBody>
        </p:sp>
        <p:sp>
          <p:nvSpPr>
            <p:cNvPr id="7513" name="Google Shape;7513;p72"/>
            <p:cNvSpPr/>
            <p:nvPr/>
          </p:nvSpPr>
          <p:spPr>
            <a:xfrm>
              <a:off x="2599133" y="3853018"/>
              <a:ext cx="591600" cy="591600"/>
            </a:xfrm>
            <a:prstGeom prst="ellipse">
              <a:avLst/>
            </a:prstGeom>
            <a:noFill/>
            <a:ln w="9525" cap="flat" cmpd="sng">
              <a:solidFill>
                <a:schemeClr val="accent2"/>
              </a:solidFill>
              <a:prstDash val="solid"/>
              <a:round/>
              <a:headEnd type="none" w="sm" len="sm"/>
              <a:tailEnd type="none" w="sm" len="sm"/>
            </a:ln>
          </p:spPr>
          <p:txBody>
            <a:bodyPr spcFirstLastPara="1" wrap="square" lIns="91433" tIns="45700" rIns="91433" bIns="45700" anchor="ctr" anchorCtr="0">
              <a:noAutofit/>
            </a:bodyPr>
            <a:lstStyle/>
            <a:p>
              <a:pPr algn="ctr"/>
              <a:endParaRPr sz="2133">
                <a:solidFill>
                  <a:schemeClr val="accent4">
                    <a:lumMod val="50000"/>
                  </a:schemeClr>
                </a:solidFill>
                <a:latin typeface="Calibri"/>
                <a:ea typeface="Calibri"/>
                <a:cs typeface="B Nazanin" pitchFamily="2" charset="-78"/>
                <a:sym typeface="Calibri"/>
              </a:endParaRPr>
            </a:p>
          </p:txBody>
        </p:sp>
        <p:sp>
          <p:nvSpPr>
            <p:cNvPr id="7509" name="Google Shape;7509;p72"/>
            <p:cNvSpPr/>
            <p:nvPr/>
          </p:nvSpPr>
          <p:spPr>
            <a:xfrm>
              <a:off x="1225566" y="3853019"/>
              <a:ext cx="591600" cy="591600"/>
            </a:xfrm>
            <a:prstGeom prst="ellipse">
              <a:avLst/>
            </a:prstGeom>
            <a:noFill/>
            <a:ln w="9525" cap="flat" cmpd="sng">
              <a:solidFill>
                <a:schemeClr val="accent2"/>
              </a:solidFill>
              <a:prstDash val="solid"/>
              <a:round/>
              <a:headEnd type="none" w="sm" len="sm"/>
              <a:tailEnd type="none" w="sm" len="sm"/>
            </a:ln>
          </p:spPr>
          <p:txBody>
            <a:bodyPr spcFirstLastPara="1" wrap="square" lIns="91433" tIns="45700" rIns="91433" bIns="45700" anchor="ctr" anchorCtr="0">
              <a:noAutofit/>
            </a:bodyPr>
            <a:lstStyle/>
            <a:p>
              <a:pPr algn="ctr"/>
              <a:endParaRPr sz="2133">
                <a:solidFill>
                  <a:schemeClr val="accent4">
                    <a:lumMod val="50000"/>
                  </a:schemeClr>
                </a:solidFill>
                <a:latin typeface="Calibri"/>
                <a:ea typeface="Calibri"/>
                <a:cs typeface="B Nazanin" pitchFamily="2" charset="-78"/>
                <a:sym typeface="Calibri"/>
              </a:endParaRPr>
            </a:p>
          </p:txBody>
        </p:sp>
      </p:grpSp>
      <p:grpSp>
        <p:nvGrpSpPr>
          <p:cNvPr id="7516" name="Google Shape;7516;p72"/>
          <p:cNvGrpSpPr/>
          <p:nvPr/>
        </p:nvGrpSpPr>
        <p:grpSpPr>
          <a:xfrm>
            <a:off x="4760931" y="4139697"/>
            <a:ext cx="2094292" cy="392164"/>
            <a:chOff x="998425" y="1182125"/>
            <a:chExt cx="1065400" cy="199500"/>
          </a:xfrm>
        </p:grpSpPr>
        <p:sp>
          <p:nvSpPr>
            <p:cNvPr id="7517" name="Google Shape;7517;p72"/>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18" name="Google Shape;7518;p72"/>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19" name="Google Shape;7519;p72"/>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20" name="Google Shape;7520;p72"/>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21" name="Google Shape;7521;p72"/>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522" name="Google Shape;7522;p72"/>
          <p:cNvGrpSpPr/>
          <p:nvPr/>
        </p:nvGrpSpPr>
        <p:grpSpPr>
          <a:xfrm>
            <a:off x="9218606" y="2963013"/>
            <a:ext cx="2087621" cy="488972"/>
            <a:chOff x="1247650" y="2075423"/>
            <a:chExt cx="6648477" cy="1557238"/>
          </a:xfrm>
        </p:grpSpPr>
        <p:sp>
          <p:nvSpPr>
            <p:cNvPr id="7523" name="Google Shape;7523;p72"/>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24" name="Google Shape;7524;p72"/>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25" name="Google Shape;7525;p72"/>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26" name="Google Shape;7526;p72"/>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27" name="Google Shape;7527;p72"/>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28" name="Google Shape;7528;p72"/>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noFill/>
            <a:ln w="9525" cap="flat" cmpd="sng">
              <a:solidFill>
                <a:schemeClr val="accent2"/>
              </a:solidFill>
              <a:prstDash val="solid"/>
              <a:miter lim="1300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529" name="Google Shape;7529;p72"/>
          <p:cNvGrpSpPr/>
          <p:nvPr/>
        </p:nvGrpSpPr>
        <p:grpSpPr>
          <a:xfrm>
            <a:off x="9197689" y="4494765"/>
            <a:ext cx="2129415" cy="884587"/>
            <a:chOff x="6796238" y="3158297"/>
            <a:chExt cx="1630319" cy="677257"/>
          </a:xfrm>
        </p:grpSpPr>
        <p:cxnSp>
          <p:nvCxnSpPr>
            <p:cNvPr id="7530" name="Google Shape;7530;p72"/>
            <p:cNvCxnSpPr/>
            <p:nvPr/>
          </p:nvCxnSpPr>
          <p:spPr>
            <a:xfrm>
              <a:off x="7012244" y="3664854"/>
              <a:ext cx="0" cy="170700"/>
            </a:xfrm>
            <a:prstGeom prst="straightConnector1">
              <a:avLst/>
            </a:prstGeom>
            <a:noFill/>
            <a:ln w="9525" cap="flat" cmpd="sng">
              <a:solidFill>
                <a:schemeClr val="accent2"/>
              </a:solidFill>
              <a:prstDash val="solid"/>
              <a:round/>
              <a:headEnd type="none" w="med" len="med"/>
              <a:tailEnd type="diamond" w="med" len="med"/>
            </a:ln>
          </p:spPr>
        </p:cxnSp>
        <p:cxnSp>
          <p:nvCxnSpPr>
            <p:cNvPr id="7531" name="Google Shape;7531;p72"/>
            <p:cNvCxnSpPr/>
            <p:nvPr/>
          </p:nvCxnSpPr>
          <p:spPr>
            <a:xfrm>
              <a:off x="7810957" y="3664854"/>
              <a:ext cx="0" cy="170700"/>
            </a:xfrm>
            <a:prstGeom prst="straightConnector1">
              <a:avLst/>
            </a:prstGeom>
            <a:noFill/>
            <a:ln w="9525" cap="flat" cmpd="sng">
              <a:solidFill>
                <a:schemeClr val="accent2"/>
              </a:solidFill>
              <a:prstDash val="solid"/>
              <a:round/>
              <a:headEnd type="none" w="med" len="med"/>
              <a:tailEnd type="diamond" w="med" len="med"/>
            </a:ln>
          </p:spPr>
        </p:cxnSp>
        <p:cxnSp>
          <p:nvCxnSpPr>
            <p:cNvPr id="7532" name="Google Shape;7532;p72"/>
            <p:cNvCxnSpPr/>
            <p:nvPr/>
          </p:nvCxnSpPr>
          <p:spPr>
            <a:xfrm rot="10800000">
              <a:off x="8196652" y="3170826"/>
              <a:ext cx="0" cy="169800"/>
            </a:xfrm>
            <a:prstGeom prst="straightConnector1">
              <a:avLst/>
            </a:prstGeom>
            <a:noFill/>
            <a:ln w="9525" cap="flat" cmpd="sng">
              <a:solidFill>
                <a:schemeClr val="accent2"/>
              </a:solidFill>
              <a:prstDash val="solid"/>
              <a:round/>
              <a:headEnd type="none" w="med" len="med"/>
              <a:tailEnd type="diamond" w="med" len="med"/>
            </a:ln>
          </p:spPr>
        </p:cxnSp>
        <p:cxnSp>
          <p:nvCxnSpPr>
            <p:cNvPr id="7533" name="Google Shape;7533;p72"/>
            <p:cNvCxnSpPr/>
            <p:nvPr/>
          </p:nvCxnSpPr>
          <p:spPr>
            <a:xfrm rot="10800000">
              <a:off x="7411601" y="3158297"/>
              <a:ext cx="0" cy="170700"/>
            </a:xfrm>
            <a:prstGeom prst="straightConnector1">
              <a:avLst/>
            </a:prstGeom>
            <a:noFill/>
            <a:ln w="9525" cap="flat" cmpd="sng">
              <a:solidFill>
                <a:schemeClr val="accent2"/>
              </a:solidFill>
              <a:prstDash val="solid"/>
              <a:round/>
              <a:headEnd type="none" w="med" len="med"/>
              <a:tailEnd type="diamond" w="med" len="med"/>
            </a:ln>
          </p:spPr>
        </p:cxnSp>
        <p:grpSp>
          <p:nvGrpSpPr>
            <p:cNvPr id="7534" name="Google Shape;7534;p72"/>
            <p:cNvGrpSpPr/>
            <p:nvPr/>
          </p:nvGrpSpPr>
          <p:grpSpPr>
            <a:xfrm>
              <a:off x="6796238" y="3311904"/>
              <a:ext cx="1630319" cy="377697"/>
              <a:chOff x="6796238" y="3311904"/>
              <a:chExt cx="1630319" cy="377697"/>
            </a:xfrm>
          </p:grpSpPr>
          <p:sp>
            <p:nvSpPr>
              <p:cNvPr id="7535" name="Google Shape;7535;p72"/>
              <p:cNvSpPr/>
              <p:nvPr/>
            </p:nvSpPr>
            <p:spPr>
              <a:xfrm>
                <a:off x="6796238" y="3311904"/>
                <a:ext cx="798025" cy="377697"/>
              </a:xfrm>
              <a:custGeom>
                <a:avLst/>
                <a:gdLst/>
                <a:ahLst/>
                <a:cxnLst/>
                <a:rect l="l" t="t" r="r" b="b"/>
                <a:pathLst>
                  <a:path w="34368" h="16266" extrusionOk="0">
                    <a:moveTo>
                      <a:pt x="4679" y="0"/>
                    </a:moveTo>
                    <a:lnTo>
                      <a:pt x="0" y="8133"/>
                    </a:lnTo>
                    <a:lnTo>
                      <a:pt x="4679" y="16265"/>
                    </a:lnTo>
                    <a:lnTo>
                      <a:pt x="14094" y="16265"/>
                    </a:lnTo>
                    <a:lnTo>
                      <a:pt x="17913" y="9590"/>
                    </a:lnTo>
                    <a:lnTo>
                      <a:pt x="22591" y="1458"/>
                    </a:lnTo>
                    <a:lnTo>
                      <a:pt x="30301" y="1458"/>
                    </a:lnTo>
                    <a:lnTo>
                      <a:pt x="33522" y="7098"/>
                    </a:lnTo>
                    <a:lnTo>
                      <a:pt x="34367" y="5640"/>
                    </a:lnTo>
                    <a:lnTo>
                      <a:pt x="33522" y="4183"/>
                    </a:lnTo>
                    <a:lnTo>
                      <a:pt x="31146" y="0"/>
                    </a:lnTo>
                    <a:lnTo>
                      <a:pt x="21746" y="0"/>
                    </a:lnTo>
                    <a:lnTo>
                      <a:pt x="17067" y="8133"/>
                    </a:lnTo>
                    <a:lnTo>
                      <a:pt x="13234" y="14808"/>
                    </a:lnTo>
                    <a:lnTo>
                      <a:pt x="5524" y="14808"/>
                    </a:lnTo>
                    <a:lnTo>
                      <a:pt x="1706" y="8133"/>
                    </a:lnTo>
                    <a:lnTo>
                      <a:pt x="5524" y="1458"/>
                    </a:lnTo>
                    <a:lnTo>
                      <a:pt x="13234" y="1458"/>
                    </a:lnTo>
                    <a:lnTo>
                      <a:pt x="16455" y="7098"/>
                    </a:lnTo>
                    <a:lnTo>
                      <a:pt x="17301" y="5640"/>
                    </a:lnTo>
                    <a:lnTo>
                      <a:pt x="16455" y="4183"/>
                    </a:lnTo>
                    <a:lnTo>
                      <a:pt x="14094" y="0"/>
                    </a:lnTo>
                    <a:close/>
                  </a:path>
                </a:pathLst>
              </a:custGeom>
              <a:solidFill>
                <a:srgbClr val="435D7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36" name="Google Shape;7536;p72"/>
              <p:cNvSpPr/>
              <p:nvPr/>
            </p:nvSpPr>
            <p:spPr>
              <a:xfrm>
                <a:off x="7628207" y="3311904"/>
                <a:ext cx="798350" cy="377697"/>
              </a:xfrm>
              <a:custGeom>
                <a:avLst/>
                <a:gdLst/>
                <a:ahLst/>
                <a:cxnLst/>
                <a:rect l="l" t="t" r="r" b="b"/>
                <a:pathLst>
                  <a:path w="34382" h="16266" extrusionOk="0">
                    <a:moveTo>
                      <a:pt x="20288" y="0"/>
                    </a:moveTo>
                    <a:lnTo>
                      <a:pt x="16470" y="6675"/>
                    </a:lnTo>
                    <a:lnTo>
                      <a:pt x="11791" y="14808"/>
                    </a:lnTo>
                    <a:lnTo>
                      <a:pt x="4081" y="14808"/>
                    </a:lnTo>
                    <a:lnTo>
                      <a:pt x="860" y="9167"/>
                    </a:lnTo>
                    <a:lnTo>
                      <a:pt x="0" y="10625"/>
                    </a:lnTo>
                    <a:lnTo>
                      <a:pt x="860" y="12082"/>
                    </a:lnTo>
                    <a:lnTo>
                      <a:pt x="3221" y="16265"/>
                    </a:lnTo>
                    <a:lnTo>
                      <a:pt x="12637" y="16265"/>
                    </a:lnTo>
                    <a:lnTo>
                      <a:pt x="17315" y="8133"/>
                    </a:lnTo>
                    <a:lnTo>
                      <a:pt x="21134" y="1458"/>
                    </a:lnTo>
                    <a:lnTo>
                      <a:pt x="28858" y="1458"/>
                    </a:lnTo>
                    <a:lnTo>
                      <a:pt x="32677" y="8133"/>
                    </a:lnTo>
                    <a:lnTo>
                      <a:pt x="28858" y="14808"/>
                    </a:lnTo>
                    <a:lnTo>
                      <a:pt x="21134" y="14808"/>
                    </a:lnTo>
                    <a:lnTo>
                      <a:pt x="17927" y="9167"/>
                    </a:lnTo>
                    <a:lnTo>
                      <a:pt x="17067" y="10625"/>
                    </a:lnTo>
                    <a:lnTo>
                      <a:pt x="17927" y="12082"/>
                    </a:lnTo>
                    <a:lnTo>
                      <a:pt x="20288" y="16265"/>
                    </a:lnTo>
                    <a:lnTo>
                      <a:pt x="29703" y="16265"/>
                    </a:lnTo>
                    <a:lnTo>
                      <a:pt x="34382" y="8133"/>
                    </a:lnTo>
                    <a:lnTo>
                      <a:pt x="29703" y="0"/>
                    </a:lnTo>
                    <a:close/>
                  </a:path>
                </a:pathLst>
              </a:custGeom>
              <a:solidFill>
                <a:srgbClr val="435D7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37" name="Google Shape;7537;p72"/>
              <p:cNvSpPr/>
              <p:nvPr/>
            </p:nvSpPr>
            <p:spPr>
              <a:xfrm>
                <a:off x="7229098" y="3311904"/>
                <a:ext cx="762823" cy="377697"/>
              </a:xfrm>
              <a:custGeom>
                <a:avLst/>
                <a:gdLst/>
                <a:ahLst/>
                <a:cxnLst/>
                <a:rect l="l" t="t" r="r" b="b"/>
                <a:pathLst>
                  <a:path w="32852" h="16266" extrusionOk="0">
                    <a:moveTo>
                      <a:pt x="20347" y="0"/>
                    </a:moveTo>
                    <a:lnTo>
                      <a:pt x="16455" y="6675"/>
                    </a:lnTo>
                    <a:lnTo>
                      <a:pt x="11850" y="14808"/>
                    </a:lnTo>
                    <a:lnTo>
                      <a:pt x="4125" y="14808"/>
                    </a:lnTo>
                    <a:lnTo>
                      <a:pt x="846" y="9167"/>
                    </a:lnTo>
                    <a:lnTo>
                      <a:pt x="0" y="10625"/>
                    </a:lnTo>
                    <a:lnTo>
                      <a:pt x="846" y="12082"/>
                    </a:lnTo>
                    <a:lnTo>
                      <a:pt x="3280" y="16265"/>
                    </a:lnTo>
                    <a:lnTo>
                      <a:pt x="12695" y="16265"/>
                    </a:lnTo>
                    <a:lnTo>
                      <a:pt x="17315" y="8133"/>
                    </a:lnTo>
                    <a:lnTo>
                      <a:pt x="21134" y="1458"/>
                    </a:lnTo>
                    <a:lnTo>
                      <a:pt x="28902" y="1458"/>
                    </a:lnTo>
                    <a:lnTo>
                      <a:pt x="32065" y="6981"/>
                    </a:lnTo>
                    <a:lnTo>
                      <a:pt x="32852" y="5524"/>
                    </a:lnTo>
                    <a:lnTo>
                      <a:pt x="29703" y="0"/>
                    </a:lnTo>
                    <a:close/>
                  </a:path>
                </a:pathLst>
              </a:custGeom>
              <a:solidFill>
                <a:srgbClr val="435D7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grpSp>
        <p:nvGrpSpPr>
          <p:cNvPr id="7538" name="Google Shape;7538;p72"/>
          <p:cNvGrpSpPr/>
          <p:nvPr/>
        </p:nvGrpSpPr>
        <p:grpSpPr>
          <a:xfrm>
            <a:off x="7225872" y="1856622"/>
            <a:ext cx="1824808" cy="2125073"/>
            <a:chOff x="1839112" y="2209163"/>
            <a:chExt cx="1918159" cy="2233784"/>
          </a:xfrm>
        </p:grpSpPr>
        <p:sp>
          <p:nvSpPr>
            <p:cNvPr id="7539" name="Google Shape;7539;p72"/>
            <p:cNvSpPr/>
            <p:nvPr/>
          </p:nvSpPr>
          <p:spPr>
            <a:xfrm>
              <a:off x="1839112" y="2209163"/>
              <a:ext cx="575100" cy="575100"/>
            </a:xfrm>
            <a:prstGeom prst="flowChartConnector">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40" name="Google Shape;7540;p72"/>
            <p:cNvSpPr/>
            <p:nvPr/>
          </p:nvSpPr>
          <p:spPr>
            <a:xfrm>
              <a:off x="3182171" y="2209163"/>
              <a:ext cx="575100" cy="575100"/>
            </a:xfrm>
            <a:prstGeom prst="flowChartConnector">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41" name="Google Shape;7541;p72"/>
            <p:cNvSpPr/>
            <p:nvPr/>
          </p:nvSpPr>
          <p:spPr>
            <a:xfrm>
              <a:off x="3182171" y="3040766"/>
              <a:ext cx="575100" cy="575100"/>
            </a:xfrm>
            <a:prstGeom prst="flowChartConnector">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cxnSp>
          <p:nvCxnSpPr>
            <p:cNvPr id="7542" name="Google Shape;7542;p72"/>
            <p:cNvCxnSpPr>
              <a:stCxn id="7539" idx="6"/>
              <a:endCxn id="7540" idx="2"/>
            </p:cNvCxnSpPr>
            <p:nvPr/>
          </p:nvCxnSpPr>
          <p:spPr>
            <a:xfrm>
              <a:off x="2414212" y="2496713"/>
              <a:ext cx="768000" cy="600"/>
            </a:xfrm>
            <a:prstGeom prst="bentConnector3">
              <a:avLst>
                <a:gd name="adj1" fmla="val 50017"/>
              </a:avLst>
            </a:prstGeom>
            <a:noFill/>
            <a:ln w="9525" cap="flat" cmpd="sng">
              <a:solidFill>
                <a:schemeClr val="accent2"/>
              </a:solidFill>
              <a:prstDash val="solid"/>
              <a:round/>
              <a:headEnd type="none" w="med" len="med"/>
              <a:tailEnd type="none" w="med" len="med"/>
            </a:ln>
          </p:spPr>
        </p:cxnSp>
        <p:cxnSp>
          <p:nvCxnSpPr>
            <p:cNvPr id="7543" name="Google Shape;7543;p72"/>
            <p:cNvCxnSpPr>
              <a:stCxn id="7540" idx="4"/>
              <a:endCxn id="7544" idx="0"/>
            </p:cNvCxnSpPr>
            <p:nvPr/>
          </p:nvCxnSpPr>
          <p:spPr>
            <a:xfrm rot="5400000">
              <a:off x="2669921" y="2240963"/>
              <a:ext cx="256500" cy="1343100"/>
            </a:xfrm>
            <a:prstGeom prst="bentConnector3">
              <a:avLst>
                <a:gd name="adj1" fmla="val 50000"/>
              </a:avLst>
            </a:prstGeom>
            <a:noFill/>
            <a:ln w="9525" cap="flat" cmpd="sng">
              <a:solidFill>
                <a:schemeClr val="accent2"/>
              </a:solidFill>
              <a:prstDash val="solid"/>
              <a:round/>
              <a:headEnd type="none" w="med" len="med"/>
              <a:tailEnd type="none" w="med" len="med"/>
            </a:ln>
          </p:spPr>
        </p:cxnSp>
        <p:cxnSp>
          <p:nvCxnSpPr>
            <p:cNvPr id="7545" name="Google Shape;7545;p72"/>
            <p:cNvCxnSpPr>
              <a:stCxn id="7544" idx="6"/>
              <a:endCxn id="7541" idx="2"/>
            </p:cNvCxnSpPr>
            <p:nvPr/>
          </p:nvCxnSpPr>
          <p:spPr>
            <a:xfrm>
              <a:off x="2414212" y="3328316"/>
              <a:ext cx="768000" cy="600"/>
            </a:xfrm>
            <a:prstGeom prst="bentConnector3">
              <a:avLst>
                <a:gd name="adj1" fmla="val 50017"/>
              </a:avLst>
            </a:prstGeom>
            <a:noFill/>
            <a:ln w="9525" cap="flat" cmpd="sng">
              <a:solidFill>
                <a:schemeClr val="accent2"/>
              </a:solidFill>
              <a:prstDash val="solid"/>
              <a:round/>
              <a:headEnd type="none" w="med" len="med"/>
              <a:tailEnd type="none" w="med" len="med"/>
            </a:ln>
          </p:spPr>
        </p:cxnSp>
        <p:cxnSp>
          <p:nvCxnSpPr>
            <p:cNvPr id="7546" name="Google Shape;7546;p72"/>
            <p:cNvCxnSpPr>
              <a:stCxn id="7541" idx="4"/>
              <a:endCxn id="7547" idx="0"/>
            </p:cNvCxnSpPr>
            <p:nvPr/>
          </p:nvCxnSpPr>
          <p:spPr>
            <a:xfrm rot="5400000">
              <a:off x="2672171" y="3070316"/>
              <a:ext cx="252000" cy="1343100"/>
            </a:xfrm>
            <a:prstGeom prst="bentConnector3">
              <a:avLst>
                <a:gd name="adj1" fmla="val 49996"/>
              </a:avLst>
            </a:prstGeom>
            <a:noFill/>
            <a:ln w="9525" cap="flat" cmpd="sng">
              <a:solidFill>
                <a:schemeClr val="accent2"/>
              </a:solidFill>
              <a:prstDash val="solid"/>
              <a:round/>
              <a:headEnd type="none" w="med" len="med"/>
              <a:tailEnd type="none" w="med" len="med"/>
            </a:ln>
          </p:spPr>
        </p:cxnSp>
        <p:sp>
          <p:nvSpPr>
            <p:cNvPr id="7544" name="Google Shape;7544;p72"/>
            <p:cNvSpPr/>
            <p:nvPr/>
          </p:nvSpPr>
          <p:spPr>
            <a:xfrm>
              <a:off x="1839112" y="3040766"/>
              <a:ext cx="575100" cy="575100"/>
            </a:xfrm>
            <a:prstGeom prst="flowChartConnector">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47" name="Google Shape;7547;p72"/>
            <p:cNvSpPr/>
            <p:nvPr/>
          </p:nvSpPr>
          <p:spPr>
            <a:xfrm>
              <a:off x="1839112" y="3867848"/>
              <a:ext cx="575100" cy="575100"/>
            </a:xfrm>
            <a:prstGeom prst="flowChartConnector">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48" name="Google Shape;7548;p72"/>
            <p:cNvSpPr/>
            <p:nvPr/>
          </p:nvSpPr>
          <p:spPr>
            <a:xfrm>
              <a:off x="3182171" y="3867848"/>
              <a:ext cx="575100" cy="575100"/>
            </a:xfrm>
            <a:prstGeom prst="flowChartConnector">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cxnSp>
          <p:nvCxnSpPr>
            <p:cNvPr id="7549" name="Google Shape;7549;p72"/>
            <p:cNvCxnSpPr>
              <a:endCxn id="7548" idx="2"/>
            </p:cNvCxnSpPr>
            <p:nvPr/>
          </p:nvCxnSpPr>
          <p:spPr>
            <a:xfrm>
              <a:off x="2413871" y="4154498"/>
              <a:ext cx="768300" cy="900"/>
            </a:xfrm>
            <a:prstGeom prst="bentConnector3">
              <a:avLst>
                <a:gd name="adj1" fmla="val 50000"/>
              </a:avLst>
            </a:prstGeom>
            <a:noFill/>
            <a:ln w="9525" cap="flat" cmpd="sng">
              <a:solidFill>
                <a:schemeClr val="accent2"/>
              </a:solidFill>
              <a:prstDash val="solid"/>
              <a:round/>
              <a:headEnd type="none" w="med" len="med"/>
              <a:tailEnd type="none" w="med" len="med"/>
            </a:ln>
          </p:spPr>
        </p:cxnSp>
      </p:grpSp>
      <p:grpSp>
        <p:nvGrpSpPr>
          <p:cNvPr id="7550" name="Google Shape;7550;p72"/>
          <p:cNvGrpSpPr/>
          <p:nvPr/>
        </p:nvGrpSpPr>
        <p:grpSpPr>
          <a:xfrm>
            <a:off x="4735703" y="1864936"/>
            <a:ext cx="2183957" cy="206589"/>
            <a:chOff x="238125" y="2506075"/>
            <a:chExt cx="7115411" cy="673075"/>
          </a:xfrm>
        </p:grpSpPr>
        <p:sp>
          <p:nvSpPr>
            <p:cNvPr id="7551" name="Google Shape;7551;p72"/>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52" name="Google Shape;7552;p72"/>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53" name="Google Shape;7553;p72"/>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54" name="Google Shape;7554;p72"/>
            <p:cNvSpPr/>
            <p:nvPr/>
          </p:nvSpPr>
          <p:spPr>
            <a:xfrm>
              <a:off x="570961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55" name="Google Shape;7555;p72"/>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556" name="Google Shape;7556;p72"/>
          <p:cNvGrpSpPr/>
          <p:nvPr/>
        </p:nvGrpSpPr>
        <p:grpSpPr>
          <a:xfrm>
            <a:off x="1053950" y="2293734"/>
            <a:ext cx="3302349" cy="122324"/>
            <a:chOff x="1464850" y="436376"/>
            <a:chExt cx="6001362" cy="222300"/>
          </a:xfrm>
        </p:grpSpPr>
        <p:sp>
          <p:nvSpPr>
            <p:cNvPr id="7557" name="Google Shape;7557;p72"/>
            <p:cNvSpPr/>
            <p:nvPr/>
          </p:nvSpPr>
          <p:spPr>
            <a:xfrm>
              <a:off x="1464850" y="436376"/>
              <a:ext cx="222300" cy="222300"/>
            </a:xfrm>
            <a:prstGeom prst="diamond">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58" name="Google Shape;7558;p72"/>
            <p:cNvSpPr/>
            <p:nvPr/>
          </p:nvSpPr>
          <p:spPr>
            <a:xfrm>
              <a:off x="4410215" y="436376"/>
              <a:ext cx="222300" cy="222300"/>
            </a:xfrm>
            <a:prstGeom prst="diamond">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59" name="Google Shape;7559;p72"/>
            <p:cNvSpPr/>
            <p:nvPr/>
          </p:nvSpPr>
          <p:spPr>
            <a:xfrm>
              <a:off x="7243912" y="436376"/>
              <a:ext cx="222300" cy="222300"/>
            </a:xfrm>
            <a:prstGeom prst="diamond">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60" name="Google Shape;7560;p72"/>
            <p:cNvSpPr/>
            <p:nvPr/>
          </p:nvSpPr>
          <p:spPr>
            <a:xfrm>
              <a:off x="2920366" y="436376"/>
              <a:ext cx="222300" cy="222300"/>
            </a:xfrm>
            <a:prstGeom prst="diamond">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561" name="Google Shape;7561;p72"/>
            <p:cNvSpPr/>
            <p:nvPr/>
          </p:nvSpPr>
          <p:spPr>
            <a:xfrm>
              <a:off x="5831847" y="436376"/>
              <a:ext cx="222300" cy="222300"/>
            </a:xfrm>
            <a:prstGeom prst="diamond">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cxnSp>
          <p:nvCxnSpPr>
            <p:cNvPr id="7562" name="Google Shape;7562;p72"/>
            <p:cNvCxnSpPr/>
            <p:nvPr/>
          </p:nvCxnSpPr>
          <p:spPr>
            <a:xfrm>
              <a:off x="1798637" y="547513"/>
              <a:ext cx="988200" cy="0"/>
            </a:xfrm>
            <a:prstGeom prst="straightConnector1">
              <a:avLst/>
            </a:prstGeom>
            <a:noFill/>
            <a:ln w="9525" cap="flat" cmpd="sng">
              <a:solidFill>
                <a:schemeClr val="accent2"/>
              </a:solidFill>
              <a:prstDash val="solid"/>
              <a:round/>
              <a:headEnd type="none" w="med" len="med"/>
              <a:tailEnd type="none" w="med" len="med"/>
            </a:ln>
          </p:spPr>
        </p:cxnSp>
        <p:cxnSp>
          <p:nvCxnSpPr>
            <p:cNvPr id="7563" name="Google Shape;7563;p72"/>
            <p:cNvCxnSpPr/>
            <p:nvPr/>
          </p:nvCxnSpPr>
          <p:spPr>
            <a:xfrm>
              <a:off x="3276248" y="547513"/>
              <a:ext cx="988200" cy="0"/>
            </a:xfrm>
            <a:prstGeom prst="straightConnector1">
              <a:avLst/>
            </a:prstGeom>
            <a:noFill/>
            <a:ln w="9525" cap="flat" cmpd="sng">
              <a:solidFill>
                <a:schemeClr val="accent2"/>
              </a:solidFill>
              <a:prstDash val="solid"/>
              <a:round/>
              <a:headEnd type="none" w="med" len="med"/>
              <a:tailEnd type="none" w="med" len="med"/>
            </a:ln>
          </p:spPr>
        </p:cxnSp>
        <p:cxnSp>
          <p:nvCxnSpPr>
            <p:cNvPr id="7564" name="Google Shape;7564;p72"/>
            <p:cNvCxnSpPr/>
            <p:nvPr/>
          </p:nvCxnSpPr>
          <p:spPr>
            <a:xfrm>
              <a:off x="4753898" y="547513"/>
              <a:ext cx="988200" cy="0"/>
            </a:xfrm>
            <a:prstGeom prst="straightConnector1">
              <a:avLst/>
            </a:prstGeom>
            <a:noFill/>
            <a:ln w="9525" cap="flat" cmpd="sng">
              <a:solidFill>
                <a:schemeClr val="accent2"/>
              </a:solidFill>
              <a:prstDash val="solid"/>
              <a:round/>
              <a:headEnd type="none" w="med" len="med"/>
              <a:tailEnd type="none" w="med" len="med"/>
            </a:ln>
          </p:spPr>
        </p:cxnSp>
        <p:cxnSp>
          <p:nvCxnSpPr>
            <p:cNvPr id="7565" name="Google Shape;7565;p72"/>
            <p:cNvCxnSpPr/>
            <p:nvPr/>
          </p:nvCxnSpPr>
          <p:spPr>
            <a:xfrm>
              <a:off x="6143961" y="547513"/>
              <a:ext cx="988200" cy="0"/>
            </a:xfrm>
            <a:prstGeom prst="straightConnector1">
              <a:avLst/>
            </a:prstGeom>
            <a:noFill/>
            <a:ln w="9525" cap="flat" cmpd="sng">
              <a:solidFill>
                <a:schemeClr val="accent2"/>
              </a:solidFill>
              <a:prstDash val="solid"/>
              <a:round/>
              <a:headEnd type="none" w="med" len="med"/>
              <a:tailEnd type="none" w="med" len="med"/>
            </a:ln>
          </p:spPr>
        </p:cxnSp>
      </p:grpSp>
      <p:grpSp>
        <p:nvGrpSpPr>
          <p:cNvPr id="7566" name="Google Shape;7566;p72"/>
          <p:cNvGrpSpPr/>
          <p:nvPr/>
        </p:nvGrpSpPr>
        <p:grpSpPr>
          <a:xfrm>
            <a:off x="1035639" y="3941021"/>
            <a:ext cx="1936947" cy="869231"/>
            <a:chOff x="803162" y="2667727"/>
            <a:chExt cx="1411906" cy="633611"/>
          </a:xfrm>
        </p:grpSpPr>
        <p:cxnSp>
          <p:nvCxnSpPr>
            <p:cNvPr id="7567" name="Google Shape;7567;p72"/>
            <p:cNvCxnSpPr>
              <a:stCxn id="7568" idx="2"/>
              <a:endCxn id="7569" idx="0"/>
            </p:cNvCxnSpPr>
            <p:nvPr/>
          </p:nvCxnSpPr>
          <p:spPr>
            <a:xfrm rot="-5400000" flipH="1">
              <a:off x="1629114" y="2672827"/>
              <a:ext cx="129300" cy="369300"/>
            </a:xfrm>
            <a:prstGeom prst="bentConnector3">
              <a:avLst>
                <a:gd name="adj1" fmla="val 49963"/>
              </a:avLst>
            </a:prstGeom>
            <a:noFill/>
            <a:ln w="9525" cap="flat" cmpd="sng">
              <a:solidFill>
                <a:schemeClr val="accent2"/>
              </a:solidFill>
              <a:prstDash val="solid"/>
              <a:round/>
              <a:headEnd type="none" w="sm" len="sm"/>
              <a:tailEnd type="none" w="sm" len="sm"/>
            </a:ln>
          </p:spPr>
        </p:cxnSp>
        <p:cxnSp>
          <p:nvCxnSpPr>
            <p:cNvPr id="7570" name="Google Shape;7570;p72"/>
            <p:cNvCxnSpPr>
              <a:stCxn id="7571" idx="0"/>
              <a:endCxn id="7568" idx="2"/>
            </p:cNvCxnSpPr>
            <p:nvPr/>
          </p:nvCxnSpPr>
          <p:spPr>
            <a:xfrm rot="-5400000">
              <a:off x="1259830" y="2672682"/>
              <a:ext cx="129300" cy="369300"/>
            </a:xfrm>
            <a:prstGeom prst="bentConnector3">
              <a:avLst>
                <a:gd name="adj1" fmla="val 49963"/>
              </a:avLst>
            </a:prstGeom>
            <a:noFill/>
            <a:ln w="9525" cap="flat" cmpd="sng">
              <a:solidFill>
                <a:schemeClr val="accent2"/>
              </a:solidFill>
              <a:prstDash val="solid"/>
              <a:round/>
              <a:headEnd type="none" w="sm" len="sm"/>
              <a:tailEnd type="none" w="sm" len="sm"/>
            </a:ln>
          </p:spPr>
        </p:cxnSp>
        <p:cxnSp>
          <p:nvCxnSpPr>
            <p:cNvPr id="7572" name="Google Shape;7572;p72"/>
            <p:cNvCxnSpPr>
              <a:stCxn id="7571" idx="2"/>
              <a:endCxn id="7573" idx="0"/>
            </p:cNvCxnSpPr>
            <p:nvPr/>
          </p:nvCxnSpPr>
          <p:spPr>
            <a:xfrm rot="-5400000" flipH="1">
              <a:off x="1163380" y="3023532"/>
              <a:ext cx="129300" cy="176400"/>
            </a:xfrm>
            <a:prstGeom prst="bentConnector3">
              <a:avLst>
                <a:gd name="adj1" fmla="val 49963"/>
              </a:avLst>
            </a:prstGeom>
            <a:noFill/>
            <a:ln w="9525" cap="flat" cmpd="sng">
              <a:solidFill>
                <a:schemeClr val="accent2"/>
              </a:solidFill>
              <a:prstDash val="solid"/>
              <a:round/>
              <a:headEnd type="none" w="sm" len="sm"/>
              <a:tailEnd type="none" w="sm" len="sm"/>
            </a:ln>
          </p:spPr>
        </p:cxnSp>
        <p:cxnSp>
          <p:nvCxnSpPr>
            <p:cNvPr id="7574" name="Google Shape;7574;p72"/>
            <p:cNvCxnSpPr>
              <a:stCxn id="7575" idx="0"/>
              <a:endCxn id="7571" idx="2"/>
            </p:cNvCxnSpPr>
            <p:nvPr/>
          </p:nvCxnSpPr>
          <p:spPr>
            <a:xfrm rot="-5400000">
              <a:off x="987062" y="3023388"/>
              <a:ext cx="129300" cy="176400"/>
            </a:xfrm>
            <a:prstGeom prst="bentConnector3">
              <a:avLst>
                <a:gd name="adj1" fmla="val 49963"/>
              </a:avLst>
            </a:prstGeom>
            <a:noFill/>
            <a:ln w="9525" cap="flat" cmpd="sng">
              <a:solidFill>
                <a:schemeClr val="accent2"/>
              </a:solidFill>
              <a:prstDash val="solid"/>
              <a:round/>
              <a:headEnd type="none" w="sm" len="sm"/>
              <a:tailEnd type="none" w="sm" len="sm"/>
            </a:ln>
          </p:spPr>
        </p:cxnSp>
        <p:cxnSp>
          <p:nvCxnSpPr>
            <p:cNvPr id="7576" name="Google Shape;7576;p72"/>
            <p:cNvCxnSpPr>
              <a:stCxn id="7569" idx="2"/>
              <a:endCxn id="7577" idx="0"/>
            </p:cNvCxnSpPr>
            <p:nvPr/>
          </p:nvCxnSpPr>
          <p:spPr>
            <a:xfrm rot="-5400000" flipH="1">
              <a:off x="1901948" y="3023532"/>
              <a:ext cx="129300" cy="176400"/>
            </a:xfrm>
            <a:prstGeom prst="bentConnector3">
              <a:avLst>
                <a:gd name="adj1" fmla="val 49963"/>
              </a:avLst>
            </a:prstGeom>
            <a:noFill/>
            <a:ln w="9525" cap="flat" cmpd="sng">
              <a:solidFill>
                <a:schemeClr val="accent2"/>
              </a:solidFill>
              <a:prstDash val="solid"/>
              <a:round/>
              <a:headEnd type="none" w="sm" len="sm"/>
              <a:tailEnd type="none" w="sm" len="sm"/>
            </a:ln>
          </p:spPr>
        </p:cxnSp>
        <p:cxnSp>
          <p:nvCxnSpPr>
            <p:cNvPr id="7578" name="Google Shape;7578;p72"/>
            <p:cNvCxnSpPr>
              <a:stCxn id="7579" idx="0"/>
              <a:endCxn id="7569" idx="2"/>
            </p:cNvCxnSpPr>
            <p:nvPr/>
          </p:nvCxnSpPr>
          <p:spPr>
            <a:xfrm rot="-5400000">
              <a:off x="1725631" y="3023388"/>
              <a:ext cx="129300" cy="176400"/>
            </a:xfrm>
            <a:prstGeom prst="bentConnector3">
              <a:avLst>
                <a:gd name="adj1" fmla="val 49963"/>
              </a:avLst>
            </a:prstGeom>
            <a:noFill/>
            <a:ln w="9525" cap="flat" cmpd="sng">
              <a:solidFill>
                <a:schemeClr val="accent2"/>
              </a:solidFill>
              <a:prstDash val="solid"/>
              <a:round/>
              <a:headEnd type="none" w="sm" len="sm"/>
              <a:tailEnd type="none" w="sm" len="sm"/>
            </a:ln>
          </p:spPr>
        </p:cxnSp>
        <p:sp>
          <p:nvSpPr>
            <p:cNvPr id="7575" name="Google Shape;7575;p72"/>
            <p:cNvSpPr/>
            <p:nvPr/>
          </p:nvSpPr>
          <p:spPr>
            <a:xfrm>
              <a:off x="803162" y="3176238"/>
              <a:ext cx="320700" cy="125100"/>
            </a:xfrm>
            <a:prstGeom prst="roundRect">
              <a:avLst>
                <a:gd name="adj" fmla="val 50000"/>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a:endParaRPr sz="2133" dirty="0">
                <a:solidFill>
                  <a:schemeClr val="accent4">
                    <a:lumMod val="50000"/>
                  </a:schemeClr>
                </a:solidFill>
                <a:cs typeface="B Nazanin" pitchFamily="2" charset="-78"/>
              </a:endParaRPr>
            </a:p>
          </p:txBody>
        </p:sp>
        <p:sp>
          <p:nvSpPr>
            <p:cNvPr id="7573" name="Google Shape;7573;p72"/>
            <p:cNvSpPr/>
            <p:nvPr/>
          </p:nvSpPr>
          <p:spPr>
            <a:xfrm>
              <a:off x="1155799" y="3176238"/>
              <a:ext cx="320700" cy="125100"/>
            </a:xfrm>
            <a:prstGeom prst="roundRect">
              <a:avLst>
                <a:gd name="adj" fmla="val 50000"/>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a:endParaRPr sz="2133" dirty="0">
                <a:solidFill>
                  <a:schemeClr val="accent4">
                    <a:lumMod val="50000"/>
                  </a:schemeClr>
                </a:solidFill>
                <a:cs typeface="B Nazanin" pitchFamily="2" charset="-78"/>
              </a:endParaRPr>
            </a:p>
          </p:txBody>
        </p:sp>
        <p:sp>
          <p:nvSpPr>
            <p:cNvPr id="7579" name="Google Shape;7579;p72"/>
            <p:cNvSpPr/>
            <p:nvPr/>
          </p:nvSpPr>
          <p:spPr>
            <a:xfrm>
              <a:off x="1541731" y="3176238"/>
              <a:ext cx="320700" cy="125100"/>
            </a:xfrm>
            <a:prstGeom prst="roundRect">
              <a:avLst>
                <a:gd name="adj" fmla="val 50000"/>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a:endParaRPr sz="2133" dirty="0">
                <a:solidFill>
                  <a:schemeClr val="accent4">
                    <a:lumMod val="50000"/>
                  </a:schemeClr>
                </a:solidFill>
                <a:cs typeface="B Nazanin" pitchFamily="2" charset="-78"/>
              </a:endParaRPr>
            </a:p>
          </p:txBody>
        </p:sp>
        <p:sp>
          <p:nvSpPr>
            <p:cNvPr id="7577" name="Google Shape;7577;p72"/>
            <p:cNvSpPr/>
            <p:nvPr/>
          </p:nvSpPr>
          <p:spPr>
            <a:xfrm>
              <a:off x="1894368" y="3176238"/>
              <a:ext cx="320700" cy="125100"/>
            </a:xfrm>
            <a:prstGeom prst="roundRect">
              <a:avLst>
                <a:gd name="adj" fmla="val 50000"/>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a:endParaRPr sz="2133" dirty="0">
                <a:solidFill>
                  <a:schemeClr val="accent4">
                    <a:lumMod val="50000"/>
                  </a:schemeClr>
                </a:solidFill>
                <a:cs typeface="B Nazanin" pitchFamily="2" charset="-78"/>
              </a:endParaRPr>
            </a:p>
          </p:txBody>
        </p:sp>
        <p:sp>
          <p:nvSpPr>
            <p:cNvPr id="7569" name="Google Shape;7569;p72"/>
            <p:cNvSpPr/>
            <p:nvPr/>
          </p:nvSpPr>
          <p:spPr>
            <a:xfrm>
              <a:off x="1718048" y="2921982"/>
              <a:ext cx="320700" cy="125100"/>
            </a:xfrm>
            <a:prstGeom prst="roundRect">
              <a:avLst>
                <a:gd name="adj" fmla="val 50000"/>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a:endParaRPr sz="2133" dirty="0">
                <a:solidFill>
                  <a:schemeClr val="accent4">
                    <a:lumMod val="50000"/>
                  </a:schemeClr>
                </a:solidFill>
                <a:cs typeface="B Nazanin" pitchFamily="2" charset="-78"/>
              </a:endParaRPr>
            </a:p>
          </p:txBody>
        </p:sp>
        <p:sp>
          <p:nvSpPr>
            <p:cNvPr id="7571" name="Google Shape;7571;p72"/>
            <p:cNvSpPr/>
            <p:nvPr/>
          </p:nvSpPr>
          <p:spPr>
            <a:xfrm>
              <a:off x="979480" y="2921982"/>
              <a:ext cx="320700" cy="125100"/>
            </a:xfrm>
            <a:prstGeom prst="roundRect">
              <a:avLst>
                <a:gd name="adj" fmla="val 50000"/>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a:endParaRPr sz="2133" dirty="0">
                <a:solidFill>
                  <a:schemeClr val="accent4">
                    <a:lumMod val="50000"/>
                  </a:schemeClr>
                </a:solidFill>
                <a:cs typeface="B Nazanin" pitchFamily="2" charset="-78"/>
              </a:endParaRPr>
            </a:p>
          </p:txBody>
        </p:sp>
        <p:sp>
          <p:nvSpPr>
            <p:cNvPr id="7568" name="Google Shape;7568;p72"/>
            <p:cNvSpPr/>
            <p:nvPr/>
          </p:nvSpPr>
          <p:spPr>
            <a:xfrm>
              <a:off x="1348764" y="2667727"/>
              <a:ext cx="320700" cy="125100"/>
            </a:xfrm>
            <a:prstGeom prst="roundRect">
              <a:avLst>
                <a:gd name="adj" fmla="val 50000"/>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580" name="Google Shape;7580;p72"/>
          <p:cNvGrpSpPr/>
          <p:nvPr/>
        </p:nvGrpSpPr>
        <p:grpSpPr>
          <a:xfrm>
            <a:off x="1035642" y="1855073"/>
            <a:ext cx="3358055" cy="279079"/>
            <a:chOff x="803163" y="1111966"/>
            <a:chExt cx="2447800" cy="203430"/>
          </a:xfrm>
        </p:grpSpPr>
        <p:grpSp>
          <p:nvGrpSpPr>
            <p:cNvPr id="7581" name="Google Shape;7581;p72"/>
            <p:cNvGrpSpPr/>
            <p:nvPr/>
          </p:nvGrpSpPr>
          <p:grpSpPr>
            <a:xfrm>
              <a:off x="1958180" y="1111966"/>
              <a:ext cx="588019" cy="121396"/>
              <a:chOff x="4808316" y="2800065"/>
              <a:chExt cx="1999386" cy="412910"/>
            </a:xfrm>
          </p:grpSpPr>
          <p:sp>
            <p:nvSpPr>
              <p:cNvPr id="7582" name="Google Shape;7582;p72"/>
              <p:cNvSpPr/>
              <p:nvPr/>
            </p:nvSpPr>
            <p:spPr>
              <a:xfrm>
                <a:off x="4849302" y="3079475"/>
                <a:ext cx="1958400" cy="1335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nvGrpSpPr>
              <p:cNvPr id="7583" name="Google Shape;7583;p72"/>
              <p:cNvGrpSpPr/>
              <p:nvPr/>
            </p:nvGrpSpPr>
            <p:grpSpPr>
              <a:xfrm>
                <a:off x="4808316" y="2800065"/>
                <a:ext cx="92400" cy="411825"/>
                <a:chOff x="845575" y="2563700"/>
                <a:chExt cx="92400" cy="411825"/>
              </a:xfrm>
            </p:grpSpPr>
            <p:cxnSp>
              <p:nvCxnSpPr>
                <p:cNvPr id="7584" name="Google Shape;7584;p72"/>
                <p:cNvCxnSpPr/>
                <p:nvPr/>
              </p:nvCxnSpPr>
              <p:spPr>
                <a:xfrm>
                  <a:off x="891775" y="2616125"/>
                  <a:ext cx="0" cy="359400"/>
                </a:xfrm>
                <a:prstGeom prst="straightConnector1">
                  <a:avLst/>
                </a:prstGeom>
                <a:noFill/>
                <a:ln w="9525" cap="flat" cmpd="sng">
                  <a:solidFill>
                    <a:schemeClr val="accent2"/>
                  </a:solidFill>
                  <a:prstDash val="solid"/>
                  <a:round/>
                  <a:headEnd type="none" w="sm" len="sm"/>
                  <a:tailEnd type="none" w="sm" len="sm"/>
                </a:ln>
              </p:spPr>
            </p:cxnSp>
            <p:sp>
              <p:nvSpPr>
                <p:cNvPr id="7585" name="Google Shape;7585;p72"/>
                <p:cNvSpPr/>
                <p:nvPr/>
              </p:nvSpPr>
              <p:spPr>
                <a:xfrm>
                  <a:off x="845575" y="2563700"/>
                  <a:ext cx="92400" cy="92400"/>
                </a:xfrm>
                <a:prstGeom prst="ellipse">
                  <a:avLst/>
                </a:prstGeom>
                <a:solidFill>
                  <a:srgbClr val="667E92"/>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cxnSp>
          <p:nvCxnSpPr>
            <p:cNvPr id="7586" name="Google Shape;7586;p72"/>
            <p:cNvCxnSpPr/>
            <p:nvPr/>
          </p:nvCxnSpPr>
          <p:spPr>
            <a:xfrm>
              <a:off x="3237251" y="1127387"/>
              <a:ext cx="0" cy="105600"/>
            </a:xfrm>
            <a:prstGeom prst="straightConnector1">
              <a:avLst/>
            </a:prstGeom>
            <a:noFill/>
            <a:ln w="9525" cap="flat" cmpd="sng">
              <a:solidFill>
                <a:schemeClr val="accent2"/>
              </a:solidFill>
              <a:prstDash val="solid"/>
              <a:round/>
              <a:headEnd type="none" w="sm" len="sm"/>
              <a:tailEnd type="none" w="sm" len="sm"/>
            </a:ln>
          </p:spPr>
        </p:cxnSp>
        <p:sp>
          <p:nvSpPr>
            <p:cNvPr id="7587" name="Google Shape;7587;p72"/>
            <p:cNvSpPr/>
            <p:nvPr/>
          </p:nvSpPr>
          <p:spPr>
            <a:xfrm>
              <a:off x="3223663" y="1111974"/>
              <a:ext cx="27300" cy="27300"/>
            </a:xfrm>
            <a:prstGeom prst="ellipse">
              <a:avLst/>
            </a:prstGeom>
            <a:solidFill>
              <a:srgbClr val="667E92"/>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nvGrpSpPr>
            <p:cNvPr id="7588" name="Google Shape;7588;p72"/>
            <p:cNvGrpSpPr/>
            <p:nvPr/>
          </p:nvGrpSpPr>
          <p:grpSpPr>
            <a:xfrm>
              <a:off x="803163" y="1111974"/>
              <a:ext cx="591158" cy="121545"/>
              <a:chOff x="803163" y="1111974"/>
              <a:chExt cx="591158" cy="121545"/>
            </a:xfrm>
          </p:grpSpPr>
          <p:grpSp>
            <p:nvGrpSpPr>
              <p:cNvPr id="7589" name="Google Shape;7589;p72"/>
              <p:cNvGrpSpPr/>
              <p:nvPr/>
            </p:nvGrpSpPr>
            <p:grpSpPr>
              <a:xfrm>
                <a:off x="803163" y="1111974"/>
                <a:ext cx="27175" cy="121077"/>
                <a:chOff x="845575" y="2563700"/>
                <a:chExt cx="92400" cy="411825"/>
              </a:xfrm>
            </p:grpSpPr>
            <p:cxnSp>
              <p:nvCxnSpPr>
                <p:cNvPr id="7590" name="Google Shape;7590;p72"/>
                <p:cNvCxnSpPr/>
                <p:nvPr/>
              </p:nvCxnSpPr>
              <p:spPr>
                <a:xfrm>
                  <a:off x="891775" y="2616125"/>
                  <a:ext cx="0" cy="359400"/>
                </a:xfrm>
                <a:prstGeom prst="straightConnector1">
                  <a:avLst/>
                </a:prstGeom>
                <a:noFill/>
                <a:ln w="9525" cap="flat" cmpd="sng">
                  <a:solidFill>
                    <a:schemeClr val="accent2"/>
                  </a:solidFill>
                  <a:prstDash val="solid"/>
                  <a:round/>
                  <a:headEnd type="none" w="sm" len="sm"/>
                  <a:tailEnd type="none" w="sm" len="sm"/>
                </a:ln>
              </p:spPr>
            </p:cxnSp>
            <p:sp>
              <p:nvSpPr>
                <p:cNvPr id="7591" name="Google Shape;7591;p72"/>
                <p:cNvSpPr/>
                <p:nvPr/>
              </p:nvSpPr>
              <p:spPr>
                <a:xfrm>
                  <a:off x="845575" y="2563700"/>
                  <a:ext cx="92400" cy="92400"/>
                </a:xfrm>
                <a:prstGeom prst="ellipse">
                  <a:avLst/>
                </a:prstGeom>
                <a:solidFill>
                  <a:srgbClr val="667E92"/>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sp>
            <p:nvSpPr>
              <p:cNvPr id="7592" name="Google Shape;7592;p72"/>
              <p:cNvSpPr/>
              <p:nvPr/>
            </p:nvSpPr>
            <p:spPr>
              <a:xfrm>
                <a:off x="818321" y="1194219"/>
                <a:ext cx="576000" cy="393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593" name="Google Shape;7593;p72"/>
            <p:cNvGrpSpPr/>
            <p:nvPr/>
          </p:nvGrpSpPr>
          <p:grpSpPr>
            <a:xfrm>
              <a:off x="1381910" y="1194219"/>
              <a:ext cx="588341" cy="121177"/>
              <a:chOff x="1381910" y="1194219"/>
              <a:chExt cx="588341" cy="121177"/>
            </a:xfrm>
          </p:grpSpPr>
          <p:grpSp>
            <p:nvGrpSpPr>
              <p:cNvPr id="7594" name="Google Shape;7594;p72"/>
              <p:cNvGrpSpPr/>
              <p:nvPr/>
            </p:nvGrpSpPr>
            <p:grpSpPr>
              <a:xfrm rot="10800000">
                <a:off x="1381910" y="1194319"/>
                <a:ext cx="27175" cy="121077"/>
                <a:chOff x="2070100" y="2563700"/>
                <a:chExt cx="92400" cy="411825"/>
              </a:xfrm>
            </p:grpSpPr>
            <p:cxnSp>
              <p:nvCxnSpPr>
                <p:cNvPr id="7595" name="Google Shape;7595;p72"/>
                <p:cNvCxnSpPr/>
                <p:nvPr/>
              </p:nvCxnSpPr>
              <p:spPr>
                <a:xfrm>
                  <a:off x="2116300" y="2616125"/>
                  <a:ext cx="0" cy="359400"/>
                </a:xfrm>
                <a:prstGeom prst="straightConnector1">
                  <a:avLst/>
                </a:prstGeom>
                <a:noFill/>
                <a:ln w="9525" cap="flat" cmpd="sng">
                  <a:solidFill>
                    <a:schemeClr val="accent2"/>
                  </a:solidFill>
                  <a:prstDash val="solid"/>
                  <a:round/>
                  <a:headEnd type="none" w="sm" len="sm"/>
                  <a:tailEnd type="none" w="sm" len="sm"/>
                </a:ln>
              </p:spPr>
            </p:cxnSp>
            <p:sp>
              <p:nvSpPr>
                <p:cNvPr id="7596" name="Google Shape;7596;p72"/>
                <p:cNvSpPr/>
                <p:nvPr/>
              </p:nvSpPr>
              <p:spPr>
                <a:xfrm>
                  <a:off x="2070100" y="2563700"/>
                  <a:ext cx="92400" cy="92400"/>
                </a:xfrm>
                <a:prstGeom prst="ellipse">
                  <a:avLst/>
                </a:prstGeom>
                <a:solidFill>
                  <a:srgbClr val="667E92"/>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sp>
            <p:nvSpPr>
              <p:cNvPr id="7597" name="Google Shape;7597;p72"/>
              <p:cNvSpPr/>
              <p:nvPr/>
            </p:nvSpPr>
            <p:spPr>
              <a:xfrm>
                <a:off x="1394250" y="1194219"/>
                <a:ext cx="576000" cy="393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598" name="Google Shape;7598;p72"/>
            <p:cNvGrpSpPr/>
            <p:nvPr/>
          </p:nvGrpSpPr>
          <p:grpSpPr>
            <a:xfrm>
              <a:off x="2532079" y="1194219"/>
              <a:ext cx="704927" cy="121177"/>
              <a:chOff x="2532079" y="1194219"/>
              <a:chExt cx="704927" cy="121177"/>
            </a:xfrm>
          </p:grpSpPr>
          <p:grpSp>
            <p:nvGrpSpPr>
              <p:cNvPr id="7599" name="Google Shape;7599;p72"/>
              <p:cNvGrpSpPr/>
              <p:nvPr/>
            </p:nvGrpSpPr>
            <p:grpSpPr>
              <a:xfrm rot="10800000">
                <a:off x="2532079" y="1194319"/>
                <a:ext cx="27175" cy="121077"/>
                <a:chOff x="2070100" y="2563700"/>
                <a:chExt cx="92400" cy="411825"/>
              </a:xfrm>
            </p:grpSpPr>
            <p:cxnSp>
              <p:nvCxnSpPr>
                <p:cNvPr id="7600" name="Google Shape;7600;p72"/>
                <p:cNvCxnSpPr/>
                <p:nvPr/>
              </p:nvCxnSpPr>
              <p:spPr>
                <a:xfrm>
                  <a:off x="2116300" y="2616125"/>
                  <a:ext cx="0" cy="359400"/>
                </a:xfrm>
                <a:prstGeom prst="straightConnector1">
                  <a:avLst/>
                </a:prstGeom>
                <a:noFill/>
                <a:ln w="9525" cap="flat" cmpd="sng">
                  <a:solidFill>
                    <a:schemeClr val="accent2"/>
                  </a:solidFill>
                  <a:prstDash val="solid"/>
                  <a:round/>
                  <a:headEnd type="none" w="sm" len="sm"/>
                  <a:tailEnd type="none" w="sm" len="sm"/>
                </a:ln>
              </p:spPr>
            </p:cxnSp>
            <p:sp>
              <p:nvSpPr>
                <p:cNvPr id="7601" name="Google Shape;7601;p72"/>
                <p:cNvSpPr/>
                <p:nvPr/>
              </p:nvSpPr>
              <p:spPr>
                <a:xfrm>
                  <a:off x="2070100" y="2563700"/>
                  <a:ext cx="92400" cy="92400"/>
                </a:xfrm>
                <a:prstGeom prst="ellipse">
                  <a:avLst/>
                </a:prstGeom>
                <a:solidFill>
                  <a:srgbClr val="667E92"/>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sp>
            <p:nvSpPr>
              <p:cNvPr id="7602" name="Google Shape;7602;p72"/>
              <p:cNvSpPr/>
              <p:nvPr/>
            </p:nvSpPr>
            <p:spPr>
              <a:xfrm>
                <a:off x="2546107" y="1194219"/>
                <a:ext cx="690900" cy="393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grpSp>
        <p:nvGrpSpPr>
          <p:cNvPr id="7603" name="Google Shape;7603;p72"/>
          <p:cNvGrpSpPr/>
          <p:nvPr/>
        </p:nvGrpSpPr>
        <p:grpSpPr>
          <a:xfrm>
            <a:off x="4759655" y="5450581"/>
            <a:ext cx="2090371" cy="655569"/>
            <a:chOff x="5194708" y="3484366"/>
            <a:chExt cx="3148148" cy="987304"/>
          </a:xfrm>
        </p:grpSpPr>
        <p:grpSp>
          <p:nvGrpSpPr>
            <p:cNvPr id="7604" name="Google Shape;7604;p72"/>
            <p:cNvGrpSpPr/>
            <p:nvPr/>
          </p:nvGrpSpPr>
          <p:grpSpPr>
            <a:xfrm>
              <a:off x="7531521" y="3484366"/>
              <a:ext cx="811335" cy="987304"/>
              <a:chOff x="3379425" y="1617275"/>
              <a:chExt cx="1090650" cy="1327200"/>
            </a:xfrm>
          </p:grpSpPr>
          <p:sp>
            <p:nvSpPr>
              <p:cNvPr id="7605" name="Google Shape;7605;p72"/>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06" name="Google Shape;7606;p72"/>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07" name="Google Shape;7607;p72"/>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608" name="Google Shape;7608;p72"/>
            <p:cNvGrpSpPr/>
            <p:nvPr/>
          </p:nvGrpSpPr>
          <p:grpSpPr>
            <a:xfrm>
              <a:off x="6752546" y="3484366"/>
              <a:ext cx="811428" cy="987304"/>
              <a:chOff x="2332275" y="1617275"/>
              <a:chExt cx="1090775" cy="1327200"/>
            </a:xfrm>
          </p:grpSpPr>
          <p:sp>
            <p:nvSpPr>
              <p:cNvPr id="7609" name="Google Shape;7609;p72"/>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10" name="Google Shape;7610;p72"/>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11" name="Google Shape;7611;p72"/>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612" name="Google Shape;7612;p72"/>
            <p:cNvGrpSpPr/>
            <p:nvPr/>
          </p:nvGrpSpPr>
          <p:grpSpPr>
            <a:xfrm>
              <a:off x="5973664" y="3484366"/>
              <a:ext cx="811335" cy="987304"/>
              <a:chOff x="1285250" y="1617275"/>
              <a:chExt cx="1090650" cy="1327200"/>
            </a:xfrm>
          </p:grpSpPr>
          <p:sp>
            <p:nvSpPr>
              <p:cNvPr id="7613" name="Google Shape;7613;p72"/>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14" name="Google Shape;7614;p72"/>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15" name="Google Shape;7615;p72"/>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616" name="Google Shape;7616;p72"/>
            <p:cNvGrpSpPr/>
            <p:nvPr/>
          </p:nvGrpSpPr>
          <p:grpSpPr>
            <a:xfrm>
              <a:off x="5194708" y="3484366"/>
              <a:ext cx="811409" cy="987304"/>
              <a:chOff x="238125" y="1617275"/>
              <a:chExt cx="1090750" cy="1327200"/>
            </a:xfrm>
          </p:grpSpPr>
          <p:sp>
            <p:nvSpPr>
              <p:cNvPr id="7617" name="Google Shape;7617;p72"/>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18" name="Google Shape;7618;p72"/>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19" name="Google Shape;7619;p72"/>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grpSp>
        <p:nvGrpSpPr>
          <p:cNvPr id="7620" name="Google Shape;7620;p72"/>
          <p:cNvGrpSpPr/>
          <p:nvPr/>
        </p:nvGrpSpPr>
        <p:grpSpPr>
          <a:xfrm>
            <a:off x="4707133" y="4757795"/>
            <a:ext cx="2155952" cy="461675"/>
            <a:chOff x="1808063" y="4294338"/>
            <a:chExt cx="3370782" cy="721817"/>
          </a:xfrm>
        </p:grpSpPr>
        <p:sp>
          <p:nvSpPr>
            <p:cNvPr id="7621" name="Google Shape;7621;p72"/>
            <p:cNvSpPr/>
            <p:nvPr/>
          </p:nvSpPr>
          <p:spPr>
            <a:xfrm>
              <a:off x="1906300"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22" name="Google Shape;7622;p72"/>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23" name="Google Shape;7623;p72"/>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24" name="Google Shape;7624;p72"/>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25" name="Google Shape;7625;p72"/>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26" name="Google Shape;7626;p72"/>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27" name="Google Shape;7627;p72"/>
            <p:cNvSpPr/>
            <p:nvPr/>
          </p:nvSpPr>
          <p:spPr>
            <a:xfrm>
              <a:off x="2568813"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28" name="Google Shape;7628;p72"/>
            <p:cNvSpPr/>
            <p:nvPr/>
          </p:nvSpPr>
          <p:spPr>
            <a:xfrm>
              <a:off x="3231883"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29" name="Google Shape;7629;p72"/>
            <p:cNvSpPr/>
            <p:nvPr/>
          </p:nvSpPr>
          <p:spPr>
            <a:xfrm>
              <a:off x="3894395"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30" name="Google Shape;7630;p72"/>
            <p:cNvSpPr/>
            <p:nvPr/>
          </p:nvSpPr>
          <p:spPr>
            <a:xfrm>
              <a:off x="4560958"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631" name="Google Shape;7631;p72"/>
          <p:cNvGrpSpPr/>
          <p:nvPr/>
        </p:nvGrpSpPr>
        <p:grpSpPr>
          <a:xfrm>
            <a:off x="1078083" y="5139167"/>
            <a:ext cx="1727843" cy="862116"/>
            <a:chOff x="834100" y="3642869"/>
            <a:chExt cx="1259483" cy="628426"/>
          </a:xfrm>
        </p:grpSpPr>
        <p:sp>
          <p:nvSpPr>
            <p:cNvPr id="7632" name="Google Shape;7632;p72"/>
            <p:cNvSpPr/>
            <p:nvPr/>
          </p:nvSpPr>
          <p:spPr>
            <a:xfrm>
              <a:off x="1557115" y="4061516"/>
              <a:ext cx="127079" cy="163426"/>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33" name="Google Shape;7633;p72"/>
            <p:cNvSpPr/>
            <p:nvPr/>
          </p:nvSpPr>
          <p:spPr>
            <a:xfrm>
              <a:off x="1847875" y="4224937"/>
              <a:ext cx="161119" cy="4"/>
            </a:xfrm>
            <a:custGeom>
              <a:avLst/>
              <a:gdLst/>
              <a:ahLst/>
              <a:cxnLst/>
              <a:rect l="l" t="t" r="r" b="b"/>
              <a:pathLst>
                <a:path w="36535" h="1" fill="none" extrusionOk="0">
                  <a:moveTo>
                    <a:pt x="1" y="0"/>
                  </a:moveTo>
                  <a:lnTo>
                    <a:pt x="36535" y="0"/>
                  </a:ln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34" name="Google Shape;7634;p72"/>
            <p:cNvSpPr/>
            <p:nvPr/>
          </p:nvSpPr>
          <p:spPr>
            <a:xfrm>
              <a:off x="1684189" y="4176763"/>
              <a:ext cx="163690" cy="94532"/>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noFill/>
            <a:ln w="9525" cap="flat" cmpd="sng">
              <a:solidFill>
                <a:schemeClr val="accent2"/>
              </a:solidFill>
              <a:prstDash val="solid"/>
              <a:miter lim="364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35" name="Google Shape;7635;p72"/>
            <p:cNvSpPr/>
            <p:nvPr/>
          </p:nvSpPr>
          <p:spPr>
            <a:xfrm>
              <a:off x="1246916" y="3961205"/>
              <a:ext cx="77612" cy="4"/>
            </a:xfrm>
            <a:custGeom>
              <a:avLst/>
              <a:gdLst/>
              <a:ahLst/>
              <a:cxnLst/>
              <a:rect l="l" t="t" r="r" b="b"/>
              <a:pathLst>
                <a:path w="17599" h="1" fill="none" extrusionOk="0">
                  <a:moveTo>
                    <a:pt x="17598" y="0"/>
                  </a:moveTo>
                  <a:lnTo>
                    <a:pt x="1" y="0"/>
                  </a:ln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36" name="Google Shape;7636;p72"/>
            <p:cNvSpPr/>
            <p:nvPr/>
          </p:nvSpPr>
          <p:spPr>
            <a:xfrm>
              <a:off x="854078" y="3861292"/>
              <a:ext cx="154429" cy="4"/>
            </a:xfrm>
            <a:custGeom>
              <a:avLst/>
              <a:gdLst/>
              <a:ahLst/>
              <a:cxnLst/>
              <a:rect l="l" t="t" r="r" b="b"/>
              <a:pathLst>
                <a:path w="35018" h="1" fill="none" extrusionOk="0">
                  <a:moveTo>
                    <a:pt x="35017" y="1"/>
                  </a:moveTo>
                  <a:lnTo>
                    <a:pt x="1" y="1"/>
                  </a:ln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37" name="Google Shape;7637;p72"/>
            <p:cNvSpPr/>
            <p:nvPr/>
          </p:nvSpPr>
          <p:spPr>
            <a:xfrm>
              <a:off x="1164630" y="3861309"/>
              <a:ext cx="79574" cy="199792"/>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38" name="Google Shape;7638;p72"/>
            <p:cNvSpPr/>
            <p:nvPr/>
          </p:nvSpPr>
          <p:spPr>
            <a:xfrm>
              <a:off x="854078" y="4061097"/>
              <a:ext cx="146866" cy="4"/>
            </a:xfrm>
            <a:custGeom>
              <a:avLst/>
              <a:gdLst/>
              <a:ahLst/>
              <a:cxnLst/>
              <a:rect l="l" t="t" r="r" b="b"/>
              <a:pathLst>
                <a:path w="33303" h="1" fill="none" extrusionOk="0">
                  <a:moveTo>
                    <a:pt x="1" y="1"/>
                  </a:moveTo>
                  <a:lnTo>
                    <a:pt x="33303" y="1"/>
                  </a:ln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39" name="Google Shape;7639;p72"/>
            <p:cNvSpPr/>
            <p:nvPr/>
          </p:nvSpPr>
          <p:spPr>
            <a:xfrm>
              <a:off x="1000939" y="4005884"/>
              <a:ext cx="163695" cy="94514"/>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noFill/>
            <a:ln w="9525" cap="flat" cmpd="sng">
              <a:solidFill>
                <a:schemeClr val="accent2"/>
              </a:solidFill>
              <a:prstDash val="solid"/>
              <a:miter lim="364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40" name="Google Shape;7640;p72"/>
            <p:cNvSpPr/>
            <p:nvPr/>
          </p:nvSpPr>
          <p:spPr>
            <a:xfrm>
              <a:off x="1008502" y="3822418"/>
              <a:ext cx="163690" cy="94528"/>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noFill/>
            <a:ln w="9525" cap="flat" cmpd="sng">
              <a:solidFill>
                <a:schemeClr val="accent2"/>
              </a:solidFill>
              <a:prstDash val="solid"/>
              <a:miter lim="364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41" name="Google Shape;7641;p72"/>
            <p:cNvSpPr/>
            <p:nvPr/>
          </p:nvSpPr>
          <p:spPr>
            <a:xfrm>
              <a:off x="1603156" y="3961205"/>
              <a:ext cx="77612" cy="4"/>
            </a:xfrm>
            <a:custGeom>
              <a:avLst/>
              <a:gdLst/>
              <a:ahLst/>
              <a:cxnLst/>
              <a:rect l="l" t="t" r="r" b="b"/>
              <a:pathLst>
                <a:path w="17599" h="1" fill="none" extrusionOk="0">
                  <a:moveTo>
                    <a:pt x="1" y="0"/>
                  </a:moveTo>
                  <a:lnTo>
                    <a:pt x="17598" y="0"/>
                  </a:ln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42" name="Google Shape;7642;p72"/>
            <p:cNvSpPr/>
            <p:nvPr/>
          </p:nvSpPr>
          <p:spPr>
            <a:xfrm>
              <a:off x="1926576" y="3861292"/>
              <a:ext cx="144308" cy="4"/>
            </a:xfrm>
            <a:custGeom>
              <a:avLst/>
              <a:gdLst/>
              <a:ahLst/>
              <a:cxnLst/>
              <a:rect l="l" t="t" r="r" b="b"/>
              <a:pathLst>
                <a:path w="32723" h="1" fill="none" extrusionOk="0">
                  <a:moveTo>
                    <a:pt x="1" y="1"/>
                  </a:moveTo>
                  <a:lnTo>
                    <a:pt x="32723" y="1"/>
                  </a:ln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43" name="Google Shape;7643;p72"/>
            <p:cNvSpPr/>
            <p:nvPr/>
          </p:nvSpPr>
          <p:spPr>
            <a:xfrm>
              <a:off x="1680763" y="3861309"/>
              <a:ext cx="82127" cy="199792"/>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44" name="Google Shape;7644;p72"/>
            <p:cNvSpPr/>
            <p:nvPr/>
          </p:nvSpPr>
          <p:spPr>
            <a:xfrm>
              <a:off x="1926576" y="4061097"/>
              <a:ext cx="144308" cy="4"/>
            </a:xfrm>
            <a:custGeom>
              <a:avLst/>
              <a:gdLst/>
              <a:ahLst/>
              <a:cxnLst/>
              <a:rect l="l" t="t" r="r" b="b"/>
              <a:pathLst>
                <a:path w="32723" h="1" fill="none" extrusionOk="0">
                  <a:moveTo>
                    <a:pt x="32723" y="1"/>
                  </a:moveTo>
                  <a:lnTo>
                    <a:pt x="1" y="1"/>
                  </a:ln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45" name="Google Shape;7645;p72"/>
            <p:cNvSpPr/>
            <p:nvPr/>
          </p:nvSpPr>
          <p:spPr>
            <a:xfrm>
              <a:off x="1762436" y="3822418"/>
              <a:ext cx="163677" cy="94528"/>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noFill/>
            <a:ln w="9525" cap="flat" cmpd="sng">
              <a:solidFill>
                <a:schemeClr val="accent2"/>
              </a:solidFill>
              <a:prstDash val="solid"/>
              <a:miter lim="364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46" name="Google Shape;7646;p72"/>
            <p:cNvSpPr/>
            <p:nvPr/>
          </p:nvSpPr>
          <p:spPr>
            <a:xfrm>
              <a:off x="1762886" y="4005884"/>
              <a:ext cx="163695" cy="94514"/>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noFill/>
            <a:ln w="9525" cap="flat" cmpd="sng">
              <a:solidFill>
                <a:schemeClr val="accent2"/>
              </a:solidFill>
              <a:prstDash val="solid"/>
              <a:miter lim="364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47" name="Google Shape;7647;p72"/>
            <p:cNvSpPr/>
            <p:nvPr/>
          </p:nvSpPr>
          <p:spPr>
            <a:xfrm>
              <a:off x="1325004" y="3820086"/>
              <a:ext cx="278558" cy="278382"/>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chemeClr val="accent2"/>
              </a:solidFill>
              <a:prstDash val="solid"/>
              <a:miter lim="364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48" name="Google Shape;7648;p72"/>
            <p:cNvSpPr/>
            <p:nvPr/>
          </p:nvSpPr>
          <p:spPr>
            <a:xfrm>
              <a:off x="1235816" y="3689223"/>
              <a:ext cx="134752" cy="171223"/>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49" name="Google Shape;7649;p72"/>
            <p:cNvSpPr/>
            <p:nvPr/>
          </p:nvSpPr>
          <p:spPr>
            <a:xfrm>
              <a:off x="910512" y="3689223"/>
              <a:ext cx="161618" cy="4"/>
            </a:xfrm>
            <a:custGeom>
              <a:avLst/>
              <a:gdLst/>
              <a:ahLst/>
              <a:cxnLst/>
              <a:rect l="l" t="t" r="r" b="b"/>
              <a:pathLst>
                <a:path w="36648" h="1" fill="none" extrusionOk="0">
                  <a:moveTo>
                    <a:pt x="36648" y="1"/>
                  </a:moveTo>
                  <a:lnTo>
                    <a:pt x="1" y="1"/>
                  </a:ln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50" name="Google Shape;7650;p72"/>
            <p:cNvSpPr/>
            <p:nvPr/>
          </p:nvSpPr>
          <p:spPr>
            <a:xfrm>
              <a:off x="1072126" y="3642869"/>
              <a:ext cx="163695" cy="94532"/>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noFill/>
            <a:ln w="9525" cap="flat" cmpd="sng">
              <a:solidFill>
                <a:schemeClr val="accent2"/>
              </a:solidFill>
              <a:prstDash val="solid"/>
              <a:miter lim="364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51" name="Google Shape;7651;p72"/>
            <p:cNvSpPr/>
            <p:nvPr/>
          </p:nvSpPr>
          <p:spPr>
            <a:xfrm>
              <a:off x="1235913" y="4073301"/>
              <a:ext cx="134655" cy="15164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52" name="Google Shape;7652;p72"/>
            <p:cNvSpPr/>
            <p:nvPr/>
          </p:nvSpPr>
          <p:spPr>
            <a:xfrm>
              <a:off x="910512" y="4224937"/>
              <a:ext cx="161618" cy="4"/>
            </a:xfrm>
            <a:custGeom>
              <a:avLst/>
              <a:gdLst/>
              <a:ahLst/>
              <a:cxnLst/>
              <a:rect l="l" t="t" r="r" b="b"/>
              <a:pathLst>
                <a:path w="36648" h="1" fill="none" extrusionOk="0">
                  <a:moveTo>
                    <a:pt x="36648" y="0"/>
                  </a:moveTo>
                  <a:lnTo>
                    <a:pt x="1" y="0"/>
                  </a:ln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53" name="Google Shape;7653;p72"/>
            <p:cNvSpPr/>
            <p:nvPr/>
          </p:nvSpPr>
          <p:spPr>
            <a:xfrm>
              <a:off x="1072126" y="4176763"/>
              <a:ext cx="163695" cy="94532"/>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noFill/>
            <a:ln w="9525" cap="flat" cmpd="sng">
              <a:solidFill>
                <a:schemeClr val="accent2"/>
              </a:solidFill>
              <a:prstDash val="solid"/>
              <a:miter lim="364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54" name="Google Shape;7654;p72"/>
            <p:cNvSpPr/>
            <p:nvPr/>
          </p:nvSpPr>
          <p:spPr>
            <a:xfrm>
              <a:off x="1562328" y="3689223"/>
              <a:ext cx="128816" cy="171223"/>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55" name="Google Shape;7655;p72"/>
            <p:cNvSpPr/>
            <p:nvPr/>
          </p:nvSpPr>
          <p:spPr>
            <a:xfrm>
              <a:off x="1854826" y="3689223"/>
              <a:ext cx="154169" cy="4"/>
            </a:xfrm>
            <a:custGeom>
              <a:avLst/>
              <a:gdLst/>
              <a:ahLst/>
              <a:cxnLst/>
              <a:rect l="l" t="t" r="r" b="b"/>
              <a:pathLst>
                <a:path w="34959" h="1" fill="none" extrusionOk="0">
                  <a:moveTo>
                    <a:pt x="1" y="1"/>
                  </a:moveTo>
                  <a:lnTo>
                    <a:pt x="34959" y="1"/>
                  </a:ln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56" name="Google Shape;7656;p72"/>
            <p:cNvSpPr/>
            <p:nvPr/>
          </p:nvSpPr>
          <p:spPr>
            <a:xfrm>
              <a:off x="1691140" y="3642869"/>
              <a:ext cx="163690" cy="94532"/>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noFill/>
            <a:ln w="9525" cap="flat" cmpd="sng">
              <a:solidFill>
                <a:schemeClr val="accent2"/>
              </a:solidFill>
              <a:prstDash val="solid"/>
              <a:miter lim="364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nvGrpSpPr>
            <p:cNvPr id="7657" name="Google Shape;7657;p72"/>
            <p:cNvGrpSpPr/>
            <p:nvPr/>
          </p:nvGrpSpPr>
          <p:grpSpPr>
            <a:xfrm>
              <a:off x="1360364" y="3847835"/>
              <a:ext cx="208119" cy="224359"/>
              <a:chOff x="1360769" y="3847100"/>
              <a:chExt cx="208119" cy="224359"/>
            </a:xfrm>
          </p:grpSpPr>
          <p:sp>
            <p:nvSpPr>
              <p:cNvPr id="7658" name="Google Shape;7658;p72"/>
              <p:cNvSpPr/>
              <p:nvPr/>
            </p:nvSpPr>
            <p:spPr>
              <a:xfrm>
                <a:off x="1360769" y="3847113"/>
                <a:ext cx="99163" cy="224346"/>
              </a:xfrm>
              <a:custGeom>
                <a:avLst/>
                <a:gdLst/>
                <a:ahLst/>
                <a:cxnLst/>
                <a:rect l="l" t="t" r="r" b="b"/>
                <a:pathLst>
                  <a:path w="22486" h="50901" fill="none" extrusionOk="0">
                    <a:moveTo>
                      <a:pt x="22384" y="2729"/>
                    </a:moveTo>
                    <a:cubicBezTo>
                      <a:pt x="22333" y="2383"/>
                      <a:pt x="22249" y="2040"/>
                      <a:pt x="22128" y="1711"/>
                    </a:cubicBezTo>
                    <a:cubicBezTo>
                      <a:pt x="21742" y="675"/>
                      <a:pt x="20979" y="1"/>
                      <a:pt x="19582" y="1"/>
                    </a:cubicBezTo>
                    <a:cubicBezTo>
                      <a:pt x="17966" y="1"/>
                      <a:pt x="17204" y="913"/>
                      <a:pt x="16883" y="2229"/>
                    </a:cubicBezTo>
                    <a:cubicBezTo>
                      <a:pt x="13443" y="1682"/>
                      <a:pt x="10331" y="4356"/>
                      <a:pt x="10353" y="7840"/>
                    </a:cubicBezTo>
                    <a:cubicBezTo>
                      <a:pt x="10353" y="7997"/>
                      <a:pt x="10364" y="8150"/>
                      <a:pt x="10378" y="8300"/>
                    </a:cubicBezTo>
                    <a:cubicBezTo>
                      <a:pt x="7945" y="7307"/>
                      <a:pt x="5147" y="7957"/>
                      <a:pt x="3404" y="9923"/>
                    </a:cubicBezTo>
                    <a:cubicBezTo>
                      <a:pt x="1660" y="11889"/>
                      <a:pt x="1343" y="14742"/>
                      <a:pt x="2616" y="17040"/>
                    </a:cubicBezTo>
                    <a:cubicBezTo>
                      <a:pt x="930" y="18382"/>
                      <a:pt x="0" y="20454"/>
                      <a:pt x="120" y="22607"/>
                    </a:cubicBezTo>
                    <a:cubicBezTo>
                      <a:pt x="241" y="24755"/>
                      <a:pt x="1394" y="26714"/>
                      <a:pt x="3218" y="27860"/>
                    </a:cubicBezTo>
                    <a:cubicBezTo>
                      <a:pt x="748" y="30913"/>
                      <a:pt x="1707" y="35462"/>
                      <a:pt x="5202" y="37260"/>
                    </a:cubicBezTo>
                    <a:cubicBezTo>
                      <a:pt x="5173" y="37490"/>
                      <a:pt x="5162" y="37720"/>
                      <a:pt x="5162" y="37954"/>
                    </a:cubicBezTo>
                    <a:cubicBezTo>
                      <a:pt x="5162" y="40832"/>
                      <a:pt x="7125" y="43243"/>
                      <a:pt x="9784" y="43943"/>
                    </a:cubicBezTo>
                    <a:cubicBezTo>
                      <a:pt x="10776" y="46782"/>
                      <a:pt x="13818" y="48350"/>
                      <a:pt x="16708" y="47511"/>
                    </a:cubicBezTo>
                    <a:cubicBezTo>
                      <a:pt x="16835" y="49437"/>
                      <a:pt x="17525" y="50900"/>
                      <a:pt x="19582" y="50900"/>
                    </a:cubicBezTo>
                    <a:cubicBezTo>
                      <a:pt x="22482" y="50900"/>
                      <a:pt x="22439" y="48390"/>
                      <a:pt x="22482" y="48401"/>
                    </a:cubicBezTo>
                    <a:cubicBezTo>
                      <a:pt x="22486" y="48401"/>
                      <a:pt x="22417" y="2722"/>
                      <a:pt x="22384" y="2729"/>
                    </a:cubicBezTo>
                    <a:close/>
                  </a:path>
                </a:pathLst>
              </a:custGeom>
              <a:noFill/>
              <a:ln w="9525" cap="flat" cmpd="sng">
                <a:solidFill>
                  <a:schemeClr val="accent2"/>
                </a:solidFill>
                <a:prstDash val="solid"/>
                <a:miter lim="364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59" name="Google Shape;7659;p72"/>
              <p:cNvSpPr/>
              <p:nvPr/>
            </p:nvSpPr>
            <p:spPr>
              <a:xfrm>
                <a:off x="1418941" y="3907967"/>
                <a:ext cx="40718" cy="51312"/>
              </a:xfrm>
              <a:custGeom>
                <a:avLst/>
                <a:gdLst/>
                <a:ahLst/>
                <a:cxnLst/>
                <a:rect l="l" t="t" r="r" b="b"/>
                <a:pathLst>
                  <a:path w="9233" h="11642" fill="none" extrusionOk="0">
                    <a:moveTo>
                      <a:pt x="9233" y="1"/>
                    </a:moveTo>
                    <a:cubicBezTo>
                      <a:pt x="9233" y="1"/>
                      <a:pt x="0" y="570"/>
                      <a:pt x="2586" y="11641"/>
                    </a:cubicBez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60" name="Google Shape;7660;p72"/>
              <p:cNvSpPr/>
              <p:nvPr/>
            </p:nvSpPr>
            <p:spPr>
              <a:xfrm>
                <a:off x="1432983" y="3877824"/>
                <a:ext cx="26566" cy="25035"/>
              </a:xfrm>
              <a:custGeom>
                <a:avLst/>
                <a:gdLst/>
                <a:ahLst/>
                <a:cxnLst/>
                <a:rect l="l" t="t" r="r" b="b"/>
                <a:pathLst>
                  <a:path w="6024" h="5680" fill="none" extrusionOk="0">
                    <a:moveTo>
                      <a:pt x="1" y="1795"/>
                    </a:moveTo>
                    <a:cubicBezTo>
                      <a:pt x="1" y="1795"/>
                      <a:pt x="6023" y="0"/>
                      <a:pt x="6023" y="5680"/>
                    </a:cubicBez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61" name="Google Shape;7661;p72"/>
              <p:cNvSpPr/>
              <p:nvPr/>
            </p:nvSpPr>
            <p:spPr>
              <a:xfrm>
                <a:off x="1406421" y="3881663"/>
                <a:ext cx="8727" cy="21196"/>
              </a:xfrm>
              <a:custGeom>
                <a:avLst/>
                <a:gdLst/>
                <a:ahLst/>
                <a:cxnLst/>
                <a:rect l="l" t="t" r="r" b="b"/>
                <a:pathLst>
                  <a:path w="1979" h="4809" fill="none" extrusionOk="0">
                    <a:moveTo>
                      <a:pt x="1" y="1"/>
                    </a:moveTo>
                    <a:cubicBezTo>
                      <a:pt x="1" y="1"/>
                      <a:pt x="1" y="2730"/>
                      <a:pt x="1978" y="4809"/>
                    </a:cubicBez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62" name="Google Shape;7662;p72"/>
              <p:cNvSpPr/>
              <p:nvPr/>
            </p:nvSpPr>
            <p:spPr>
              <a:xfrm>
                <a:off x="1372301" y="3910479"/>
                <a:ext cx="51967" cy="15131"/>
              </a:xfrm>
              <a:custGeom>
                <a:avLst/>
                <a:gdLst/>
                <a:ahLst/>
                <a:cxnLst/>
                <a:rect l="l" t="t" r="r" b="b"/>
                <a:pathLst>
                  <a:path w="11784" h="3433" fill="none" extrusionOk="0">
                    <a:moveTo>
                      <a:pt x="1" y="2663"/>
                    </a:moveTo>
                    <a:cubicBezTo>
                      <a:pt x="3364" y="0"/>
                      <a:pt x="6622" y="3433"/>
                      <a:pt x="6622" y="3433"/>
                    </a:cubicBezTo>
                    <a:cubicBezTo>
                      <a:pt x="6622" y="3433"/>
                      <a:pt x="7307" y="387"/>
                      <a:pt x="11783" y="1653"/>
                    </a:cubicBez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63" name="Google Shape;7663;p72"/>
              <p:cNvSpPr/>
              <p:nvPr/>
            </p:nvSpPr>
            <p:spPr>
              <a:xfrm>
                <a:off x="1383436" y="3963823"/>
                <a:ext cx="27351" cy="50572"/>
              </a:xfrm>
              <a:custGeom>
                <a:avLst/>
                <a:gdLst/>
                <a:ahLst/>
                <a:cxnLst/>
                <a:rect l="l" t="t" r="r" b="b"/>
                <a:pathLst>
                  <a:path w="6202" h="11474" fill="none" extrusionOk="0">
                    <a:moveTo>
                      <a:pt x="22" y="11474"/>
                    </a:moveTo>
                    <a:cubicBezTo>
                      <a:pt x="22" y="11474"/>
                      <a:pt x="0" y="5735"/>
                      <a:pt x="4440" y="6297"/>
                    </a:cubicBezTo>
                    <a:cubicBezTo>
                      <a:pt x="4440" y="6297"/>
                      <a:pt x="2134" y="3149"/>
                      <a:pt x="6202" y="1"/>
                    </a:cubicBez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64" name="Google Shape;7664;p72"/>
              <p:cNvSpPr/>
              <p:nvPr/>
            </p:nvSpPr>
            <p:spPr>
              <a:xfrm>
                <a:off x="1398461" y="4014391"/>
                <a:ext cx="12132" cy="31518"/>
              </a:xfrm>
              <a:custGeom>
                <a:avLst/>
                <a:gdLst/>
                <a:ahLst/>
                <a:cxnLst/>
                <a:rect l="l" t="t" r="r" b="b"/>
                <a:pathLst>
                  <a:path w="2751" h="7151" fill="none" extrusionOk="0">
                    <a:moveTo>
                      <a:pt x="2751" y="1"/>
                    </a:moveTo>
                    <a:cubicBezTo>
                      <a:pt x="2751" y="1"/>
                      <a:pt x="0" y="2963"/>
                      <a:pt x="1806" y="7151"/>
                    </a:cubicBez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65" name="Google Shape;7665;p72"/>
              <p:cNvSpPr/>
              <p:nvPr/>
            </p:nvSpPr>
            <p:spPr>
              <a:xfrm>
                <a:off x="1424264" y="4012138"/>
                <a:ext cx="35284" cy="21165"/>
              </a:xfrm>
              <a:custGeom>
                <a:avLst/>
                <a:gdLst/>
                <a:ahLst/>
                <a:cxnLst/>
                <a:rect l="l" t="t" r="r" b="b"/>
                <a:pathLst>
                  <a:path w="8001" h="4802" fill="none" extrusionOk="0">
                    <a:moveTo>
                      <a:pt x="8000" y="512"/>
                    </a:moveTo>
                    <a:cubicBezTo>
                      <a:pt x="3783" y="1"/>
                      <a:pt x="1978" y="4087"/>
                      <a:pt x="1978" y="4087"/>
                    </a:cubicBezTo>
                    <a:cubicBezTo>
                      <a:pt x="1978" y="4087"/>
                      <a:pt x="858" y="3598"/>
                      <a:pt x="0" y="4802"/>
                    </a:cubicBez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66" name="Google Shape;7666;p72"/>
              <p:cNvSpPr/>
              <p:nvPr/>
            </p:nvSpPr>
            <p:spPr>
              <a:xfrm>
                <a:off x="1397156" y="3942280"/>
                <a:ext cx="31183" cy="17449"/>
              </a:xfrm>
              <a:custGeom>
                <a:avLst/>
                <a:gdLst/>
                <a:ahLst/>
                <a:cxnLst/>
                <a:rect l="l" t="t" r="r" b="b"/>
                <a:pathLst>
                  <a:path w="7071" h="3959" fill="none" extrusionOk="0">
                    <a:moveTo>
                      <a:pt x="7070" y="1"/>
                    </a:moveTo>
                    <a:cubicBezTo>
                      <a:pt x="7070" y="1"/>
                      <a:pt x="2802" y="3959"/>
                      <a:pt x="1" y="1"/>
                    </a:cubicBez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67" name="Google Shape;7667;p72"/>
              <p:cNvSpPr/>
              <p:nvPr/>
            </p:nvSpPr>
            <p:spPr>
              <a:xfrm>
                <a:off x="1428334" y="3973727"/>
                <a:ext cx="31214" cy="15378"/>
              </a:xfrm>
              <a:custGeom>
                <a:avLst/>
                <a:gdLst/>
                <a:ahLst/>
                <a:cxnLst/>
                <a:rect l="l" t="t" r="r" b="b"/>
                <a:pathLst>
                  <a:path w="7078" h="3489" fill="none" extrusionOk="0">
                    <a:moveTo>
                      <a:pt x="0" y="1125"/>
                    </a:moveTo>
                    <a:cubicBezTo>
                      <a:pt x="0" y="1125"/>
                      <a:pt x="4411" y="1"/>
                      <a:pt x="7077" y="3488"/>
                    </a:cubicBezTo>
                  </a:path>
                </a:pathLst>
              </a:custGeom>
              <a:noFill/>
              <a:ln w="952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68" name="Google Shape;7668;p72"/>
              <p:cNvSpPr/>
              <p:nvPr/>
            </p:nvSpPr>
            <p:spPr>
              <a:xfrm>
                <a:off x="1468924" y="3907967"/>
                <a:ext cx="40704" cy="51312"/>
              </a:xfrm>
              <a:custGeom>
                <a:avLst/>
                <a:gdLst/>
                <a:ahLst/>
                <a:cxnLst/>
                <a:rect l="l" t="t" r="r" b="b"/>
                <a:pathLst>
                  <a:path w="9230" h="11642" fill="none" extrusionOk="0">
                    <a:moveTo>
                      <a:pt x="0" y="1"/>
                    </a:moveTo>
                    <a:cubicBezTo>
                      <a:pt x="0" y="1"/>
                      <a:pt x="9229" y="570"/>
                      <a:pt x="6647" y="11641"/>
                    </a:cubicBezTo>
                  </a:path>
                </a:pathLst>
              </a:custGeom>
              <a:noFill/>
              <a:ln w="9525" cap="flat" cmpd="sng">
                <a:solidFill>
                  <a:schemeClr val="accent2"/>
                </a:solidFill>
                <a:prstDash val="solid"/>
                <a:miter lim="364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69" name="Google Shape;7669;p72"/>
              <p:cNvSpPr/>
              <p:nvPr/>
            </p:nvSpPr>
            <p:spPr>
              <a:xfrm>
                <a:off x="1469021" y="3877824"/>
                <a:ext cx="26561" cy="25035"/>
              </a:xfrm>
              <a:custGeom>
                <a:avLst/>
                <a:gdLst/>
                <a:ahLst/>
                <a:cxnLst/>
                <a:rect l="l" t="t" r="r" b="b"/>
                <a:pathLst>
                  <a:path w="6023" h="5680" fill="none" extrusionOk="0">
                    <a:moveTo>
                      <a:pt x="6023" y="1795"/>
                    </a:moveTo>
                    <a:cubicBezTo>
                      <a:pt x="6023" y="1795"/>
                      <a:pt x="0" y="0"/>
                      <a:pt x="0" y="5680"/>
                    </a:cubicBezTo>
                  </a:path>
                </a:pathLst>
              </a:custGeom>
              <a:noFill/>
              <a:ln w="9525" cap="flat" cmpd="sng">
                <a:solidFill>
                  <a:schemeClr val="accent2"/>
                </a:solidFill>
                <a:prstDash val="solid"/>
                <a:miter lim="364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70" name="Google Shape;7670;p72"/>
              <p:cNvSpPr/>
              <p:nvPr/>
            </p:nvSpPr>
            <p:spPr>
              <a:xfrm>
                <a:off x="1513434" y="3881663"/>
                <a:ext cx="8710" cy="21196"/>
              </a:xfrm>
              <a:custGeom>
                <a:avLst/>
                <a:gdLst/>
                <a:ahLst/>
                <a:cxnLst/>
                <a:rect l="l" t="t" r="r" b="b"/>
                <a:pathLst>
                  <a:path w="1975" h="4809" fill="none" extrusionOk="0">
                    <a:moveTo>
                      <a:pt x="1975" y="1"/>
                    </a:moveTo>
                    <a:cubicBezTo>
                      <a:pt x="1975" y="1"/>
                      <a:pt x="1975" y="2730"/>
                      <a:pt x="1" y="4809"/>
                    </a:cubicBezTo>
                  </a:path>
                </a:pathLst>
              </a:custGeom>
              <a:noFill/>
              <a:ln w="9525" cap="flat" cmpd="sng">
                <a:solidFill>
                  <a:schemeClr val="accent2"/>
                </a:solidFill>
                <a:prstDash val="solid"/>
                <a:miter lim="364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71" name="Google Shape;7671;p72"/>
              <p:cNvSpPr/>
              <p:nvPr/>
            </p:nvSpPr>
            <p:spPr>
              <a:xfrm>
                <a:off x="1517778" y="3963823"/>
                <a:ext cx="27355" cy="50572"/>
              </a:xfrm>
              <a:custGeom>
                <a:avLst/>
                <a:gdLst/>
                <a:ahLst/>
                <a:cxnLst/>
                <a:rect l="l" t="t" r="r" b="b"/>
                <a:pathLst>
                  <a:path w="6203" h="11474" fill="none" extrusionOk="0">
                    <a:moveTo>
                      <a:pt x="6181" y="11474"/>
                    </a:moveTo>
                    <a:cubicBezTo>
                      <a:pt x="6181" y="11474"/>
                      <a:pt x="6202" y="5735"/>
                      <a:pt x="1767" y="6297"/>
                    </a:cubicBezTo>
                    <a:cubicBezTo>
                      <a:pt x="1767" y="6297"/>
                      <a:pt x="4068" y="3149"/>
                      <a:pt x="1" y="1"/>
                    </a:cubicBezTo>
                  </a:path>
                </a:pathLst>
              </a:custGeom>
              <a:noFill/>
              <a:ln w="9525" cap="flat" cmpd="sng">
                <a:solidFill>
                  <a:schemeClr val="accent2"/>
                </a:solidFill>
                <a:prstDash val="solid"/>
                <a:miter lim="364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72" name="Google Shape;7672;p72"/>
              <p:cNvSpPr/>
              <p:nvPr/>
            </p:nvSpPr>
            <p:spPr>
              <a:xfrm>
                <a:off x="1517990" y="4014391"/>
                <a:ext cx="12119" cy="31518"/>
              </a:xfrm>
              <a:custGeom>
                <a:avLst/>
                <a:gdLst/>
                <a:ahLst/>
                <a:cxnLst/>
                <a:rect l="l" t="t" r="r" b="b"/>
                <a:pathLst>
                  <a:path w="2748" h="7151" fill="none" extrusionOk="0">
                    <a:moveTo>
                      <a:pt x="0" y="1"/>
                    </a:moveTo>
                    <a:cubicBezTo>
                      <a:pt x="0" y="1"/>
                      <a:pt x="2747" y="2963"/>
                      <a:pt x="942" y="7151"/>
                    </a:cubicBezTo>
                  </a:path>
                </a:pathLst>
              </a:custGeom>
              <a:noFill/>
              <a:ln w="9525" cap="flat" cmpd="sng">
                <a:solidFill>
                  <a:schemeClr val="accent2"/>
                </a:solidFill>
                <a:prstDash val="solid"/>
                <a:miter lim="364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73" name="Google Shape;7673;p72"/>
              <p:cNvSpPr/>
              <p:nvPr/>
            </p:nvSpPr>
            <p:spPr>
              <a:xfrm>
                <a:off x="1469021" y="4012138"/>
                <a:ext cx="35298" cy="21165"/>
              </a:xfrm>
              <a:custGeom>
                <a:avLst/>
                <a:gdLst/>
                <a:ahLst/>
                <a:cxnLst/>
                <a:rect l="l" t="t" r="r" b="b"/>
                <a:pathLst>
                  <a:path w="8004" h="4802" fill="none" extrusionOk="0">
                    <a:moveTo>
                      <a:pt x="0" y="512"/>
                    </a:moveTo>
                    <a:cubicBezTo>
                      <a:pt x="4217" y="1"/>
                      <a:pt x="6023" y="4087"/>
                      <a:pt x="6023" y="4087"/>
                    </a:cubicBezTo>
                    <a:cubicBezTo>
                      <a:pt x="6023" y="4087"/>
                      <a:pt x="7143" y="3598"/>
                      <a:pt x="8004" y="4802"/>
                    </a:cubicBezTo>
                  </a:path>
                </a:pathLst>
              </a:custGeom>
              <a:noFill/>
              <a:ln w="9525" cap="flat" cmpd="sng">
                <a:solidFill>
                  <a:schemeClr val="accent2"/>
                </a:solidFill>
                <a:prstDash val="solid"/>
                <a:miter lim="364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74" name="Google Shape;7674;p72"/>
              <p:cNvSpPr/>
              <p:nvPr/>
            </p:nvSpPr>
            <p:spPr>
              <a:xfrm>
                <a:off x="1500244" y="3942280"/>
                <a:ext cx="31183" cy="17449"/>
              </a:xfrm>
              <a:custGeom>
                <a:avLst/>
                <a:gdLst/>
                <a:ahLst/>
                <a:cxnLst/>
                <a:rect l="l" t="t" r="r" b="b"/>
                <a:pathLst>
                  <a:path w="7071" h="3959" fill="none" extrusionOk="0">
                    <a:moveTo>
                      <a:pt x="1" y="1"/>
                    </a:moveTo>
                    <a:cubicBezTo>
                      <a:pt x="1" y="1"/>
                      <a:pt x="4265" y="3959"/>
                      <a:pt x="7070" y="1"/>
                    </a:cubicBezTo>
                  </a:path>
                </a:pathLst>
              </a:custGeom>
              <a:noFill/>
              <a:ln w="9525" cap="flat" cmpd="sng">
                <a:solidFill>
                  <a:schemeClr val="accent2"/>
                </a:solidFill>
                <a:prstDash val="solid"/>
                <a:miter lim="364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75" name="Google Shape;7675;p72"/>
              <p:cNvSpPr/>
              <p:nvPr/>
            </p:nvSpPr>
            <p:spPr>
              <a:xfrm>
                <a:off x="1469021" y="3973727"/>
                <a:ext cx="31227" cy="15378"/>
              </a:xfrm>
              <a:custGeom>
                <a:avLst/>
                <a:gdLst/>
                <a:ahLst/>
                <a:cxnLst/>
                <a:rect l="l" t="t" r="r" b="b"/>
                <a:pathLst>
                  <a:path w="7081" h="3489" fill="none" extrusionOk="0">
                    <a:moveTo>
                      <a:pt x="7081" y="1125"/>
                    </a:moveTo>
                    <a:cubicBezTo>
                      <a:pt x="7081" y="1125"/>
                      <a:pt x="2670" y="1"/>
                      <a:pt x="0" y="3488"/>
                    </a:cubicBezTo>
                  </a:path>
                </a:pathLst>
              </a:custGeom>
              <a:noFill/>
              <a:ln w="9525" cap="flat" cmpd="sng">
                <a:solidFill>
                  <a:schemeClr val="accent2"/>
                </a:solidFill>
                <a:prstDash val="solid"/>
                <a:miter lim="364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76" name="Google Shape;7676;p72"/>
              <p:cNvSpPr/>
              <p:nvPr/>
            </p:nvSpPr>
            <p:spPr>
              <a:xfrm>
                <a:off x="1504314" y="3910479"/>
                <a:ext cx="51950" cy="15131"/>
              </a:xfrm>
              <a:custGeom>
                <a:avLst/>
                <a:gdLst/>
                <a:ahLst/>
                <a:cxnLst/>
                <a:rect l="l" t="t" r="r" b="b"/>
                <a:pathLst>
                  <a:path w="11780" h="3433" fill="none" extrusionOk="0">
                    <a:moveTo>
                      <a:pt x="11780" y="2663"/>
                    </a:moveTo>
                    <a:cubicBezTo>
                      <a:pt x="8420" y="0"/>
                      <a:pt x="5162" y="3433"/>
                      <a:pt x="5162" y="3433"/>
                    </a:cubicBezTo>
                    <a:cubicBezTo>
                      <a:pt x="5162" y="3433"/>
                      <a:pt x="4473" y="387"/>
                      <a:pt x="1" y="1653"/>
                    </a:cubicBezTo>
                  </a:path>
                </a:pathLst>
              </a:custGeom>
              <a:noFill/>
              <a:ln w="9525" cap="flat" cmpd="sng">
                <a:solidFill>
                  <a:schemeClr val="accent2"/>
                </a:solidFill>
                <a:prstDash val="solid"/>
                <a:miter lim="364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77" name="Google Shape;7677;p72"/>
              <p:cNvSpPr/>
              <p:nvPr/>
            </p:nvSpPr>
            <p:spPr>
              <a:xfrm>
                <a:off x="1469738" y="3847100"/>
                <a:ext cx="99150" cy="224346"/>
              </a:xfrm>
              <a:custGeom>
                <a:avLst/>
                <a:gdLst/>
                <a:ahLst/>
                <a:cxnLst/>
                <a:rect l="l" t="t" r="r" b="b"/>
                <a:pathLst>
                  <a:path w="22483" h="50901" fill="none" extrusionOk="0">
                    <a:moveTo>
                      <a:pt x="99" y="2729"/>
                    </a:moveTo>
                    <a:cubicBezTo>
                      <a:pt x="150" y="2383"/>
                      <a:pt x="237" y="2040"/>
                      <a:pt x="354" y="1711"/>
                    </a:cubicBezTo>
                    <a:cubicBezTo>
                      <a:pt x="744" y="675"/>
                      <a:pt x="1503" y="1"/>
                      <a:pt x="2900" y="1"/>
                    </a:cubicBezTo>
                    <a:cubicBezTo>
                      <a:pt x="4516" y="1"/>
                      <a:pt x="5282" y="913"/>
                      <a:pt x="5600" y="2229"/>
                    </a:cubicBezTo>
                    <a:cubicBezTo>
                      <a:pt x="9040" y="1682"/>
                      <a:pt x="12151" y="4356"/>
                      <a:pt x="12130" y="7840"/>
                    </a:cubicBezTo>
                    <a:cubicBezTo>
                      <a:pt x="12130" y="7997"/>
                      <a:pt x="12119" y="8150"/>
                      <a:pt x="12108" y="8300"/>
                    </a:cubicBezTo>
                    <a:cubicBezTo>
                      <a:pt x="14541" y="7307"/>
                      <a:pt x="17335" y="7957"/>
                      <a:pt x="19082" y="9923"/>
                    </a:cubicBezTo>
                    <a:cubicBezTo>
                      <a:pt x="20826" y="11889"/>
                      <a:pt x="21140" y="14742"/>
                      <a:pt x="19867" y="17040"/>
                    </a:cubicBezTo>
                    <a:cubicBezTo>
                      <a:pt x="21552" y="18379"/>
                      <a:pt x="22482" y="20454"/>
                      <a:pt x="22362" y="22603"/>
                    </a:cubicBezTo>
                    <a:cubicBezTo>
                      <a:pt x="22242" y="24755"/>
                      <a:pt x="21089" y="26714"/>
                      <a:pt x="19265" y="27860"/>
                    </a:cubicBezTo>
                    <a:cubicBezTo>
                      <a:pt x="20440" y="29308"/>
                      <a:pt x="20896" y="31205"/>
                      <a:pt x="20512" y="33029"/>
                    </a:cubicBezTo>
                    <a:cubicBezTo>
                      <a:pt x="20126" y="34853"/>
                      <a:pt x="18940" y="36407"/>
                      <a:pt x="17284" y="37257"/>
                    </a:cubicBezTo>
                    <a:cubicBezTo>
                      <a:pt x="17310" y="37487"/>
                      <a:pt x="17321" y="37720"/>
                      <a:pt x="17324" y="37950"/>
                    </a:cubicBezTo>
                    <a:cubicBezTo>
                      <a:pt x="17321" y="40766"/>
                      <a:pt x="15420" y="43225"/>
                      <a:pt x="12699" y="43940"/>
                    </a:cubicBezTo>
                    <a:cubicBezTo>
                      <a:pt x="11710" y="46782"/>
                      <a:pt x="8664" y="48350"/>
                      <a:pt x="5778" y="47507"/>
                    </a:cubicBezTo>
                    <a:cubicBezTo>
                      <a:pt x="5647" y="49434"/>
                      <a:pt x="4958" y="50900"/>
                      <a:pt x="2900" y="50900"/>
                    </a:cubicBezTo>
                    <a:cubicBezTo>
                      <a:pt x="0" y="50900"/>
                      <a:pt x="40" y="48390"/>
                      <a:pt x="0" y="48401"/>
                    </a:cubicBezTo>
                    <a:cubicBezTo>
                      <a:pt x="0" y="48401"/>
                      <a:pt x="69" y="2722"/>
                      <a:pt x="99" y="2729"/>
                    </a:cubicBezTo>
                    <a:close/>
                  </a:path>
                </a:pathLst>
              </a:custGeom>
              <a:noFill/>
              <a:ln w="9525" cap="flat" cmpd="sng">
                <a:solidFill>
                  <a:schemeClr val="accent2"/>
                </a:solidFill>
                <a:prstDash val="solid"/>
                <a:miter lim="364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sp>
          <p:nvSpPr>
            <p:cNvPr id="7678" name="Google Shape;7678;p72"/>
            <p:cNvSpPr/>
            <p:nvPr/>
          </p:nvSpPr>
          <p:spPr>
            <a:xfrm>
              <a:off x="2008060" y="4212384"/>
              <a:ext cx="24537" cy="23585"/>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79" name="Google Shape;7679;p72"/>
            <p:cNvSpPr/>
            <p:nvPr/>
          </p:nvSpPr>
          <p:spPr>
            <a:xfrm>
              <a:off x="1545645" y="4049730"/>
              <a:ext cx="24520" cy="23576"/>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80" name="Google Shape;7680;p72"/>
            <p:cNvSpPr/>
            <p:nvPr/>
          </p:nvSpPr>
          <p:spPr>
            <a:xfrm>
              <a:off x="1231521" y="3947489"/>
              <a:ext cx="24524" cy="23576"/>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81" name="Google Shape;7681;p72"/>
            <p:cNvSpPr/>
            <p:nvPr/>
          </p:nvSpPr>
          <p:spPr>
            <a:xfrm>
              <a:off x="834100" y="4046742"/>
              <a:ext cx="24520" cy="23580"/>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82" name="Google Shape;7682;p72"/>
            <p:cNvSpPr/>
            <p:nvPr/>
          </p:nvSpPr>
          <p:spPr>
            <a:xfrm>
              <a:off x="834100" y="3849652"/>
              <a:ext cx="24520" cy="23580"/>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83" name="Google Shape;7683;p72"/>
            <p:cNvSpPr/>
            <p:nvPr/>
          </p:nvSpPr>
          <p:spPr>
            <a:xfrm>
              <a:off x="1668053" y="3947489"/>
              <a:ext cx="24520" cy="23576"/>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84" name="Google Shape;7684;p72"/>
            <p:cNvSpPr/>
            <p:nvPr/>
          </p:nvSpPr>
          <p:spPr>
            <a:xfrm>
              <a:off x="889649" y="3678195"/>
              <a:ext cx="23589" cy="23576"/>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85" name="Google Shape;7685;p72"/>
            <p:cNvSpPr/>
            <p:nvPr/>
          </p:nvSpPr>
          <p:spPr>
            <a:xfrm>
              <a:off x="1357708" y="3848642"/>
              <a:ext cx="24542" cy="23585"/>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86" name="Google Shape;7686;p72"/>
            <p:cNvSpPr/>
            <p:nvPr/>
          </p:nvSpPr>
          <p:spPr>
            <a:xfrm>
              <a:off x="1357708" y="4049730"/>
              <a:ext cx="24542" cy="23585"/>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87" name="Google Shape;7687;p72"/>
            <p:cNvSpPr/>
            <p:nvPr/>
          </p:nvSpPr>
          <p:spPr>
            <a:xfrm>
              <a:off x="889649" y="4212384"/>
              <a:ext cx="24520" cy="23585"/>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88" name="Google Shape;7688;p72"/>
            <p:cNvSpPr/>
            <p:nvPr/>
          </p:nvSpPr>
          <p:spPr>
            <a:xfrm>
              <a:off x="2008060" y="3678195"/>
              <a:ext cx="24537" cy="23576"/>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89" name="Google Shape;7689;p72"/>
            <p:cNvSpPr/>
            <p:nvPr/>
          </p:nvSpPr>
          <p:spPr>
            <a:xfrm>
              <a:off x="1548251" y="3848642"/>
              <a:ext cx="24520" cy="23580"/>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90" name="Google Shape;7690;p72"/>
            <p:cNvSpPr/>
            <p:nvPr/>
          </p:nvSpPr>
          <p:spPr>
            <a:xfrm>
              <a:off x="2069063" y="3847033"/>
              <a:ext cx="24520" cy="23585"/>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91" name="Google Shape;7691;p72"/>
            <p:cNvSpPr/>
            <p:nvPr/>
          </p:nvSpPr>
          <p:spPr>
            <a:xfrm>
              <a:off x="2069063" y="4046870"/>
              <a:ext cx="24520" cy="23576"/>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692" name="Google Shape;7692;p72"/>
          <p:cNvGrpSpPr/>
          <p:nvPr/>
        </p:nvGrpSpPr>
        <p:grpSpPr>
          <a:xfrm rot="5400000">
            <a:off x="8028900" y="4867829"/>
            <a:ext cx="218752" cy="1886555"/>
            <a:chOff x="4428249" y="1369375"/>
            <a:chExt cx="36905" cy="429569"/>
          </a:xfrm>
        </p:grpSpPr>
        <p:sp>
          <p:nvSpPr>
            <p:cNvPr id="7693" name="Google Shape;7693;p72"/>
            <p:cNvSpPr/>
            <p:nvPr/>
          </p:nvSpPr>
          <p:spPr>
            <a:xfrm>
              <a:off x="4428249" y="1369375"/>
              <a:ext cx="2375" cy="429104"/>
            </a:xfrm>
            <a:custGeom>
              <a:avLst/>
              <a:gdLst/>
              <a:ahLst/>
              <a:cxnLst/>
              <a:rect l="l" t="t" r="r" b="b"/>
              <a:pathLst>
                <a:path w="95" h="18328" extrusionOk="0">
                  <a:moveTo>
                    <a:pt x="48" y="1"/>
                  </a:moveTo>
                  <a:cubicBezTo>
                    <a:pt x="24" y="1"/>
                    <a:pt x="1" y="15"/>
                    <a:pt x="1" y="44"/>
                  </a:cubicBezTo>
                  <a:lnTo>
                    <a:pt x="1" y="18284"/>
                  </a:lnTo>
                  <a:cubicBezTo>
                    <a:pt x="1" y="18306"/>
                    <a:pt x="22" y="18328"/>
                    <a:pt x="51" y="18328"/>
                  </a:cubicBezTo>
                  <a:cubicBezTo>
                    <a:pt x="73" y="18328"/>
                    <a:pt x="95" y="18306"/>
                    <a:pt x="95" y="18284"/>
                  </a:cubicBezTo>
                  <a:lnTo>
                    <a:pt x="95" y="44"/>
                  </a:lnTo>
                  <a:cubicBezTo>
                    <a:pt x="95" y="15"/>
                    <a:pt x="71" y="1"/>
                    <a:pt x="48" y="1"/>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94" name="Google Shape;7694;p72"/>
            <p:cNvSpPr/>
            <p:nvPr/>
          </p:nvSpPr>
          <p:spPr>
            <a:xfrm>
              <a:off x="4428354" y="1369375"/>
              <a:ext cx="36800" cy="2200"/>
            </a:xfrm>
            <a:custGeom>
              <a:avLst/>
              <a:gdLst/>
              <a:ahLst/>
              <a:cxnLst/>
              <a:rect l="l" t="t" r="r" b="b"/>
              <a:pathLst>
                <a:path w="1472" h="88" extrusionOk="0">
                  <a:moveTo>
                    <a:pt x="65" y="1"/>
                  </a:moveTo>
                  <a:cubicBezTo>
                    <a:pt x="0" y="1"/>
                    <a:pt x="0" y="87"/>
                    <a:pt x="65" y="87"/>
                  </a:cubicBezTo>
                  <a:lnTo>
                    <a:pt x="1414" y="87"/>
                  </a:lnTo>
                  <a:cubicBezTo>
                    <a:pt x="1472" y="87"/>
                    <a:pt x="1472" y="1"/>
                    <a:pt x="1414" y="1"/>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95" name="Google Shape;7695;p72"/>
            <p:cNvSpPr/>
            <p:nvPr/>
          </p:nvSpPr>
          <p:spPr>
            <a:xfrm>
              <a:off x="4428704" y="1383625"/>
              <a:ext cx="17350" cy="2200"/>
            </a:xfrm>
            <a:custGeom>
              <a:avLst/>
              <a:gdLst/>
              <a:ahLst/>
              <a:cxnLst/>
              <a:rect l="l" t="t" r="r" b="b"/>
              <a:pathLst>
                <a:path w="694" h="88" extrusionOk="0">
                  <a:moveTo>
                    <a:pt x="51" y="1"/>
                  </a:moveTo>
                  <a:cubicBezTo>
                    <a:pt x="22" y="1"/>
                    <a:pt x="1" y="22"/>
                    <a:pt x="1" y="44"/>
                  </a:cubicBezTo>
                  <a:cubicBezTo>
                    <a:pt x="1" y="65"/>
                    <a:pt x="22" y="87"/>
                    <a:pt x="51" y="87"/>
                  </a:cubicBezTo>
                  <a:lnTo>
                    <a:pt x="650" y="87"/>
                  </a:lnTo>
                  <a:cubicBezTo>
                    <a:pt x="672" y="87"/>
                    <a:pt x="693" y="65"/>
                    <a:pt x="693" y="44"/>
                  </a:cubicBezTo>
                  <a:cubicBezTo>
                    <a:pt x="693" y="22"/>
                    <a:pt x="672" y="1"/>
                    <a:pt x="650" y="1"/>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96" name="Google Shape;7696;p72"/>
            <p:cNvSpPr/>
            <p:nvPr/>
          </p:nvSpPr>
          <p:spPr>
            <a:xfrm>
              <a:off x="4428704" y="1397875"/>
              <a:ext cx="17350" cy="2175"/>
            </a:xfrm>
            <a:custGeom>
              <a:avLst/>
              <a:gdLst/>
              <a:ahLst/>
              <a:cxnLst/>
              <a:rect l="l" t="t" r="r" b="b"/>
              <a:pathLst>
                <a:path w="694" h="87" extrusionOk="0">
                  <a:moveTo>
                    <a:pt x="51" y="0"/>
                  </a:moveTo>
                  <a:cubicBezTo>
                    <a:pt x="22" y="0"/>
                    <a:pt x="1" y="22"/>
                    <a:pt x="1" y="44"/>
                  </a:cubicBezTo>
                  <a:cubicBezTo>
                    <a:pt x="1" y="72"/>
                    <a:pt x="22" y="87"/>
                    <a:pt x="51" y="87"/>
                  </a:cubicBezTo>
                  <a:lnTo>
                    <a:pt x="650" y="87"/>
                  </a:lnTo>
                  <a:cubicBezTo>
                    <a:pt x="672" y="87"/>
                    <a:pt x="693" y="72"/>
                    <a:pt x="693" y="44"/>
                  </a:cubicBezTo>
                  <a:cubicBezTo>
                    <a:pt x="693" y="22"/>
                    <a:pt x="672" y="0"/>
                    <a:pt x="650" y="0"/>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97" name="Google Shape;7697;p72"/>
            <p:cNvSpPr/>
            <p:nvPr/>
          </p:nvSpPr>
          <p:spPr>
            <a:xfrm>
              <a:off x="4428704" y="1412125"/>
              <a:ext cx="36100" cy="2175"/>
            </a:xfrm>
            <a:custGeom>
              <a:avLst/>
              <a:gdLst/>
              <a:ahLst/>
              <a:cxnLst/>
              <a:rect l="l" t="t" r="r" b="b"/>
              <a:pathLst>
                <a:path w="1444" h="87" extrusionOk="0">
                  <a:moveTo>
                    <a:pt x="51" y="0"/>
                  </a:moveTo>
                  <a:cubicBezTo>
                    <a:pt x="22" y="0"/>
                    <a:pt x="1" y="22"/>
                    <a:pt x="1" y="43"/>
                  </a:cubicBezTo>
                  <a:cubicBezTo>
                    <a:pt x="1" y="72"/>
                    <a:pt x="22" y="87"/>
                    <a:pt x="51" y="87"/>
                  </a:cubicBezTo>
                  <a:lnTo>
                    <a:pt x="1400" y="87"/>
                  </a:lnTo>
                  <a:cubicBezTo>
                    <a:pt x="1422" y="87"/>
                    <a:pt x="1443" y="72"/>
                    <a:pt x="1443" y="43"/>
                  </a:cubicBezTo>
                  <a:cubicBezTo>
                    <a:pt x="1443" y="22"/>
                    <a:pt x="1422" y="0"/>
                    <a:pt x="1400" y="0"/>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98" name="Google Shape;7698;p72"/>
            <p:cNvSpPr/>
            <p:nvPr/>
          </p:nvSpPr>
          <p:spPr>
            <a:xfrm>
              <a:off x="4428354" y="1426350"/>
              <a:ext cx="18050" cy="2200"/>
            </a:xfrm>
            <a:custGeom>
              <a:avLst/>
              <a:gdLst/>
              <a:ahLst/>
              <a:cxnLst/>
              <a:rect l="l" t="t" r="r" b="b"/>
              <a:pathLst>
                <a:path w="722" h="88" extrusionOk="0">
                  <a:moveTo>
                    <a:pt x="65" y="1"/>
                  </a:moveTo>
                  <a:cubicBezTo>
                    <a:pt x="0" y="1"/>
                    <a:pt x="0" y="87"/>
                    <a:pt x="65" y="87"/>
                  </a:cubicBezTo>
                  <a:lnTo>
                    <a:pt x="664" y="87"/>
                  </a:lnTo>
                  <a:cubicBezTo>
                    <a:pt x="722" y="87"/>
                    <a:pt x="722" y="1"/>
                    <a:pt x="664" y="1"/>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699" name="Google Shape;7699;p72"/>
            <p:cNvSpPr/>
            <p:nvPr/>
          </p:nvSpPr>
          <p:spPr>
            <a:xfrm>
              <a:off x="4428704" y="1440600"/>
              <a:ext cx="17350" cy="2200"/>
            </a:xfrm>
            <a:custGeom>
              <a:avLst/>
              <a:gdLst/>
              <a:ahLst/>
              <a:cxnLst/>
              <a:rect l="l" t="t" r="r" b="b"/>
              <a:pathLst>
                <a:path w="694" h="88" extrusionOk="0">
                  <a:moveTo>
                    <a:pt x="51" y="1"/>
                  </a:moveTo>
                  <a:cubicBezTo>
                    <a:pt x="22" y="1"/>
                    <a:pt x="1" y="22"/>
                    <a:pt x="1" y="44"/>
                  </a:cubicBezTo>
                  <a:cubicBezTo>
                    <a:pt x="1" y="73"/>
                    <a:pt x="22" y="87"/>
                    <a:pt x="51" y="87"/>
                  </a:cubicBezTo>
                  <a:lnTo>
                    <a:pt x="650" y="87"/>
                  </a:lnTo>
                  <a:cubicBezTo>
                    <a:pt x="672" y="87"/>
                    <a:pt x="693" y="73"/>
                    <a:pt x="693" y="44"/>
                  </a:cubicBezTo>
                  <a:cubicBezTo>
                    <a:pt x="693" y="22"/>
                    <a:pt x="672" y="1"/>
                    <a:pt x="650" y="1"/>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00" name="Google Shape;7700;p72"/>
            <p:cNvSpPr/>
            <p:nvPr/>
          </p:nvSpPr>
          <p:spPr>
            <a:xfrm>
              <a:off x="4428704" y="1454850"/>
              <a:ext cx="36100" cy="2375"/>
            </a:xfrm>
            <a:custGeom>
              <a:avLst/>
              <a:gdLst/>
              <a:ahLst/>
              <a:cxnLst/>
              <a:rect l="l" t="t" r="r" b="b"/>
              <a:pathLst>
                <a:path w="1444" h="95" extrusionOk="0">
                  <a:moveTo>
                    <a:pt x="51" y="0"/>
                  </a:moveTo>
                  <a:cubicBezTo>
                    <a:pt x="22" y="0"/>
                    <a:pt x="1" y="22"/>
                    <a:pt x="1" y="44"/>
                  </a:cubicBezTo>
                  <a:cubicBezTo>
                    <a:pt x="1" y="73"/>
                    <a:pt x="22" y="94"/>
                    <a:pt x="51" y="94"/>
                  </a:cubicBezTo>
                  <a:lnTo>
                    <a:pt x="1400" y="94"/>
                  </a:lnTo>
                  <a:cubicBezTo>
                    <a:pt x="1422" y="94"/>
                    <a:pt x="1443" y="73"/>
                    <a:pt x="1443" y="44"/>
                  </a:cubicBezTo>
                  <a:cubicBezTo>
                    <a:pt x="1443" y="22"/>
                    <a:pt x="1422" y="0"/>
                    <a:pt x="1400" y="0"/>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01" name="Google Shape;7701;p72"/>
            <p:cNvSpPr/>
            <p:nvPr/>
          </p:nvSpPr>
          <p:spPr>
            <a:xfrm>
              <a:off x="4428354" y="1469100"/>
              <a:ext cx="18050" cy="2375"/>
            </a:xfrm>
            <a:custGeom>
              <a:avLst/>
              <a:gdLst/>
              <a:ahLst/>
              <a:cxnLst/>
              <a:rect l="l" t="t" r="r" b="b"/>
              <a:pathLst>
                <a:path w="722" h="95" extrusionOk="0">
                  <a:moveTo>
                    <a:pt x="65" y="0"/>
                  </a:moveTo>
                  <a:cubicBezTo>
                    <a:pt x="0" y="0"/>
                    <a:pt x="0" y="94"/>
                    <a:pt x="65" y="94"/>
                  </a:cubicBezTo>
                  <a:lnTo>
                    <a:pt x="664" y="94"/>
                  </a:lnTo>
                  <a:cubicBezTo>
                    <a:pt x="722" y="94"/>
                    <a:pt x="722" y="0"/>
                    <a:pt x="664" y="0"/>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02" name="Google Shape;7702;p72"/>
            <p:cNvSpPr/>
            <p:nvPr/>
          </p:nvSpPr>
          <p:spPr>
            <a:xfrm>
              <a:off x="4428354" y="1483350"/>
              <a:ext cx="18050" cy="2350"/>
            </a:xfrm>
            <a:custGeom>
              <a:avLst/>
              <a:gdLst/>
              <a:ahLst/>
              <a:cxnLst/>
              <a:rect l="l" t="t" r="r" b="b"/>
              <a:pathLst>
                <a:path w="722" h="94" extrusionOk="0">
                  <a:moveTo>
                    <a:pt x="65" y="0"/>
                  </a:moveTo>
                  <a:cubicBezTo>
                    <a:pt x="0" y="0"/>
                    <a:pt x="0" y="94"/>
                    <a:pt x="65" y="94"/>
                  </a:cubicBezTo>
                  <a:lnTo>
                    <a:pt x="664" y="94"/>
                  </a:lnTo>
                  <a:cubicBezTo>
                    <a:pt x="722" y="94"/>
                    <a:pt x="722" y="0"/>
                    <a:pt x="664" y="0"/>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03" name="Google Shape;7703;p72"/>
            <p:cNvSpPr/>
            <p:nvPr/>
          </p:nvSpPr>
          <p:spPr>
            <a:xfrm>
              <a:off x="4428704" y="1497575"/>
              <a:ext cx="36100" cy="2200"/>
            </a:xfrm>
            <a:custGeom>
              <a:avLst/>
              <a:gdLst/>
              <a:ahLst/>
              <a:cxnLst/>
              <a:rect l="l" t="t" r="r" b="b"/>
              <a:pathLst>
                <a:path w="1444" h="88" extrusionOk="0">
                  <a:moveTo>
                    <a:pt x="51" y="1"/>
                  </a:moveTo>
                  <a:cubicBezTo>
                    <a:pt x="22" y="1"/>
                    <a:pt x="1" y="22"/>
                    <a:pt x="1" y="44"/>
                  </a:cubicBezTo>
                  <a:cubicBezTo>
                    <a:pt x="1" y="73"/>
                    <a:pt x="22" y="87"/>
                    <a:pt x="51" y="87"/>
                  </a:cubicBezTo>
                  <a:lnTo>
                    <a:pt x="1400" y="87"/>
                  </a:lnTo>
                  <a:cubicBezTo>
                    <a:pt x="1422" y="87"/>
                    <a:pt x="1443" y="73"/>
                    <a:pt x="1443" y="44"/>
                  </a:cubicBezTo>
                  <a:cubicBezTo>
                    <a:pt x="1443" y="22"/>
                    <a:pt x="1422" y="1"/>
                    <a:pt x="1400" y="1"/>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04" name="Google Shape;7704;p72"/>
            <p:cNvSpPr/>
            <p:nvPr/>
          </p:nvSpPr>
          <p:spPr>
            <a:xfrm>
              <a:off x="4428704" y="1511825"/>
              <a:ext cx="17350" cy="2375"/>
            </a:xfrm>
            <a:custGeom>
              <a:avLst/>
              <a:gdLst/>
              <a:ahLst/>
              <a:cxnLst/>
              <a:rect l="l" t="t" r="r" b="b"/>
              <a:pathLst>
                <a:path w="694" h="95" extrusionOk="0">
                  <a:moveTo>
                    <a:pt x="51" y="1"/>
                  </a:moveTo>
                  <a:cubicBezTo>
                    <a:pt x="22" y="1"/>
                    <a:pt x="1" y="22"/>
                    <a:pt x="1" y="44"/>
                  </a:cubicBezTo>
                  <a:cubicBezTo>
                    <a:pt x="1" y="73"/>
                    <a:pt x="22" y="94"/>
                    <a:pt x="51" y="94"/>
                  </a:cubicBezTo>
                  <a:lnTo>
                    <a:pt x="650" y="94"/>
                  </a:lnTo>
                  <a:cubicBezTo>
                    <a:pt x="672" y="94"/>
                    <a:pt x="693" y="73"/>
                    <a:pt x="693" y="44"/>
                  </a:cubicBezTo>
                  <a:cubicBezTo>
                    <a:pt x="693" y="22"/>
                    <a:pt x="672" y="1"/>
                    <a:pt x="650" y="1"/>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05" name="Google Shape;7705;p72"/>
            <p:cNvSpPr/>
            <p:nvPr/>
          </p:nvSpPr>
          <p:spPr>
            <a:xfrm>
              <a:off x="4428354" y="1526075"/>
              <a:ext cx="18050" cy="2375"/>
            </a:xfrm>
            <a:custGeom>
              <a:avLst/>
              <a:gdLst/>
              <a:ahLst/>
              <a:cxnLst/>
              <a:rect l="l" t="t" r="r" b="b"/>
              <a:pathLst>
                <a:path w="722" h="95" extrusionOk="0">
                  <a:moveTo>
                    <a:pt x="65" y="0"/>
                  </a:moveTo>
                  <a:cubicBezTo>
                    <a:pt x="0" y="0"/>
                    <a:pt x="0" y="94"/>
                    <a:pt x="65" y="94"/>
                  </a:cubicBezTo>
                  <a:lnTo>
                    <a:pt x="664" y="94"/>
                  </a:lnTo>
                  <a:cubicBezTo>
                    <a:pt x="722" y="94"/>
                    <a:pt x="722" y="0"/>
                    <a:pt x="664" y="0"/>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06" name="Google Shape;7706;p72"/>
            <p:cNvSpPr/>
            <p:nvPr/>
          </p:nvSpPr>
          <p:spPr>
            <a:xfrm>
              <a:off x="4428704" y="1540325"/>
              <a:ext cx="36100" cy="2350"/>
            </a:xfrm>
            <a:custGeom>
              <a:avLst/>
              <a:gdLst/>
              <a:ahLst/>
              <a:cxnLst/>
              <a:rect l="l" t="t" r="r" b="b"/>
              <a:pathLst>
                <a:path w="1444" h="94" extrusionOk="0">
                  <a:moveTo>
                    <a:pt x="51" y="0"/>
                  </a:moveTo>
                  <a:cubicBezTo>
                    <a:pt x="22" y="0"/>
                    <a:pt x="1" y="22"/>
                    <a:pt x="1" y="43"/>
                  </a:cubicBezTo>
                  <a:cubicBezTo>
                    <a:pt x="1" y="72"/>
                    <a:pt x="22" y="94"/>
                    <a:pt x="51" y="94"/>
                  </a:cubicBezTo>
                  <a:lnTo>
                    <a:pt x="1400" y="94"/>
                  </a:lnTo>
                  <a:cubicBezTo>
                    <a:pt x="1422" y="94"/>
                    <a:pt x="1443" y="72"/>
                    <a:pt x="1443" y="43"/>
                  </a:cubicBezTo>
                  <a:cubicBezTo>
                    <a:pt x="1443" y="22"/>
                    <a:pt x="1422" y="0"/>
                    <a:pt x="1400" y="0"/>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07" name="Google Shape;7707;p72"/>
            <p:cNvSpPr/>
            <p:nvPr/>
          </p:nvSpPr>
          <p:spPr>
            <a:xfrm>
              <a:off x="4428704" y="1554550"/>
              <a:ext cx="17350" cy="2375"/>
            </a:xfrm>
            <a:custGeom>
              <a:avLst/>
              <a:gdLst/>
              <a:ahLst/>
              <a:cxnLst/>
              <a:rect l="l" t="t" r="r" b="b"/>
              <a:pathLst>
                <a:path w="694" h="95" extrusionOk="0">
                  <a:moveTo>
                    <a:pt x="51" y="1"/>
                  </a:moveTo>
                  <a:cubicBezTo>
                    <a:pt x="22" y="1"/>
                    <a:pt x="1" y="23"/>
                    <a:pt x="1" y="44"/>
                  </a:cubicBezTo>
                  <a:cubicBezTo>
                    <a:pt x="1" y="73"/>
                    <a:pt x="22" y="95"/>
                    <a:pt x="51" y="95"/>
                  </a:cubicBezTo>
                  <a:lnTo>
                    <a:pt x="650" y="95"/>
                  </a:lnTo>
                  <a:cubicBezTo>
                    <a:pt x="672" y="95"/>
                    <a:pt x="693" y="73"/>
                    <a:pt x="693" y="44"/>
                  </a:cubicBezTo>
                  <a:cubicBezTo>
                    <a:pt x="693" y="23"/>
                    <a:pt x="672" y="1"/>
                    <a:pt x="650" y="1"/>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08" name="Google Shape;7708;p72"/>
            <p:cNvSpPr/>
            <p:nvPr/>
          </p:nvSpPr>
          <p:spPr>
            <a:xfrm>
              <a:off x="4428704" y="1568800"/>
              <a:ext cx="17350" cy="2375"/>
            </a:xfrm>
            <a:custGeom>
              <a:avLst/>
              <a:gdLst/>
              <a:ahLst/>
              <a:cxnLst/>
              <a:rect l="l" t="t" r="r" b="b"/>
              <a:pathLst>
                <a:path w="694" h="95" extrusionOk="0">
                  <a:moveTo>
                    <a:pt x="51" y="1"/>
                  </a:moveTo>
                  <a:cubicBezTo>
                    <a:pt x="22" y="1"/>
                    <a:pt x="1" y="22"/>
                    <a:pt x="1" y="44"/>
                  </a:cubicBezTo>
                  <a:cubicBezTo>
                    <a:pt x="1" y="73"/>
                    <a:pt x="22" y="95"/>
                    <a:pt x="51" y="95"/>
                  </a:cubicBezTo>
                  <a:lnTo>
                    <a:pt x="650" y="95"/>
                  </a:lnTo>
                  <a:cubicBezTo>
                    <a:pt x="672" y="95"/>
                    <a:pt x="693" y="73"/>
                    <a:pt x="693" y="44"/>
                  </a:cubicBezTo>
                  <a:cubicBezTo>
                    <a:pt x="693" y="22"/>
                    <a:pt x="672" y="1"/>
                    <a:pt x="650" y="1"/>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09" name="Google Shape;7709;p72"/>
            <p:cNvSpPr/>
            <p:nvPr/>
          </p:nvSpPr>
          <p:spPr>
            <a:xfrm>
              <a:off x="4428354" y="1583050"/>
              <a:ext cx="36800" cy="2375"/>
            </a:xfrm>
            <a:custGeom>
              <a:avLst/>
              <a:gdLst/>
              <a:ahLst/>
              <a:cxnLst/>
              <a:rect l="l" t="t" r="r" b="b"/>
              <a:pathLst>
                <a:path w="1472" h="95" extrusionOk="0">
                  <a:moveTo>
                    <a:pt x="65" y="1"/>
                  </a:moveTo>
                  <a:cubicBezTo>
                    <a:pt x="0" y="1"/>
                    <a:pt x="0" y="94"/>
                    <a:pt x="65" y="94"/>
                  </a:cubicBezTo>
                  <a:lnTo>
                    <a:pt x="1414" y="94"/>
                  </a:lnTo>
                  <a:cubicBezTo>
                    <a:pt x="1472" y="94"/>
                    <a:pt x="1472" y="1"/>
                    <a:pt x="1414" y="1"/>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10" name="Google Shape;7710;p72"/>
            <p:cNvSpPr/>
            <p:nvPr/>
          </p:nvSpPr>
          <p:spPr>
            <a:xfrm>
              <a:off x="4428704" y="1597300"/>
              <a:ext cx="17350" cy="2375"/>
            </a:xfrm>
            <a:custGeom>
              <a:avLst/>
              <a:gdLst/>
              <a:ahLst/>
              <a:cxnLst/>
              <a:rect l="l" t="t" r="r" b="b"/>
              <a:pathLst>
                <a:path w="694" h="95" extrusionOk="0">
                  <a:moveTo>
                    <a:pt x="51" y="0"/>
                  </a:moveTo>
                  <a:cubicBezTo>
                    <a:pt x="22" y="0"/>
                    <a:pt x="1" y="22"/>
                    <a:pt x="1" y="44"/>
                  </a:cubicBezTo>
                  <a:cubicBezTo>
                    <a:pt x="1" y="72"/>
                    <a:pt x="22" y="94"/>
                    <a:pt x="51" y="94"/>
                  </a:cubicBezTo>
                  <a:lnTo>
                    <a:pt x="650" y="94"/>
                  </a:lnTo>
                  <a:cubicBezTo>
                    <a:pt x="672" y="94"/>
                    <a:pt x="693" y="72"/>
                    <a:pt x="693" y="44"/>
                  </a:cubicBezTo>
                  <a:cubicBezTo>
                    <a:pt x="693" y="22"/>
                    <a:pt x="672" y="0"/>
                    <a:pt x="650" y="0"/>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11" name="Google Shape;7711;p72"/>
            <p:cNvSpPr/>
            <p:nvPr/>
          </p:nvSpPr>
          <p:spPr>
            <a:xfrm>
              <a:off x="4428704" y="1611550"/>
              <a:ext cx="17350" cy="2350"/>
            </a:xfrm>
            <a:custGeom>
              <a:avLst/>
              <a:gdLst/>
              <a:ahLst/>
              <a:cxnLst/>
              <a:rect l="l" t="t" r="r" b="b"/>
              <a:pathLst>
                <a:path w="694" h="94" extrusionOk="0">
                  <a:moveTo>
                    <a:pt x="51" y="0"/>
                  </a:moveTo>
                  <a:cubicBezTo>
                    <a:pt x="22" y="0"/>
                    <a:pt x="1" y="22"/>
                    <a:pt x="1" y="51"/>
                  </a:cubicBezTo>
                  <a:cubicBezTo>
                    <a:pt x="1" y="72"/>
                    <a:pt x="22" y="94"/>
                    <a:pt x="51" y="94"/>
                  </a:cubicBezTo>
                  <a:lnTo>
                    <a:pt x="650" y="94"/>
                  </a:lnTo>
                  <a:cubicBezTo>
                    <a:pt x="672" y="94"/>
                    <a:pt x="693" y="72"/>
                    <a:pt x="693" y="51"/>
                  </a:cubicBezTo>
                  <a:cubicBezTo>
                    <a:pt x="693" y="22"/>
                    <a:pt x="672" y="0"/>
                    <a:pt x="650" y="0"/>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12" name="Google Shape;7712;p72"/>
            <p:cNvSpPr/>
            <p:nvPr/>
          </p:nvSpPr>
          <p:spPr>
            <a:xfrm>
              <a:off x="4428704" y="1625775"/>
              <a:ext cx="36100" cy="2375"/>
            </a:xfrm>
            <a:custGeom>
              <a:avLst/>
              <a:gdLst/>
              <a:ahLst/>
              <a:cxnLst/>
              <a:rect l="l" t="t" r="r" b="b"/>
              <a:pathLst>
                <a:path w="1444" h="95" extrusionOk="0">
                  <a:moveTo>
                    <a:pt x="51" y="1"/>
                  </a:moveTo>
                  <a:cubicBezTo>
                    <a:pt x="22" y="1"/>
                    <a:pt x="1" y="23"/>
                    <a:pt x="1" y="51"/>
                  </a:cubicBezTo>
                  <a:cubicBezTo>
                    <a:pt x="1" y="73"/>
                    <a:pt x="22" y="95"/>
                    <a:pt x="51" y="95"/>
                  </a:cubicBezTo>
                  <a:lnTo>
                    <a:pt x="1400" y="95"/>
                  </a:lnTo>
                  <a:cubicBezTo>
                    <a:pt x="1422" y="95"/>
                    <a:pt x="1443" y="73"/>
                    <a:pt x="1443" y="51"/>
                  </a:cubicBezTo>
                  <a:cubicBezTo>
                    <a:pt x="1443" y="23"/>
                    <a:pt x="1422" y="1"/>
                    <a:pt x="1400" y="1"/>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13" name="Google Shape;7713;p72"/>
            <p:cNvSpPr/>
            <p:nvPr/>
          </p:nvSpPr>
          <p:spPr>
            <a:xfrm>
              <a:off x="4428354" y="1640025"/>
              <a:ext cx="18050" cy="2375"/>
            </a:xfrm>
            <a:custGeom>
              <a:avLst/>
              <a:gdLst/>
              <a:ahLst/>
              <a:cxnLst/>
              <a:rect l="l" t="t" r="r" b="b"/>
              <a:pathLst>
                <a:path w="722" h="95" extrusionOk="0">
                  <a:moveTo>
                    <a:pt x="65" y="1"/>
                  </a:moveTo>
                  <a:cubicBezTo>
                    <a:pt x="0" y="1"/>
                    <a:pt x="0" y="94"/>
                    <a:pt x="65" y="94"/>
                  </a:cubicBezTo>
                  <a:lnTo>
                    <a:pt x="664" y="94"/>
                  </a:lnTo>
                  <a:cubicBezTo>
                    <a:pt x="722" y="94"/>
                    <a:pt x="722" y="1"/>
                    <a:pt x="664" y="1"/>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14" name="Google Shape;7714;p72"/>
            <p:cNvSpPr/>
            <p:nvPr/>
          </p:nvSpPr>
          <p:spPr>
            <a:xfrm>
              <a:off x="4428704" y="1654275"/>
              <a:ext cx="17350" cy="2375"/>
            </a:xfrm>
            <a:custGeom>
              <a:avLst/>
              <a:gdLst/>
              <a:ahLst/>
              <a:cxnLst/>
              <a:rect l="l" t="t" r="r" b="b"/>
              <a:pathLst>
                <a:path w="694" h="95" extrusionOk="0">
                  <a:moveTo>
                    <a:pt x="51" y="0"/>
                  </a:moveTo>
                  <a:cubicBezTo>
                    <a:pt x="22" y="0"/>
                    <a:pt x="1" y="22"/>
                    <a:pt x="1" y="51"/>
                  </a:cubicBezTo>
                  <a:cubicBezTo>
                    <a:pt x="1" y="73"/>
                    <a:pt x="22" y="94"/>
                    <a:pt x="51" y="94"/>
                  </a:cubicBezTo>
                  <a:lnTo>
                    <a:pt x="650" y="94"/>
                  </a:lnTo>
                  <a:cubicBezTo>
                    <a:pt x="672" y="94"/>
                    <a:pt x="693" y="73"/>
                    <a:pt x="693" y="51"/>
                  </a:cubicBezTo>
                  <a:cubicBezTo>
                    <a:pt x="693" y="22"/>
                    <a:pt x="672" y="0"/>
                    <a:pt x="650" y="0"/>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15" name="Google Shape;7715;p72"/>
            <p:cNvSpPr/>
            <p:nvPr/>
          </p:nvSpPr>
          <p:spPr>
            <a:xfrm>
              <a:off x="4428704" y="1668525"/>
              <a:ext cx="36100" cy="2350"/>
            </a:xfrm>
            <a:custGeom>
              <a:avLst/>
              <a:gdLst/>
              <a:ahLst/>
              <a:cxnLst/>
              <a:rect l="l" t="t" r="r" b="b"/>
              <a:pathLst>
                <a:path w="1444" h="94" extrusionOk="0">
                  <a:moveTo>
                    <a:pt x="51" y="0"/>
                  </a:moveTo>
                  <a:cubicBezTo>
                    <a:pt x="22" y="0"/>
                    <a:pt x="1" y="22"/>
                    <a:pt x="1" y="51"/>
                  </a:cubicBezTo>
                  <a:cubicBezTo>
                    <a:pt x="1" y="72"/>
                    <a:pt x="22" y="94"/>
                    <a:pt x="51" y="94"/>
                  </a:cubicBezTo>
                  <a:lnTo>
                    <a:pt x="1400" y="94"/>
                  </a:lnTo>
                  <a:cubicBezTo>
                    <a:pt x="1422" y="94"/>
                    <a:pt x="1443" y="72"/>
                    <a:pt x="1443" y="51"/>
                  </a:cubicBezTo>
                  <a:cubicBezTo>
                    <a:pt x="1443" y="22"/>
                    <a:pt x="1422" y="0"/>
                    <a:pt x="1400" y="0"/>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16" name="Google Shape;7716;p72"/>
            <p:cNvSpPr/>
            <p:nvPr/>
          </p:nvSpPr>
          <p:spPr>
            <a:xfrm>
              <a:off x="4428704" y="1682950"/>
              <a:ext cx="17350" cy="2175"/>
            </a:xfrm>
            <a:custGeom>
              <a:avLst/>
              <a:gdLst/>
              <a:ahLst/>
              <a:cxnLst/>
              <a:rect l="l" t="t" r="r" b="b"/>
              <a:pathLst>
                <a:path w="694" h="87" extrusionOk="0">
                  <a:moveTo>
                    <a:pt x="51" y="0"/>
                  </a:moveTo>
                  <a:cubicBezTo>
                    <a:pt x="22" y="0"/>
                    <a:pt x="1" y="15"/>
                    <a:pt x="1" y="43"/>
                  </a:cubicBezTo>
                  <a:cubicBezTo>
                    <a:pt x="1" y="65"/>
                    <a:pt x="22" y="87"/>
                    <a:pt x="51" y="87"/>
                  </a:cubicBezTo>
                  <a:lnTo>
                    <a:pt x="650" y="87"/>
                  </a:lnTo>
                  <a:cubicBezTo>
                    <a:pt x="672" y="87"/>
                    <a:pt x="693" y="65"/>
                    <a:pt x="693" y="43"/>
                  </a:cubicBezTo>
                  <a:cubicBezTo>
                    <a:pt x="693" y="15"/>
                    <a:pt x="672" y="0"/>
                    <a:pt x="650" y="0"/>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17" name="Google Shape;7717;p72"/>
            <p:cNvSpPr/>
            <p:nvPr/>
          </p:nvSpPr>
          <p:spPr>
            <a:xfrm>
              <a:off x="4428354" y="1697200"/>
              <a:ext cx="18050" cy="2175"/>
            </a:xfrm>
            <a:custGeom>
              <a:avLst/>
              <a:gdLst/>
              <a:ahLst/>
              <a:cxnLst/>
              <a:rect l="l" t="t" r="r" b="b"/>
              <a:pathLst>
                <a:path w="722" h="87" extrusionOk="0">
                  <a:moveTo>
                    <a:pt x="65" y="0"/>
                  </a:moveTo>
                  <a:cubicBezTo>
                    <a:pt x="0" y="0"/>
                    <a:pt x="0" y="87"/>
                    <a:pt x="65" y="87"/>
                  </a:cubicBezTo>
                  <a:lnTo>
                    <a:pt x="664" y="87"/>
                  </a:lnTo>
                  <a:cubicBezTo>
                    <a:pt x="722" y="87"/>
                    <a:pt x="722" y="0"/>
                    <a:pt x="664" y="0"/>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18" name="Google Shape;7718;p72"/>
            <p:cNvSpPr/>
            <p:nvPr/>
          </p:nvSpPr>
          <p:spPr>
            <a:xfrm>
              <a:off x="4428704" y="1711425"/>
              <a:ext cx="36100" cy="2200"/>
            </a:xfrm>
            <a:custGeom>
              <a:avLst/>
              <a:gdLst/>
              <a:ahLst/>
              <a:cxnLst/>
              <a:rect l="l" t="t" r="r" b="b"/>
              <a:pathLst>
                <a:path w="1444" h="88" extrusionOk="0">
                  <a:moveTo>
                    <a:pt x="51" y="1"/>
                  </a:moveTo>
                  <a:cubicBezTo>
                    <a:pt x="22" y="1"/>
                    <a:pt x="1" y="15"/>
                    <a:pt x="1" y="44"/>
                  </a:cubicBezTo>
                  <a:cubicBezTo>
                    <a:pt x="1" y="66"/>
                    <a:pt x="22" y="87"/>
                    <a:pt x="51" y="87"/>
                  </a:cubicBezTo>
                  <a:lnTo>
                    <a:pt x="1400" y="87"/>
                  </a:lnTo>
                  <a:cubicBezTo>
                    <a:pt x="1422" y="87"/>
                    <a:pt x="1443" y="66"/>
                    <a:pt x="1443" y="44"/>
                  </a:cubicBezTo>
                  <a:cubicBezTo>
                    <a:pt x="1443" y="15"/>
                    <a:pt x="1422" y="1"/>
                    <a:pt x="1400" y="1"/>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19" name="Google Shape;7719;p72"/>
            <p:cNvSpPr/>
            <p:nvPr/>
          </p:nvSpPr>
          <p:spPr>
            <a:xfrm>
              <a:off x="4428704" y="1725675"/>
              <a:ext cx="17350" cy="2375"/>
            </a:xfrm>
            <a:custGeom>
              <a:avLst/>
              <a:gdLst/>
              <a:ahLst/>
              <a:cxnLst/>
              <a:rect l="l" t="t" r="r" b="b"/>
              <a:pathLst>
                <a:path w="694" h="95" extrusionOk="0">
                  <a:moveTo>
                    <a:pt x="51" y="1"/>
                  </a:moveTo>
                  <a:cubicBezTo>
                    <a:pt x="22" y="1"/>
                    <a:pt x="1" y="22"/>
                    <a:pt x="1" y="44"/>
                  </a:cubicBezTo>
                  <a:cubicBezTo>
                    <a:pt x="1" y="73"/>
                    <a:pt x="22" y="94"/>
                    <a:pt x="51" y="94"/>
                  </a:cubicBezTo>
                  <a:lnTo>
                    <a:pt x="650" y="94"/>
                  </a:lnTo>
                  <a:cubicBezTo>
                    <a:pt x="672" y="87"/>
                    <a:pt x="693" y="73"/>
                    <a:pt x="693" y="44"/>
                  </a:cubicBezTo>
                  <a:cubicBezTo>
                    <a:pt x="693" y="22"/>
                    <a:pt x="672" y="1"/>
                    <a:pt x="650" y="1"/>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20" name="Google Shape;7720;p72"/>
            <p:cNvSpPr/>
            <p:nvPr/>
          </p:nvSpPr>
          <p:spPr>
            <a:xfrm>
              <a:off x="4428704" y="1739925"/>
              <a:ext cx="17350" cy="2175"/>
            </a:xfrm>
            <a:custGeom>
              <a:avLst/>
              <a:gdLst/>
              <a:ahLst/>
              <a:cxnLst/>
              <a:rect l="l" t="t" r="r" b="b"/>
              <a:pathLst>
                <a:path w="694" h="87" extrusionOk="0">
                  <a:moveTo>
                    <a:pt x="51" y="0"/>
                  </a:moveTo>
                  <a:cubicBezTo>
                    <a:pt x="22" y="0"/>
                    <a:pt x="1" y="15"/>
                    <a:pt x="1" y="44"/>
                  </a:cubicBezTo>
                  <a:cubicBezTo>
                    <a:pt x="1" y="65"/>
                    <a:pt x="22" y="87"/>
                    <a:pt x="51" y="87"/>
                  </a:cubicBezTo>
                  <a:lnTo>
                    <a:pt x="650" y="87"/>
                  </a:lnTo>
                  <a:cubicBezTo>
                    <a:pt x="672" y="87"/>
                    <a:pt x="693" y="65"/>
                    <a:pt x="693" y="44"/>
                  </a:cubicBezTo>
                  <a:cubicBezTo>
                    <a:pt x="693" y="15"/>
                    <a:pt x="672" y="0"/>
                    <a:pt x="650" y="0"/>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21" name="Google Shape;7721;p72"/>
            <p:cNvSpPr/>
            <p:nvPr/>
          </p:nvSpPr>
          <p:spPr>
            <a:xfrm>
              <a:off x="4428354" y="1754175"/>
              <a:ext cx="36800" cy="2175"/>
            </a:xfrm>
            <a:custGeom>
              <a:avLst/>
              <a:gdLst/>
              <a:ahLst/>
              <a:cxnLst/>
              <a:rect l="l" t="t" r="r" b="b"/>
              <a:pathLst>
                <a:path w="1472" h="87" extrusionOk="0">
                  <a:moveTo>
                    <a:pt x="65" y="0"/>
                  </a:moveTo>
                  <a:cubicBezTo>
                    <a:pt x="0" y="0"/>
                    <a:pt x="0" y="87"/>
                    <a:pt x="65" y="87"/>
                  </a:cubicBezTo>
                  <a:lnTo>
                    <a:pt x="1414" y="87"/>
                  </a:lnTo>
                  <a:cubicBezTo>
                    <a:pt x="1472" y="87"/>
                    <a:pt x="1472" y="0"/>
                    <a:pt x="1414" y="0"/>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22" name="Google Shape;7722;p72"/>
            <p:cNvSpPr/>
            <p:nvPr/>
          </p:nvSpPr>
          <p:spPr>
            <a:xfrm>
              <a:off x="4428704" y="1768400"/>
              <a:ext cx="17350" cy="2200"/>
            </a:xfrm>
            <a:custGeom>
              <a:avLst/>
              <a:gdLst/>
              <a:ahLst/>
              <a:cxnLst/>
              <a:rect l="l" t="t" r="r" b="b"/>
              <a:pathLst>
                <a:path w="694" h="88" extrusionOk="0">
                  <a:moveTo>
                    <a:pt x="51" y="1"/>
                  </a:moveTo>
                  <a:cubicBezTo>
                    <a:pt x="22" y="1"/>
                    <a:pt x="1" y="15"/>
                    <a:pt x="1" y="44"/>
                  </a:cubicBezTo>
                  <a:cubicBezTo>
                    <a:pt x="1" y="66"/>
                    <a:pt x="22" y="87"/>
                    <a:pt x="51" y="87"/>
                  </a:cubicBezTo>
                  <a:lnTo>
                    <a:pt x="650" y="87"/>
                  </a:lnTo>
                  <a:cubicBezTo>
                    <a:pt x="672" y="87"/>
                    <a:pt x="693" y="66"/>
                    <a:pt x="693" y="44"/>
                  </a:cubicBezTo>
                  <a:cubicBezTo>
                    <a:pt x="693" y="15"/>
                    <a:pt x="672" y="1"/>
                    <a:pt x="650" y="1"/>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23" name="Google Shape;7723;p72"/>
            <p:cNvSpPr/>
            <p:nvPr/>
          </p:nvSpPr>
          <p:spPr>
            <a:xfrm>
              <a:off x="4428704" y="1782650"/>
              <a:ext cx="17350" cy="2200"/>
            </a:xfrm>
            <a:custGeom>
              <a:avLst/>
              <a:gdLst/>
              <a:ahLst/>
              <a:cxnLst/>
              <a:rect l="l" t="t" r="r" b="b"/>
              <a:pathLst>
                <a:path w="694" h="88" extrusionOk="0">
                  <a:moveTo>
                    <a:pt x="51" y="1"/>
                  </a:moveTo>
                  <a:cubicBezTo>
                    <a:pt x="22" y="1"/>
                    <a:pt x="1" y="22"/>
                    <a:pt x="1" y="44"/>
                  </a:cubicBezTo>
                  <a:cubicBezTo>
                    <a:pt x="1" y="66"/>
                    <a:pt x="22" y="87"/>
                    <a:pt x="51" y="87"/>
                  </a:cubicBezTo>
                  <a:lnTo>
                    <a:pt x="650" y="87"/>
                  </a:lnTo>
                  <a:cubicBezTo>
                    <a:pt x="672" y="87"/>
                    <a:pt x="693" y="66"/>
                    <a:pt x="693" y="44"/>
                  </a:cubicBezTo>
                  <a:cubicBezTo>
                    <a:pt x="693" y="22"/>
                    <a:pt x="672" y="1"/>
                    <a:pt x="650" y="1"/>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24" name="Google Shape;7724;p72"/>
            <p:cNvSpPr/>
            <p:nvPr/>
          </p:nvSpPr>
          <p:spPr>
            <a:xfrm>
              <a:off x="4428542" y="1796744"/>
              <a:ext cx="36100" cy="2200"/>
            </a:xfrm>
            <a:custGeom>
              <a:avLst/>
              <a:gdLst/>
              <a:ahLst/>
              <a:cxnLst/>
              <a:rect l="l" t="t" r="r" b="b"/>
              <a:pathLst>
                <a:path w="1444" h="88" extrusionOk="0">
                  <a:moveTo>
                    <a:pt x="51" y="0"/>
                  </a:moveTo>
                  <a:cubicBezTo>
                    <a:pt x="22" y="0"/>
                    <a:pt x="1" y="22"/>
                    <a:pt x="1" y="44"/>
                  </a:cubicBezTo>
                  <a:cubicBezTo>
                    <a:pt x="1" y="65"/>
                    <a:pt x="22" y="87"/>
                    <a:pt x="51" y="87"/>
                  </a:cubicBezTo>
                  <a:lnTo>
                    <a:pt x="1400" y="87"/>
                  </a:lnTo>
                  <a:cubicBezTo>
                    <a:pt x="1422" y="87"/>
                    <a:pt x="1443" y="65"/>
                    <a:pt x="1443" y="44"/>
                  </a:cubicBezTo>
                  <a:cubicBezTo>
                    <a:pt x="1443" y="22"/>
                    <a:pt x="1422" y="0"/>
                    <a:pt x="1400" y="0"/>
                  </a:cubicBezTo>
                  <a:close/>
                </a:path>
              </a:pathLst>
            </a:custGeom>
            <a:solidFill>
              <a:srgbClr val="869FB1"/>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725" name="Google Shape;7725;p72"/>
          <p:cNvGrpSpPr/>
          <p:nvPr/>
        </p:nvGrpSpPr>
        <p:grpSpPr>
          <a:xfrm rot="10800000" flipH="1">
            <a:off x="7192139" y="4319222"/>
            <a:ext cx="1892276" cy="33077"/>
            <a:chOff x="219558" y="4738465"/>
            <a:chExt cx="5852400" cy="102300"/>
          </a:xfrm>
        </p:grpSpPr>
        <p:cxnSp>
          <p:nvCxnSpPr>
            <p:cNvPr id="7726" name="Google Shape;7726;p72"/>
            <p:cNvCxnSpPr/>
            <p:nvPr/>
          </p:nvCxnSpPr>
          <p:spPr>
            <a:xfrm>
              <a:off x="219558" y="4789684"/>
              <a:ext cx="5852400" cy="0"/>
            </a:xfrm>
            <a:prstGeom prst="straightConnector1">
              <a:avLst/>
            </a:prstGeom>
            <a:noFill/>
            <a:ln w="9525" cap="flat" cmpd="sng">
              <a:solidFill>
                <a:schemeClr val="accent2"/>
              </a:solidFill>
              <a:prstDash val="solid"/>
              <a:round/>
              <a:headEnd type="oval" w="med" len="med"/>
              <a:tailEnd type="oval" w="med" len="med"/>
            </a:ln>
          </p:spPr>
        </p:cxnSp>
        <p:sp>
          <p:nvSpPr>
            <p:cNvPr id="7727" name="Google Shape;7727;p72"/>
            <p:cNvSpPr/>
            <p:nvPr/>
          </p:nvSpPr>
          <p:spPr>
            <a:xfrm>
              <a:off x="1200298" y="4738465"/>
              <a:ext cx="102300" cy="102300"/>
            </a:xfrm>
            <a:prstGeom prst="ellipse">
              <a:avLst/>
            </a:prstGeom>
            <a:solidFill>
              <a:srgbClr val="5F7D95"/>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28" name="Google Shape;7728;p72"/>
            <p:cNvSpPr/>
            <p:nvPr/>
          </p:nvSpPr>
          <p:spPr>
            <a:xfrm>
              <a:off x="2175146" y="4738465"/>
              <a:ext cx="102300" cy="102300"/>
            </a:xfrm>
            <a:prstGeom prst="ellipse">
              <a:avLst/>
            </a:prstGeom>
            <a:solidFill>
              <a:srgbClr val="5F7D95"/>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29" name="Google Shape;7729;p72"/>
            <p:cNvSpPr/>
            <p:nvPr/>
          </p:nvSpPr>
          <p:spPr>
            <a:xfrm>
              <a:off x="3040751" y="4738465"/>
              <a:ext cx="102300" cy="102300"/>
            </a:xfrm>
            <a:prstGeom prst="ellipse">
              <a:avLst/>
            </a:prstGeom>
            <a:solidFill>
              <a:srgbClr val="5F7D95"/>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30" name="Google Shape;7730;p72"/>
            <p:cNvSpPr/>
            <p:nvPr/>
          </p:nvSpPr>
          <p:spPr>
            <a:xfrm>
              <a:off x="4028157" y="4738465"/>
              <a:ext cx="102300" cy="102300"/>
            </a:xfrm>
            <a:prstGeom prst="ellipse">
              <a:avLst/>
            </a:prstGeom>
            <a:solidFill>
              <a:srgbClr val="5F7D95"/>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31" name="Google Shape;7731;p72"/>
            <p:cNvSpPr/>
            <p:nvPr/>
          </p:nvSpPr>
          <p:spPr>
            <a:xfrm>
              <a:off x="5040827" y="4738465"/>
              <a:ext cx="102300" cy="102300"/>
            </a:xfrm>
            <a:prstGeom prst="ellipse">
              <a:avLst/>
            </a:prstGeom>
            <a:solidFill>
              <a:srgbClr val="5F7D95"/>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732" name="Google Shape;7732;p72"/>
          <p:cNvGrpSpPr/>
          <p:nvPr/>
        </p:nvGrpSpPr>
        <p:grpSpPr>
          <a:xfrm>
            <a:off x="7207230" y="4816639"/>
            <a:ext cx="1862093" cy="513355"/>
            <a:chOff x="5286284" y="2966544"/>
            <a:chExt cx="1396570" cy="385016"/>
          </a:xfrm>
        </p:grpSpPr>
        <p:cxnSp>
          <p:nvCxnSpPr>
            <p:cNvPr id="7733" name="Google Shape;7733;p72"/>
            <p:cNvCxnSpPr/>
            <p:nvPr/>
          </p:nvCxnSpPr>
          <p:spPr>
            <a:xfrm>
              <a:off x="5752056" y="3094781"/>
              <a:ext cx="470100" cy="0"/>
            </a:xfrm>
            <a:prstGeom prst="straightConnector1">
              <a:avLst/>
            </a:prstGeom>
            <a:noFill/>
            <a:ln w="9525" cap="flat" cmpd="sng">
              <a:solidFill>
                <a:schemeClr val="accent2"/>
              </a:solidFill>
              <a:prstDash val="solid"/>
              <a:round/>
              <a:headEnd type="oval" w="med" len="med"/>
              <a:tailEnd type="oval" w="med" len="med"/>
            </a:ln>
          </p:spPr>
        </p:cxnSp>
        <p:cxnSp>
          <p:nvCxnSpPr>
            <p:cNvPr id="7734" name="Google Shape;7734;p72"/>
            <p:cNvCxnSpPr/>
            <p:nvPr/>
          </p:nvCxnSpPr>
          <p:spPr>
            <a:xfrm>
              <a:off x="5980194" y="3351560"/>
              <a:ext cx="594300" cy="0"/>
            </a:xfrm>
            <a:prstGeom prst="straightConnector1">
              <a:avLst/>
            </a:prstGeom>
            <a:noFill/>
            <a:ln w="9525" cap="flat" cmpd="sng">
              <a:solidFill>
                <a:schemeClr val="accent2"/>
              </a:solidFill>
              <a:prstDash val="solid"/>
              <a:round/>
              <a:headEnd type="oval" w="med" len="med"/>
              <a:tailEnd type="oval" w="med" len="med"/>
            </a:ln>
          </p:spPr>
        </p:cxnSp>
        <p:grpSp>
          <p:nvGrpSpPr>
            <p:cNvPr id="7735" name="Google Shape;7735;p72"/>
            <p:cNvGrpSpPr/>
            <p:nvPr/>
          </p:nvGrpSpPr>
          <p:grpSpPr>
            <a:xfrm>
              <a:off x="5287688" y="3173364"/>
              <a:ext cx="1395166" cy="74100"/>
              <a:chOff x="5287688" y="3173364"/>
              <a:chExt cx="1395166" cy="74100"/>
            </a:xfrm>
          </p:grpSpPr>
          <p:cxnSp>
            <p:nvCxnSpPr>
              <p:cNvPr id="7736" name="Google Shape;7736;p72"/>
              <p:cNvCxnSpPr/>
              <p:nvPr/>
            </p:nvCxnSpPr>
            <p:spPr>
              <a:xfrm>
                <a:off x="6682853" y="3173540"/>
                <a:ext cx="0" cy="73800"/>
              </a:xfrm>
              <a:prstGeom prst="straightConnector1">
                <a:avLst/>
              </a:prstGeom>
              <a:noFill/>
              <a:ln w="9525" cap="flat" cmpd="sng">
                <a:solidFill>
                  <a:schemeClr val="accent2"/>
                </a:solidFill>
                <a:prstDash val="solid"/>
                <a:round/>
                <a:headEnd type="none" w="med" len="med"/>
                <a:tailEnd type="none" w="med" len="med"/>
              </a:ln>
            </p:spPr>
          </p:cxnSp>
          <p:cxnSp>
            <p:nvCxnSpPr>
              <p:cNvPr id="7737" name="Google Shape;7737;p72"/>
              <p:cNvCxnSpPr/>
              <p:nvPr/>
            </p:nvCxnSpPr>
            <p:spPr>
              <a:xfrm>
                <a:off x="5287688" y="3210371"/>
                <a:ext cx="1394700" cy="0"/>
              </a:xfrm>
              <a:prstGeom prst="straightConnector1">
                <a:avLst/>
              </a:prstGeom>
              <a:noFill/>
              <a:ln w="9525" cap="flat" cmpd="sng">
                <a:solidFill>
                  <a:schemeClr val="accent2"/>
                </a:solidFill>
                <a:prstDash val="solid"/>
                <a:round/>
                <a:headEnd type="none" w="med" len="med"/>
                <a:tailEnd type="none" w="med" len="med"/>
              </a:ln>
            </p:spPr>
          </p:cxnSp>
          <p:cxnSp>
            <p:nvCxnSpPr>
              <p:cNvPr id="7738" name="Google Shape;7738;p72"/>
              <p:cNvCxnSpPr/>
              <p:nvPr/>
            </p:nvCxnSpPr>
            <p:spPr>
              <a:xfrm>
                <a:off x="5518476" y="3173364"/>
                <a:ext cx="0" cy="74100"/>
              </a:xfrm>
              <a:prstGeom prst="straightConnector1">
                <a:avLst/>
              </a:prstGeom>
              <a:noFill/>
              <a:ln w="9525" cap="flat" cmpd="sng">
                <a:solidFill>
                  <a:schemeClr val="accent2"/>
                </a:solidFill>
                <a:prstDash val="solid"/>
                <a:round/>
                <a:headEnd type="none" w="med" len="med"/>
                <a:tailEnd type="none" w="med" len="med"/>
              </a:ln>
            </p:spPr>
          </p:cxnSp>
          <p:cxnSp>
            <p:nvCxnSpPr>
              <p:cNvPr id="7739" name="Google Shape;7739;p72"/>
              <p:cNvCxnSpPr/>
              <p:nvPr/>
            </p:nvCxnSpPr>
            <p:spPr>
              <a:xfrm>
                <a:off x="5287935" y="3173364"/>
                <a:ext cx="0" cy="74100"/>
              </a:xfrm>
              <a:prstGeom prst="straightConnector1">
                <a:avLst/>
              </a:prstGeom>
              <a:noFill/>
              <a:ln w="9525" cap="flat" cmpd="sng">
                <a:solidFill>
                  <a:schemeClr val="accent2"/>
                </a:solidFill>
                <a:prstDash val="solid"/>
                <a:round/>
                <a:headEnd type="none" w="med" len="med"/>
                <a:tailEnd type="none" w="med" len="med"/>
              </a:ln>
            </p:spPr>
          </p:cxnSp>
          <p:cxnSp>
            <p:nvCxnSpPr>
              <p:cNvPr id="7740" name="Google Shape;7740;p72"/>
              <p:cNvCxnSpPr/>
              <p:nvPr/>
            </p:nvCxnSpPr>
            <p:spPr>
              <a:xfrm>
                <a:off x="5751239" y="3173364"/>
                <a:ext cx="0" cy="74100"/>
              </a:xfrm>
              <a:prstGeom prst="straightConnector1">
                <a:avLst/>
              </a:prstGeom>
              <a:noFill/>
              <a:ln w="9525" cap="flat" cmpd="sng">
                <a:solidFill>
                  <a:schemeClr val="accent2"/>
                </a:solidFill>
                <a:prstDash val="solid"/>
                <a:round/>
                <a:headEnd type="none" w="med" len="med"/>
                <a:tailEnd type="none" w="med" len="med"/>
              </a:ln>
            </p:spPr>
          </p:cxnSp>
          <p:cxnSp>
            <p:nvCxnSpPr>
              <p:cNvPr id="7741" name="Google Shape;7741;p72"/>
              <p:cNvCxnSpPr/>
              <p:nvPr/>
            </p:nvCxnSpPr>
            <p:spPr>
              <a:xfrm>
                <a:off x="5982252" y="3173364"/>
                <a:ext cx="0" cy="74100"/>
              </a:xfrm>
              <a:prstGeom prst="straightConnector1">
                <a:avLst/>
              </a:prstGeom>
              <a:noFill/>
              <a:ln w="9525" cap="flat" cmpd="sng">
                <a:solidFill>
                  <a:schemeClr val="accent2"/>
                </a:solidFill>
                <a:prstDash val="solid"/>
                <a:round/>
                <a:headEnd type="none" w="med" len="med"/>
                <a:tailEnd type="none" w="med" len="med"/>
              </a:ln>
            </p:spPr>
          </p:cxnSp>
          <p:cxnSp>
            <p:nvCxnSpPr>
              <p:cNvPr id="7742" name="Google Shape;7742;p72"/>
              <p:cNvCxnSpPr/>
              <p:nvPr/>
            </p:nvCxnSpPr>
            <p:spPr>
              <a:xfrm>
                <a:off x="6216184" y="3173364"/>
                <a:ext cx="0" cy="74100"/>
              </a:xfrm>
              <a:prstGeom prst="straightConnector1">
                <a:avLst/>
              </a:prstGeom>
              <a:noFill/>
              <a:ln w="9525" cap="flat" cmpd="sng">
                <a:solidFill>
                  <a:schemeClr val="accent2"/>
                </a:solidFill>
                <a:prstDash val="solid"/>
                <a:round/>
                <a:headEnd type="none" w="med" len="med"/>
                <a:tailEnd type="none" w="med" len="med"/>
              </a:ln>
            </p:spPr>
          </p:cxnSp>
          <p:cxnSp>
            <p:nvCxnSpPr>
              <p:cNvPr id="7743" name="Google Shape;7743;p72"/>
              <p:cNvCxnSpPr/>
              <p:nvPr/>
            </p:nvCxnSpPr>
            <p:spPr>
              <a:xfrm>
                <a:off x="6449534" y="3173364"/>
                <a:ext cx="0" cy="74100"/>
              </a:xfrm>
              <a:prstGeom prst="straightConnector1">
                <a:avLst/>
              </a:prstGeom>
              <a:noFill/>
              <a:ln w="9525" cap="flat" cmpd="sng">
                <a:solidFill>
                  <a:schemeClr val="accent2"/>
                </a:solidFill>
                <a:prstDash val="solid"/>
                <a:round/>
                <a:headEnd type="none" w="med" len="med"/>
                <a:tailEnd type="none" w="med" len="med"/>
              </a:ln>
            </p:spPr>
          </p:cxnSp>
        </p:grpSp>
        <p:cxnSp>
          <p:nvCxnSpPr>
            <p:cNvPr id="7744" name="Google Shape;7744;p72"/>
            <p:cNvCxnSpPr/>
            <p:nvPr/>
          </p:nvCxnSpPr>
          <p:spPr>
            <a:xfrm>
              <a:off x="5286284" y="2966544"/>
              <a:ext cx="468600" cy="0"/>
            </a:xfrm>
            <a:prstGeom prst="straightConnector1">
              <a:avLst/>
            </a:prstGeom>
            <a:noFill/>
            <a:ln w="9525" cap="flat" cmpd="sng">
              <a:solidFill>
                <a:schemeClr val="accent2"/>
              </a:solidFill>
              <a:prstDash val="solid"/>
              <a:round/>
              <a:headEnd type="oval" w="med" len="med"/>
              <a:tailEnd type="oval" w="med" len="med"/>
            </a:ln>
          </p:spPr>
        </p:cxnSp>
      </p:grpSp>
      <p:grpSp>
        <p:nvGrpSpPr>
          <p:cNvPr id="7745" name="Google Shape;7745;p72"/>
          <p:cNvGrpSpPr/>
          <p:nvPr/>
        </p:nvGrpSpPr>
        <p:grpSpPr>
          <a:xfrm>
            <a:off x="2788651" y="2708341"/>
            <a:ext cx="1576368" cy="882703"/>
            <a:chOff x="2029517" y="1732295"/>
            <a:chExt cx="1149068" cy="643432"/>
          </a:xfrm>
        </p:grpSpPr>
        <p:grpSp>
          <p:nvGrpSpPr>
            <p:cNvPr id="7746" name="Google Shape;7746;p72"/>
            <p:cNvGrpSpPr/>
            <p:nvPr/>
          </p:nvGrpSpPr>
          <p:grpSpPr>
            <a:xfrm>
              <a:off x="2708660" y="1746937"/>
              <a:ext cx="455427" cy="244429"/>
              <a:chOff x="2700693" y="1746937"/>
              <a:chExt cx="455427" cy="244429"/>
            </a:xfrm>
          </p:grpSpPr>
          <p:grpSp>
            <p:nvGrpSpPr>
              <p:cNvPr id="7747" name="Google Shape;7747;p72"/>
              <p:cNvGrpSpPr/>
              <p:nvPr/>
            </p:nvGrpSpPr>
            <p:grpSpPr>
              <a:xfrm>
                <a:off x="2905682" y="1782817"/>
                <a:ext cx="250438" cy="208549"/>
                <a:chOff x="2905682" y="1782817"/>
                <a:chExt cx="250438" cy="208549"/>
              </a:xfrm>
            </p:grpSpPr>
            <p:cxnSp>
              <p:nvCxnSpPr>
                <p:cNvPr id="7748" name="Google Shape;7748;p72"/>
                <p:cNvCxnSpPr/>
                <p:nvPr/>
              </p:nvCxnSpPr>
              <p:spPr>
                <a:xfrm rot="-5400000" flipH="1">
                  <a:off x="2905682" y="1782817"/>
                  <a:ext cx="175200" cy="175200"/>
                </a:xfrm>
                <a:prstGeom prst="bentConnector3">
                  <a:avLst>
                    <a:gd name="adj1" fmla="val 50000"/>
                  </a:avLst>
                </a:prstGeom>
                <a:noFill/>
                <a:ln w="9525" cap="flat" cmpd="sng">
                  <a:solidFill>
                    <a:schemeClr val="accent2"/>
                  </a:solidFill>
                  <a:prstDash val="solid"/>
                  <a:round/>
                  <a:headEnd type="none" w="med" len="med"/>
                  <a:tailEnd type="none" w="med" len="med"/>
                </a:ln>
              </p:spPr>
            </p:cxnSp>
            <p:sp>
              <p:nvSpPr>
                <p:cNvPr id="7749" name="Google Shape;7749;p72"/>
                <p:cNvSpPr/>
                <p:nvPr/>
              </p:nvSpPr>
              <p:spPr>
                <a:xfrm>
                  <a:off x="3078213" y="1919045"/>
                  <a:ext cx="77906" cy="72321"/>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750" name="Google Shape;7750;p72"/>
              <p:cNvGrpSpPr/>
              <p:nvPr/>
            </p:nvGrpSpPr>
            <p:grpSpPr>
              <a:xfrm>
                <a:off x="2700693" y="1746937"/>
                <a:ext cx="449967" cy="72374"/>
                <a:chOff x="2700693" y="1746937"/>
                <a:chExt cx="449967" cy="72374"/>
              </a:xfrm>
            </p:grpSpPr>
            <p:cxnSp>
              <p:nvCxnSpPr>
                <p:cNvPr id="7751" name="Google Shape;7751;p72"/>
                <p:cNvCxnSpPr/>
                <p:nvPr/>
              </p:nvCxnSpPr>
              <p:spPr>
                <a:xfrm>
                  <a:off x="2700693" y="1782453"/>
                  <a:ext cx="379800" cy="600"/>
                </a:xfrm>
                <a:prstGeom prst="bentConnector3">
                  <a:avLst>
                    <a:gd name="adj1" fmla="val 50000"/>
                  </a:avLst>
                </a:prstGeom>
                <a:noFill/>
                <a:ln w="9525" cap="flat" cmpd="sng">
                  <a:solidFill>
                    <a:schemeClr val="accent2"/>
                  </a:solidFill>
                  <a:prstDash val="solid"/>
                  <a:round/>
                  <a:headEnd type="none" w="med" len="med"/>
                  <a:tailEnd type="none" w="med" len="med"/>
                </a:ln>
              </p:spPr>
            </p:cxnSp>
            <p:sp>
              <p:nvSpPr>
                <p:cNvPr id="7752" name="Google Shape;7752;p72"/>
                <p:cNvSpPr/>
                <p:nvPr/>
              </p:nvSpPr>
              <p:spPr>
                <a:xfrm>
                  <a:off x="3072753" y="1746937"/>
                  <a:ext cx="77906" cy="72374"/>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grpSp>
          <p:nvGrpSpPr>
            <p:cNvPr id="7753" name="Google Shape;7753;p72"/>
            <p:cNvGrpSpPr/>
            <p:nvPr/>
          </p:nvGrpSpPr>
          <p:grpSpPr>
            <a:xfrm>
              <a:off x="2029517" y="1732295"/>
              <a:ext cx="1149068" cy="643432"/>
              <a:chOff x="2029517" y="1732295"/>
              <a:chExt cx="1149068" cy="643432"/>
            </a:xfrm>
          </p:grpSpPr>
          <p:grpSp>
            <p:nvGrpSpPr>
              <p:cNvPr id="7754" name="Google Shape;7754;p72"/>
              <p:cNvGrpSpPr/>
              <p:nvPr/>
            </p:nvGrpSpPr>
            <p:grpSpPr>
              <a:xfrm>
                <a:off x="2703618" y="2103152"/>
                <a:ext cx="474966" cy="260017"/>
                <a:chOff x="2703618" y="2103152"/>
                <a:chExt cx="474966" cy="260017"/>
              </a:xfrm>
            </p:grpSpPr>
            <p:grpSp>
              <p:nvGrpSpPr>
                <p:cNvPr id="7755" name="Google Shape;7755;p72"/>
                <p:cNvGrpSpPr/>
                <p:nvPr/>
              </p:nvGrpSpPr>
              <p:grpSpPr>
                <a:xfrm>
                  <a:off x="2703618" y="2290640"/>
                  <a:ext cx="450291" cy="72529"/>
                  <a:chOff x="2703618" y="2290640"/>
                  <a:chExt cx="450291" cy="72529"/>
                </a:xfrm>
              </p:grpSpPr>
              <p:cxnSp>
                <p:nvCxnSpPr>
                  <p:cNvPr id="7756" name="Google Shape;7756;p72"/>
                  <p:cNvCxnSpPr/>
                  <p:nvPr/>
                </p:nvCxnSpPr>
                <p:spPr>
                  <a:xfrm>
                    <a:off x="2703618" y="2326818"/>
                    <a:ext cx="379800" cy="600"/>
                  </a:xfrm>
                  <a:prstGeom prst="bentConnector3">
                    <a:avLst>
                      <a:gd name="adj1" fmla="val 50000"/>
                    </a:avLst>
                  </a:prstGeom>
                  <a:noFill/>
                  <a:ln w="9525" cap="flat" cmpd="sng">
                    <a:solidFill>
                      <a:schemeClr val="accent2"/>
                    </a:solidFill>
                    <a:prstDash val="solid"/>
                    <a:round/>
                    <a:headEnd type="none" w="med" len="med"/>
                    <a:tailEnd type="none" w="med" len="med"/>
                  </a:ln>
                </p:spPr>
              </p:cxnSp>
              <p:sp>
                <p:nvSpPr>
                  <p:cNvPr id="7757" name="Google Shape;7757;p72"/>
                  <p:cNvSpPr/>
                  <p:nvPr/>
                </p:nvSpPr>
                <p:spPr>
                  <a:xfrm>
                    <a:off x="3076003" y="2290640"/>
                    <a:ext cx="77906" cy="72529"/>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758" name="Google Shape;7758;p72"/>
                <p:cNvGrpSpPr/>
                <p:nvPr/>
              </p:nvGrpSpPr>
              <p:grpSpPr>
                <a:xfrm>
                  <a:off x="2908607" y="2103152"/>
                  <a:ext cx="269977" cy="223538"/>
                  <a:chOff x="2908607" y="2103152"/>
                  <a:chExt cx="269977" cy="223538"/>
                </a:xfrm>
              </p:grpSpPr>
              <p:cxnSp>
                <p:nvCxnSpPr>
                  <p:cNvPr id="7759" name="Google Shape;7759;p72"/>
                  <p:cNvCxnSpPr/>
                  <p:nvPr/>
                </p:nvCxnSpPr>
                <p:spPr>
                  <a:xfrm rot="10800000" flipH="1">
                    <a:off x="2908607" y="2140990"/>
                    <a:ext cx="199800" cy="185700"/>
                  </a:xfrm>
                  <a:prstGeom prst="bentConnector3">
                    <a:avLst>
                      <a:gd name="adj1" fmla="val 50000"/>
                    </a:avLst>
                  </a:prstGeom>
                  <a:noFill/>
                  <a:ln w="9525" cap="flat" cmpd="sng">
                    <a:solidFill>
                      <a:schemeClr val="accent2"/>
                    </a:solidFill>
                    <a:prstDash val="solid"/>
                    <a:round/>
                    <a:headEnd type="none" w="med" len="med"/>
                    <a:tailEnd type="none" w="med" len="med"/>
                  </a:ln>
                </p:spPr>
              </p:cxnSp>
              <p:sp>
                <p:nvSpPr>
                  <p:cNvPr id="7760" name="Google Shape;7760;p72"/>
                  <p:cNvSpPr/>
                  <p:nvPr/>
                </p:nvSpPr>
                <p:spPr>
                  <a:xfrm>
                    <a:off x="3100678" y="2103152"/>
                    <a:ext cx="77906" cy="72368"/>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grpSp>
            <p:nvGrpSpPr>
              <p:cNvPr id="7761" name="Google Shape;7761;p72"/>
              <p:cNvGrpSpPr/>
              <p:nvPr/>
            </p:nvGrpSpPr>
            <p:grpSpPr>
              <a:xfrm>
                <a:off x="2029517" y="1732295"/>
                <a:ext cx="685827" cy="643432"/>
                <a:chOff x="2029517" y="1732295"/>
                <a:chExt cx="685827" cy="643432"/>
              </a:xfrm>
            </p:grpSpPr>
            <p:sp>
              <p:nvSpPr>
                <p:cNvPr id="7762" name="Google Shape;7762;p72"/>
                <p:cNvSpPr/>
                <p:nvPr/>
              </p:nvSpPr>
              <p:spPr>
                <a:xfrm>
                  <a:off x="2029517" y="1996395"/>
                  <a:ext cx="135152" cy="135374"/>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nvGrpSpPr>
                <p:cNvPr id="7763" name="Google Shape;7763;p72"/>
                <p:cNvGrpSpPr/>
                <p:nvPr/>
              </p:nvGrpSpPr>
              <p:grpSpPr>
                <a:xfrm>
                  <a:off x="2158948" y="1732295"/>
                  <a:ext cx="556396" cy="333108"/>
                  <a:chOff x="2158948" y="1732295"/>
                  <a:chExt cx="556396" cy="333108"/>
                </a:xfrm>
              </p:grpSpPr>
              <p:cxnSp>
                <p:nvCxnSpPr>
                  <p:cNvPr id="7764" name="Google Shape;7764;p72"/>
                  <p:cNvCxnSpPr/>
                  <p:nvPr/>
                </p:nvCxnSpPr>
                <p:spPr>
                  <a:xfrm rot="10800000" flipH="1">
                    <a:off x="2158948" y="1783103"/>
                    <a:ext cx="459000" cy="282300"/>
                  </a:xfrm>
                  <a:prstGeom prst="bentConnector3">
                    <a:avLst>
                      <a:gd name="adj1" fmla="val 50000"/>
                    </a:avLst>
                  </a:prstGeom>
                  <a:noFill/>
                  <a:ln w="9525" cap="flat" cmpd="sng">
                    <a:solidFill>
                      <a:schemeClr val="accent2"/>
                    </a:solidFill>
                    <a:prstDash val="solid"/>
                    <a:round/>
                    <a:headEnd type="none" w="med" len="med"/>
                    <a:tailEnd type="none" w="med" len="med"/>
                  </a:ln>
                </p:spPr>
              </p:cxnSp>
              <p:sp>
                <p:nvSpPr>
                  <p:cNvPr id="7765" name="Google Shape;7765;p72"/>
                  <p:cNvSpPr/>
                  <p:nvPr/>
                </p:nvSpPr>
                <p:spPr>
                  <a:xfrm>
                    <a:off x="2612072" y="1732295"/>
                    <a:ext cx="103272" cy="100095"/>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766" name="Google Shape;7766;p72"/>
                <p:cNvGrpSpPr/>
                <p:nvPr/>
              </p:nvGrpSpPr>
              <p:grpSpPr>
                <a:xfrm>
                  <a:off x="2159908" y="2065057"/>
                  <a:ext cx="550884" cy="310670"/>
                  <a:chOff x="2159908" y="2065057"/>
                  <a:chExt cx="550884" cy="310670"/>
                </a:xfrm>
              </p:grpSpPr>
              <p:cxnSp>
                <p:nvCxnSpPr>
                  <p:cNvPr id="7767" name="Google Shape;7767;p72"/>
                  <p:cNvCxnSpPr/>
                  <p:nvPr/>
                </p:nvCxnSpPr>
                <p:spPr>
                  <a:xfrm>
                    <a:off x="2159908" y="2065057"/>
                    <a:ext cx="454500" cy="262200"/>
                  </a:xfrm>
                  <a:prstGeom prst="bentConnector3">
                    <a:avLst>
                      <a:gd name="adj1" fmla="val 50000"/>
                    </a:avLst>
                  </a:prstGeom>
                  <a:noFill/>
                  <a:ln w="9525" cap="flat" cmpd="sng">
                    <a:solidFill>
                      <a:schemeClr val="accent2"/>
                    </a:solidFill>
                    <a:prstDash val="solid"/>
                    <a:round/>
                    <a:headEnd type="none" w="med" len="med"/>
                    <a:tailEnd type="none" w="med" len="med"/>
                  </a:ln>
                </p:spPr>
              </p:cxnSp>
              <p:sp>
                <p:nvSpPr>
                  <p:cNvPr id="7768" name="Google Shape;7768;p72"/>
                  <p:cNvSpPr/>
                  <p:nvPr/>
                </p:nvSpPr>
                <p:spPr>
                  <a:xfrm>
                    <a:off x="2607514" y="2275632"/>
                    <a:ext cx="103279" cy="100095"/>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grpSp>
      </p:grpSp>
      <p:grpSp>
        <p:nvGrpSpPr>
          <p:cNvPr id="7769" name="Google Shape;7769;p72"/>
          <p:cNvGrpSpPr/>
          <p:nvPr/>
        </p:nvGrpSpPr>
        <p:grpSpPr>
          <a:xfrm>
            <a:off x="1035650" y="2638491"/>
            <a:ext cx="1283535" cy="1080077"/>
            <a:chOff x="844912" y="1681380"/>
            <a:chExt cx="935611" cy="787305"/>
          </a:xfrm>
        </p:grpSpPr>
        <p:grpSp>
          <p:nvGrpSpPr>
            <p:cNvPr id="7770" name="Google Shape;7770;p72"/>
            <p:cNvGrpSpPr/>
            <p:nvPr/>
          </p:nvGrpSpPr>
          <p:grpSpPr>
            <a:xfrm>
              <a:off x="844912" y="1819635"/>
              <a:ext cx="329836" cy="510016"/>
              <a:chOff x="844912" y="1819635"/>
              <a:chExt cx="329836" cy="510016"/>
            </a:xfrm>
          </p:grpSpPr>
          <p:sp>
            <p:nvSpPr>
              <p:cNvPr id="7771" name="Google Shape;7771;p72"/>
              <p:cNvSpPr/>
              <p:nvPr/>
            </p:nvSpPr>
            <p:spPr>
              <a:xfrm>
                <a:off x="844912" y="2015566"/>
                <a:ext cx="118283" cy="11847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72" name="Google Shape;7772;p72"/>
              <p:cNvSpPr/>
              <p:nvPr/>
            </p:nvSpPr>
            <p:spPr>
              <a:xfrm>
                <a:off x="1013654" y="2074499"/>
                <a:ext cx="148151" cy="238327"/>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chemeClr val="accent2"/>
                </a:solidFill>
                <a:prstDash val="solid"/>
                <a:miter lim="3335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73" name="Google Shape;7773;p72"/>
              <p:cNvSpPr/>
              <p:nvPr/>
            </p:nvSpPr>
            <p:spPr>
              <a:xfrm>
                <a:off x="1013654" y="1836607"/>
                <a:ext cx="148151" cy="238327"/>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noFill/>
              <a:ln w="9525" cap="rnd" cmpd="sng">
                <a:solidFill>
                  <a:schemeClr val="accent2"/>
                </a:solidFill>
                <a:prstDash val="solid"/>
                <a:miter lim="3335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74" name="Google Shape;7774;p72"/>
              <p:cNvSpPr/>
              <p:nvPr/>
            </p:nvSpPr>
            <p:spPr>
              <a:xfrm>
                <a:off x="1004031" y="2056625"/>
                <a:ext cx="35958" cy="35958"/>
              </a:xfrm>
              <a:custGeom>
                <a:avLst/>
                <a:gdLst/>
                <a:ahLst/>
                <a:cxnLst/>
                <a:rect l="l" t="t" r="r" b="b"/>
                <a:pathLst>
                  <a:path w="6105" h="6105" extrusionOk="0">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solidFill>
                <a:srgbClr val="FFFFFF"/>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75" name="Google Shape;7775;p72"/>
              <p:cNvSpPr/>
              <p:nvPr/>
            </p:nvSpPr>
            <p:spPr>
              <a:xfrm>
                <a:off x="1149398" y="2295742"/>
                <a:ext cx="25351" cy="33909"/>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FFFFF"/>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76" name="Google Shape;7776;p72"/>
              <p:cNvSpPr/>
              <p:nvPr/>
            </p:nvSpPr>
            <p:spPr>
              <a:xfrm>
                <a:off x="1149398" y="1819635"/>
                <a:ext cx="25351" cy="34032"/>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FFFFF"/>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777" name="Google Shape;7777;p72"/>
            <p:cNvGrpSpPr/>
            <p:nvPr/>
          </p:nvGrpSpPr>
          <p:grpSpPr>
            <a:xfrm>
              <a:off x="1284601" y="2158168"/>
              <a:ext cx="495923" cy="310517"/>
              <a:chOff x="1284601" y="2158168"/>
              <a:chExt cx="495923" cy="310517"/>
            </a:xfrm>
          </p:grpSpPr>
          <p:sp>
            <p:nvSpPr>
              <p:cNvPr id="7778" name="Google Shape;7778;p72"/>
              <p:cNvSpPr/>
              <p:nvPr/>
            </p:nvSpPr>
            <p:spPr>
              <a:xfrm>
                <a:off x="1284601" y="2265773"/>
                <a:ext cx="93683" cy="93836"/>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nvGrpSpPr>
              <p:cNvPr id="7779" name="Google Shape;7779;p72"/>
              <p:cNvGrpSpPr/>
              <p:nvPr/>
            </p:nvGrpSpPr>
            <p:grpSpPr>
              <a:xfrm>
                <a:off x="1507666" y="2158168"/>
                <a:ext cx="272858" cy="310517"/>
                <a:chOff x="1507666" y="2158168"/>
                <a:chExt cx="272858" cy="310517"/>
              </a:xfrm>
            </p:grpSpPr>
            <p:grpSp>
              <p:nvGrpSpPr>
                <p:cNvPr id="7780" name="Google Shape;7780;p72"/>
                <p:cNvGrpSpPr/>
                <p:nvPr/>
              </p:nvGrpSpPr>
              <p:grpSpPr>
                <a:xfrm>
                  <a:off x="1507666" y="2176104"/>
                  <a:ext cx="166395" cy="273149"/>
                  <a:chOff x="1507666" y="2176104"/>
                  <a:chExt cx="166395" cy="273149"/>
                </a:xfrm>
              </p:grpSpPr>
              <p:sp>
                <p:nvSpPr>
                  <p:cNvPr id="7781" name="Google Shape;7781;p72"/>
                  <p:cNvSpPr/>
                  <p:nvPr/>
                </p:nvSpPr>
                <p:spPr>
                  <a:xfrm>
                    <a:off x="1512966" y="2312791"/>
                    <a:ext cx="75451" cy="66021"/>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chemeClr val="accent2"/>
                    </a:solidFill>
                    <a:prstDash val="solid"/>
                    <a:miter lim="3335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82" name="Google Shape;7782;p72"/>
                  <p:cNvSpPr/>
                  <p:nvPr/>
                </p:nvSpPr>
                <p:spPr>
                  <a:xfrm>
                    <a:off x="1588205" y="2193153"/>
                    <a:ext cx="72901" cy="54035"/>
                  </a:xfrm>
                  <a:custGeom>
                    <a:avLst/>
                    <a:gdLst/>
                    <a:ahLst/>
                    <a:cxnLst/>
                    <a:rect l="l" t="t" r="r" b="b"/>
                    <a:pathLst>
                      <a:path w="12377" h="9174" fill="none" extrusionOk="0">
                        <a:moveTo>
                          <a:pt x="1" y="9174"/>
                        </a:moveTo>
                        <a:cubicBezTo>
                          <a:pt x="1635" y="3870"/>
                          <a:pt x="6539" y="0"/>
                          <a:pt x="12376" y="0"/>
                        </a:cubicBezTo>
                      </a:path>
                    </a:pathLst>
                  </a:custGeom>
                  <a:noFill/>
                  <a:ln w="9525" cap="rnd" cmpd="sng">
                    <a:solidFill>
                      <a:schemeClr val="accent2"/>
                    </a:solidFill>
                    <a:prstDash val="solid"/>
                    <a:miter lim="3335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83" name="Google Shape;7783;p72"/>
                  <p:cNvSpPr/>
                  <p:nvPr/>
                </p:nvSpPr>
                <p:spPr>
                  <a:xfrm>
                    <a:off x="1588205" y="2378202"/>
                    <a:ext cx="72901" cy="54041"/>
                  </a:xfrm>
                  <a:custGeom>
                    <a:avLst/>
                    <a:gdLst/>
                    <a:ahLst/>
                    <a:cxnLst/>
                    <a:rect l="l" t="t" r="r" b="b"/>
                    <a:pathLst>
                      <a:path w="12377" h="9175" fill="none" extrusionOk="0">
                        <a:moveTo>
                          <a:pt x="1" y="1"/>
                        </a:moveTo>
                        <a:cubicBezTo>
                          <a:pt x="1635" y="5305"/>
                          <a:pt x="6539" y="9174"/>
                          <a:pt x="12376" y="9174"/>
                        </a:cubicBezTo>
                      </a:path>
                    </a:pathLst>
                  </a:custGeom>
                  <a:noFill/>
                  <a:ln w="9525" cap="rnd" cmpd="sng">
                    <a:solidFill>
                      <a:schemeClr val="accent2"/>
                    </a:solidFill>
                    <a:prstDash val="solid"/>
                    <a:miter lim="3335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84" name="Google Shape;7784;p72"/>
                  <p:cNvSpPr/>
                  <p:nvPr/>
                </p:nvSpPr>
                <p:spPr>
                  <a:xfrm>
                    <a:off x="1512966" y="2246980"/>
                    <a:ext cx="75451" cy="65821"/>
                  </a:xfrm>
                  <a:custGeom>
                    <a:avLst/>
                    <a:gdLst/>
                    <a:ahLst/>
                    <a:cxnLst/>
                    <a:rect l="l" t="t" r="r" b="b"/>
                    <a:pathLst>
                      <a:path w="12810" h="11175" fill="none" extrusionOk="0">
                        <a:moveTo>
                          <a:pt x="1" y="11175"/>
                        </a:moveTo>
                        <a:cubicBezTo>
                          <a:pt x="6539" y="11175"/>
                          <a:pt x="10275" y="7105"/>
                          <a:pt x="12810" y="0"/>
                        </a:cubicBezTo>
                      </a:path>
                    </a:pathLst>
                  </a:custGeom>
                  <a:noFill/>
                  <a:ln w="9525" cap="rnd" cmpd="sng">
                    <a:solidFill>
                      <a:schemeClr val="accent2"/>
                    </a:solidFill>
                    <a:prstDash val="solid"/>
                    <a:miter lim="3335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85" name="Google Shape;7785;p72"/>
                  <p:cNvSpPr/>
                  <p:nvPr/>
                </p:nvSpPr>
                <p:spPr>
                  <a:xfrm>
                    <a:off x="1507666" y="2294782"/>
                    <a:ext cx="37926" cy="35823"/>
                  </a:xfrm>
                  <a:custGeom>
                    <a:avLst/>
                    <a:gdLst/>
                    <a:ahLst/>
                    <a:cxnLst/>
                    <a:rect l="l" t="t" r="r" b="b"/>
                    <a:pathLst>
                      <a:path w="6439" h="6082" extrusionOk="0">
                        <a:moveTo>
                          <a:pt x="3241" y="0"/>
                        </a:moveTo>
                        <a:cubicBezTo>
                          <a:pt x="3118" y="0"/>
                          <a:pt x="2994" y="8"/>
                          <a:pt x="2869" y="23"/>
                        </a:cubicBezTo>
                        <a:cubicBezTo>
                          <a:pt x="1168" y="223"/>
                          <a:pt x="0" y="1724"/>
                          <a:pt x="200" y="3392"/>
                        </a:cubicBezTo>
                        <a:cubicBezTo>
                          <a:pt x="386" y="4937"/>
                          <a:pt x="1717" y="6082"/>
                          <a:pt x="3239" y="6082"/>
                        </a:cubicBezTo>
                        <a:cubicBezTo>
                          <a:pt x="3359" y="6082"/>
                          <a:pt x="3481" y="6075"/>
                          <a:pt x="3603" y="6060"/>
                        </a:cubicBezTo>
                        <a:cubicBezTo>
                          <a:pt x="5271" y="5860"/>
                          <a:pt x="6438" y="4326"/>
                          <a:pt x="6238" y="2658"/>
                        </a:cubicBezTo>
                        <a:cubicBezTo>
                          <a:pt x="6053" y="1115"/>
                          <a:pt x="4754" y="0"/>
                          <a:pt x="3241" y="0"/>
                        </a:cubicBezTo>
                        <a:close/>
                      </a:path>
                    </a:pathLst>
                  </a:custGeom>
                  <a:solidFill>
                    <a:srgbClr val="FFFFFF"/>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86" name="Google Shape;7786;p72"/>
                  <p:cNvSpPr/>
                  <p:nvPr/>
                </p:nvSpPr>
                <p:spPr>
                  <a:xfrm>
                    <a:off x="1648710" y="2415180"/>
                    <a:ext cx="25351" cy="34074"/>
                  </a:xfrm>
                  <a:custGeom>
                    <a:avLst/>
                    <a:gdLst/>
                    <a:ahLst/>
                    <a:cxnLst/>
                    <a:rect l="l" t="t" r="r" b="b"/>
                    <a:pathLst>
                      <a:path w="4304" h="5785" extrusionOk="0">
                        <a:moveTo>
                          <a:pt x="509" y="0"/>
                        </a:moveTo>
                        <a:cubicBezTo>
                          <a:pt x="247" y="0"/>
                          <a:pt x="1" y="203"/>
                          <a:pt x="1" y="493"/>
                        </a:cubicBezTo>
                        <a:lnTo>
                          <a:pt x="1" y="5264"/>
                        </a:lnTo>
                        <a:cubicBezTo>
                          <a:pt x="1" y="5561"/>
                          <a:pt x="240" y="5784"/>
                          <a:pt x="499" y="5784"/>
                        </a:cubicBezTo>
                        <a:cubicBezTo>
                          <a:pt x="589" y="5784"/>
                          <a:pt x="682" y="5757"/>
                          <a:pt x="768" y="5697"/>
                        </a:cubicBezTo>
                        <a:lnTo>
                          <a:pt x="4037" y="3396"/>
                        </a:lnTo>
                        <a:cubicBezTo>
                          <a:pt x="4304" y="3195"/>
                          <a:pt x="4304" y="2795"/>
                          <a:pt x="4037" y="2595"/>
                        </a:cubicBezTo>
                        <a:lnTo>
                          <a:pt x="801" y="93"/>
                        </a:lnTo>
                        <a:cubicBezTo>
                          <a:pt x="710" y="29"/>
                          <a:pt x="608" y="0"/>
                          <a:pt x="509" y="0"/>
                        </a:cubicBezTo>
                        <a:close/>
                      </a:path>
                    </a:pathLst>
                  </a:custGeom>
                  <a:solidFill>
                    <a:srgbClr val="FFFFFF"/>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87" name="Google Shape;7787;p72"/>
                  <p:cNvSpPr/>
                  <p:nvPr/>
                </p:nvSpPr>
                <p:spPr>
                  <a:xfrm>
                    <a:off x="1648710" y="2176104"/>
                    <a:ext cx="25351" cy="34103"/>
                  </a:xfrm>
                  <a:custGeom>
                    <a:avLst/>
                    <a:gdLst/>
                    <a:ahLst/>
                    <a:cxnLst/>
                    <a:rect l="l" t="t" r="r" b="b"/>
                    <a:pathLst>
                      <a:path w="4304" h="5790" extrusionOk="0">
                        <a:moveTo>
                          <a:pt x="509" y="1"/>
                        </a:moveTo>
                        <a:cubicBezTo>
                          <a:pt x="247" y="1"/>
                          <a:pt x="1" y="203"/>
                          <a:pt x="1" y="494"/>
                        </a:cubicBezTo>
                        <a:lnTo>
                          <a:pt x="1" y="5264"/>
                        </a:lnTo>
                        <a:cubicBezTo>
                          <a:pt x="1" y="5580"/>
                          <a:pt x="231" y="5790"/>
                          <a:pt x="485" y="5790"/>
                        </a:cubicBezTo>
                        <a:cubicBezTo>
                          <a:pt x="580" y="5790"/>
                          <a:pt x="677" y="5761"/>
                          <a:pt x="768" y="5697"/>
                        </a:cubicBezTo>
                        <a:lnTo>
                          <a:pt x="4037" y="3396"/>
                        </a:lnTo>
                        <a:cubicBezTo>
                          <a:pt x="4304" y="3196"/>
                          <a:pt x="4304" y="2795"/>
                          <a:pt x="4037" y="2595"/>
                        </a:cubicBezTo>
                        <a:lnTo>
                          <a:pt x="801" y="93"/>
                        </a:lnTo>
                        <a:cubicBezTo>
                          <a:pt x="710" y="29"/>
                          <a:pt x="608" y="1"/>
                          <a:pt x="509" y="1"/>
                        </a:cubicBezTo>
                        <a:close/>
                      </a:path>
                    </a:pathLst>
                  </a:custGeom>
                  <a:solidFill>
                    <a:srgbClr val="FFFFFF"/>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sp>
              <p:nvSpPr>
                <p:cNvPr id="7788" name="Google Shape;7788;p72"/>
                <p:cNvSpPr/>
                <p:nvPr/>
              </p:nvSpPr>
              <p:spPr>
                <a:xfrm>
                  <a:off x="1707626" y="2395718"/>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89" name="Google Shape;7789;p72"/>
                <p:cNvSpPr/>
                <p:nvPr/>
              </p:nvSpPr>
              <p:spPr>
                <a:xfrm>
                  <a:off x="1707626" y="2158168"/>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grpSp>
          <p:nvGrpSpPr>
            <p:cNvPr id="7790" name="Google Shape;7790;p72"/>
            <p:cNvGrpSpPr/>
            <p:nvPr/>
          </p:nvGrpSpPr>
          <p:grpSpPr>
            <a:xfrm>
              <a:off x="1284601" y="1681380"/>
              <a:ext cx="495923" cy="310517"/>
              <a:chOff x="1284601" y="1681380"/>
              <a:chExt cx="495923" cy="310517"/>
            </a:xfrm>
          </p:grpSpPr>
          <p:sp>
            <p:nvSpPr>
              <p:cNvPr id="7791" name="Google Shape;7791;p72"/>
              <p:cNvSpPr/>
              <p:nvPr/>
            </p:nvSpPr>
            <p:spPr>
              <a:xfrm>
                <a:off x="1284601" y="1789723"/>
                <a:ext cx="93683" cy="93836"/>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nvGrpSpPr>
              <p:cNvPr id="7792" name="Google Shape;7792;p72"/>
              <p:cNvGrpSpPr/>
              <p:nvPr/>
            </p:nvGrpSpPr>
            <p:grpSpPr>
              <a:xfrm>
                <a:off x="1507666" y="1681380"/>
                <a:ext cx="272858" cy="310517"/>
                <a:chOff x="1507666" y="1681380"/>
                <a:chExt cx="272858" cy="310517"/>
              </a:xfrm>
            </p:grpSpPr>
            <p:grpSp>
              <p:nvGrpSpPr>
                <p:cNvPr id="7793" name="Google Shape;7793;p72"/>
                <p:cNvGrpSpPr/>
                <p:nvPr/>
              </p:nvGrpSpPr>
              <p:grpSpPr>
                <a:xfrm>
                  <a:off x="1507666" y="1700120"/>
                  <a:ext cx="166395" cy="272984"/>
                  <a:chOff x="1507666" y="1700120"/>
                  <a:chExt cx="166395" cy="272984"/>
                </a:xfrm>
              </p:grpSpPr>
              <p:sp>
                <p:nvSpPr>
                  <p:cNvPr id="7794" name="Google Shape;7794;p72"/>
                  <p:cNvSpPr/>
                  <p:nvPr/>
                </p:nvSpPr>
                <p:spPr>
                  <a:xfrm>
                    <a:off x="1512966" y="1836607"/>
                    <a:ext cx="75451" cy="66021"/>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chemeClr val="accent2"/>
                    </a:solidFill>
                    <a:prstDash val="solid"/>
                    <a:miter lim="3335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95" name="Google Shape;7795;p72"/>
                  <p:cNvSpPr/>
                  <p:nvPr/>
                </p:nvSpPr>
                <p:spPr>
                  <a:xfrm>
                    <a:off x="1588205" y="1716969"/>
                    <a:ext cx="72901" cy="54235"/>
                  </a:xfrm>
                  <a:custGeom>
                    <a:avLst/>
                    <a:gdLst/>
                    <a:ahLst/>
                    <a:cxnLst/>
                    <a:rect l="l" t="t" r="r" b="b"/>
                    <a:pathLst>
                      <a:path w="12377" h="9208" fill="none" extrusionOk="0">
                        <a:moveTo>
                          <a:pt x="1" y="9207"/>
                        </a:moveTo>
                        <a:cubicBezTo>
                          <a:pt x="1635" y="3870"/>
                          <a:pt x="6539" y="1"/>
                          <a:pt x="12376" y="1"/>
                        </a:cubicBezTo>
                      </a:path>
                    </a:pathLst>
                  </a:custGeom>
                  <a:noFill/>
                  <a:ln w="9525" cap="rnd" cmpd="sng">
                    <a:solidFill>
                      <a:schemeClr val="accent2"/>
                    </a:solidFill>
                    <a:prstDash val="solid"/>
                    <a:miter lim="3335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96" name="Google Shape;7796;p72"/>
                  <p:cNvSpPr/>
                  <p:nvPr/>
                </p:nvSpPr>
                <p:spPr>
                  <a:xfrm>
                    <a:off x="1588205" y="1902024"/>
                    <a:ext cx="72901" cy="54035"/>
                  </a:xfrm>
                  <a:custGeom>
                    <a:avLst/>
                    <a:gdLst/>
                    <a:ahLst/>
                    <a:cxnLst/>
                    <a:rect l="l" t="t" r="r" b="b"/>
                    <a:pathLst>
                      <a:path w="12377" h="9174" fill="none" extrusionOk="0">
                        <a:moveTo>
                          <a:pt x="1" y="0"/>
                        </a:moveTo>
                        <a:cubicBezTo>
                          <a:pt x="1635" y="5304"/>
                          <a:pt x="6539" y="9173"/>
                          <a:pt x="12376" y="9173"/>
                        </a:cubicBezTo>
                      </a:path>
                    </a:pathLst>
                  </a:custGeom>
                  <a:noFill/>
                  <a:ln w="9525" cap="rnd" cmpd="sng">
                    <a:solidFill>
                      <a:schemeClr val="accent2"/>
                    </a:solidFill>
                    <a:prstDash val="solid"/>
                    <a:miter lim="3335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97" name="Google Shape;7797;p72"/>
                  <p:cNvSpPr/>
                  <p:nvPr/>
                </p:nvSpPr>
                <p:spPr>
                  <a:xfrm>
                    <a:off x="1512966" y="1770990"/>
                    <a:ext cx="75451" cy="65632"/>
                  </a:xfrm>
                  <a:custGeom>
                    <a:avLst/>
                    <a:gdLst/>
                    <a:ahLst/>
                    <a:cxnLst/>
                    <a:rect l="l" t="t" r="r" b="b"/>
                    <a:pathLst>
                      <a:path w="12810" h="11143" fill="none" extrusionOk="0">
                        <a:moveTo>
                          <a:pt x="1" y="11142"/>
                        </a:moveTo>
                        <a:cubicBezTo>
                          <a:pt x="6539" y="11142"/>
                          <a:pt x="10275" y="7106"/>
                          <a:pt x="12810" y="1"/>
                        </a:cubicBezTo>
                      </a:path>
                    </a:pathLst>
                  </a:custGeom>
                  <a:noFill/>
                  <a:ln w="9525" cap="rnd" cmpd="sng">
                    <a:solidFill>
                      <a:schemeClr val="accent2"/>
                    </a:solidFill>
                    <a:prstDash val="solid"/>
                    <a:miter lim="33357"/>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98" name="Google Shape;7798;p72"/>
                  <p:cNvSpPr/>
                  <p:nvPr/>
                </p:nvSpPr>
                <p:spPr>
                  <a:xfrm>
                    <a:off x="1507666" y="1818598"/>
                    <a:ext cx="37926" cy="36023"/>
                  </a:xfrm>
                  <a:custGeom>
                    <a:avLst/>
                    <a:gdLst/>
                    <a:ahLst/>
                    <a:cxnLst/>
                    <a:rect l="l" t="t" r="r" b="b"/>
                    <a:pathLst>
                      <a:path w="6439" h="6116" extrusionOk="0">
                        <a:moveTo>
                          <a:pt x="3199" y="1"/>
                        </a:moveTo>
                        <a:cubicBezTo>
                          <a:pt x="3079" y="1"/>
                          <a:pt x="2958" y="8"/>
                          <a:pt x="2835" y="23"/>
                        </a:cubicBezTo>
                        <a:cubicBezTo>
                          <a:pt x="1168" y="256"/>
                          <a:pt x="0" y="1757"/>
                          <a:pt x="200" y="3425"/>
                        </a:cubicBezTo>
                        <a:cubicBezTo>
                          <a:pt x="386" y="4971"/>
                          <a:pt x="1717" y="6115"/>
                          <a:pt x="3239" y="6115"/>
                        </a:cubicBezTo>
                        <a:cubicBezTo>
                          <a:pt x="3359" y="6115"/>
                          <a:pt x="3481" y="6108"/>
                          <a:pt x="3603" y="6094"/>
                        </a:cubicBezTo>
                        <a:cubicBezTo>
                          <a:pt x="5271" y="5860"/>
                          <a:pt x="6438" y="4359"/>
                          <a:pt x="6238" y="2691"/>
                        </a:cubicBezTo>
                        <a:cubicBezTo>
                          <a:pt x="6052" y="1145"/>
                          <a:pt x="4721" y="1"/>
                          <a:pt x="3199" y="1"/>
                        </a:cubicBezTo>
                        <a:close/>
                      </a:path>
                    </a:pathLst>
                  </a:custGeom>
                  <a:solidFill>
                    <a:srgbClr val="FFFFFF"/>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799" name="Google Shape;7799;p72"/>
                  <p:cNvSpPr/>
                  <p:nvPr/>
                </p:nvSpPr>
                <p:spPr>
                  <a:xfrm>
                    <a:off x="1648710" y="1939072"/>
                    <a:ext cx="25351" cy="34032"/>
                  </a:xfrm>
                  <a:custGeom>
                    <a:avLst/>
                    <a:gdLst/>
                    <a:ahLst/>
                    <a:cxnLst/>
                    <a:rect l="l" t="t" r="r" b="b"/>
                    <a:pathLst>
                      <a:path w="4304" h="5778" extrusionOk="0">
                        <a:moveTo>
                          <a:pt x="489" y="0"/>
                        </a:moveTo>
                        <a:cubicBezTo>
                          <a:pt x="234" y="0"/>
                          <a:pt x="1" y="207"/>
                          <a:pt x="1" y="514"/>
                        </a:cubicBezTo>
                        <a:lnTo>
                          <a:pt x="1" y="5284"/>
                        </a:lnTo>
                        <a:cubicBezTo>
                          <a:pt x="1" y="5575"/>
                          <a:pt x="229" y="5777"/>
                          <a:pt x="482" y="5777"/>
                        </a:cubicBezTo>
                        <a:cubicBezTo>
                          <a:pt x="577" y="5777"/>
                          <a:pt x="676" y="5748"/>
                          <a:pt x="768" y="5684"/>
                        </a:cubicBezTo>
                        <a:lnTo>
                          <a:pt x="4037" y="3383"/>
                        </a:lnTo>
                        <a:cubicBezTo>
                          <a:pt x="4304" y="3183"/>
                          <a:pt x="4304" y="2782"/>
                          <a:pt x="4037" y="2582"/>
                        </a:cubicBezTo>
                        <a:lnTo>
                          <a:pt x="801" y="114"/>
                        </a:lnTo>
                        <a:cubicBezTo>
                          <a:pt x="704" y="36"/>
                          <a:pt x="595" y="0"/>
                          <a:pt x="489" y="0"/>
                        </a:cubicBezTo>
                        <a:close/>
                      </a:path>
                    </a:pathLst>
                  </a:custGeom>
                  <a:solidFill>
                    <a:srgbClr val="FFFFFF"/>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00" name="Google Shape;7800;p72"/>
                  <p:cNvSpPr/>
                  <p:nvPr/>
                </p:nvSpPr>
                <p:spPr>
                  <a:xfrm>
                    <a:off x="1648710" y="1700120"/>
                    <a:ext cx="25351" cy="33909"/>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37" y="3395"/>
                        </a:lnTo>
                        <a:cubicBezTo>
                          <a:pt x="4304" y="3195"/>
                          <a:pt x="4304" y="2795"/>
                          <a:pt x="4037" y="2561"/>
                        </a:cubicBezTo>
                        <a:lnTo>
                          <a:pt x="801" y="93"/>
                        </a:lnTo>
                        <a:cubicBezTo>
                          <a:pt x="710" y="29"/>
                          <a:pt x="608" y="0"/>
                          <a:pt x="509" y="0"/>
                        </a:cubicBezTo>
                        <a:close/>
                      </a:path>
                    </a:pathLst>
                  </a:custGeom>
                  <a:solidFill>
                    <a:srgbClr val="FFFFFF"/>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sp>
              <p:nvSpPr>
                <p:cNvPr id="7801" name="Google Shape;7801;p72"/>
                <p:cNvSpPr/>
                <p:nvPr/>
              </p:nvSpPr>
              <p:spPr>
                <a:xfrm>
                  <a:off x="1707626" y="1918930"/>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02" name="Google Shape;7802;p72"/>
                <p:cNvSpPr/>
                <p:nvPr/>
              </p:nvSpPr>
              <p:spPr>
                <a:xfrm>
                  <a:off x="1707626" y="1681380"/>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grpSp>
      <p:grpSp>
        <p:nvGrpSpPr>
          <p:cNvPr id="7803" name="Google Shape;7803;p72"/>
          <p:cNvGrpSpPr/>
          <p:nvPr/>
        </p:nvGrpSpPr>
        <p:grpSpPr>
          <a:xfrm>
            <a:off x="9180904" y="3661731"/>
            <a:ext cx="2163025" cy="736591"/>
            <a:chOff x="6894650" y="2574740"/>
            <a:chExt cx="1445100" cy="492111"/>
          </a:xfrm>
        </p:grpSpPr>
        <p:sp>
          <p:nvSpPr>
            <p:cNvPr id="7804" name="Google Shape;7804;p72"/>
            <p:cNvSpPr/>
            <p:nvPr/>
          </p:nvSpPr>
          <p:spPr>
            <a:xfrm>
              <a:off x="7151862" y="2854413"/>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05" name="Google Shape;7805;p72"/>
            <p:cNvSpPr/>
            <p:nvPr/>
          </p:nvSpPr>
          <p:spPr>
            <a:xfrm>
              <a:off x="7664213" y="2854413"/>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06" name="Google Shape;7806;p72"/>
            <p:cNvSpPr/>
            <p:nvPr/>
          </p:nvSpPr>
          <p:spPr>
            <a:xfrm>
              <a:off x="6895687" y="2575804"/>
              <a:ext cx="420489" cy="212471"/>
            </a:xfrm>
            <a:custGeom>
              <a:avLst/>
              <a:gdLst/>
              <a:ahLst/>
              <a:cxnLst/>
              <a:rect l="l" t="t" r="r" b="b"/>
              <a:pathLst>
                <a:path w="12652" h="6393" extrusionOk="0">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07" name="Google Shape;7807;p72"/>
            <p:cNvSpPr/>
            <p:nvPr/>
          </p:nvSpPr>
          <p:spPr>
            <a:xfrm>
              <a:off x="7399530" y="2574740"/>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08" name="Google Shape;7808;p72"/>
            <p:cNvSpPr/>
            <p:nvPr/>
          </p:nvSpPr>
          <p:spPr>
            <a:xfrm>
              <a:off x="7911880" y="2574740"/>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cxnSp>
          <p:nvCxnSpPr>
            <p:cNvPr id="7809" name="Google Shape;7809;p72"/>
            <p:cNvCxnSpPr/>
            <p:nvPr/>
          </p:nvCxnSpPr>
          <p:spPr>
            <a:xfrm>
              <a:off x="6894650" y="2821921"/>
              <a:ext cx="1445100" cy="0"/>
            </a:xfrm>
            <a:prstGeom prst="straightConnector1">
              <a:avLst/>
            </a:prstGeom>
            <a:noFill/>
            <a:ln w="9525" cap="flat" cmpd="sng">
              <a:solidFill>
                <a:schemeClr val="accent2"/>
              </a:solidFill>
              <a:prstDash val="solid"/>
              <a:round/>
              <a:headEnd type="none" w="med" len="med"/>
              <a:tailEnd type="none" w="med" len="med"/>
            </a:ln>
          </p:spPr>
        </p:cxnSp>
      </p:grpSp>
      <p:grpSp>
        <p:nvGrpSpPr>
          <p:cNvPr id="7810" name="Google Shape;7810;p72"/>
          <p:cNvGrpSpPr/>
          <p:nvPr/>
        </p:nvGrpSpPr>
        <p:grpSpPr>
          <a:xfrm>
            <a:off x="9206960" y="5494072"/>
            <a:ext cx="2110941" cy="634273"/>
            <a:chOff x="6953919" y="3907920"/>
            <a:chExt cx="1377300" cy="475705"/>
          </a:xfrm>
        </p:grpSpPr>
        <p:cxnSp>
          <p:nvCxnSpPr>
            <p:cNvPr id="7811" name="Google Shape;7811;p72"/>
            <p:cNvCxnSpPr/>
            <p:nvPr/>
          </p:nvCxnSpPr>
          <p:spPr>
            <a:xfrm rot="10800000">
              <a:off x="7118546" y="4100689"/>
              <a:ext cx="0" cy="185100"/>
            </a:xfrm>
            <a:prstGeom prst="straightConnector1">
              <a:avLst/>
            </a:prstGeom>
            <a:noFill/>
            <a:ln w="19050" cap="flat" cmpd="sng">
              <a:solidFill>
                <a:schemeClr val="accent2"/>
              </a:solidFill>
              <a:prstDash val="solid"/>
              <a:round/>
              <a:headEnd type="none" w="med" len="med"/>
              <a:tailEnd type="none" w="med" len="med"/>
            </a:ln>
          </p:spPr>
        </p:cxnSp>
        <p:cxnSp>
          <p:nvCxnSpPr>
            <p:cNvPr id="7812" name="Google Shape;7812;p72"/>
            <p:cNvCxnSpPr/>
            <p:nvPr/>
          </p:nvCxnSpPr>
          <p:spPr>
            <a:xfrm>
              <a:off x="7480500" y="4197025"/>
              <a:ext cx="0" cy="186600"/>
            </a:xfrm>
            <a:prstGeom prst="straightConnector1">
              <a:avLst/>
            </a:prstGeom>
            <a:noFill/>
            <a:ln w="19050" cap="flat" cmpd="sng">
              <a:solidFill>
                <a:schemeClr val="accent2"/>
              </a:solidFill>
              <a:prstDash val="solid"/>
              <a:round/>
              <a:headEnd type="none" w="med" len="med"/>
              <a:tailEnd type="none" w="med" len="med"/>
            </a:ln>
          </p:spPr>
        </p:cxnSp>
        <p:cxnSp>
          <p:nvCxnSpPr>
            <p:cNvPr id="7813" name="Google Shape;7813;p72"/>
            <p:cNvCxnSpPr/>
            <p:nvPr/>
          </p:nvCxnSpPr>
          <p:spPr>
            <a:xfrm rot="10800000">
              <a:off x="7848574" y="3907920"/>
              <a:ext cx="0" cy="185100"/>
            </a:xfrm>
            <a:prstGeom prst="straightConnector1">
              <a:avLst/>
            </a:prstGeom>
            <a:noFill/>
            <a:ln w="19050" cap="flat" cmpd="sng">
              <a:solidFill>
                <a:schemeClr val="accent2"/>
              </a:solidFill>
              <a:prstDash val="solid"/>
              <a:round/>
              <a:headEnd type="none" w="med" len="med"/>
              <a:tailEnd type="none" w="med" len="med"/>
            </a:ln>
          </p:spPr>
        </p:cxnSp>
        <p:cxnSp>
          <p:nvCxnSpPr>
            <p:cNvPr id="7814" name="Google Shape;7814;p72"/>
            <p:cNvCxnSpPr/>
            <p:nvPr/>
          </p:nvCxnSpPr>
          <p:spPr>
            <a:xfrm>
              <a:off x="8218032" y="3997243"/>
              <a:ext cx="0" cy="197100"/>
            </a:xfrm>
            <a:prstGeom prst="straightConnector1">
              <a:avLst/>
            </a:prstGeom>
            <a:noFill/>
            <a:ln w="19050" cap="flat" cmpd="sng">
              <a:solidFill>
                <a:schemeClr val="accent2"/>
              </a:solidFill>
              <a:prstDash val="solid"/>
              <a:round/>
              <a:headEnd type="none" w="med" len="med"/>
              <a:tailEnd type="none" w="med" len="med"/>
            </a:ln>
          </p:spPr>
        </p:cxnSp>
        <p:cxnSp>
          <p:nvCxnSpPr>
            <p:cNvPr id="7815" name="Google Shape;7815;p72"/>
            <p:cNvCxnSpPr/>
            <p:nvPr/>
          </p:nvCxnSpPr>
          <p:spPr>
            <a:xfrm flipH="1">
              <a:off x="6953919" y="3961822"/>
              <a:ext cx="1377300" cy="376800"/>
            </a:xfrm>
            <a:prstGeom prst="straightConnector1">
              <a:avLst/>
            </a:prstGeom>
            <a:noFill/>
            <a:ln w="19050" cap="flat" cmpd="sng">
              <a:solidFill>
                <a:schemeClr val="accent2"/>
              </a:solidFill>
              <a:prstDash val="solid"/>
              <a:round/>
              <a:headEnd type="none" w="med" len="med"/>
              <a:tailEnd type="none" w="med" len="med"/>
            </a:ln>
          </p:spPr>
        </p:cxnSp>
      </p:grpSp>
      <p:grpSp>
        <p:nvGrpSpPr>
          <p:cNvPr id="7816" name="Google Shape;7816;p72"/>
          <p:cNvGrpSpPr/>
          <p:nvPr/>
        </p:nvGrpSpPr>
        <p:grpSpPr>
          <a:xfrm>
            <a:off x="3211744" y="3842266"/>
            <a:ext cx="1115048" cy="1099372"/>
            <a:chOff x="2389399" y="2595741"/>
            <a:chExt cx="812796" cy="801369"/>
          </a:xfrm>
        </p:grpSpPr>
        <p:grpSp>
          <p:nvGrpSpPr>
            <p:cNvPr id="7817" name="Google Shape;7817;p72"/>
            <p:cNvGrpSpPr/>
            <p:nvPr/>
          </p:nvGrpSpPr>
          <p:grpSpPr>
            <a:xfrm>
              <a:off x="2492145" y="2881565"/>
              <a:ext cx="607300" cy="229751"/>
              <a:chOff x="2492145" y="2881565"/>
              <a:chExt cx="607300" cy="229751"/>
            </a:xfrm>
          </p:grpSpPr>
          <p:sp>
            <p:nvSpPr>
              <p:cNvPr id="7818" name="Google Shape;7818;p72"/>
              <p:cNvSpPr/>
              <p:nvPr/>
            </p:nvSpPr>
            <p:spPr>
              <a:xfrm>
                <a:off x="2530550" y="2913581"/>
                <a:ext cx="530589" cy="165697"/>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19" name="Google Shape;7819;p72"/>
              <p:cNvSpPr/>
              <p:nvPr/>
            </p:nvSpPr>
            <p:spPr>
              <a:xfrm>
                <a:off x="2886492" y="2881565"/>
                <a:ext cx="212952" cy="229751"/>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20" name="Google Shape;7820;p72"/>
              <p:cNvSpPr/>
              <p:nvPr/>
            </p:nvSpPr>
            <p:spPr>
              <a:xfrm>
                <a:off x="2492145" y="2881565"/>
                <a:ext cx="212934" cy="229751"/>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821" name="Google Shape;7821;p72"/>
            <p:cNvGrpSpPr/>
            <p:nvPr/>
          </p:nvGrpSpPr>
          <p:grpSpPr>
            <a:xfrm>
              <a:off x="2389399" y="2595741"/>
              <a:ext cx="812796" cy="296825"/>
              <a:chOff x="2389399" y="2595741"/>
              <a:chExt cx="812796" cy="296825"/>
            </a:xfrm>
          </p:grpSpPr>
          <p:grpSp>
            <p:nvGrpSpPr>
              <p:cNvPr id="7822" name="Google Shape;7822;p72"/>
              <p:cNvGrpSpPr/>
              <p:nvPr/>
            </p:nvGrpSpPr>
            <p:grpSpPr>
              <a:xfrm>
                <a:off x="2389399" y="2595741"/>
                <a:ext cx="363638" cy="296825"/>
                <a:chOff x="2389399" y="2595741"/>
                <a:chExt cx="363638" cy="296825"/>
              </a:xfrm>
            </p:grpSpPr>
            <p:grpSp>
              <p:nvGrpSpPr>
                <p:cNvPr id="7823" name="Google Shape;7823;p72"/>
                <p:cNvGrpSpPr/>
                <p:nvPr/>
              </p:nvGrpSpPr>
              <p:grpSpPr>
                <a:xfrm>
                  <a:off x="2493852" y="2794333"/>
                  <a:ext cx="259185" cy="98232"/>
                  <a:chOff x="2493852" y="2794333"/>
                  <a:chExt cx="259185" cy="98232"/>
                </a:xfrm>
              </p:grpSpPr>
              <p:sp>
                <p:nvSpPr>
                  <p:cNvPr id="7824" name="Google Shape;7824;p72"/>
                  <p:cNvSpPr/>
                  <p:nvPr/>
                </p:nvSpPr>
                <p:spPr>
                  <a:xfrm>
                    <a:off x="2500419" y="2800896"/>
                    <a:ext cx="246135" cy="8512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25" name="Google Shape;7825;p72"/>
                  <p:cNvSpPr/>
                  <p:nvPr/>
                </p:nvSpPr>
                <p:spPr>
                  <a:xfrm>
                    <a:off x="2493852" y="2794333"/>
                    <a:ext cx="15360" cy="15356"/>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26" name="Google Shape;7826;p72"/>
                  <p:cNvSpPr/>
                  <p:nvPr/>
                </p:nvSpPr>
                <p:spPr>
                  <a:xfrm>
                    <a:off x="2737686" y="2877210"/>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827" name="Google Shape;7827;p72"/>
                <p:cNvGrpSpPr/>
                <p:nvPr/>
              </p:nvGrpSpPr>
              <p:grpSpPr>
                <a:xfrm>
                  <a:off x="2389399" y="2595741"/>
                  <a:ext cx="224343" cy="182054"/>
                  <a:chOff x="2389399" y="2595741"/>
                  <a:chExt cx="224343" cy="182054"/>
                </a:xfrm>
              </p:grpSpPr>
              <p:sp>
                <p:nvSpPr>
                  <p:cNvPr id="7828" name="Google Shape;7828;p72"/>
                  <p:cNvSpPr/>
                  <p:nvPr/>
                </p:nvSpPr>
                <p:spPr>
                  <a:xfrm>
                    <a:off x="2389399" y="2595741"/>
                    <a:ext cx="224343" cy="182054"/>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29" name="Google Shape;7829;p72"/>
                  <p:cNvSpPr/>
                  <p:nvPr/>
                </p:nvSpPr>
                <p:spPr>
                  <a:xfrm>
                    <a:off x="2430284" y="2686181"/>
                    <a:ext cx="140326" cy="1106"/>
                  </a:xfrm>
                  <a:custGeom>
                    <a:avLst/>
                    <a:gdLst/>
                    <a:ahLst/>
                    <a:cxnLst/>
                    <a:rect l="l" t="t" r="r" b="b"/>
                    <a:pathLst>
                      <a:path w="30824" h="243" extrusionOk="0">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grpSp>
            <p:nvGrpSpPr>
              <p:cNvPr id="7830" name="Google Shape;7830;p72"/>
              <p:cNvGrpSpPr/>
              <p:nvPr/>
            </p:nvGrpSpPr>
            <p:grpSpPr>
              <a:xfrm>
                <a:off x="2683630" y="2595741"/>
                <a:ext cx="224334" cy="296825"/>
                <a:chOff x="2683630" y="2595741"/>
                <a:chExt cx="224334" cy="296825"/>
              </a:xfrm>
            </p:grpSpPr>
            <p:grpSp>
              <p:nvGrpSpPr>
                <p:cNvPr id="7831" name="Google Shape;7831;p72"/>
                <p:cNvGrpSpPr/>
                <p:nvPr/>
              </p:nvGrpSpPr>
              <p:grpSpPr>
                <a:xfrm>
                  <a:off x="2788083" y="2794333"/>
                  <a:ext cx="15356" cy="98232"/>
                  <a:chOff x="2788083" y="2794333"/>
                  <a:chExt cx="15356" cy="98232"/>
                </a:xfrm>
              </p:grpSpPr>
              <p:sp>
                <p:nvSpPr>
                  <p:cNvPr id="7832" name="Google Shape;7832;p72"/>
                  <p:cNvSpPr/>
                  <p:nvPr/>
                </p:nvSpPr>
                <p:spPr>
                  <a:xfrm>
                    <a:off x="2794655" y="2800905"/>
                    <a:ext cx="2213" cy="85114"/>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33" name="Google Shape;7833;p72"/>
                  <p:cNvSpPr/>
                  <p:nvPr/>
                </p:nvSpPr>
                <p:spPr>
                  <a:xfrm>
                    <a:off x="2788083" y="2794333"/>
                    <a:ext cx="15356" cy="15356"/>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34" name="Google Shape;7834;p72"/>
                  <p:cNvSpPr/>
                  <p:nvPr/>
                </p:nvSpPr>
                <p:spPr>
                  <a:xfrm>
                    <a:off x="2788083" y="2877210"/>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835" name="Google Shape;7835;p72"/>
                <p:cNvGrpSpPr/>
                <p:nvPr/>
              </p:nvGrpSpPr>
              <p:grpSpPr>
                <a:xfrm>
                  <a:off x="2683630" y="2595741"/>
                  <a:ext cx="224334" cy="182054"/>
                  <a:chOff x="2683630" y="2595741"/>
                  <a:chExt cx="224334" cy="182054"/>
                </a:xfrm>
              </p:grpSpPr>
              <p:sp>
                <p:nvSpPr>
                  <p:cNvPr id="7836" name="Google Shape;7836;p72"/>
                  <p:cNvSpPr/>
                  <p:nvPr/>
                </p:nvSpPr>
                <p:spPr>
                  <a:xfrm>
                    <a:off x="2683630" y="2595741"/>
                    <a:ext cx="224334" cy="182054"/>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37" name="Google Shape;7837;p72"/>
                  <p:cNvSpPr/>
                  <p:nvPr/>
                </p:nvSpPr>
                <p:spPr>
                  <a:xfrm>
                    <a:off x="2724889" y="2686181"/>
                    <a:ext cx="140322" cy="1106"/>
                  </a:xfrm>
                  <a:custGeom>
                    <a:avLst/>
                    <a:gdLst/>
                    <a:ahLst/>
                    <a:cxnLst/>
                    <a:rect l="l" t="t" r="r" b="b"/>
                    <a:pathLst>
                      <a:path w="30823" h="243" extrusionOk="0">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grpSp>
            <p:nvGrpSpPr>
              <p:cNvPr id="7838" name="Google Shape;7838;p72"/>
              <p:cNvGrpSpPr/>
              <p:nvPr/>
            </p:nvGrpSpPr>
            <p:grpSpPr>
              <a:xfrm>
                <a:off x="2838475" y="2595741"/>
                <a:ext cx="363719" cy="296825"/>
                <a:chOff x="2838475" y="2595741"/>
                <a:chExt cx="363719" cy="296825"/>
              </a:xfrm>
            </p:grpSpPr>
            <p:grpSp>
              <p:nvGrpSpPr>
                <p:cNvPr id="7839" name="Google Shape;7839;p72"/>
                <p:cNvGrpSpPr/>
                <p:nvPr/>
              </p:nvGrpSpPr>
              <p:grpSpPr>
                <a:xfrm>
                  <a:off x="2838475" y="2794333"/>
                  <a:ext cx="259185" cy="98232"/>
                  <a:chOff x="2838475" y="2794333"/>
                  <a:chExt cx="259185" cy="98232"/>
                </a:xfrm>
              </p:grpSpPr>
              <p:sp>
                <p:nvSpPr>
                  <p:cNvPr id="7840" name="Google Shape;7840;p72"/>
                  <p:cNvSpPr/>
                  <p:nvPr/>
                </p:nvSpPr>
                <p:spPr>
                  <a:xfrm>
                    <a:off x="2845042" y="2800896"/>
                    <a:ext cx="246122" cy="8512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41" name="Google Shape;7841;p72"/>
                  <p:cNvSpPr/>
                  <p:nvPr/>
                </p:nvSpPr>
                <p:spPr>
                  <a:xfrm>
                    <a:off x="3082301" y="2794333"/>
                    <a:ext cx="15360" cy="15356"/>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42" name="Google Shape;7842;p72"/>
                  <p:cNvSpPr/>
                  <p:nvPr/>
                </p:nvSpPr>
                <p:spPr>
                  <a:xfrm>
                    <a:off x="2838475" y="2877210"/>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843" name="Google Shape;7843;p72"/>
                <p:cNvGrpSpPr/>
                <p:nvPr/>
              </p:nvGrpSpPr>
              <p:grpSpPr>
                <a:xfrm>
                  <a:off x="2977852" y="2595741"/>
                  <a:ext cx="224343" cy="182054"/>
                  <a:chOff x="2977852" y="2595741"/>
                  <a:chExt cx="224343" cy="182054"/>
                </a:xfrm>
              </p:grpSpPr>
              <p:sp>
                <p:nvSpPr>
                  <p:cNvPr id="7844" name="Google Shape;7844;p72"/>
                  <p:cNvSpPr/>
                  <p:nvPr/>
                </p:nvSpPr>
                <p:spPr>
                  <a:xfrm>
                    <a:off x="2977852" y="2595741"/>
                    <a:ext cx="224343" cy="182054"/>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45" name="Google Shape;7845;p72"/>
                  <p:cNvSpPr/>
                  <p:nvPr/>
                </p:nvSpPr>
                <p:spPr>
                  <a:xfrm>
                    <a:off x="3020572" y="2686181"/>
                    <a:ext cx="140326" cy="1106"/>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grpSp>
        <p:grpSp>
          <p:nvGrpSpPr>
            <p:cNvPr id="7846" name="Google Shape;7846;p72"/>
            <p:cNvGrpSpPr/>
            <p:nvPr/>
          </p:nvGrpSpPr>
          <p:grpSpPr>
            <a:xfrm>
              <a:off x="2389399" y="3100241"/>
              <a:ext cx="812796" cy="296869"/>
              <a:chOff x="2389399" y="3100241"/>
              <a:chExt cx="812796" cy="296869"/>
            </a:xfrm>
          </p:grpSpPr>
          <p:grpSp>
            <p:nvGrpSpPr>
              <p:cNvPr id="7847" name="Google Shape;7847;p72"/>
              <p:cNvGrpSpPr/>
              <p:nvPr/>
            </p:nvGrpSpPr>
            <p:grpSpPr>
              <a:xfrm>
                <a:off x="2683630" y="3100241"/>
                <a:ext cx="224334" cy="296869"/>
                <a:chOff x="2683630" y="3100241"/>
                <a:chExt cx="224334" cy="296869"/>
              </a:xfrm>
            </p:grpSpPr>
            <p:grpSp>
              <p:nvGrpSpPr>
                <p:cNvPr id="7848" name="Google Shape;7848;p72"/>
                <p:cNvGrpSpPr/>
                <p:nvPr/>
              </p:nvGrpSpPr>
              <p:grpSpPr>
                <a:xfrm>
                  <a:off x="2788083" y="3100241"/>
                  <a:ext cx="15356" cy="98237"/>
                  <a:chOff x="2788083" y="3100241"/>
                  <a:chExt cx="15356" cy="98237"/>
                </a:xfrm>
              </p:grpSpPr>
              <p:sp>
                <p:nvSpPr>
                  <p:cNvPr id="7849" name="Google Shape;7849;p72"/>
                  <p:cNvSpPr/>
                  <p:nvPr/>
                </p:nvSpPr>
                <p:spPr>
                  <a:xfrm>
                    <a:off x="2794655" y="3106808"/>
                    <a:ext cx="2213" cy="8511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50" name="Google Shape;7850;p72"/>
                  <p:cNvSpPr/>
                  <p:nvPr/>
                </p:nvSpPr>
                <p:spPr>
                  <a:xfrm>
                    <a:off x="2788083" y="3183117"/>
                    <a:ext cx="15356" cy="15360"/>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51" name="Google Shape;7851;p72"/>
                  <p:cNvSpPr/>
                  <p:nvPr/>
                </p:nvSpPr>
                <p:spPr>
                  <a:xfrm>
                    <a:off x="2788083" y="3100241"/>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852" name="Google Shape;7852;p72"/>
                <p:cNvGrpSpPr/>
                <p:nvPr/>
              </p:nvGrpSpPr>
              <p:grpSpPr>
                <a:xfrm>
                  <a:off x="2683630" y="3215065"/>
                  <a:ext cx="224334" cy="182045"/>
                  <a:chOff x="2683630" y="3215065"/>
                  <a:chExt cx="224334" cy="182045"/>
                </a:xfrm>
              </p:grpSpPr>
              <p:sp>
                <p:nvSpPr>
                  <p:cNvPr id="7853" name="Google Shape;7853;p72"/>
                  <p:cNvSpPr/>
                  <p:nvPr/>
                </p:nvSpPr>
                <p:spPr>
                  <a:xfrm>
                    <a:off x="2683630" y="3215065"/>
                    <a:ext cx="224334" cy="182045"/>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54" name="Google Shape;7854;p72"/>
                  <p:cNvSpPr/>
                  <p:nvPr/>
                </p:nvSpPr>
                <p:spPr>
                  <a:xfrm>
                    <a:off x="2724889" y="3305500"/>
                    <a:ext cx="140331" cy="1106"/>
                  </a:xfrm>
                  <a:custGeom>
                    <a:avLst/>
                    <a:gdLst/>
                    <a:ahLst/>
                    <a:cxnLst/>
                    <a:rect l="l" t="t" r="r" b="b"/>
                    <a:pathLst>
                      <a:path w="30825" h="243" extrusionOk="0">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grpSp>
            <p:nvGrpSpPr>
              <p:cNvPr id="7855" name="Google Shape;7855;p72"/>
              <p:cNvGrpSpPr/>
              <p:nvPr/>
            </p:nvGrpSpPr>
            <p:grpSpPr>
              <a:xfrm>
                <a:off x="2389399" y="3100241"/>
                <a:ext cx="363638" cy="296869"/>
                <a:chOff x="2389399" y="3100241"/>
                <a:chExt cx="363638" cy="296869"/>
              </a:xfrm>
            </p:grpSpPr>
            <p:grpSp>
              <p:nvGrpSpPr>
                <p:cNvPr id="7856" name="Google Shape;7856;p72"/>
                <p:cNvGrpSpPr/>
                <p:nvPr/>
              </p:nvGrpSpPr>
              <p:grpSpPr>
                <a:xfrm>
                  <a:off x="2493852" y="3100241"/>
                  <a:ext cx="259185" cy="98237"/>
                  <a:chOff x="2493852" y="3100241"/>
                  <a:chExt cx="259185" cy="98237"/>
                </a:xfrm>
              </p:grpSpPr>
              <p:sp>
                <p:nvSpPr>
                  <p:cNvPr id="7857" name="Google Shape;7857;p72"/>
                  <p:cNvSpPr/>
                  <p:nvPr/>
                </p:nvSpPr>
                <p:spPr>
                  <a:xfrm>
                    <a:off x="2500428" y="3106803"/>
                    <a:ext cx="246126" cy="8512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58" name="Google Shape;7858;p72"/>
                  <p:cNvSpPr/>
                  <p:nvPr/>
                </p:nvSpPr>
                <p:spPr>
                  <a:xfrm>
                    <a:off x="2493852" y="3183117"/>
                    <a:ext cx="15360" cy="15360"/>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59" name="Google Shape;7859;p72"/>
                  <p:cNvSpPr/>
                  <p:nvPr/>
                </p:nvSpPr>
                <p:spPr>
                  <a:xfrm>
                    <a:off x="2737686" y="3100241"/>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860" name="Google Shape;7860;p72"/>
                <p:cNvGrpSpPr/>
                <p:nvPr/>
              </p:nvGrpSpPr>
              <p:grpSpPr>
                <a:xfrm>
                  <a:off x="2389399" y="3215065"/>
                  <a:ext cx="224343" cy="182045"/>
                  <a:chOff x="2389399" y="3215065"/>
                  <a:chExt cx="224343" cy="182045"/>
                </a:xfrm>
              </p:grpSpPr>
              <p:sp>
                <p:nvSpPr>
                  <p:cNvPr id="7861" name="Google Shape;7861;p72"/>
                  <p:cNvSpPr/>
                  <p:nvPr/>
                </p:nvSpPr>
                <p:spPr>
                  <a:xfrm>
                    <a:off x="2389399" y="3215065"/>
                    <a:ext cx="224343" cy="18204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62" name="Google Shape;7862;p72"/>
                  <p:cNvSpPr/>
                  <p:nvPr/>
                </p:nvSpPr>
                <p:spPr>
                  <a:xfrm>
                    <a:off x="2430630" y="3305500"/>
                    <a:ext cx="140331" cy="1106"/>
                  </a:xfrm>
                  <a:custGeom>
                    <a:avLst/>
                    <a:gdLst/>
                    <a:ahLst/>
                    <a:cxnLst/>
                    <a:rect l="l" t="t" r="r" b="b"/>
                    <a:pathLst>
                      <a:path w="30825" h="243" extrusionOk="0">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grpSp>
            <p:nvGrpSpPr>
              <p:cNvPr id="7863" name="Google Shape;7863;p72"/>
              <p:cNvGrpSpPr/>
              <p:nvPr/>
            </p:nvGrpSpPr>
            <p:grpSpPr>
              <a:xfrm>
                <a:off x="2838475" y="3100241"/>
                <a:ext cx="363719" cy="296869"/>
                <a:chOff x="2838475" y="3100241"/>
                <a:chExt cx="363719" cy="296869"/>
              </a:xfrm>
            </p:grpSpPr>
            <p:grpSp>
              <p:nvGrpSpPr>
                <p:cNvPr id="7864" name="Google Shape;7864;p72"/>
                <p:cNvGrpSpPr/>
                <p:nvPr/>
              </p:nvGrpSpPr>
              <p:grpSpPr>
                <a:xfrm>
                  <a:off x="2838475" y="3100241"/>
                  <a:ext cx="259185" cy="98237"/>
                  <a:chOff x="2838475" y="3100241"/>
                  <a:chExt cx="259185" cy="98237"/>
                </a:xfrm>
              </p:grpSpPr>
              <p:sp>
                <p:nvSpPr>
                  <p:cNvPr id="7865" name="Google Shape;7865;p72"/>
                  <p:cNvSpPr/>
                  <p:nvPr/>
                </p:nvSpPr>
                <p:spPr>
                  <a:xfrm>
                    <a:off x="2845042" y="3106803"/>
                    <a:ext cx="246131" cy="8512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66" name="Google Shape;7866;p72"/>
                  <p:cNvSpPr/>
                  <p:nvPr/>
                </p:nvSpPr>
                <p:spPr>
                  <a:xfrm>
                    <a:off x="3082301" y="3183117"/>
                    <a:ext cx="15360" cy="15360"/>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67" name="Google Shape;7867;p72"/>
                  <p:cNvSpPr/>
                  <p:nvPr/>
                </p:nvSpPr>
                <p:spPr>
                  <a:xfrm>
                    <a:off x="2838475" y="3100241"/>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868" name="Google Shape;7868;p72"/>
                <p:cNvGrpSpPr/>
                <p:nvPr/>
              </p:nvGrpSpPr>
              <p:grpSpPr>
                <a:xfrm>
                  <a:off x="2977852" y="3215065"/>
                  <a:ext cx="224343" cy="182045"/>
                  <a:chOff x="2977852" y="3215065"/>
                  <a:chExt cx="224343" cy="182045"/>
                </a:xfrm>
              </p:grpSpPr>
              <p:sp>
                <p:nvSpPr>
                  <p:cNvPr id="7869" name="Google Shape;7869;p72"/>
                  <p:cNvSpPr/>
                  <p:nvPr/>
                </p:nvSpPr>
                <p:spPr>
                  <a:xfrm>
                    <a:off x="2977852" y="3215065"/>
                    <a:ext cx="224343" cy="182045"/>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70" name="Google Shape;7870;p72"/>
                  <p:cNvSpPr/>
                  <p:nvPr/>
                </p:nvSpPr>
                <p:spPr>
                  <a:xfrm>
                    <a:off x="3020598" y="3305519"/>
                    <a:ext cx="140326" cy="1106"/>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grpSp>
      </p:grpSp>
      <p:sp>
        <p:nvSpPr>
          <p:cNvPr id="2" name="Google Shape;1529;p70">
            <a:extLst>
              <a:ext uri="{FF2B5EF4-FFF2-40B4-BE49-F238E27FC236}">
                <a16:creationId xmlns:a16="http://schemas.microsoft.com/office/drawing/2014/main" id="{D03457C8-C754-BFC2-65F4-21CC25EF9414}"/>
              </a:ext>
            </a:extLst>
          </p:cNvPr>
          <p:cNvSpPr txBox="1">
            <a:spLocks/>
          </p:cNvSpPr>
          <p:nvPr/>
        </p:nvSpPr>
        <p:spPr>
          <a:xfrm>
            <a:off x="807367" y="338341"/>
            <a:ext cx="8522341" cy="643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2800" dirty="0">
                <a:solidFill>
                  <a:schemeClr val="accent4">
                    <a:lumMod val="50000"/>
                  </a:schemeClr>
                </a:solidFill>
                <a:cs typeface="B Nazanin" pitchFamily="2" charset="-78"/>
              </a:rPr>
              <a:t>انواع جدولها و نمودارها:</a:t>
            </a:r>
          </a:p>
        </p:txBody>
      </p:sp>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874"/>
        <p:cNvGrpSpPr/>
        <p:nvPr/>
      </p:nvGrpSpPr>
      <p:grpSpPr>
        <a:xfrm>
          <a:off x="0" y="0"/>
          <a:ext cx="0" cy="0"/>
          <a:chOff x="0" y="0"/>
          <a:chExt cx="0" cy="0"/>
        </a:xfrm>
      </p:grpSpPr>
      <p:grpSp>
        <p:nvGrpSpPr>
          <p:cNvPr id="7875" name="Google Shape;7875;p73"/>
          <p:cNvGrpSpPr/>
          <p:nvPr/>
        </p:nvGrpSpPr>
        <p:grpSpPr>
          <a:xfrm>
            <a:off x="980701" y="4839639"/>
            <a:ext cx="3187219" cy="1366400"/>
            <a:chOff x="728925" y="3296613"/>
            <a:chExt cx="2390414" cy="1024800"/>
          </a:xfrm>
        </p:grpSpPr>
        <p:grpSp>
          <p:nvGrpSpPr>
            <p:cNvPr id="7876" name="Google Shape;7876;p73"/>
            <p:cNvGrpSpPr/>
            <p:nvPr/>
          </p:nvGrpSpPr>
          <p:grpSpPr>
            <a:xfrm>
              <a:off x="728925" y="3619800"/>
              <a:ext cx="2390414" cy="500893"/>
              <a:chOff x="728925" y="3619800"/>
              <a:chExt cx="2390414" cy="500893"/>
            </a:xfrm>
          </p:grpSpPr>
          <p:sp>
            <p:nvSpPr>
              <p:cNvPr id="7877" name="Google Shape;7877;p73"/>
              <p:cNvSpPr/>
              <p:nvPr/>
            </p:nvSpPr>
            <p:spPr>
              <a:xfrm>
                <a:off x="728925" y="3619800"/>
                <a:ext cx="2390400" cy="1671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400" dirty="0">
                  <a:solidFill>
                    <a:schemeClr val="accent4">
                      <a:lumMod val="50000"/>
                    </a:schemeClr>
                  </a:solidFill>
                  <a:cs typeface="B Nazanin" pitchFamily="2" charset="-78"/>
                </a:endParaRPr>
              </a:p>
            </p:txBody>
          </p:sp>
          <p:sp>
            <p:nvSpPr>
              <p:cNvPr id="7878" name="Google Shape;7878;p73"/>
              <p:cNvSpPr/>
              <p:nvPr/>
            </p:nvSpPr>
            <p:spPr>
              <a:xfrm>
                <a:off x="728939" y="3953593"/>
                <a:ext cx="2390400" cy="1671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400" dirty="0">
                  <a:solidFill>
                    <a:schemeClr val="accent4">
                      <a:lumMod val="50000"/>
                    </a:schemeClr>
                  </a:solidFill>
                  <a:cs typeface="B Nazanin" pitchFamily="2" charset="-78"/>
                </a:endParaRPr>
              </a:p>
            </p:txBody>
          </p:sp>
        </p:grpSp>
        <p:grpSp>
          <p:nvGrpSpPr>
            <p:cNvPr id="7879" name="Google Shape;7879;p73"/>
            <p:cNvGrpSpPr/>
            <p:nvPr/>
          </p:nvGrpSpPr>
          <p:grpSpPr>
            <a:xfrm>
              <a:off x="1348050" y="3296613"/>
              <a:ext cx="1706152" cy="1024800"/>
              <a:chOff x="1348050" y="3296613"/>
              <a:chExt cx="1706152" cy="1024800"/>
            </a:xfrm>
          </p:grpSpPr>
          <p:sp>
            <p:nvSpPr>
              <p:cNvPr id="7880" name="Google Shape;7880;p73"/>
              <p:cNvSpPr/>
              <p:nvPr/>
            </p:nvSpPr>
            <p:spPr>
              <a:xfrm>
                <a:off x="1348050" y="3296613"/>
                <a:ext cx="307200" cy="1024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400" dirty="0">
                  <a:solidFill>
                    <a:schemeClr val="accent4">
                      <a:lumMod val="50000"/>
                    </a:schemeClr>
                  </a:solidFill>
                  <a:cs typeface="B Nazanin" pitchFamily="2" charset="-78"/>
                </a:endParaRPr>
              </a:p>
            </p:txBody>
          </p:sp>
          <p:sp>
            <p:nvSpPr>
              <p:cNvPr id="7881" name="Google Shape;7881;p73"/>
              <p:cNvSpPr/>
              <p:nvPr/>
            </p:nvSpPr>
            <p:spPr>
              <a:xfrm>
                <a:off x="1687082" y="3296613"/>
                <a:ext cx="307200" cy="1024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400" dirty="0">
                  <a:solidFill>
                    <a:schemeClr val="accent4">
                      <a:lumMod val="50000"/>
                    </a:schemeClr>
                  </a:solidFill>
                  <a:cs typeface="B Nazanin" pitchFamily="2" charset="-78"/>
                </a:endParaRPr>
              </a:p>
            </p:txBody>
          </p:sp>
          <p:sp>
            <p:nvSpPr>
              <p:cNvPr id="7882" name="Google Shape;7882;p73"/>
              <p:cNvSpPr/>
              <p:nvPr/>
            </p:nvSpPr>
            <p:spPr>
              <a:xfrm>
                <a:off x="2040389" y="3296613"/>
                <a:ext cx="307200" cy="1024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400" dirty="0">
                  <a:solidFill>
                    <a:schemeClr val="accent4">
                      <a:lumMod val="50000"/>
                    </a:schemeClr>
                  </a:solidFill>
                  <a:cs typeface="B Nazanin" pitchFamily="2" charset="-78"/>
                </a:endParaRPr>
              </a:p>
            </p:txBody>
          </p:sp>
          <p:sp>
            <p:nvSpPr>
              <p:cNvPr id="7883" name="Google Shape;7883;p73"/>
              <p:cNvSpPr/>
              <p:nvPr/>
            </p:nvSpPr>
            <p:spPr>
              <a:xfrm>
                <a:off x="2393695" y="3296613"/>
                <a:ext cx="307200" cy="1024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400" dirty="0">
                  <a:solidFill>
                    <a:schemeClr val="accent4">
                      <a:lumMod val="50000"/>
                    </a:schemeClr>
                  </a:solidFill>
                  <a:cs typeface="B Nazanin" pitchFamily="2" charset="-78"/>
                </a:endParaRPr>
              </a:p>
            </p:txBody>
          </p:sp>
          <p:sp>
            <p:nvSpPr>
              <p:cNvPr id="7884" name="Google Shape;7884;p73"/>
              <p:cNvSpPr/>
              <p:nvPr/>
            </p:nvSpPr>
            <p:spPr>
              <a:xfrm>
                <a:off x="2747002" y="3296613"/>
                <a:ext cx="307200" cy="1024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400" dirty="0">
                  <a:solidFill>
                    <a:schemeClr val="accent4">
                      <a:lumMod val="50000"/>
                    </a:schemeClr>
                  </a:solidFill>
                  <a:cs typeface="B Nazanin" pitchFamily="2" charset="-78"/>
                </a:endParaRPr>
              </a:p>
            </p:txBody>
          </p:sp>
        </p:grpSp>
        <p:grpSp>
          <p:nvGrpSpPr>
            <p:cNvPr id="7885" name="Google Shape;7885;p73"/>
            <p:cNvGrpSpPr/>
            <p:nvPr/>
          </p:nvGrpSpPr>
          <p:grpSpPr>
            <a:xfrm>
              <a:off x="1455707" y="3654858"/>
              <a:ext cx="1491150" cy="417657"/>
              <a:chOff x="1455707" y="3654858"/>
              <a:chExt cx="1491150" cy="417657"/>
            </a:xfrm>
          </p:grpSpPr>
          <p:sp>
            <p:nvSpPr>
              <p:cNvPr id="7886" name="Google Shape;7886;p73"/>
              <p:cNvSpPr/>
              <p:nvPr/>
            </p:nvSpPr>
            <p:spPr>
              <a:xfrm>
                <a:off x="1472938" y="36876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87" name="Google Shape;7887;p73"/>
              <p:cNvSpPr/>
              <p:nvPr/>
            </p:nvSpPr>
            <p:spPr>
              <a:xfrm>
                <a:off x="1490853" y="36696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88" name="Google Shape;7888;p73"/>
              <p:cNvSpPr/>
              <p:nvPr/>
            </p:nvSpPr>
            <p:spPr>
              <a:xfrm>
                <a:off x="1819181"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89" name="Google Shape;7889;p73"/>
              <p:cNvSpPr/>
              <p:nvPr/>
            </p:nvSpPr>
            <p:spPr>
              <a:xfrm>
                <a:off x="1837096"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90" name="Google Shape;7890;p73"/>
              <p:cNvSpPr/>
              <p:nvPr/>
            </p:nvSpPr>
            <p:spPr>
              <a:xfrm>
                <a:off x="1478676" y="400820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91" name="Google Shape;7891;p73"/>
              <p:cNvSpPr/>
              <p:nvPr/>
            </p:nvSpPr>
            <p:spPr>
              <a:xfrm>
                <a:off x="1455707" y="400797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92" name="Google Shape;7892;p73"/>
              <p:cNvSpPr/>
              <p:nvPr/>
            </p:nvSpPr>
            <p:spPr>
              <a:xfrm>
                <a:off x="1841579"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93" name="Google Shape;7893;p73"/>
              <p:cNvSpPr/>
              <p:nvPr/>
            </p:nvSpPr>
            <p:spPr>
              <a:xfrm>
                <a:off x="1818610"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94" name="Google Shape;7894;p73"/>
              <p:cNvSpPr/>
              <p:nvPr/>
            </p:nvSpPr>
            <p:spPr>
              <a:xfrm>
                <a:off x="2172491"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95" name="Google Shape;7895;p73"/>
              <p:cNvSpPr/>
              <p:nvPr/>
            </p:nvSpPr>
            <p:spPr>
              <a:xfrm>
                <a:off x="2190406"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96" name="Google Shape;7896;p73"/>
              <p:cNvSpPr/>
              <p:nvPr/>
            </p:nvSpPr>
            <p:spPr>
              <a:xfrm>
                <a:off x="2194889"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97" name="Google Shape;7897;p73"/>
              <p:cNvSpPr/>
              <p:nvPr/>
            </p:nvSpPr>
            <p:spPr>
              <a:xfrm>
                <a:off x="2171920"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98" name="Google Shape;7898;p73"/>
              <p:cNvSpPr/>
              <p:nvPr/>
            </p:nvSpPr>
            <p:spPr>
              <a:xfrm>
                <a:off x="2874730" y="36876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899" name="Google Shape;7899;p73"/>
              <p:cNvSpPr/>
              <p:nvPr/>
            </p:nvSpPr>
            <p:spPr>
              <a:xfrm>
                <a:off x="2892645" y="36696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00" name="Google Shape;7900;p73"/>
              <p:cNvSpPr/>
              <p:nvPr/>
            </p:nvSpPr>
            <p:spPr>
              <a:xfrm>
                <a:off x="2901559" y="400551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01" name="Google Shape;7901;p73"/>
              <p:cNvSpPr/>
              <p:nvPr/>
            </p:nvSpPr>
            <p:spPr>
              <a:xfrm>
                <a:off x="2878589" y="400528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02" name="Google Shape;7902;p73"/>
              <p:cNvSpPr/>
              <p:nvPr/>
            </p:nvSpPr>
            <p:spPr>
              <a:xfrm>
                <a:off x="2525796"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03" name="Google Shape;7903;p73"/>
              <p:cNvSpPr/>
              <p:nvPr/>
            </p:nvSpPr>
            <p:spPr>
              <a:xfrm>
                <a:off x="2543711"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04" name="Google Shape;7904;p73"/>
              <p:cNvSpPr/>
              <p:nvPr/>
            </p:nvSpPr>
            <p:spPr>
              <a:xfrm>
                <a:off x="2548194"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05" name="Google Shape;7905;p73"/>
              <p:cNvSpPr/>
              <p:nvPr/>
            </p:nvSpPr>
            <p:spPr>
              <a:xfrm>
                <a:off x="2525225"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graphicFrame>
        <p:nvGraphicFramePr>
          <p:cNvPr id="7906" name="Google Shape;7906;p73"/>
          <p:cNvGraphicFramePr/>
          <p:nvPr>
            <p:extLst>
              <p:ext uri="{D42A27DB-BD31-4B8C-83A1-F6EECF244321}">
                <p14:modId xmlns:p14="http://schemas.microsoft.com/office/powerpoint/2010/main" val="3221370582"/>
              </p:ext>
            </p:extLst>
          </p:nvPr>
        </p:nvGraphicFramePr>
        <p:xfrm>
          <a:off x="7961633" y="3503521"/>
          <a:ext cx="3338800" cy="1158119"/>
        </p:xfrm>
        <a:graphic>
          <a:graphicData uri="http://schemas.openxmlformats.org/drawingml/2006/table">
            <a:tbl>
              <a:tblPr>
                <a:noFill/>
              </a:tblPr>
              <a:tblGrid>
                <a:gridCol w="834700">
                  <a:extLst>
                    <a:ext uri="{9D8B030D-6E8A-4147-A177-3AD203B41FA5}">
                      <a16:colId xmlns:a16="http://schemas.microsoft.com/office/drawing/2014/main" val="20000"/>
                    </a:ext>
                  </a:extLst>
                </a:gridCol>
                <a:gridCol w="834700">
                  <a:extLst>
                    <a:ext uri="{9D8B030D-6E8A-4147-A177-3AD203B41FA5}">
                      <a16:colId xmlns:a16="http://schemas.microsoft.com/office/drawing/2014/main" val="20001"/>
                    </a:ext>
                  </a:extLst>
                </a:gridCol>
                <a:gridCol w="834700">
                  <a:extLst>
                    <a:ext uri="{9D8B030D-6E8A-4147-A177-3AD203B41FA5}">
                      <a16:colId xmlns:a16="http://schemas.microsoft.com/office/drawing/2014/main" val="20002"/>
                    </a:ext>
                  </a:extLst>
                </a:gridCol>
                <a:gridCol w="834700">
                  <a:extLst>
                    <a:ext uri="{9D8B030D-6E8A-4147-A177-3AD203B41FA5}">
                      <a16:colId xmlns:a16="http://schemas.microsoft.com/office/drawing/2014/main" val="20003"/>
                    </a:ext>
                  </a:extLst>
                </a:gridCol>
              </a:tblGrid>
              <a:tr h="284440">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0"/>
                  </a:ext>
                </a:extLst>
              </a:tr>
              <a:tr h="289533">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1"/>
                  </a:ext>
                </a:extLst>
              </a:tr>
              <a:tr h="289533">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E3E9ED"/>
                    </a:solidFill>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869FB2"/>
                    </a:solidFill>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2"/>
                  </a:ext>
                </a:extLst>
              </a:tr>
              <a:tr h="289533">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dirty="0">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7994A9">
                        <a:alpha val="64709"/>
                      </a:srgbClr>
                    </a:solidFill>
                  </a:tcPr>
                </a:tc>
                <a:extLst>
                  <a:ext uri="{0D108BD9-81ED-4DB2-BD59-A6C34878D82A}">
                    <a16:rowId xmlns:a16="http://schemas.microsoft.com/office/drawing/2014/main" val="10003"/>
                  </a:ext>
                </a:extLst>
              </a:tr>
            </a:tbl>
          </a:graphicData>
        </a:graphic>
      </p:graphicFrame>
      <p:grpSp>
        <p:nvGrpSpPr>
          <p:cNvPr id="7907" name="Google Shape;7907;p73"/>
          <p:cNvGrpSpPr/>
          <p:nvPr/>
        </p:nvGrpSpPr>
        <p:grpSpPr>
          <a:xfrm>
            <a:off x="991870" y="1940541"/>
            <a:ext cx="3195340" cy="1302003"/>
            <a:chOff x="749309" y="1112739"/>
            <a:chExt cx="2371603" cy="976502"/>
          </a:xfrm>
        </p:grpSpPr>
        <p:grpSp>
          <p:nvGrpSpPr>
            <p:cNvPr id="7908" name="Google Shape;7908;p73"/>
            <p:cNvGrpSpPr/>
            <p:nvPr/>
          </p:nvGrpSpPr>
          <p:grpSpPr>
            <a:xfrm>
              <a:off x="1092126" y="1112739"/>
              <a:ext cx="2028786" cy="975464"/>
              <a:chOff x="1092126" y="1112739"/>
              <a:chExt cx="2028786" cy="975464"/>
            </a:xfrm>
          </p:grpSpPr>
          <p:sp>
            <p:nvSpPr>
              <p:cNvPr id="7909" name="Google Shape;7909;p73"/>
              <p:cNvSpPr/>
              <p:nvPr/>
            </p:nvSpPr>
            <p:spPr>
              <a:xfrm>
                <a:off x="1092126" y="111273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10" name="Google Shape;7910;p73"/>
              <p:cNvSpPr/>
              <p:nvPr/>
            </p:nvSpPr>
            <p:spPr>
              <a:xfrm>
                <a:off x="1434943" y="111273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11" name="Google Shape;7911;p73"/>
              <p:cNvSpPr/>
              <p:nvPr/>
            </p:nvSpPr>
            <p:spPr>
              <a:xfrm>
                <a:off x="1777760" y="111273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12" name="Google Shape;7912;p73"/>
              <p:cNvSpPr/>
              <p:nvPr/>
            </p:nvSpPr>
            <p:spPr>
              <a:xfrm>
                <a:off x="2120578" y="111273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13" name="Google Shape;7913;p73"/>
              <p:cNvSpPr/>
              <p:nvPr/>
            </p:nvSpPr>
            <p:spPr>
              <a:xfrm>
                <a:off x="2463395" y="111273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14" name="Google Shape;7914;p73"/>
              <p:cNvSpPr/>
              <p:nvPr/>
            </p:nvSpPr>
            <p:spPr>
              <a:xfrm>
                <a:off x="2806212" y="111273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15" name="Google Shape;7915;p73"/>
              <p:cNvSpPr/>
              <p:nvPr/>
            </p:nvSpPr>
            <p:spPr>
              <a:xfrm>
                <a:off x="1092126" y="136229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16" name="Google Shape;7916;p73"/>
              <p:cNvSpPr/>
              <p:nvPr/>
            </p:nvSpPr>
            <p:spPr>
              <a:xfrm>
                <a:off x="1434943" y="136229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17" name="Google Shape;7917;p73"/>
              <p:cNvSpPr/>
              <p:nvPr/>
            </p:nvSpPr>
            <p:spPr>
              <a:xfrm>
                <a:off x="1777760" y="136229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18" name="Google Shape;7918;p73"/>
              <p:cNvSpPr/>
              <p:nvPr/>
            </p:nvSpPr>
            <p:spPr>
              <a:xfrm>
                <a:off x="2120578" y="136229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19" name="Google Shape;7919;p73"/>
              <p:cNvSpPr/>
              <p:nvPr/>
            </p:nvSpPr>
            <p:spPr>
              <a:xfrm>
                <a:off x="2463395" y="136229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20" name="Google Shape;7920;p73"/>
              <p:cNvSpPr/>
              <p:nvPr/>
            </p:nvSpPr>
            <p:spPr>
              <a:xfrm>
                <a:off x="2806212" y="136229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21" name="Google Shape;7921;p73"/>
              <p:cNvSpPr/>
              <p:nvPr/>
            </p:nvSpPr>
            <p:spPr>
              <a:xfrm>
                <a:off x="1092126" y="161184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22" name="Google Shape;7922;p73"/>
              <p:cNvSpPr/>
              <p:nvPr/>
            </p:nvSpPr>
            <p:spPr>
              <a:xfrm>
                <a:off x="1434943" y="161184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23" name="Google Shape;7923;p73"/>
              <p:cNvSpPr/>
              <p:nvPr/>
            </p:nvSpPr>
            <p:spPr>
              <a:xfrm>
                <a:off x="1777760" y="161184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24" name="Google Shape;7924;p73"/>
              <p:cNvSpPr/>
              <p:nvPr/>
            </p:nvSpPr>
            <p:spPr>
              <a:xfrm>
                <a:off x="2120578" y="161184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25" name="Google Shape;7925;p73"/>
              <p:cNvSpPr/>
              <p:nvPr/>
            </p:nvSpPr>
            <p:spPr>
              <a:xfrm>
                <a:off x="2463395" y="161184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26" name="Google Shape;7926;p73"/>
              <p:cNvSpPr/>
              <p:nvPr/>
            </p:nvSpPr>
            <p:spPr>
              <a:xfrm>
                <a:off x="2806212" y="161184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27" name="Google Shape;7927;p73"/>
              <p:cNvSpPr/>
              <p:nvPr/>
            </p:nvSpPr>
            <p:spPr>
              <a:xfrm>
                <a:off x="1092126" y="186140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28" name="Google Shape;7928;p73"/>
              <p:cNvSpPr/>
              <p:nvPr/>
            </p:nvSpPr>
            <p:spPr>
              <a:xfrm>
                <a:off x="1434943" y="186140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29" name="Google Shape;7929;p73"/>
              <p:cNvSpPr/>
              <p:nvPr/>
            </p:nvSpPr>
            <p:spPr>
              <a:xfrm>
                <a:off x="1777760" y="186140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30" name="Google Shape;7930;p73"/>
              <p:cNvSpPr/>
              <p:nvPr/>
            </p:nvSpPr>
            <p:spPr>
              <a:xfrm>
                <a:off x="2120578" y="186140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31" name="Google Shape;7931;p73"/>
              <p:cNvSpPr/>
              <p:nvPr/>
            </p:nvSpPr>
            <p:spPr>
              <a:xfrm>
                <a:off x="2463395" y="186140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32" name="Google Shape;7932;p73"/>
              <p:cNvSpPr/>
              <p:nvPr/>
            </p:nvSpPr>
            <p:spPr>
              <a:xfrm>
                <a:off x="2806212" y="186140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933" name="Google Shape;7933;p73"/>
            <p:cNvGrpSpPr/>
            <p:nvPr/>
          </p:nvGrpSpPr>
          <p:grpSpPr>
            <a:xfrm>
              <a:off x="749309" y="1112739"/>
              <a:ext cx="314700" cy="975464"/>
              <a:chOff x="749309" y="1112739"/>
              <a:chExt cx="314700" cy="975464"/>
            </a:xfrm>
          </p:grpSpPr>
          <p:sp>
            <p:nvSpPr>
              <p:cNvPr id="7934" name="Google Shape;7934;p73"/>
              <p:cNvSpPr/>
              <p:nvPr/>
            </p:nvSpPr>
            <p:spPr>
              <a:xfrm>
                <a:off x="749309" y="136229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35" name="Google Shape;7935;p73"/>
              <p:cNvSpPr/>
              <p:nvPr/>
            </p:nvSpPr>
            <p:spPr>
              <a:xfrm>
                <a:off x="749309" y="161184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36" name="Google Shape;7936;p73"/>
              <p:cNvSpPr/>
              <p:nvPr/>
            </p:nvSpPr>
            <p:spPr>
              <a:xfrm>
                <a:off x="749309" y="186140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37" name="Google Shape;7937;p73"/>
              <p:cNvSpPr/>
              <p:nvPr/>
            </p:nvSpPr>
            <p:spPr>
              <a:xfrm>
                <a:off x="749309" y="111273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sp>
          <p:nvSpPr>
            <p:cNvPr id="7938" name="Google Shape;7938;p73"/>
            <p:cNvSpPr/>
            <p:nvPr/>
          </p:nvSpPr>
          <p:spPr>
            <a:xfrm>
              <a:off x="1434877" y="1258345"/>
              <a:ext cx="1685700" cy="78600"/>
            </a:xfrm>
            <a:prstGeom prst="rect">
              <a:avLst/>
            </a:prstGeom>
            <a:solidFill>
              <a:srgbClr val="7994A9"/>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39" name="Google Shape;7939;p73"/>
            <p:cNvSpPr/>
            <p:nvPr/>
          </p:nvSpPr>
          <p:spPr>
            <a:xfrm>
              <a:off x="1777683" y="2010641"/>
              <a:ext cx="1000200" cy="78600"/>
            </a:xfrm>
            <a:prstGeom prst="rect">
              <a:avLst/>
            </a:prstGeom>
            <a:solidFill>
              <a:srgbClr val="7994A9"/>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40" name="Google Shape;7940;p73"/>
            <p:cNvSpPr/>
            <p:nvPr/>
          </p:nvSpPr>
          <p:spPr>
            <a:xfrm>
              <a:off x="1092070" y="1759876"/>
              <a:ext cx="657600" cy="78600"/>
            </a:xfrm>
            <a:prstGeom prst="rect">
              <a:avLst/>
            </a:prstGeom>
            <a:solidFill>
              <a:srgbClr val="7994A9"/>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41" name="Google Shape;7941;p73"/>
            <p:cNvSpPr/>
            <p:nvPr/>
          </p:nvSpPr>
          <p:spPr>
            <a:xfrm>
              <a:off x="2463277" y="1759876"/>
              <a:ext cx="657600" cy="78600"/>
            </a:xfrm>
            <a:prstGeom prst="rect">
              <a:avLst/>
            </a:prstGeom>
            <a:solidFill>
              <a:srgbClr val="7994A9"/>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aphicFrame>
        <p:nvGraphicFramePr>
          <p:cNvPr id="7942" name="Google Shape;7942;p73"/>
          <p:cNvGraphicFramePr/>
          <p:nvPr>
            <p:extLst>
              <p:ext uri="{D42A27DB-BD31-4B8C-83A1-F6EECF244321}">
                <p14:modId xmlns:p14="http://schemas.microsoft.com/office/powerpoint/2010/main" val="787097086"/>
              </p:ext>
            </p:extLst>
          </p:nvPr>
        </p:nvGraphicFramePr>
        <p:xfrm>
          <a:off x="7961667" y="1940521"/>
          <a:ext cx="3338800" cy="1302000"/>
        </p:xfrm>
        <a:graphic>
          <a:graphicData uri="http://schemas.openxmlformats.org/drawingml/2006/table">
            <a:tbl>
              <a:tblPr>
                <a:noFill/>
              </a:tblPr>
              <a:tblGrid>
                <a:gridCol w="834700">
                  <a:extLst>
                    <a:ext uri="{9D8B030D-6E8A-4147-A177-3AD203B41FA5}">
                      <a16:colId xmlns:a16="http://schemas.microsoft.com/office/drawing/2014/main" val="20000"/>
                    </a:ext>
                  </a:extLst>
                </a:gridCol>
                <a:gridCol w="834700">
                  <a:extLst>
                    <a:ext uri="{9D8B030D-6E8A-4147-A177-3AD203B41FA5}">
                      <a16:colId xmlns:a16="http://schemas.microsoft.com/office/drawing/2014/main" val="20001"/>
                    </a:ext>
                  </a:extLst>
                </a:gridCol>
                <a:gridCol w="834700">
                  <a:extLst>
                    <a:ext uri="{9D8B030D-6E8A-4147-A177-3AD203B41FA5}">
                      <a16:colId xmlns:a16="http://schemas.microsoft.com/office/drawing/2014/main" val="20002"/>
                    </a:ext>
                  </a:extLst>
                </a:gridCol>
                <a:gridCol w="834700">
                  <a:extLst>
                    <a:ext uri="{9D8B030D-6E8A-4147-A177-3AD203B41FA5}">
                      <a16:colId xmlns:a16="http://schemas.microsoft.com/office/drawing/2014/main" val="20003"/>
                    </a:ext>
                  </a:extLst>
                </a:gridCol>
              </a:tblGrid>
              <a:tr h="434000">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alpha val="0"/>
                        </a:srgbClr>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0"/>
                  </a:ext>
                </a:extLst>
              </a:tr>
              <a:tr h="434000">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434000">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7943" name="Google Shape;7943;p73"/>
          <p:cNvGraphicFramePr/>
          <p:nvPr>
            <p:extLst>
              <p:ext uri="{D42A27DB-BD31-4B8C-83A1-F6EECF244321}">
                <p14:modId xmlns:p14="http://schemas.microsoft.com/office/powerpoint/2010/main" val="2043708857"/>
              </p:ext>
            </p:extLst>
          </p:nvPr>
        </p:nvGraphicFramePr>
        <p:xfrm>
          <a:off x="4522817" y="3503522"/>
          <a:ext cx="3151200" cy="1158099"/>
        </p:xfrm>
        <a:graphic>
          <a:graphicData uri="http://schemas.openxmlformats.org/drawingml/2006/table">
            <a:tbl>
              <a:tblPr>
                <a:noFill/>
              </a:tblPr>
              <a:tblGrid>
                <a:gridCol w="787800">
                  <a:extLst>
                    <a:ext uri="{9D8B030D-6E8A-4147-A177-3AD203B41FA5}">
                      <a16:colId xmlns:a16="http://schemas.microsoft.com/office/drawing/2014/main" val="20000"/>
                    </a:ext>
                  </a:extLst>
                </a:gridCol>
                <a:gridCol w="787800">
                  <a:extLst>
                    <a:ext uri="{9D8B030D-6E8A-4147-A177-3AD203B41FA5}">
                      <a16:colId xmlns:a16="http://schemas.microsoft.com/office/drawing/2014/main" val="20001"/>
                    </a:ext>
                  </a:extLst>
                </a:gridCol>
                <a:gridCol w="787800">
                  <a:extLst>
                    <a:ext uri="{9D8B030D-6E8A-4147-A177-3AD203B41FA5}">
                      <a16:colId xmlns:a16="http://schemas.microsoft.com/office/drawing/2014/main" val="20002"/>
                    </a:ext>
                  </a:extLst>
                </a:gridCol>
                <a:gridCol w="787800">
                  <a:extLst>
                    <a:ext uri="{9D8B030D-6E8A-4147-A177-3AD203B41FA5}">
                      <a16:colId xmlns:a16="http://schemas.microsoft.com/office/drawing/2014/main" val="20003"/>
                    </a:ext>
                  </a:extLst>
                </a:gridCol>
              </a:tblGrid>
              <a:tr h="386033">
                <a:tc>
                  <a:txBody>
                    <a:bodyPr/>
                    <a:lstStyle/>
                    <a:p>
                      <a:pPr marL="0" lvl="0" indent="0" algn="l" rtl="0">
                        <a:spcBef>
                          <a:spcPts val="0"/>
                        </a:spcBef>
                        <a:spcAft>
                          <a:spcPts val="0"/>
                        </a:spcAft>
                        <a:buNone/>
                      </a:pPr>
                      <a:endParaRPr sz="300" dirty="0"/>
                    </a:p>
                  </a:txBody>
                  <a:tcPr marL="121900" marR="121900" marT="121900" marB="121900">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0"/>
                  </a:ext>
                </a:extLst>
              </a:tr>
              <a:tr h="386033">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386033">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7944" name="Google Shape;7944;p73"/>
          <p:cNvGrpSpPr/>
          <p:nvPr/>
        </p:nvGrpSpPr>
        <p:grpSpPr>
          <a:xfrm>
            <a:off x="4525466" y="4824803"/>
            <a:ext cx="3151169" cy="1396083"/>
            <a:chOff x="3358399" y="3285485"/>
            <a:chExt cx="2363377" cy="1047062"/>
          </a:xfrm>
        </p:grpSpPr>
        <p:grpSp>
          <p:nvGrpSpPr>
            <p:cNvPr id="7945" name="Google Shape;7945;p73"/>
            <p:cNvGrpSpPr/>
            <p:nvPr/>
          </p:nvGrpSpPr>
          <p:grpSpPr>
            <a:xfrm>
              <a:off x="3358412" y="3285485"/>
              <a:ext cx="2363244" cy="139500"/>
              <a:chOff x="3358412" y="3285485"/>
              <a:chExt cx="2363244" cy="139500"/>
            </a:xfrm>
          </p:grpSpPr>
          <p:sp>
            <p:nvSpPr>
              <p:cNvPr id="7946" name="Google Shape;7946;p73"/>
              <p:cNvSpPr/>
              <p:nvPr/>
            </p:nvSpPr>
            <p:spPr>
              <a:xfrm>
                <a:off x="3358412" y="3285485"/>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47" name="Google Shape;7947;p73"/>
              <p:cNvSpPr/>
              <p:nvPr/>
            </p:nvSpPr>
            <p:spPr>
              <a:xfrm>
                <a:off x="3838898" y="3285485"/>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48" name="Google Shape;7948;p73"/>
              <p:cNvSpPr/>
              <p:nvPr/>
            </p:nvSpPr>
            <p:spPr>
              <a:xfrm>
                <a:off x="4319384" y="3285485"/>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49" name="Google Shape;7949;p73"/>
              <p:cNvSpPr/>
              <p:nvPr/>
            </p:nvSpPr>
            <p:spPr>
              <a:xfrm>
                <a:off x="4799870" y="3285485"/>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50" name="Google Shape;7950;p73"/>
              <p:cNvSpPr/>
              <p:nvPr/>
            </p:nvSpPr>
            <p:spPr>
              <a:xfrm>
                <a:off x="5280356" y="3285485"/>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951" name="Google Shape;7951;p73"/>
            <p:cNvGrpSpPr/>
            <p:nvPr/>
          </p:nvGrpSpPr>
          <p:grpSpPr>
            <a:xfrm>
              <a:off x="3358412" y="3466996"/>
              <a:ext cx="2363244" cy="139500"/>
              <a:chOff x="3358412" y="3466996"/>
              <a:chExt cx="2363244" cy="139500"/>
            </a:xfrm>
          </p:grpSpPr>
          <p:sp>
            <p:nvSpPr>
              <p:cNvPr id="7952" name="Google Shape;7952;p73"/>
              <p:cNvSpPr/>
              <p:nvPr/>
            </p:nvSpPr>
            <p:spPr>
              <a:xfrm>
                <a:off x="3358412" y="3466996"/>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53" name="Google Shape;7953;p73"/>
              <p:cNvSpPr/>
              <p:nvPr/>
            </p:nvSpPr>
            <p:spPr>
              <a:xfrm>
                <a:off x="3838898" y="3466996"/>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54" name="Google Shape;7954;p73"/>
              <p:cNvSpPr/>
              <p:nvPr/>
            </p:nvSpPr>
            <p:spPr>
              <a:xfrm>
                <a:off x="4319384" y="3466996"/>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55" name="Google Shape;7955;p73"/>
              <p:cNvSpPr/>
              <p:nvPr/>
            </p:nvSpPr>
            <p:spPr>
              <a:xfrm>
                <a:off x="4799870" y="3466996"/>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56" name="Google Shape;7956;p73"/>
              <p:cNvSpPr/>
              <p:nvPr/>
            </p:nvSpPr>
            <p:spPr>
              <a:xfrm>
                <a:off x="5280356" y="3466996"/>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957" name="Google Shape;7957;p73"/>
            <p:cNvGrpSpPr/>
            <p:nvPr/>
          </p:nvGrpSpPr>
          <p:grpSpPr>
            <a:xfrm>
              <a:off x="3358412" y="3648507"/>
              <a:ext cx="2363244" cy="139500"/>
              <a:chOff x="3358412" y="3648507"/>
              <a:chExt cx="2363244" cy="139500"/>
            </a:xfrm>
          </p:grpSpPr>
          <p:sp>
            <p:nvSpPr>
              <p:cNvPr id="7958" name="Google Shape;7958;p73"/>
              <p:cNvSpPr/>
              <p:nvPr/>
            </p:nvSpPr>
            <p:spPr>
              <a:xfrm>
                <a:off x="3358412" y="3648507"/>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59" name="Google Shape;7959;p73"/>
              <p:cNvSpPr/>
              <p:nvPr/>
            </p:nvSpPr>
            <p:spPr>
              <a:xfrm>
                <a:off x="3838898" y="3648507"/>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60" name="Google Shape;7960;p73"/>
              <p:cNvSpPr/>
              <p:nvPr/>
            </p:nvSpPr>
            <p:spPr>
              <a:xfrm>
                <a:off x="4319384" y="3648507"/>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61" name="Google Shape;7961;p73"/>
              <p:cNvSpPr/>
              <p:nvPr/>
            </p:nvSpPr>
            <p:spPr>
              <a:xfrm>
                <a:off x="4799870" y="3648507"/>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62" name="Google Shape;7962;p73"/>
              <p:cNvSpPr/>
              <p:nvPr/>
            </p:nvSpPr>
            <p:spPr>
              <a:xfrm>
                <a:off x="5280356" y="3648507"/>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963" name="Google Shape;7963;p73"/>
            <p:cNvGrpSpPr/>
            <p:nvPr/>
          </p:nvGrpSpPr>
          <p:grpSpPr>
            <a:xfrm>
              <a:off x="3358412" y="3830018"/>
              <a:ext cx="2363244" cy="139500"/>
              <a:chOff x="3358412" y="3830018"/>
              <a:chExt cx="2363244" cy="139500"/>
            </a:xfrm>
          </p:grpSpPr>
          <p:sp>
            <p:nvSpPr>
              <p:cNvPr id="7964" name="Google Shape;7964;p73"/>
              <p:cNvSpPr/>
              <p:nvPr/>
            </p:nvSpPr>
            <p:spPr>
              <a:xfrm>
                <a:off x="3358412" y="3830018"/>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65" name="Google Shape;7965;p73"/>
              <p:cNvSpPr/>
              <p:nvPr/>
            </p:nvSpPr>
            <p:spPr>
              <a:xfrm>
                <a:off x="3838898" y="3830018"/>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66" name="Google Shape;7966;p73"/>
              <p:cNvSpPr/>
              <p:nvPr/>
            </p:nvSpPr>
            <p:spPr>
              <a:xfrm>
                <a:off x="4319384" y="3830018"/>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67" name="Google Shape;7967;p73"/>
              <p:cNvSpPr/>
              <p:nvPr/>
            </p:nvSpPr>
            <p:spPr>
              <a:xfrm>
                <a:off x="4799870" y="3830018"/>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68" name="Google Shape;7968;p73"/>
              <p:cNvSpPr/>
              <p:nvPr/>
            </p:nvSpPr>
            <p:spPr>
              <a:xfrm>
                <a:off x="5280356" y="3830018"/>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969" name="Google Shape;7969;p73"/>
            <p:cNvGrpSpPr/>
            <p:nvPr/>
          </p:nvGrpSpPr>
          <p:grpSpPr>
            <a:xfrm>
              <a:off x="3358399" y="4011514"/>
              <a:ext cx="2363377" cy="139537"/>
              <a:chOff x="3294800" y="4134603"/>
              <a:chExt cx="2638876" cy="152400"/>
            </a:xfrm>
          </p:grpSpPr>
          <p:sp>
            <p:nvSpPr>
              <p:cNvPr id="7970" name="Google Shape;7970;p73"/>
              <p:cNvSpPr/>
              <p:nvPr/>
            </p:nvSpPr>
            <p:spPr>
              <a:xfrm>
                <a:off x="3294800" y="4134603"/>
                <a:ext cx="492900" cy="1524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71" name="Google Shape;7971;p73"/>
              <p:cNvSpPr/>
              <p:nvPr/>
            </p:nvSpPr>
            <p:spPr>
              <a:xfrm>
                <a:off x="3831294" y="4134603"/>
                <a:ext cx="492900" cy="1524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72" name="Google Shape;7972;p73"/>
              <p:cNvSpPr/>
              <p:nvPr/>
            </p:nvSpPr>
            <p:spPr>
              <a:xfrm>
                <a:off x="4367788" y="4134603"/>
                <a:ext cx="492900" cy="1524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73" name="Google Shape;7973;p73"/>
              <p:cNvSpPr/>
              <p:nvPr/>
            </p:nvSpPr>
            <p:spPr>
              <a:xfrm>
                <a:off x="4904282" y="4134603"/>
                <a:ext cx="492900" cy="1524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74" name="Google Shape;7974;p73"/>
              <p:cNvSpPr/>
              <p:nvPr/>
            </p:nvSpPr>
            <p:spPr>
              <a:xfrm>
                <a:off x="5440776" y="4134603"/>
                <a:ext cx="492900" cy="1524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975" name="Google Shape;7975;p73"/>
            <p:cNvGrpSpPr/>
            <p:nvPr/>
          </p:nvGrpSpPr>
          <p:grpSpPr>
            <a:xfrm>
              <a:off x="3358399" y="4193010"/>
              <a:ext cx="2363377" cy="139537"/>
              <a:chOff x="3294800" y="4134603"/>
              <a:chExt cx="2638876" cy="152400"/>
            </a:xfrm>
          </p:grpSpPr>
          <p:sp>
            <p:nvSpPr>
              <p:cNvPr id="7976" name="Google Shape;7976;p73"/>
              <p:cNvSpPr/>
              <p:nvPr/>
            </p:nvSpPr>
            <p:spPr>
              <a:xfrm>
                <a:off x="3294800" y="4134603"/>
                <a:ext cx="492900" cy="1524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77" name="Google Shape;7977;p73"/>
              <p:cNvSpPr/>
              <p:nvPr/>
            </p:nvSpPr>
            <p:spPr>
              <a:xfrm>
                <a:off x="3831294" y="4134603"/>
                <a:ext cx="492900" cy="1524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78" name="Google Shape;7978;p73"/>
              <p:cNvSpPr/>
              <p:nvPr/>
            </p:nvSpPr>
            <p:spPr>
              <a:xfrm>
                <a:off x="4367788" y="4134603"/>
                <a:ext cx="492900" cy="1524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79" name="Google Shape;7979;p73"/>
              <p:cNvSpPr/>
              <p:nvPr/>
            </p:nvSpPr>
            <p:spPr>
              <a:xfrm>
                <a:off x="4904282" y="4134603"/>
                <a:ext cx="492900" cy="1524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80" name="Google Shape;7980;p73"/>
              <p:cNvSpPr/>
              <p:nvPr/>
            </p:nvSpPr>
            <p:spPr>
              <a:xfrm>
                <a:off x="5440776" y="4134603"/>
                <a:ext cx="492900" cy="1524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graphicFrame>
        <p:nvGraphicFramePr>
          <p:cNvPr id="7981" name="Google Shape;7981;p73"/>
          <p:cNvGraphicFramePr/>
          <p:nvPr>
            <p:extLst>
              <p:ext uri="{D42A27DB-BD31-4B8C-83A1-F6EECF244321}">
                <p14:modId xmlns:p14="http://schemas.microsoft.com/office/powerpoint/2010/main" val="4151599610"/>
              </p:ext>
            </p:extLst>
          </p:nvPr>
        </p:nvGraphicFramePr>
        <p:xfrm>
          <a:off x="993202" y="3503521"/>
          <a:ext cx="3159732" cy="1185801"/>
        </p:xfrm>
        <a:graphic>
          <a:graphicData uri="http://schemas.openxmlformats.org/drawingml/2006/table">
            <a:tbl>
              <a:tblPr>
                <a:noFill/>
              </a:tblPr>
              <a:tblGrid>
                <a:gridCol w="789933">
                  <a:extLst>
                    <a:ext uri="{9D8B030D-6E8A-4147-A177-3AD203B41FA5}">
                      <a16:colId xmlns:a16="http://schemas.microsoft.com/office/drawing/2014/main" val="20000"/>
                    </a:ext>
                  </a:extLst>
                </a:gridCol>
                <a:gridCol w="789933">
                  <a:extLst>
                    <a:ext uri="{9D8B030D-6E8A-4147-A177-3AD203B41FA5}">
                      <a16:colId xmlns:a16="http://schemas.microsoft.com/office/drawing/2014/main" val="20001"/>
                    </a:ext>
                  </a:extLst>
                </a:gridCol>
                <a:gridCol w="789933">
                  <a:extLst>
                    <a:ext uri="{9D8B030D-6E8A-4147-A177-3AD203B41FA5}">
                      <a16:colId xmlns:a16="http://schemas.microsoft.com/office/drawing/2014/main" val="20002"/>
                    </a:ext>
                  </a:extLst>
                </a:gridCol>
                <a:gridCol w="789933">
                  <a:extLst>
                    <a:ext uri="{9D8B030D-6E8A-4147-A177-3AD203B41FA5}">
                      <a16:colId xmlns:a16="http://schemas.microsoft.com/office/drawing/2014/main" val="20003"/>
                    </a:ext>
                  </a:extLst>
                </a:gridCol>
              </a:tblGrid>
              <a:tr h="395267">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alpha val="0"/>
                        </a:srgbClr>
                      </a:solidFill>
                      <a:prstDash val="solid"/>
                      <a:round/>
                      <a:headEnd type="none" w="sm" len="sm"/>
                      <a:tailEnd type="none" w="sm" len="sm"/>
                    </a:lnL>
                    <a:lnR w="9525" cap="flat" cmpd="sng">
                      <a:solidFill>
                        <a:srgbClr val="5F8195"/>
                      </a:solidFill>
                      <a:prstDash val="solid"/>
                      <a:round/>
                      <a:headEnd type="none" w="sm" len="sm"/>
                      <a:tailEnd type="none" w="sm" len="sm"/>
                    </a:lnR>
                    <a:lnT w="9525" cap="flat" cmpd="sng">
                      <a:solidFill>
                        <a:srgbClr val="F2F2F2">
                          <a:alpha val="0"/>
                        </a:srgbClr>
                      </a:solidFill>
                      <a:prstDash val="solid"/>
                      <a:round/>
                      <a:headEnd type="none" w="sm" len="sm"/>
                      <a:tailEnd type="none" w="sm" len="sm"/>
                    </a:lnT>
                    <a:lnB w="9525" cap="flat" cmpd="sng">
                      <a:solidFill>
                        <a:srgbClr val="869FB1"/>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5F8195"/>
                      </a:solidFill>
                      <a:prstDash val="solid"/>
                      <a:round/>
                      <a:headEnd type="none" w="sm" len="sm"/>
                      <a:tailEnd type="none" w="sm" len="sm"/>
                    </a:lnL>
                    <a:lnR w="9525" cap="flat" cmpd="sng">
                      <a:solidFill>
                        <a:srgbClr val="5F8195">
                          <a:alpha val="0"/>
                        </a:srgbClr>
                      </a:solidFill>
                      <a:prstDash val="dash"/>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5F8195">
                          <a:alpha val="0"/>
                        </a:srgbClr>
                      </a:solidFill>
                      <a:prstDash val="dash"/>
                      <a:round/>
                      <a:headEnd type="none" w="sm" len="sm"/>
                      <a:tailEnd type="none" w="sm" len="sm"/>
                    </a:lnL>
                    <a:lnR w="9525" cap="flat" cmpd="sng">
                      <a:solidFill>
                        <a:srgbClr val="5F8195">
                          <a:alpha val="0"/>
                        </a:srgbClr>
                      </a:solidFill>
                      <a:prstDash val="dash"/>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5F8195">
                          <a:alpha val="0"/>
                        </a:srgbClr>
                      </a:solidFill>
                      <a:prstDash val="dash"/>
                      <a:round/>
                      <a:headEnd type="none" w="sm" len="sm"/>
                      <a:tailEnd type="none" w="sm" len="sm"/>
                    </a:lnL>
                    <a:lnR w="9525" cap="flat" cmpd="sng">
                      <a:solidFill>
                        <a:srgbClr val="5F8195"/>
                      </a:solidFill>
                      <a:prstDash val="solid"/>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extLst>
                  <a:ext uri="{0D108BD9-81ED-4DB2-BD59-A6C34878D82A}">
                    <a16:rowId xmlns:a16="http://schemas.microsoft.com/office/drawing/2014/main" val="10000"/>
                  </a:ext>
                </a:extLst>
              </a:tr>
              <a:tr h="395267">
                <a:tc>
                  <a:txBody>
                    <a:bodyPr/>
                    <a:lstStyle/>
                    <a:p>
                      <a:pPr marL="0" lvl="0" indent="0" algn="l" rtl="0">
                        <a:spcBef>
                          <a:spcPts val="0"/>
                        </a:spcBef>
                        <a:spcAft>
                          <a:spcPts val="0"/>
                        </a:spcAft>
                        <a:buNone/>
                      </a:pPr>
                      <a:endParaRPr sz="300" dirty="0"/>
                    </a:p>
                  </a:txBody>
                  <a:tcPr marL="121900" marR="121900" marT="121900" marB="121900">
                    <a:lnL w="9525" cap="flat" cmpd="sng">
                      <a:solidFill>
                        <a:srgbClr val="869FB1"/>
                      </a:solidFill>
                      <a:prstDash val="solid"/>
                      <a:round/>
                      <a:headEnd type="none" w="sm" len="sm"/>
                      <a:tailEnd type="none" w="sm" len="sm"/>
                    </a:lnL>
                    <a:lnR w="9525" cap="flat" cmpd="sng">
                      <a:solidFill>
                        <a:srgbClr val="869FB1"/>
                      </a:solidFill>
                      <a:prstDash val="solid"/>
                      <a:round/>
                      <a:headEnd type="none" w="sm" len="sm"/>
                      <a:tailEnd type="none" w="sm" len="sm"/>
                    </a:lnR>
                    <a:lnT w="9525" cap="flat" cmpd="sng">
                      <a:solidFill>
                        <a:srgbClr val="869FB1"/>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869FB1"/>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A5B7C5">
                          <a:alpha val="0"/>
                        </a:srgbClr>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A5B7C5">
                          <a:alpha val="0"/>
                        </a:srgbClr>
                      </a:solidFill>
                      <a:prstDash val="solid"/>
                      <a:round/>
                      <a:headEnd type="none" w="sm" len="sm"/>
                      <a:tailEnd type="none" w="sm" len="sm"/>
                    </a:lnL>
                    <a:lnR w="9525" cap="flat" cmpd="sng">
                      <a:solidFill>
                        <a:srgbClr val="A5B7C5"/>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395267">
                <a:tc>
                  <a:txBody>
                    <a:bodyPr/>
                    <a:lstStyle/>
                    <a:p>
                      <a:pPr marL="0" lvl="0" indent="0" algn="l" rtl="0">
                        <a:spcBef>
                          <a:spcPts val="0"/>
                        </a:spcBef>
                        <a:spcAft>
                          <a:spcPts val="0"/>
                        </a:spcAft>
                        <a:buNone/>
                      </a:pPr>
                      <a:endParaRPr sz="300" dirty="0"/>
                    </a:p>
                  </a:txBody>
                  <a:tcPr marL="121900" marR="121900" marT="121900" marB="121900">
                    <a:lnL w="9525" cap="flat" cmpd="sng">
                      <a:solidFill>
                        <a:srgbClr val="869FB1"/>
                      </a:solidFill>
                      <a:prstDash val="solid"/>
                      <a:round/>
                      <a:headEnd type="none" w="sm" len="sm"/>
                      <a:tailEnd type="none" w="sm" len="sm"/>
                    </a:lnL>
                    <a:lnR w="9525" cap="flat" cmpd="sng">
                      <a:solidFill>
                        <a:srgbClr val="869FB1"/>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869FB1"/>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869FB1"/>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A5B7C5">
                          <a:alpha val="0"/>
                        </a:srgbClr>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A5B7C5">
                          <a:alpha val="0"/>
                        </a:srgbClr>
                      </a:solidFill>
                      <a:prstDash val="solid"/>
                      <a:round/>
                      <a:headEnd type="none" w="sm" len="sm"/>
                      <a:tailEnd type="none" w="sm" len="sm"/>
                    </a:lnL>
                    <a:lnR w="9525" cap="flat" cmpd="sng">
                      <a:solidFill>
                        <a:srgbClr val="A5B7C5"/>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7982" name="Google Shape;7982;p73"/>
          <p:cNvGrpSpPr/>
          <p:nvPr/>
        </p:nvGrpSpPr>
        <p:grpSpPr>
          <a:xfrm>
            <a:off x="5592761" y="4041942"/>
            <a:ext cx="1736127" cy="81279"/>
            <a:chOff x="3558802" y="4011427"/>
            <a:chExt cx="1866000" cy="111300"/>
          </a:xfrm>
        </p:grpSpPr>
        <p:sp>
          <p:nvSpPr>
            <p:cNvPr id="7983" name="Google Shape;7983;p73"/>
            <p:cNvSpPr/>
            <p:nvPr/>
          </p:nvSpPr>
          <p:spPr>
            <a:xfrm rot="5400000" flipH="1">
              <a:off x="4436152" y="3134077"/>
              <a:ext cx="111300" cy="1866000"/>
            </a:xfrm>
            <a:prstGeom prst="round2SameRect">
              <a:avLst>
                <a:gd name="adj1" fmla="val 50000"/>
                <a:gd name="adj2" fmla="val 50000"/>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84" name="Google Shape;7984;p73"/>
            <p:cNvSpPr/>
            <p:nvPr/>
          </p:nvSpPr>
          <p:spPr>
            <a:xfrm rot="5400000" flipH="1">
              <a:off x="4167866" y="3416648"/>
              <a:ext cx="97200" cy="1301400"/>
            </a:xfrm>
            <a:prstGeom prst="round2SameRect">
              <a:avLst>
                <a:gd name="adj1" fmla="val 50000"/>
                <a:gd name="adj2" fmla="val 50000"/>
              </a:avLst>
            </a:prstGeom>
            <a:solidFill>
              <a:srgbClr val="5F7D95"/>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985" name="Google Shape;7985;p73"/>
          <p:cNvGrpSpPr/>
          <p:nvPr/>
        </p:nvGrpSpPr>
        <p:grpSpPr>
          <a:xfrm>
            <a:off x="6320077" y="4418154"/>
            <a:ext cx="1219120" cy="81279"/>
            <a:chOff x="3558802" y="4011427"/>
            <a:chExt cx="1866000" cy="111300"/>
          </a:xfrm>
        </p:grpSpPr>
        <p:sp>
          <p:nvSpPr>
            <p:cNvPr id="7986" name="Google Shape;7986;p73"/>
            <p:cNvSpPr/>
            <p:nvPr/>
          </p:nvSpPr>
          <p:spPr>
            <a:xfrm rot="5400000" flipH="1">
              <a:off x="4436152" y="3134077"/>
              <a:ext cx="111300" cy="1866000"/>
            </a:xfrm>
            <a:prstGeom prst="round2SameRect">
              <a:avLst>
                <a:gd name="adj1" fmla="val 50000"/>
                <a:gd name="adj2" fmla="val 50000"/>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87" name="Google Shape;7987;p73"/>
            <p:cNvSpPr/>
            <p:nvPr/>
          </p:nvSpPr>
          <p:spPr>
            <a:xfrm rot="5400000" flipH="1">
              <a:off x="4167866" y="3416648"/>
              <a:ext cx="97200" cy="1301400"/>
            </a:xfrm>
            <a:prstGeom prst="round2SameRect">
              <a:avLst>
                <a:gd name="adj1" fmla="val 50000"/>
                <a:gd name="adj2" fmla="val 50000"/>
              </a:avLst>
            </a:prstGeom>
            <a:solidFill>
              <a:srgbClr val="5F7D95"/>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7988" name="Google Shape;7988;p73"/>
          <p:cNvGrpSpPr/>
          <p:nvPr/>
        </p:nvGrpSpPr>
        <p:grpSpPr>
          <a:xfrm>
            <a:off x="7873143" y="4855217"/>
            <a:ext cx="3363823" cy="1335272"/>
            <a:chOff x="1904318" y="789980"/>
            <a:chExt cx="1489472" cy="606868"/>
          </a:xfrm>
        </p:grpSpPr>
        <p:cxnSp>
          <p:nvCxnSpPr>
            <p:cNvPr id="7989" name="Google Shape;7989;p73"/>
            <p:cNvCxnSpPr/>
            <p:nvPr/>
          </p:nvCxnSpPr>
          <p:spPr>
            <a:xfrm rot="10800000">
              <a:off x="2109981" y="1180903"/>
              <a:ext cx="1280400" cy="0"/>
            </a:xfrm>
            <a:prstGeom prst="straightConnector1">
              <a:avLst/>
            </a:prstGeom>
            <a:noFill/>
            <a:ln w="9525" cap="flat" cmpd="sng">
              <a:solidFill>
                <a:schemeClr val="accent2"/>
              </a:solidFill>
              <a:prstDash val="solid"/>
              <a:round/>
              <a:headEnd type="none" w="med" len="med"/>
              <a:tailEnd type="none" w="med" len="med"/>
            </a:ln>
          </p:spPr>
        </p:cxnSp>
        <p:cxnSp>
          <p:nvCxnSpPr>
            <p:cNvPr id="7990" name="Google Shape;7990;p73"/>
            <p:cNvCxnSpPr/>
            <p:nvPr/>
          </p:nvCxnSpPr>
          <p:spPr>
            <a:xfrm rot="10800000">
              <a:off x="2109981" y="985080"/>
              <a:ext cx="1280400" cy="0"/>
            </a:xfrm>
            <a:prstGeom prst="straightConnector1">
              <a:avLst/>
            </a:prstGeom>
            <a:noFill/>
            <a:ln w="9525" cap="flat" cmpd="sng">
              <a:solidFill>
                <a:schemeClr val="accent2"/>
              </a:solidFill>
              <a:prstDash val="solid"/>
              <a:round/>
              <a:headEnd type="none" w="med" len="med"/>
              <a:tailEnd type="none" w="med" len="med"/>
            </a:ln>
          </p:spPr>
        </p:cxnSp>
        <p:cxnSp>
          <p:nvCxnSpPr>
            <p:cNvPr id="7991" name="Google Shape;7991;p73"/>
            <p:cNvCxnSpPr/>
            <p:nvPr/>
          </p:nvCxnSpPr>
          <p:spPr>
            <a:xfrm rot="10800000">
              <a:off x="2109981" y="1376729"/>
              <a:ext cx="1280400" cy="0"/>
            </a:xfrm>
            <a:prstGeom prst="straightConnector1">
              <a:avLst/>
            </a:prstGeom>
            <a:noFill/>
            <a:ln w="9525" cap="flat" cmpd="sng">
              <a:solidFill>
                <a:schemeClr val="accent2"/>
              </a:solidFill>
              <a:prstDash val="solid"/>
              <a:round/>
              <a:headEnd type="none" w="med" len="med"/>
              <a:tailEnd type="none" w="med" len="med"/>
            </a:ln>
          </p:spPr>
        </p:cxnSp>
        <p:sp>
          <p:nvSpPr>
            <p:cNvPr id="7992" name="Google Shape;7992;p73"/>
            <p:cNvSpPr txBox="1"/>
            <p:nvPr/>
          </p:nvSpPr>
          <p:spPr>
            <a:xfrm flipH="1">
              <a:off x="2109710" y="789981"/>
              <a:ext cx="281100" cy="107400"/>
            </a:xfrm>
            <a:prstGeom prst="rect">
              <a:avLst/>
            </a:prstGeom>
            <a:noFill/>
            <a:ln>
              <a:solidFill>
                <a:schemeClr val="accent2"/>
              </a:solidFill>
            </a:ln>
          </p:spPr>
          <p:txBody>
            <a:bodyPr spcFirstLastPara="1" wrap="square" lIns="0" tIns="121900" rIns="0" bIns="121900" anchor="t" anchorCtr="0">
              <a:noAutofit/>
            </a:bodyPr>
            <a:lstStyle/>
            <a:p>
              <a:pPr algn="ctr">
                <a:spcAft>
                  <a:spcPts val="2133"/>
                </a:spcAft>
              </a:pPr>
              <a:r>
                <a:rPr lang="en" sz="667" dirty="0">
                  <a:solidFill>
                    <a:schemeClr val="accent4">
                      <a:lumMod val="50000"/>
                    </a:schemeClr>
                  </a:solidFill>
                  <a:cs typeface="B Nazanin" pitchFamily="2" charset="-78"/>
                </a:rPr>
                <a:t>JANUARY</a:t>
              </a:r>
              <a:endParaRPr sz="667" dirty="0">
                <a:solidFill>
                  <a:schemeClr val="accent4">
                    <a:lumMod val="50000"/>
                  </a:schemeClr>
                </a:solidFill>
                <a:cs typeface="B Nazanin" pitchFamily="2" charset="-78"/>
              </a:endParaRPr>
            </a:p>
          </p:txBody>
        </p:sp>
        <p:sp>
          <p:nvSpPr>
            <p:cNvPr id="7993" name="Google Shape;7993;p73"/>
            <p:cNvSpPr txBox="1"/>
            <p:nvPr/>
          </p:nvSpPr>
          <p:spPr>
            <a:xfrm flipH="1">
              <a:off x="2434275" y="789980"/>
              <a:ext cx="289200" cy="107400"/>
            </a:xfrm>
            <a:prstGeom prst="rect">
              <a:avLst/>
            </a:prstGeom>
            <a:noFill/>
            <a:ln>
              <a:solidFill>
                <a:schemeClr val="accent2"/>
              </a:solidFill>
            </a:ln>
          </p:spPr>
          <p:txBody>
            <a:bodyPr spcFirstLastPara="1" wrap="square" lIns="0" tIns="121900" rIns="0" bIns="121900" anchor="t" anchorCtr="0">
              <a:noAutofit/>
            </a:bodyPr>
            <a:lstStyle/>
            <a:p>
              <a:pPr algn="ctr">
                <a:spcAft>
                  <a:spcPts val="2133"/>
                </a:spcAft>
              </a:pPr>
              <a:r>
                <a:rPr lang="en" sz="667" dirty="0">
                  <a:solidFill>
                    <a:schemeClr val="accent4">
                      <a:lumMod val="50000"/>
                    </a:schemeClr>
                  </a:solidFill>
                  <a:cs typeface="B Nazanin" pitchFamily="2" charset="-78"/>
                </a:rPr>
                <a:t>FEBRUARY</a:t>
              </a:r>
              <a:endParaRPr sz="667" dirty="0">
                <a:solidFill>
                  <a:schemeClr val="accent4">
                    <a:lumMod val="50000"/>
                  </a:schemeClr>
                </a:solidFill>
                <a:cs typeface="B Nazanin" pitchFamily="2" charset="-78"/>
              </a:endParaRPr>
            </a:p>
          </p:txBody>
        </p:sp>
        <p:sp>
          <p:nvSpPr>
            <p:cNvPr id="7994" name="Google Shape;7994;p73"/>
            <p:cNvSpPr txBox="1"/>
            <p:nvPr/>
          </p:nvSpPr>
          <p:spPr>
            <a:xfrm flipH="1">
              <a:off x="2781049" y="789981"/>
              <a:ext cx="281100" cy="107400"/>
            </a:xfrm>
            <a:prstGeom prst="rect">
              <a:avLst/>
            </a:prstGeom>
            <a:noFill/>
            <a:ln>
              <a:solidFill>
                <a:schemeClr val="accent2"/>
              </a:solidFill>
            </a:ln>
          </p:spPr>
          <p:txBody>
            <a:bodyPr spcFirstLastPara="1" wrap="square" lIns="0" tIns="121900" rIns="0" bIns="121900" anchor="t" anchorCtr="0">
              <a:noAutofit/>
            </a:bodyPr>
            <a:lstStyle/>
            <a:p>
              <a:pPr algn="ctr">
                <a:spcAft>
                  <a:spcPts val="2133"/>
                </a:spcAft>
              </a:pPr>
              <a:r>
                <a:rPr lang="en" sz="667" dirty="0">
                  <a:solidFill>
                    <a:schemeClr val="accent4">
                      <a:lumMod val="50000"/>
                    </a:schemeClr>
                  </a:solidFill>
                  <a:cs typeface="B Nazanin" pitchFamily="2" charset="-78"/>
                </a:rPr>
                <a:t>MARCH</a:t>
              </a:r>
              <a:endParaRPr sz="667" dirty="0">
                <a:solidFill>
                  <a:schemeClr val="accent4">
                    <a:lumMod val="50000"/>
                  </a:schemeClr>
                </a:solidFill>
                <a:cs typeface="B Nazanin" pitchFamily="2" charset="-78"/>
              </a:endParaRPr>
            </a:p>
          </p:txBody>
        </p:sp>
        <p:sp>
          <p:nvSpPr>
            <p:cNvPr id="7995" name="Google Shape;7995;p73"/>
            <p:cNvSpPr txBox="1"/>
            <p:nvPr/>
          </p:nvSpPr>
          <p:spPr>
            <a:xfrm flipH="1">
              <a:off x="3112690" y="789981"/>
              <a:ext cx="281100" cy="107400"/>
            </a:xfrm>
            <a:prstGeom prst="rect">
              <a:avLst/>
            </a:prstGeom>
            <a:noFill/>
            <a:ln>
              <a:solidFill>
                <a:schemeClr val="accent2"/>
              </a:solidFill>
            </a:ln>
          </p:spPr>
          <p:txBody>
            <a:bodyPr spcFirstLastPara="1" wrap="square" lIns="0" tIns="121900" rIns="0" bIns="121900" anchor="t" anchorCtr="0">
              <a:noAutofit/>
            </a:bodyPr>
            <a:lstStyle/>
            <a:p>
              <a:pPr algn="ctr">
                <a:spcAft>
                  <a:spcPts val="2133"/>
                </a:spcAft>
              </a:pPr>
              <a:r>
                <a:rPr lang="en" sz="667" dirty="0">
                  <a:solidFill>
                    <a:schemeClr val="accent4">
                      <a:lumMod val="50000"/>
                    </a:schemeClr>
                  </a:solidFill>
                  <a:cs typeface="B Nazanin" pitchFamily="2" charset="-78"/>
                </a:rPr>
                <a:t>APRIL</a:t>
              </a:r>
              <a:endParaRPr sz="667" dirty="0">
                <a:solidFill>
                  <a:schemeClr val="accent4">
                    <a:lumMod val="50000"/>
                  </a:schemeClr>
                </a:solidFill>
                <a:cs typeface="B Nazanin" pitchFamily="2" charset="-78"/>
              </a:endParaRPr>
            </a:p>
          </p:txBody>
        </p:sp>
        <p:sp>
          <p:nvSpPr>
            <p:cNvPr id="7996" name="Google Shape;7996;p73"/>
            <p:cNvSpPr/>
            <p:nvPr/>
          </p:nvSpPr>
          <p:spPr>
            <a:xfrm>
              <a:off x="2105681" y="964326"/>
              <a:ext cx="289200" cy="42600"/>
            </a:xfrm>
            <a:prstGeom prst="rect">
              <a:avLst/>
            </a:prstGeom>
            <a:solidFill>
              <a:srgbClr val="869FB2"/>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97" name="Google Shape;7997;p73"/>
            <p:cNvSpPr/>
            <p:nvPr/>
          </p:nvSpPr>
          <p:spPr>
            <a:xfrm>
              <a:off x="2109515" y="1159286"/>
              <a:ext cx="280200" cy="42600"/>
            </a:xfrm>
            <a:prstGeom prst="rect">
              <a:avLst/>
            </a:prstGeom>
            <a:solidFill>
              <a:srgbClr val="EEEEEE"/>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98" name="Google Shape;7998;p73"/>
            <p:cNvSpPr/>
            <p:nvPr/>
          </p:nvSpPr>
          <p:spPr>
            <a:xfrm>
              <a:off x="2753389" y="1353677"/>
              <a:ext cx="325500" cy="42600"/>
            </a:xfrm>
            <a:prstGeom prst="rect">
              <a:avLst/>
            </a:pr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7999" name="Google Shape;7999;p73"/>
            <p:cNvSpPr/>
            <p:nvPr/>
          </p:nvSpPr>
          <p:spPr>
            <a:xfrm>
              <a:off x="2105681" y="1159287"/>
              <a:ext cx="289200" cy="42600"/>
            </a:xfrm>
            <a:prstGeom prst="rect">
              <a:avLst/>
            </a:pr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8000" name="Google Shape;8000;p73"/>
            <p:cNvSpPr/>
            <p:nvPr/>
          </p:nvSpPr>
          <p:spPr>
            <a:xfrm>
              <a:off x="2412005" y="1354248"/>
              <a:ext cx="325500" cy="42600"/>
            </a:xfrm>
            <a:prstGeom prst="rect">
              <a:avLst/>
            </a:prstGeom>
            <a:solidFill>
              <a:srgbClr val="E3E9ED"/>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8001" name="Google Shape;8001;p73"/>
            <p:cNvSpPr/>
            <p:nvPr/>
          </p:nvSpPr>
          <p:spPr>
            <a:xfrm>
              <a:off x="2410087" y="964961"/>
              <a:ext cx="325500" cy="42600"/>
            </a:xfrm>
            <a:prstGeom prst="rect">
              <a:avLst/>
            </a:prstGeom>
            <a:solidFill>
              <a:srgbClr val="869FB2"/>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sp>
          <p:nvSpPr>
            <p:cNvPr id="8002" name="Google Shape;8002;p73"/>
            <p:cNvSpPr txBox="1"/>
            <p:nvPr/>
          </p:nvSpPr>
          <p:spPr>
            <a:xfrm flipH="1">
              <a:off x="1906114" y="918164"/>
              <a:ext cx="203400" cy="106500"/>
            </a:xfrm>
            <a:prstGeom prst="rect">
              <a:avLst/>
            </a:prstGeom>
            <a:noFill/>
            <a:ln>
              <a:solidFill>
                <a:schemeClr val="accent2"/>
              </a:solidFill>
            </a:ln>
          </p:spPr>
          <p:txBody>
            <a:bodyPr spcFirstLastPara="1" wrap="square" lIns="0" tIns="121900" rIns="0" bIns="121900" anchor="t" anchorCtr="0">
              <a:noAutofit/>
            </a:bodyPr>
            <a:lstStyle/>
            <a:p>
              <a:pPr>
                <a:spcAft>
                  <a:spcPts val="2133"/>
                </a:spcAft>
              </a:pPr>
              <a:r>
                <a:rPr lang="en" sz="667" dirty="0">
                  <a:solidFill>
                    <a:schemeClr val="accent4">
                      <a:lumMod val="50000"/>
                    </a:schemeClr>
                  </a:solidFill>
                  <a:cs typeface="B Nazanin" pitchFamily="2" charset="-78"/>
                </a:rPr>
                <a:t>PHASE 1</a:t>
              </a:r>
              <a:endParaRPr sz="667" dirty="0">
                <a:solidFill>
                  <a:schemeClr val="accent4">
                    <a:lumMod val="50000"/>
                  </a:schemeClr>
                </a:solidFill>
                <a:cs typeface="B Nazanin" pitchFamily="2" charset="-78"/>
              </a:endParaRPr>
            </a:p>
          </p:txBody>
        </p:sp>
        <p:sp>
          <p:nvSpPr>
            <p:cNvPr id="8003" name="Google Shape;8003;p73"/>
            <p:cNvSpPr txBox="1"/>
            <p:nvPr/>
          </p:nvSpPr>
          <p:spPr>
            <a:xfrm flipH="1">
              <a:off x="1904318" y="1113390"/>
              <a:ext cx="205200" cy="91200"/>
            </a:xfrm>
            <a:prstGeom prst="rect">
              <a:avLst/>
            </a:prstGeom>
            <a:noFill/>
            <a:ln>
              <a:solidFill>
                <a:schemeClr val="accent2"/>
              </a:solidFill>
            </a:ln>
          </p:spPr>
          <p:txBody>
            <a:bodyPr spcFirstLastPara="1" wrap="square" lIns="0" tIns="121900" rIns="0" bIns="121900" anchor="t" anchorCtr="0">
              <a:noAutofit/>
            </a:bodyPr>
            <a:lstStyle/>
            <a:p>
              <a:pPr>
                <a:lnSpc>
                  <a:spcPct val="115000"/>
                </a:lnSpc>
                <a:spcAft>
                  <a:spcPts val="2133"/>
                </a:spcAft>
              </a:pPr>
              <a:r>
                <a:rPr lang="en" sz="667" dirty="0">
                  <a:solidFill>
                    <a:schemeClr val="accent4">
                      <a:lumMod val="50000"/>
                    </a:schemeClr>
                  </a:solidFill>
                  <a:cs typeface="B Nazanin" pitchFamily="2" charset="-78"/>
                </a:rPr>
                <a:t>Task 1</a:t>
              </a:r>
              <a:endParaRPr sz="667" dirty="0">
                <a:solidFill>
                  <a:schemeClr val="accent4">
                    <a:lumMod val="50000"/>
                  </a:schemeClr>
                </a:solidFill>
                <a:cs typeface="B Nazanin" pitchFamily="2" charset="-78"/>
              </a:endParaRPr>
            </a:p>
          </p:txBody>
        </p:sp>
        <p:sp>
          <p:nvSpPr>
            <p:cNvPr id="8004" name="Google Shape;8004;p73"/>
            <p:cNvSpPr txBox="1"/>
            <p:nvPr/>
          </p:nvSpPr>
          <p:spPr>
            <a:xfrm flipH="1">
              <a:off x="1906118" y="1304527"/>
              <a:ext cx="203400" cy="91200"/>
            </a:xfrm>
            <a:prstGeom prst="rect">
              <a:avLst/>
            </a:prstGeom>
            <a:noFill/>
            <a:ln>
              <a:solidFill>
                <a:schemeClr val="accent2"/>
              </a:solidFill>
            </a:ln>
          </p:spPr>
          <p:txBody>
            <a:bodyPr spcFirstLastPara="1" wrap="square" lIns="0" tIns="121900" rIns="0" bIns="121900" anchor="t" anchorCtr="0">
              <a:noAutofit/>
            </a:bodyPr>
            <a:lstStyle/>
            <a:p>
              <a:pPr>
                <a:lnSpc>
                  <a:spcPct val="115000"/>
                </a:lnSpc>
                <a:spcAft>
                  <a:spcPts val="2133"/>
                </a:spcAft>
              </a:pPr>
              <a:r>
                <a:rPr lang="en" sz="667" dirty="0">
                  <a:solidFill>
                    <a:schemeClr val="accent4">
                      <a:lumMod val="50000"/>
                    </a:schemeClr>
                  </a:solidFill>
                  <a:cs typeface="B Nazanin" pitchFamily="2" charset="-78"/>
                </a:rPr>
                <a:t>Task 2</a:t>
              </a:r>
              <a:endParaRPr sz="667" dirty="0">
                <a:solidFill>
                  <a:schemeClr val="accent4">
                    <a:lumMod val="50000"/>
                  </a:schemeClr>
                </a:solidFill>
                <a:cs typeface="B Nazanin" pitchFamily="2" charset="-78"/>
              </a:endParaRPr>
            </a:p>
          </p:txBody>
        </p:sp>
        <p:sp>
          <p:nvSpPr>
            <p:cNvPr id="8005" name="Google Shape;8005;p73"/>
            <p:cNvSpPr/>
            <p:nvPr/>
          </p:nvSpPr>
          <p:spPr>
            <a:xfrm>
              <a:off x="2750975" y="964961"/>
              <a:ext cx="325500" cy="42600"/>
            </a:xfrm>
            <a:prstGeom prst="rect">
              <a:avLst/>
            </a:prstGeom>
            <a:solidFill>
              <a:srgbClr val="869FB2"/>
            </a:solidFill>
            <a:ln>
              <a:solidFill>
                <a:schemeClr val="accent2"/>
              </a:solidFill>
            </a:ln>
          </p:spPr>
          <p:txBody>
            <a:bodyPr spcFirstLastPara="1" wrap="square" lIns="121900" tIns="121900" rIns="121900" bIns="121900" anchor="ctr" anchorCtr="0">
              <a:noAutofit/>
            </a:bodyPr>
            <a:lstStyle/>
            <a:p>
              <a:endParaRPr sz="2133" dirty="0">
                <a:solidFill>
                  <a:schemeClr val="accent4">
                    <a:lumMod val="50000"/>
                  </a:schemeClr>
                </a:solidFill>
                <a:cs typeface="B Nazanin" pitchFamily="2" charset="-78"/>
              </a:endParaRPr>
            </a:p>
          </p:txBody>
        </p:sp>
      </p:grpSp>
      <p:grpSp>
        <p:nvGrpSpPr>
          <p:cNvPr id="8006" name="Google Shape;8006;p73"/>
          <p:cNvGrpSpPr/>
          <p:nvPr/>
        </p:nvGrpSpPr>
        <p:grpSpPr>
          <a:xfrm>
            <a:off x="4519017" y="1900600"/>
            <a:ext cx="3151191" cy="1341153"/>
            <a:chOff x="3292400" y="1193188"/>
            <a:chExt cx="2615240" cy="1131075"/>
          </a:xfrm>
        </p:grpSpPr>
        <p:sp>
          <p:nvSpPr>
            <p:cNvPr id="8007" name="Google Shape;8007;p73"/>
            <p:cNvSpPr/>
            <p:nvPr/>
          </p:nvSpPr>
          <p:spPr>
            <a:xfrm>
              <a:off x="3292400" y="1845763"/>
              <a:ext cx="370500" cy="478500"/>
            </a:xfrm>
            <a:prstGeom prst="round2DiagRect">
              <a:avLst>
                <a:gd name="adj1" fmla="val 16667"/>
                <a:gd name="adj2" fmla="val 0"/>
              </a:avLst>
            </a:prstGeom>
            <a:no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667" dirty="0">
                <a:solidFill>
                  <a:schemeClr val="accent4">
                    <a:lumMod val="50000"/>
                  </a:schemeClr>
                </a:solidFill>
                <a:cs typeface="B Nazanin" pitchFamily="2" charset="-78"/>
              </a:endParaRPr>
            </a:p>
          </p:txBody>
        </p:sp>
        <p:sp>
          <p:nvSpPr>
            <p:cNvPr id="8008" name="Google Shape;8008;p73"/>
            <p:cNvSpPr/>
            <p:nvPr/>
          </p:nvSpPr>
          <p:spPr>
            <a:xfrm>
              <a:off x="3292400" y="1314860"/>
              <a:ext cx="370500" cy="478500"/>
            </a:xfrm>
            <a:prstGeom prst="round2DiagRect">
              <a:avLst>
                <a:gd name="adj1" fmla="val 16667"/>
                <a:gd name="adj2" fmla="val 0"/>
              </a:avLst>
            </a:prstGeom>
            <a:no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667" dirty="0">
                <a:solidFill>
                  <a:schemeClr val="accent4">
                    <a:lumMod val="50000"/>
                  </a:schemeClr>
                </a:solidFill>
                <a:cs typeface="B Nazanin" pitchFamily="2" charset="-78"/>
              </a:endParaRPr>
            </a:p>
          </p:txBody>
        </p:sp>
        <p:sp>
          <p:nvSpPr>
            <p:cNvPr id="8009" name="Google Shape;8009;p73"/>
            <p:cNvSpPr txBox="1"/>
            <p:nvPr/>
          </p:nvSpPr>
          <p:spPr>
            <a:xfrm flipH="1">
              <a:off x="3678794" y="1193199"/>
              <a:ext cx="370500" cy="84300"/>
            </a:xfrm>
            <a:prstGeom prst="rect">
              <a:avLst/>
            </a:prstGeom>
            <a:noFill/>
            <a:ln>
              <a:solidFill>
                <a:schemeClr val="accent1"/>
              </a:solidFill>
            </a:ln>
          </p:spPr>
          <p:txBody>
            <a:bodyPr spcFirstLastPara="1" wrap="square" lIns="0" tIns="0" rIns="0" bIns="0" anchor="t" anchorCtr="0">
              <a:noAutofit/>
            </a:bodyPr>
            <a:lstStyle/>
            <a:p>
              <a:pPr algn="ctr">
                <a:spcAft>
                  <a:spcPts val="2133"/>
                </a:spcAft>
              </a:pPr>
              <a:r>
                <a:rPr lang="en" sz="667" dirty="0">
                  <a:solidFill>
                    <a:schemeClr val="accent4">
                      <a:lumMod val="50000"/>
                    </a:schemeClr>
                  </a:solidFill>
                  <a:cs typeface="B Nazanin" pitchFamily="2" charset="-78"/>
                </a:rPr>
                <a:t>JANUARY</a:t>
              </a:r>
              <a:endParaRPr sz="667" dirty="0">
                <a:solidFill>
                  <a:schemeClr val="accent4">
                    <a:lumMod val="50000"/>
                  </a:schemeClr>
                </a:solidFill>
                <a:cs typeface="B Nazanin" pitchFamily="2" charset="-78"/>
              </a:endParaRPr>
            </a:p>
          </p:txBody>
        </p:sp>
        <p:sp>
          <p:nvSpPr>
            <p:cNvPr id="8010" name="Google Shape;8010;p73"/>
            <p:cNvSpPr txBox="1"/>
            <p:nvPr/>
          </p:nvSpPr>
          <p:spPr>
            <a:xfrm flipH="1">
              <a:off x="4051671" y="1193188"/>
              <a:ext cx="401400" cy="84300"/>
            </a:xfrm>
            <a:prstGeom prst="rect">
              <a:avLst/>
            </a:prstGeom>
            <a:noFill/>
            <a:ln>
              <a:solidFill>
                <a:schemeClr val="accent1"/>
              </a:solidFill>
            </a:ln>
          </p:spPr>
          <p:txBody>
            <a:bodyPr spcFirstLastPara="1" wrap="square" lIns="0" tIns="0" rIns="0" bIns="0" anchor="t" anchorCtr="0">
              <a:noAutofit/>
            </a:bodyPr>
            <a:lstStyle/>
            <a:p>
              <a:pPr algn="ctr">
                <a:spcAft>
                  <a:spcPts val="2133"/>
                </a:spcAft>
              </a:pPr>
              <a:r>
                <a:rPr lang="en" sz="667" dirty="0">
                  <a:solidFill>
                    <a:schemeClr val="accent4">
                      <a:lumMod val="50000"/>
                    </a:schemeClr>
                  </a:solidFill>
                  <a:cs typeface="B Nazanin" pitchFamily="2" charset="-78"/>
                </a:rPr>
                <a:t>FEBRUARY</a:t>
              </a:r>
              <a:endParaRPr sz="667" dirty="0">
                <a:solidFill>
                  <a:schemeClr val="accent4">
                    <a:lumMod val="50000"/>
                  </a:schemeClr>
                </a:solidFill>
                <a:cs typeface="B Nazanin" pitchFamily="2" charset="-78"/>
              </a:endParaRPr>
            </a:p>
          </p:txBody>
        </p:sp>
        <p:sp>
          <p:nvSpPr>
            <p:cNvPr id="8011" name="Google Shape;8011;p73"/>
            <p:cNvSpPr txBox="1"/>
            <p:nvPr/>
          </p:nvSpPr>
          <p:spPr>
            <a:xfrm flipH="1">
              <a:off x="4453057" y="1193188"/>
              <a:ext cx="348000" cy="84300"/>
            </a:xfrm>
            <a:prstGeom prst="rect">
              <a:avLst/>
            </a:prstGeom>
            <a:noFill/>
            <a:ln>
              <a:solidFill>
                <a:schemeClr val="accent1"/>
              </a:solidFill>
            </a:ln>
          </p:spPr>
          <p:txBody>
            <a:bodyPr spcFirstLastPara="1" wrap="square" lIns="0" tIns="0" rIns="0" bIns="0" anchor="t" anchorCtr="0">
              <a:noAutofit/>
            </a:bodyPr>
            <a:lstStyle/>
            <a:p>
              <a:pPr algn="ctr">
                <a:spcAft>
                  <a:spcPts val="2133"/>
                </a:spcAft>
              </a:pPr>
              <a:r>
                <a:rPr lang="en" sz="667" dirty="0">
                  <a:solidFill>
                    <a:schemeClr val="accent4">
                      <a:lumMod val="50000"/>
                    </a:schemeClr>
                  </a:solidFill>
                  <a:cs typeface="B Nazanin" pitchFamily="2" charset="-78"/>
                </a:rPr>
                <a:t>MARCH</a:t>
              </a:r>
              <a:endParaRPr sz="667" dirty="0">
                <a:solidFill>
                  <a:schemeClr val="accent4">
                    <a:lumMod val="50000"/>
                  </a:schemeClr>
                </a:solidFill>
                <a:cs typeface="B Nazanin" pitchFamily="2" charset="-78"/>
              </a:endParaRPr>
            </a:p>
          </p:txBody>
        </p:sp>
        <p:sp>
          <p:nvSpPr>
            <p:cNvPr id="8012" name="Google Shape;8012;p73"/>
            <p:cNvSpPr txBox="1"/>
            <p:nvPr/>
          </p:nvSpPr>
          <p:spPr>
            <a:xfrm flipH="1">
              <a:off x="4831790" y="1193197"/>
              <a:ext cx="313200" cy="84300"/>
            </a:xfrm>
            <a:prstGeom prst="rect">
              <a:avLst/>
            </a:prstGeom>
            <a:noFill/>
            <a:ln>
              <a:solidFill>
                <a:schemeClr val="accent1"/>
              </a:solidFill>
            </a:ln>
          </p:spPr>
          <p:txBody>
            <a:bodyPr spcFirstLastPara="1" wrap="square" lIns="0" tIns="0" rIns="0" bIns="0" anchor="t" anchorCtr="0">
              <a:noAutofit/>
            </a:bodyPr>
            <a:lstStyle/>
            <a:p>
              <a:pPr algn="ctr">
                <a:spcAft>
                  <a:spcPts val="2133"/>
                </a:spcAft>
              </a:pPr>
              <a:r>
                <a:rPr lang="en" sz="667" dirty="0">
                  <a:solidFill>
                    <a:schemeClr val="accent4">
                      <a:lumMod val="50000"/>
                    </a:schemeClr>
                  </a:solidFill>
                  <a:cs typeface="B Nazanin" pitchFamily="2" charset="-78"/>
                </a:rPr>
                <a:t>APRIL</a:t>
              </a:r>
              <a:endParaRPr sz="667" dirty="0">
                <a:solidFill>
                  <a:schemeClr val="accent4">
                    <a:lumMod val="50000"/>
                  </a:schemeClr>
                </a:solidFill>
                <a:cs typeface="B Nazanin" pitchFamily="2" charset="-78"/>
              </a:endParaRPr>
            </a:p>
          </p:txBody>
        </p:sp>
        <p:sp>
          <p:nvSpPr>
            <p:cNvPr id="8013" name="Google Shape;8013;p73"/>
            <p:cNvSpPr txBox="1"/>
            <p:nvPr/>
          </p:nvSpPr>
          <p:spPr>
            <a:xfrm flipH="1">
              <a:off x="5186134" y="1193197"/>
              <a:ext cx="313200" cy="84300"/>
            </a:xfrm>
            <a:prstGeom prst="rect">
              <a:avLst/>
            </a:prstGeom>
            <a:noFill/>
            <a:ln>
              <a:solidFill>
                <a:schemeClr val="accent1"/>
              </a:solidFill>
            </a:ln>
          </p:spPr>
          <p:txBody>
            <a:bodyPr spcFirstLastPara="1" wrap="square" lIns="0" tIns="0" rIns="0" bIns="0" anchor="t" anchorCtr="0">
              <a:noAutofit/>
            </a:bodyPr>
            <a:lstStyle/>
            <a:p>
              <a:pPr algn="ctr">
                <a:spcAft>
                  <a:spcPts val="2133"/>
                </a:spcAft>
              </a:pPr>
              <a:r>
                <a:rPr lang="en" sz="667" dirty="0">
                  <a:solidFill>
                    <a:schemeClr val="accent4">
                      <a:lumMod val="50000"/>
                    </a:schemeClr>
                  </a:solidFill>
                  <a:cs typeface="B Nazanin" pitchFamily="2" charset="-78"/>
                </a:rPr>
                <a:t>MAY</a:t>
              </a:r>
              <a:endParaRPr sz="667" dirty="0">
                <a:solidFill>
                  <a:schemeClr val="accent4">
                    <a:lumMod val="50000"/>
                  </a:schemeClr>
                </a:solidFill>
                <a:cs typeface="B Nazanin" pitchFamily="2" charset="-78"/>
              </a:endParaRPr>
            </a:p>
          </p:txBody>
        </p:sp>
        <p:sp>
          <p:nvSpPr>
            <p:cNvPr id="8014" name="Google Shape;8014;p73"/>
            <p:cNvSpPr txBox="1"/>
            <p:nvPr/>
          </p:nvSpPr>
          <p:spPr>
            <a:xfrm flipH="1">
              <a:off x="5562148" y="1193197"/>
              <a:ext cx="313200" cy="84300"/>
            </a:xfrm>
            <a:prstGeom prst="rect">
              <a:avLst/>
            </a:prstGeom>
            <a:noFill/>
            <a:ln>
              <a:solidFill>
                <a:schemeClr val="accent1"/>
              </a:solidFill>
            </a:ln>
          </p:spPr>
          <p:txBody>
            <a:bodyPr spcFirstLastPara="1" wrap="square" lIns="0" tIns="0" rIns="0" bIns="0" anchor="t" anchorCtr="0">
              <a:noAutofit/>
            </a:bodyPr>
            <a:lstStyle/>
            <a:p>
              <a:pPr algn="ctr">
                <a:spcAft>
                  <a:spcPts val="2133"/>
                </a:spcAft>
              </a:pPr>
              <a:r>
                <a:rPr lang="en" sz="667" dirty="0">
                  <a:solidFill>
                    <a:schemeClr val="accent4">
                      <a:lumMod val="50000"/>
                    </a:schemeClr>
                  </a:solidFill>
                  <a:cs typeface="B Nazanin" pitchFamily="2" charset="-78"/>
                </a:rPr>
                <a:t>JUNE</a:t>
              </a:r>
              <a:endParaRPr sz="667" dirty="0">
                <a:solidFill>
                  <a:schemeClr val="accent4">
                    <a:lumMod val="50000"/>
                  </a:schemeClr>
                </a:solidFill>
                <a:cs typeface="B Nazanin" pitchFamily="2" charset="-78"/>
              </a:endParaRPr>
            </a:p>
          </p:txBody>
        </p:sp>
        <p:sp>
          <p:nvSpPr>
            <p:cNvPr id="8015" name="Google Shape;8015;p73"/>
            <p:cNvSpPr txBox="1"/>
            <p:nvPr/>
          </p:nvSpPr>
          <p:spPr>
            <a:xfrm flipH="1">
              <a:off x="3349576" y="1372466"/>
              <a:ext cx="272700" cy="96600"/>
            </a:xfrm>
            <a:prstGeom prst="rect">
              <a:avLst/>
            </a:prstGeom>
            <a:noFill/>
            <a:ln>
              <a:solidFill>
                <a:schemeClr val="accent1"/>
              </a:solidFill>
            </a:ln>
          </p:spPr>
          <p:txBody>
            <a:bodyPr spcFirstLastPara="1" wrap="square" lIns="0" tIns="0" rIns="0" bIns="0" anchor="t" anchorCtr="0">
              <a:noAutofit/>
            </a:bodyPr>
            <a:lstStyle/>
            <a:p>
              <a:pPr algn="r">
                <a:spcAft>
                  <a:spcPts val="2133"/>
                </a:spcAft>
              </a:pPr>
              <a:r>
                <a:rPr lang="en" sz="667" dirty="0">
                  <a:solidFill>
                    <a:schemeClr val="accent4">
                      <a:lumMod val="50000"/>
                    </a:schemeClr>
                  </a:solidFill>
                  <a:cs typeface="B Nazanin" pitchFamily="2" charset="-78"/>
                </a:rPr>
                <a:t>PHASE 1</a:t>
              </a:r>
              <a:endParaRPr sz="667" dirty="0">
                <a:solidFill>
                  <a:schemeClr val="accent4">
                    <a:lumMod val="50000"/>
                  </a:schemeClr>
                </a:solidFill>
                <a:cs typeface="B Nazanin" pitchFamily="2" charset="-78"/>
              </a:endParaRPr>
            </a:p>
          </p:txBody>
        </p:sp>
        <p:sp>
          <p:nvSpPr>
            <p:cNvPr id="8016" name="Google Shape;8016;p73"/>
            <p:cNvSpPr txBox="1"/>
            <p:nvPr/>
          </p:nvSpPr>
          <p:spPr>
            <a:xfrm flipH="1">
              <a:off x="3349579" y="1895516"/>
              <a:ext cx="272700" cy="96600"/>
            </a:xfrm>
            <a:prstGeom prst="rect">
              <a:avLst/>
            </a:prstGeom>
            <a:noFill/>
            <a:ln>
              <a:solidFill>
                <a:schemeClr val="accent1"/>
              </a:solidFill>
            </a:ln>
          </p:spPr>
          <p:txBody>
            <a:bodyPr spcFirstLastPara="1" wrap="square" lIns="0" tIns="0" rIns="0" bIns="0" anchor="t" anchorCtr="0">
              <a:noAutofit/>
            </a:bodyPr>
            <a:lstStyle/>
            <a:p>
              <a:pPr algn="r">
                <a:spcAft>
                  <a:spcPts val="2133"/>
                </a:spcAft>
              </a:pPr>
              <a:r>
                <a:rPr lang="en" sz="667" dirty="0">
                  <a:solidFill>
                    <a:schemeClr val="accent4">
                      <a:lumMod val="50000"/>
                    </a:schemeClr>
                  </a:solidFill>
                  <a:cs typeface="B Nazanin" pitchFamily="2" charset="-78"/>
                </a:rPr>
                <a:t>PHASE 2</a:t>
              </a:r>
              <a:endParaRPr sz="667" dirty="0">
                <a:solidFill>
                  <a:schemeClr val="accent4">
                    <a:lumMod val="50000"/>
                  </a:schemeClr>
                </a:solidFill>
                <a:cs typeface="B Nazanin" pitchFamily="2" charset="-78"/>
              </a:endParaRPr>
            </a:p>
          </p:txBody>
        </p:sp>
        <p:sp>
          <p:nvSpPr>
            <p:cNvPr id="8017" name="Google Shape;8017;p73"/>
            <p:cNvSpPr txBox="1"/>
            <p:nvPr/>
          </p:nvSpPr>
          <p:spPr>
            <a:xfrm flipH="1">
              <a:off x="3355878" y="1543623"/>
              <a:ext cx="256200" cy="96600"/>
            </a:xfrm>
            <a:prstGeom prst="rect">
              <a:avLst/>
            </a:prstGeom>
            <a:noFill/>
            <a:ln>
              <a:solidFill>
                <a:schemeClr val="accent1"/>
              </a:solidFill>
            </a:ln>
          </p:spPr>
          <p:txBody>
            <a:bodyPr spcFirstLastPara="1" wrap="square" lIns="0" tIns="0" rIns="0" bIns="0" anchor="t" anchorCtr="0">
              <a:noAutofit/>
            </a:bodyPr>
            <a:lstStyle/>
            <a:p>
              <a:pPr algn="r">
                <a:lnSpc>
                  <a:spcPct val="115000"/>
                </a:lnSpc>
                <a:spcAft>
                  <a:spcPts val="2133"/>
                </a:spcAft>
              </a:pPr>
              <a:r>
                <a:rPr lang="en" sz="667" dirty="0">
                  <a:solidFill>
                    <a:schemeClr val="accent4">
                      <a:lumMod val="50000"/>
                    </a:schemeClr>
                  </a:solidFill>
                  <a:cs typeface="B Nazanin" pitchFamily="2" charset="-78"/>
                </a:rPr>
                <a:t>Task 1</a:t>
              </a:r>
              <a:endParaRPr sz="667" dirty="0">
                <a:solidFill>
                  <a:schemeClr val="accent4">
                    <a:lumMod val="50000"/>
                  </a:schemeClr>
                </a:solidFill>
                <a:cs typeface="B Nazanin" pitchFamily="2" charset="-78"/>
              </a:endParaRPr>
            </a:p>
          </p:txBody>
        </p:sp>
        <p:sp>
          <p:nvSpPr>
            <p:cNvPr id="8018" name="Google Shape;8018;p73"/>
            <p:cNvSpPr txBox="1"/>
            <p:nvPr/>
          </p:nvSpPr>
          <p:spPr>
            <a:xfrm flipH="1">
              <a:off x="3355878" y="1720328"/>
              <a:ext cx="256200" cy="96600"/>
            </a:xfrm>
            <a:prstGeom prst="rect">
              <a:avLst/>
            </a:prstGeom>
            <a:noFill/>
            <a:ln>
              <a:solidFill>
                <a:schemeClr val="accent1"/>
              </a:solidFill>
            </a:ln>
          </p:spPr>
          <p:txBody>
            <a:bodyPr spcFirstLastPara="1" wrap="square" lIns="0" tIns="0" rIns="0" bIns="0" anchor="t" anchorCtr="0">
              <a:noAutofit/>
            </a:bodyPr>
            <a:lstStyle/>
            <a:p>
              <a:pPr algn="r">
                <a:lnSpc>
                  <a:spcPct val="115000"/>
                </a:lnSpc>
                <a:spcAft>
                  <a:spcPts val="2133"/>
                </a:spcAft>
              </a:pPr>
              <a:r>
                <a:rPr lang="en" sz="667" dirty="0">
                  <a:solidFill>
                    <a:schemeClr val="accent4">
                      <a:lumMod val="50000"/>
                    </a:schemeClr>
                  </a:solidFill>
                  <a:cs typeface="B Nazanin" pitchFamily="2" charset="-78"/>
                </a:rPr>
                <a:t>Task 2</a:t>
              </a:r>
              <a:endParaRPr sz="667" dirty="0">
                <a:solidFill>
                  <a:schemeClr val="accent4">
                    <a:lumMod val="50000"/>
                  </a:schemeClr>
                </a:solidFill>
                <a:cs typeface="B Nazanin" pitchFamily="2" charset="-78"/>
              </a:endParaRPr>
            </a:p>
          </p:txBody>
        </p:sp>
        <p:sp>
          <p:nvSpPr>
            <p:cNvPr id="8019" name="Google Shape;8019;p73"/>
            <p:cNvSpPr txBox="1"/>
            <p:nvPr/>
          </p:nvSpPr>
          <p:spPr>
            <a:xfrm flipH="1">
              <a:off x="3355878" y="2072220"/>
              <a:ext cx="256200" cy="96600"/>
            </a:xfrm>
            <a:prstGeom prst="rect">
              <a:avLst/>
            </a:prstGeom>
            <a:noFill/>
            <a:ln>
              <a:solidFill>
                <a:schemeClr val="accent1"/>
              </a:solidFill>
            </a:ln>
          </p:spPr>
          <p:txBody>
            <a:bodyPr spcFirstLastPara="1" wrap="square" lIns="0" tIns="0" rIns="0" bIns="0" anchor="t" anchorCtr="0">
              <a:noAutofit/>
            </a:bodyPr>
            <a:lstStyle/>
            <a:p>
              <a:pPr algn="r">
                <a:lnSpc>
                  <a:spcPct val="115000"/>
                </a:lnSpc>
                <a:spcAft>
                  <a:spcPts val="2133"/>
                </a:spcAft>
              </a:pPr>
              <a:r>
                <a:rPr lang="en" sz="667" dirty="0">
                  <a:solidFill>
                    <a:schemeClr val="accent4">
                      <a:lumMod val="50000"/>
                    </a:schemeClr>
                  </a:solidFill>
                  <a:cs typeface="B Nazanin" pitchFamily="2" charset="-78"/>
                </a:rPr>
                <a:t>Task 1</a:t>
              </a:r>
              <a:endParaRPr sz="667" dirty="0">
                <a:solidFill>
                  <a:schemeClr val="accent4">
                    <a:lumMod val="50000"/>
                  </a:schemeClr>
                </a:solidFill>
                <a:cs typeface="B Nazanin" pitchFamily="2" charset="-78"/>
              </a:endParaRPr>
            </a:p>
          </p:txBody>
        </p:sp>
        <p:sp>
          <p:nvSpPr>
            <p:cNvPr id="8020" name="Google Shape;8020;p73"/>
            <p:cNvSpPr txBox="1"/>
            <p:nvPr/>
          </p:nvSpPr>
          <p:spPr>
            <a:xfrm flipH="1">
              <a:off x="3355889" y="2248920"/>
              <a:ext cx="256200" cy="68400"/>
            </a:xfrm>
            <a:prstGeom prst="rect">
              <a:avLst/>
            </a:prstGeom>
            <a:noFill/>
            <a:ln>
              <a:solidFill>
                <a:schemeClr val="accent1"/>
              </a:solidFill>
            </a:ln>
          </p:spPr>
          <p:txBody>
            <a:bodyPr spcFirstLastPara="1" wrap="square" lIns="0" tIns="0" rIns="0" bIns="0" anchor="t" anchorCtr="0">
              <a:noAutofit/>
            </a:bodyPr>
            <a:lstStyle/>
            <a:p>
              <a:pPr algn="r">
                <a:lnSpc>
                  <a:spcPct val="115000"/>
                </a:lnSpc>
                <a:spcAft>
                  <a:spcPts val="2133"/>
                </a:spcAft>
              </a:pPr>
              <a:r>
                <a:rPr lang="en" sz="667" dirty="0">
                  <a:solidFill>
                    <a:schemeClr val="accent4">
                      <a:lumMod val="50000"/>
                    </a:schemeClr>
                  </a:solidFill>
                  <a:cs typeface="B Nazanin" pitchFamily="2" charset="-78"/>
                </a:rPr>
                <a:t>Task 2</a:t>
              </a:r>
              <a:endParaRPr sz="667" dirty="0">
                <a:solidFill>
                  <a:schemeClr val="accent4">
                    <a:lumMod val="50000"/>
                  </a:schemeClr>
                </a:solidFill>
                <a:cs typeface="B Nazanin" pitchFamily="2" charset="-78"/>
              </a:endParaRPr>
            </a:p>
          </p:txBody>
        </p:sp>
        <p:grpSp>
          <p:nvGrpSpPr>
            <p:cNvPr id="8021" name="Google Shape;8021;p73"/>
            <p:cNvGrpSpPr/>
            <p:nvPr/>
          </p:nvGrpSpPr>
          <p:grpSpPr>
            <a:xfrm>
              <a:off x="3748438" y="1378608"/>
              <a:ext cx="2159202" cy="903971"/>
              <a:chOff x="1683525" y="2179850"/>
              <a:chExt cx="4519050" cy="2134525"/>
            </a:xfrm>
          </p:grpSpPr>
          <p:sp>
            <p:nvSpPr>
              <p:cNvPr id="8022" name="Google Shape;8022;p73"/>
              <p:cNvSpPr/>
              <p:nvPr/>
            </p:nvSpPr>
            <p:spPr>
              <a:xfrm>
                <a:off x="1683525" y="2179850"/>
                <a:ext cx="4519050" cy="53925"/>
              </a:xfrm>
              <a:custGeom>
                <a:avLst/>
                <a:gdLst/>
                <a:ahLst/>
                <a:cxnLst/>
                <a:rect l="l" t="t" r="r" b="b"/>
                <a:pathLst>
                  <a:path w="180762" h="2157" extrusionOk="0">
                    <a:moveTo>
                      <a:pt x="1072" y="1"/>
                    </a:moveTo>
                    <a:cubicBezTo>
                      <a:pt x="477" y="1"/>
                      <a:pt x="1" y="477"/>
                      <a:pt x="1" y="1073"/>
                    </a:cubicBezTo>
                    <a:cubicBezTo>
                      <a:pt x="1" y="1668"/>
                      <a:pt x="477" y="2156"/>
                      <a:pt x="1072" y="2156"/>
                    </a:cubicBezTo>
                    <a:lnTo>
                      <a:pt x="179678" y="2156"/>
                    </a:lnTo>
                    <a:cubicBezTo>
                      <a:pt x="180273" y="2156"/>
                      <a:pt x="180761" y="1668"/>
                      <a:pt x="180761" y="1073"/>
                    </a:cubicBezTo>
                    <a:cubicBezTo>
                      <a:pt x="180761" y="477"/>
                      <a:pt x="180273" y="1"/>
                      <a:pt x="179678" y="1"/>
                    </a:cubicBezTo>
                    <a:close/>
                  </a:path>
                </a:pathLst>
              </a:custGeom>
              <a:solidFill>
                <a:srgbClr val="7994A9">
                  <a:alpha val="64709"/>
                </a:srgbClr>
              </a:solidFill>
              <a:ln>
                <a:solidFill>
                  <a:schemeClr val="accent1"/>
                </a:solidFill>
              </a:ln>
            </p:spPr>
            <p:txBody>
              <a:bodyPr spcFirstLastPara="1" wrap="square" lIns="121900" tIns="121900" rIns="121900" bIns="121900" anchor="ctr" anchorCtr="0">
                <a:noAutofit/>
              </a:bodyPr>
              <a:lstStyle/>
              <a:p>
                <a:endParaRPr sz="667" dirty="0">
                  <a:solidFill>
                    <a:schemeClr val="accent4">
                      <a:lumMod val="50000"/>
                    </a:schemeClr>
                  </a:solidFill>
                  <a:cs typeface="B Nazanin" pitchFamily="2" charset="-78"/>
                </a:endParaRPr>
              </a:p>
            </p:txBody>
          </p:sp>
          <p:sp>
            <p:nvSpPr>
              <p:cNvPr id="8023" name="Google Shape;8023;p73"/>
              <p:cNvSpPr/>
              <p:nvPr/>
            </p:nvSpPr>
            <p:spPr>
              <a:xfrm>
                <a:off x="1683525" y="2595975"/>
                <a:ext cx="4519050" cy="53900"/>
              </a:xfrm>
              <a:custGeom>
                <a:avLst/>
                <a:gdLst/>
                <a:ahLst/>
                <a:cxnLst/>
                <a:rect l="l" t="t" r="r" b="b"/>
                <a:pathLst>
                  <a:path w="180762" h="2156" extrusionOk="0">
                    <a:moveTo>
                      <a:pt x="1072" y="1"/>
                    </a:moveTo>
                    <a:cubicBezTo>
                      <a:pt x="477" y="1"/>
                      <a:pt x="1" y="489"/>
                      <a:pt x="1" y="1084"/>
                    </a:cubicBezTo>
                    <a:cubicBezTo>
                      <a:pt x="1" y="1668"/>
                      <a:pt x="477" y="2156"/>
                      <a:pt x="1072" y="2156"/>
                    </a:cubicBezTo>
                    <a:lnTo>
                      <a:pt x="179678" y="2156"/>
                    </a:lnTo>
                    <a:cubicBezTo>
                      <a:pt x="180273" y="2156"/>
                      <a:pt x="180761" y="1668"/>
                      <a:pt x="180761" y="1084"/>
                    </a:cubicBezTo>
                    <a:cubicBezTo>
                      <a:pt x="180761" y="489"/>
                      <a:pt x="180273" y="1"/>
                      <a:pt x="179678" y="1"/>
                    </a:cubicBezTo>
                    <a:close/>
                  </a:path>
                </a:pathLst>
              </a:custGeom>
              <a:solidFill>
                <a:srgbClr val="374957"/>
              </a:solidFill>
              <a:ln>
                <a:solidFill>
                  <a:schemeClr val="accent1"/>
                </a:solidFill>
              </a:ln>
            </p:spPr>
            <p:txBody>
              <a:bodyPr spcFirstLastPara="1" wrap="square" lIns="121900" tIns="121900" rIns="121900" bIns="121900" anchor="ctr" anchorCtr="0">
                <a:noAutofit/>
              </a:bodyPr>
              <a:lstStyle/>
              <a:p>
                <a:endParaRPr sz="667" dirty="0">
                  <a:solidFill>
                    <a:schemeClr val="accent4">
                      <a:lumMod val="50000"/>
                    </a:schemeClr>
                  </a:solidFill>
                  <a:cs typeface="B Nazanin" pitchFamily="2" charset="-78"/>
                </a:endParaRPr>
              </a:p>
            </p:txBody>
          </p:sp>
          <p:sp>
            <p:nvSpPr>
              <p:cNvPr id="8024" name="Google Shape;8024;p73"/>
              <p:cNvSpPr/>
              <p:nvPr/>
            </p:nvSpPr>
            <p:spPr>
              <a:xfrm>
                <a:off x="1683525" y="3012100"/>
                <a:ext cx="4519050" cy="53900"/>
              </a:xfrm>
              <a:custGeom>
                <a:avLst/>
                <a:gdLst/>
                <a:ahLst/>
                <a:cxnLst/>
                <a:rect l="l" t="t" r="r" b="b"/>
                <a:pathLst>
                  <a:path w="180762" h="2156" extrusionOk="0">
                    <a:moveTo>
                      <a:pt x="1072" y="1"/>
                    </a:moveTo>
                    <a:cubicBezTo>
                      <a:pt x="477" y="1"/>
                      <a:pt x="1" y="489"/>
                      <a:pt x="1" y="1084"/>
                    </a:cubicBezTo>
                    <a:cubicBezTo>
                      <a:pt x="1" y="1680"/>
                      <a:pt x="477" y="2156"/>
                      <a:pt x="1072" y="2156"/>
                    </a:cubicBezTo>
                    <a:lnTo>
                      <a:pt x="179678" y="2156"/>
                    </a:lnTo>
                    <a:cubicBezTo>
                      <a:pt x="180273" y="2156"/>
                      <a:pt x="180761" y="1668"/>
                      <a:pt x="180761" y="1072"/>
                    </a:cubicBezTo>
                    <a:cubicBezTo>
                      <a:pt x="180761" y="477"/>
                      <a:pt x="180273" y="1"/>
                      <a:pt x="179678" y="1"/>
                    </a:cubicBezTo>
                    <a:close/>
                  </a:path>
                </a:pathLst>
              </a:custGeom>
              <a:solidFill>
                <a:srgbClr val="7994A9">
                  <a:alpha val="64709"/>
                </a:srgbClr>
              </a:solidFill>
              <a:ln>
                <a:solidFill>
                  <a:schemeClr val="accent1"/>
                </a:solidFill>
              </a:ln>
            </p:spPr>
            <p:txBody>
              <a:bodyPr spcFirstLastPara="1" wrap="square" lIns="121900" tIns="121900" rIns="121900" bIns="121900" anchor="ctr" anchorCtr="0">
                <a:noAutofit/>
              </a:bodyPr>
              <a:lstStyle/>
              <a:p>
                <a:endParaRPr sz="667" dirty="0">
                  <a:solidFill>
                    <a:schemeClr val="accent4">
                      <a:lumMod val="50000"/>
                    </a:schemeClr>
                  </a:solidFill>
                  <a:cs typeface="B Nazanin" pitchFamily="2" charset="-78"/>
                </a:endParaRPr>
              </a:p>
            </p:txBody>
          </p:sp>
          <p:sp>
            <p:nvSpPr>
              <p:cNvPr id="8025" name="Google Shape;8025;p73"/>
              <p:cNvSpPr/>
              <p:nvPr/>
            </p:nvSpPr>
            <p:spPr>
              <a:xfrm>
                <a:off x="1683525" y="3428225"/>
                <a:ext cx="4519050" cy="53900"/>
              </a:xfrm>
              <a:custGeom>
                <a:avLst/>
                <a:gdLst/>
                <a:ahLst/>
                <a:cxnLst/>
                <a:rect l="l" t="t" r="r" b="b"/>
                <a:pathLst>
                  <a:path w="180762" h="2156" extrusionOk="0">
                    <a:moveTo>
                      <a:pt x="1072" y="1"/>
                    </a:moveTo>
                    <a:cubicBezTo>
                      <a:pt x="477" y="1"/>
                      <a:pt x="1" y="489"/>
                      <a:pt x="1" y="1084"/>
                    </a:cubicBezTo>
                    <a:cubicBezTo>
                      <a:pt x="1" y="1679"/>
                      <a:pt x="477" y="2156"/>
                      <a:pt x="1072" y="2156"/>
                    </a:cubicBezTo>
                    <a:lnTo>
                      <a:pt x="179678" y="2156"/>
                    </a:lnTo>
                    <a:cubicBezTo>
                      <a:pt x="180273" y="2156"/>
                      <a:pt x="180761" y="1679"/>
                      <a:pt x="180761" y="1084"/>
                    </a:cubicBezTo>
                    <a:cubicBezTo>
                      <a:pt x="180761" y="489"/>
                      <a:pt x="180273" y="1"/>
                      <a:pt x="179678" y="1"/>
                    </a:cubicBezTo>
                    <a:close/>
                  </a:path>
                </a:pathLst>
              </a:custGeom>
              <a:solidFill>
                <a:srgbClr val="374957"/>
              </a:solidFill>
              <a:ln>
                <a:solidFill>
                  <a:schemeClr val="accent1"/>
                </a:solidFill>
              </a:ln>
            </p:spPr>
            <p:txBody>
              <a:bodyPr spcFirstLastPara="1" wrap="square" lIns="121900" tIns="121900" rIns="121900" bIns="121900" anchor="ctr" anchorCtr="0">
                <a:noAutofit/>
              </a:bodyPr>
              <a:lstStyle/>
              <a:p>
                <a:endParaRPr sz="667" dirty="0">
                  <a:solidFill>
                    <a:schemeClr val="accent4">
                      <a:lumMod val="50000"/>
                    </a:schemeClr>
                  </a:solidFill>
                  <a:cs typeface="B Nazanin" pitchFamily="2" charset="-78"/>
                </a:endParaRPr>
              </a:p>
            </p:txBody>
          </p:sp>
          <p:sp>
            <p:nvSpPr>
              <p:cNvPr id="8026" name="Google Shape;8026;p73"/>
              <p:cNvSpPr/>
              <p:nvPr/>
            </p:nvSpPr>
            <p:spPr>
              <a:xfrm>
                <a:off x="1683525" y="3844350"/>
                <a:ext cx="4519050" cy="53900"/>
              </a:xfrm>
              <a:custGeom>
                <a:avLst/>
                <a:gdLst/>
                <a:ahLst/>
                <a:cxnLst/>
                <a:rect l="l" t="t" r="r" b="b"/>
                <a:pathLst>
                  <a:path w="180762" h="2156" extrusionOk="0">
                    <a:moveTo>
                      <a:pt x="548" y="1"/>
                    </a:moveTo>
                    <a:cubicBezTo>
                      <a:pt x="251" y="1"/>
                      <a:pt x="1" y="251"/>
                      <a:pt x="1" y="560"/>
                    </a:cubicBezTo>
                    <a:lnTo>
                      <a:pt x="1" y="1608"/>
                    </a:lnTo>
                    <a:cubicBezTo>
                      <a:pt x="1" y="1917"/>
                      <a:pt x="251" y="2156"/>
                      <a:pt x="548" y="2156"/>
                    </a:cubicBezTo>
                    <a:lnTo>
                      <a:pt x="180202" y="2156"/>
                    </a:lnTo>
                    <a:cubicBezTo>
                      <a:pt x="180511" y="2156"/>
                      <a:pt x="180761" y="1917"/>
                      <a:pt x="180761" y="1608"/>
                    </a:cubicBezTo>
                    <a:lnTo>
                      <a:pt x="180761" y="560"/>
                    </a:lnTo>
                    <a:cubicBezTo>
                      <a:pt x="180761" y="251"/>
                      <a:pt x="180511" y="1"/>
                      <a:pt x="180202" y="1"/>
                    </a:cubicBezTo>
                    <a:close/>
                  </a:path>
                </a:pathLst>
              </a:custGeom>
              <a:solidFill>
                <a:srgbClr val="7994A9">
                  <a:alpha val="64709"/>
                </a:srgbClr>
              </a:solidFill>
              <a:ln>
                <a:solidFill>
                  <a:schemeClr val="accent1"/>
                </a:solidFill>
              </a:ln>
            </p:spPr>
            <p:txBody>
              <a:bodyPr spcFirstLastPara="1" wrap="square" lIns="121900" tIns="121900" rIns="121900" bIns="121900" anchor="ctr" anchorCtr="0">
                <a:noAutofit/>
              </a:bodyPr>
              <a:lstStyle/>
              <a:p>
                <a:endParaRPr sz="667" dirty="0">
                  <a:solidFill>
                    <a:schemeClr val="accent4">
                      <a:lumMod val="50000"/>
                    </a:schemeClr>
                  </a:solidFill>
                  <a:cs typeface="B Nazanin" pitchFamily="2" charset="-78"/>
                </a:endParaRPr>
              </a:p>
            </p:txBody>
          </p:sp>
          <p:sp>
            <p:nvSpPr>
              <p:cNvPr id="8027" name="Google Shape;8027;p73"/>
              <p:cNvSpPr/>
              <p:nvPr/>
            </p:nvSpPr>
            <p:spPr>
              <a:xfrm>
                <a:off x="1683525" y="4260475"/>
                <a:ext cx="4519050" cy="53900"/>
              </a:xfrm>
              <a:custGeom>
                <a:avLst/>
                <a:gdLst/>
                <a:ahLst/>
                <a:cxnLst/>
                <a:rect l="l" t="t" r="r" b="b"/>
                <a:pathLst>
                  <a:path w="180762" h="2156" extrusionOk="0">
                    <a:moveTo>
                      <a:pt x="1072" y="0"/>
                    </a:moveTo>
                    <a:cubicBezTo>
                      <a:pt x="477" y="0"/>
                      <a:pt x="1" y="489"/>
                      <a:pt x="1" y="1084"/>
                    </a:cubicBezTo>
                    <a:cubicBezTo>
                      <a:pt x="1" y="1679"/>
                      <a:pt x="477" y="2156"/>
                      <a:pt x="1072" y="2156"/>
                    </a:cubicBezTo>
                    <a:lnTo>
                      <a:pt x="179678" y="2156"/>
                    </a:lnTo>
                    <a:cubicBezTo>
                      <a:pt x="180273" y="2156"/>
                      <a:pt x="180761" y="1679"/>
                      <a:pt x="180761" y="1084"/>
                    </a:cubicBezTo>
                    <a:cubicBezTo>
                      <a:pt x="180761" y="489"/>
                      <a:pt x="180273" y="0"/>
                      <a:pt x="179678" y="0"/>
                    </a:cubicBezTo>
                    <a:close/>
                  </a:path>
                </a:pathLst>
              </a:custGeom>
              <a:solidFill>
                <a:srgbClr val="374957"/>
              </a:solidFill>
              <a:ln>
                <a:solidFill>
                  <a:schemeClr val="accent1"/>
                </a:solidFill>
              </a:ln>
            </p:spPr>
            <p:txBody>
              <a:bodyPr spcFirstLastPara="1" wrap="square" lIns="121900" tIns="121900" rIns="121900" bIns="121900" anchor="ctr" anchorCtr="0">
                <a:noAutofit/>
              </a:bodyPr>
              <a:lstStyle/>
              <a:p>
                <a:endParaRPr sz="667" dirty="0">
                  <a:solidFill>
                    <a:schemeClr val="accent4">
                      <a:lumMod val="50000"/>
                    </a:schemeClr>
                  </a:solidFill>
                  <a:cs typeface="B Nazanin" pitchFamily="2" charset="-78"/>
                </a:endParaRPr>
              </a:p>
            </p:txBody>
          </p:sp>
          <p:sp>
            <p:nvSpPr>
              <p:cNvPr id="8028" name="Google Shape;8028;p73"/>
              <p:cNvSpPr/>
              <p:nvPr/>
            </p:nvSpPr>
            <p:spPr>
              <a:xfrm>
                <a:off x="1683525" y="2179850"/>
                <a:ext cx="921275" cy="53925"/>
              </a:xfrm>
              <a:custGeom>
                <a:avLst/>
                <a:gdLst/>
                <a:ahLst/>
                <a:cxnLst/>
                <a:rect l="l" t="t" r="r" b="b"/>
                <a:pathLst>
                  <a:path w="36851" h="2157" extrusionOk="0">
                    <a:moveTo>
                      <a:pt x="1072" y="1"/>
                    </a:moveTo>
                    <a:cubicBezTo>
                      <a:pt x="477" y="1"/>
                      <a:pt x="1" y="477"/>
                      <a:pt x="1" y="1073"/>
                    </a:cubicBezTo>
                    <a:cubicBezTo>
                      <a:pt x="1" y="1668"/>
                      <a:pt x="477" y="2156"/>
                      <a:pt x="1072" y="2156"/>
                    </a:cubicBezTo>
                    <a:lnTo>
                      <a:pt x="35767" y="2156"/>
                    </a:lnTo>
                    <a:cubicBezTo>
                      <a:pt x="36362" y="2156"/>
                      <a:pt x="36851" y="1668"/>
                      <a:pt x="36851" y="1073"/>
                    </a:cubicBezTo>
                    <a:cubicBezTo>
                      <a:pt x="36851" y="477"/>
                      <a:pt x="36362" y="1"/>
                      <a:pt x="35767" y="1"/>
                    </a:cubicBezTo>
                    <a:close/>
                  </a:path>
                </a:pathLst>
              </a:custGeom>
              <a:solidFill>
                <a:srgbClr val="7994A9"/>
              </a:solidFill>
              <a:ln>
                <a:solidFill>
                  <a:schemeClr val="accent1"/>
                </a:solidFill>
              </a:ln>
            </p:spPr>
            <p:txBody>
              <a:bodyPr spcFirstLastPara="1" wrap="square" lIns="121900" tIns="121900" rIns="121900" bIns="121900" anchor="ctr" anchorCtr="0">
                <a:noAutofit/>
              </a:bodyPr>
              <a:lstStyle/>
              <a:p>
                <a:endParaRPr sz="667" dirty="0">
                  <a:solidFill>
                    <a:schemeClr val="accent4">
                      <a:lumMod val="50000"/>
                    </a:schemeClr>
                  </a:solidFill>
                  <a:cs typeface="B Nazanin" pitchFamily="2" charset="-78"/>
                </a:endParaRPr>
              </a:p>
            </p:txBody>
          </p:sp>
          <p:sp>
            <p:nvSpPr>
              <p:cNvPr id="8029" name="Google Shape;8029;p73"/>
              <p:cNvSpPr/>
              <p:nvPr/>
            </p:nvSpPr>
            <p:spPr>
              <a:xfrm>
                <a:off x="2166625" y="2595975"/>
                <a:ext cx="2036900" cy="53900"/>
              </a:xfrm>
              <a:custGeom>
                <a:avLst/>
                <a:gdLst/>
                <a:ahLst/>
                <a:cxnLst/>
                <a:rect l="l" t="t" r="r" b="b"/>
                <a:pathLst>
                  <a:path w="81476" h="2156" extrusionOk="0">
                    <a:moveTo>
                      <a:pt x="1084" y="1"/>
                    </a:moveTo>
                    <a:cubicBezTo>
                      <a:pt x="489" y="1"/>
                      <a:pt x="1" y="489"/>
                      <a:pt x="1" y="1084"/>
                    </a:cubicBezTo>
                    <a:cubicBezTo>
                      <a:pt x="1" y="1668"/>
                      <a:pt x="489" y="2156"/>
                      <a:pt x="1084" y="2156"/>
                    </a:cubicBezTo>
                    <a:lnTo>
                      <a:pt x="80392" y="2156"/>
                    </a:lnTo>
                    <a:cubicBezTo>
                      <a:pt x="80987" y="2156"/>
                      <a:pt x="81475" y="1668"/>
                      <a:pt x="81475" y="1084"/>
                    </a:cubicBezTo>
                    <a:cubicBezTo>
                      <a:pt x="81475" y="489"/>
                      <a:pt x="80987" y="1"/>
                      <a:pt x="80392" y="1"/>
                    </a:cubicBezTo>
                    <a:close/>
                  </a:path>
                </a:pathLst>
              </a:custGeom>
              <a:solidFill>
                <a:srgbClr val="D7DFE5">
                  <a:alpha val="65920"/>
                </a:srgbClr>
              </a:solidFill>
              <a:ln>
                <a:solidFill>
                  <a:schemeClr val="accent1"/>
                </a:solidFill>
              </a:ln>
            </p:spPr>
            <p:txBody>
              <a:bodyPr spcFirstLastPara="1" wrap="square" lIns="121900" tIns="121900" rIns="121900" bIns="121900" anchor="ctr" anchorCtr="0">
                <a:noAutofit/>
              </a:bodyPr>
              <a:lstStyle/>
              <a:p>
                <a:endParaRPr sz="667" dirty="0">
                  <a:solidFill>
                    <a:schemeClr val="accent4">
                      <a:lumMod val="50000"/>
                    </a:schemeClr>
                  </a:solidFill>
                  <a:cs typeface="B Nazanin" pitchFamily="2" charset="-78"/>
                </a:endParaRPr>
              </a:p>
            </p:txBody>
          </p:sp>
          <p:sp>
            <p:nvSpPr>
              <p:cNvPr id="8030" name="Google Shape;8030;p73"/>
              <p:cNvSpPr/>
              <p:nvPr/>
            </p:nvSpPr>
            <p:spPr>
              <a:xfrm>
                <a:off x="2808675" y="3012100"/>
                <a:ext cx="1082000" cy="53900"/>
              </a:xfrm>
              <a:custGeom>
                <a:avLst/>
                <a:gdLst/>
                <a:ahLst/>
                <a:cxnLst/>
                <a:rect l="l" t="t" r="r" b="b"/>
                <a:pathLst>
                  <a:path w="43280" h="2156" extrusionOk="0">
                    <a:moveTo>
                      <a:pt x="1072" y="1"/>
                    </a:moveTo>
                    <a:cubicBezTo>
                      <a:pt x="477" y="1"/>
                      <a:pt x="0" y="477"/>
                      <a:pt x="0" y="1072"/>
                    </a:cubicBezTo>
                    <a:cubicBezTo>
                      <a:pt x="0" y="1668"/>
                      <a:pt x="477" y="2156"/>
                      <a:pt x="1072" y="2156"/>
                    </a:cubicBezTo>
                    <a:lnTo>
                      <a:pt x="42196" y="2156"/>
                    </a:lnTo>
                    <a:cubicBezTo>
                      <a:pt x="42791" y="2156"/>
                      <a:pt x="43280" y="1668"/>
                      <a:pt x="43280" y="1072"/>
                    </a:cubicBezTo>
                    <a:cubicBezTo>
                      <a:pt x="43280" y="477"/>
                      <a:pt x="42791" y="1"/>
                      <a:pt x="42196" y="1"/>
                    </a:cubicBezTo>
                    <a:close/>
                  </a:path>
                </a:pathLst>
              </a:custGeom>
              <a:solidFill>
                <a:srgbClr val="7994A9"/>
              </a:solidFill>
              <a:ln>
                <a:solidFill>
                  <a:schemeClr val="accent1"/>
                </a:solidFill>
              </a:ln>
            </p:spPr>
            <p:txBody>
              <a:bodyPr spcFirstLastPara="1" wrap="square" lIns="121900" tIns="121900" rIns="121900" bIns="121900" anchor="ctr" anchorCtr="0">
                <a:noAutofit/>
              </a:bodyPr>
              <a:lstStyle/>
              <a:p>
                <a:endParaRPr sz="667" dirty="0">
                  <a:solidFill>
                    <a:schemeClr val="accent4">
                      <a:lumMod val="50000"/>
                    </a:schemeClr>
                  </a:solidFill>
                  <a:cs typeface="B Nazanin" pitchFamily="2" charset="-78"/>
                </a:endParaRPr>
              </a:p>
            </p:txBody>
          </p:sp>
          <p:sp>
            <p:nvSpPr>
              <p:cNvPr id="8031" name="Google Shape;8031;p73"/>
              <p:cNvSpPr/>
              <p:nvPr/>
            </p:nvSpPr>
            <p:spPr>
              <a:xfrm>
                <a:off x="2942925" y="3428225"/>
                <a:ext cx="2044925" cy="53900"/>
              </a:xfrm>
              <a:custGeom>
                <a:avLst/>
                <a:gdLst/>
                <a:ahLst/>
                <a:cxnLst/>
                <a:rect l="l" t="t" r="r" b="b"/>
                <a:pathLst>
                  <a:path w="81797" h="2156" extrusionOk="0">
                    <a:moveTo>
                      <a:pt x="1084" y="1"/>
                    </a:moveTo>
                    <a:cubicBezTo>
                      <a:pt x="488" y="1"/>
                      <a:pt x="0" y="489"/>
                      <a:pt x="12" y="1084"/>
                    </a:cubicBezTo>
                    <a:cubicBezTo>
                      <a:pt x="12" y="1679"/>
                      <a:pt x="488" y="2156"/>
                      <a:pt x="1084" y="2156"/>
                    </a:cubicBezTo>
                    <a:lnTo>
                      <a:pt x="80713" y="2156"/>
                    </a:lnTo>
                    <a:cubicBezTo>
                      <a:pt x="81308" y="2156"/>
                      <a:pt x="81796" y="1679"/>
                      <a:pt x="81796" y="1084"/>
                    </a:cubicBezTo>
                    <a:cubicBezTo>
                      <a:pt x="81796" y="489"/>
                      <a:pt x="81308" y="1"/>
                      <a:pt x="80713" y="1"/>
                    </a:cubicBezTo>
                    <a:close/>
                  </a:path>
                </a:pathLst>
              </a:custGeom>
              <a:solidFill>
                <a:srgbClr val="D7DFE5">
                  <a:alpha val="65920"/>
                </a:srgbClr>
              </a:solidFill>
              <a:ln>
                <a:solidFill>
                  <a:schemeClr val="accent1"/>
                </a:solidFill>
              </a:ln>
            </p:spPr>
            <p:txBody>
              <a:bodyPr spcFirstLastPara="1" wrap="square" lIns="121900" tIns="121900" rIns="121900" bIns="121900" anchor="ctr" anchorCtr="0">
                <a:noAutofit/>
              </a:bodyPr>
              <a:lstStyle/>
              <a:p>
                <a:endParaRPr sz="667" dirty="0">
                  <a:solidFill>
                    <a:schemeClr val="accent4">
                      <a:lumMod val="50000"/>
                    </a:schemeClr>
                  </a:solidFill>
                  <a:cs typeface="B Nazanin" pitchFamily="2" charset="-78"/>
                </a:endParaRPr>
              </a:p>
            </p:txBody>
          </p:sp>
          <p:sp>
            <p:nvSpPr>
              <p:cNvPr id="8032" name="Google Shape;8032;p73"/>
              <p:cNvSpPr/>
              <p:nvPr/>
            </p:nvSpPr>
            <p:spPr>
              <a:xfrm>
                <a:off x="3933825" y="3844350"/>
                <a:ext cx="1650825" cy="53900"/>
              </a:xfrm>
              <a:custGeom>
                <a:avLst/>
                <a:gdLst/>
                <a:ahLst/>
                <a:cxnLst/>
                <a:rect l="l" t="t" r="r" b="b"/>
                <a:pathLst>
                  <a:path w="66033" h="2156" extrusionOk="0">
                    <a:moveTo>
                      <a:pt x="548" y="1"/>
                    </a:moveTo>
                    <a:cubicBezTo>
                      <a:pt x="238" y="1"/>
                      <a:pt x="0" y="251"/>
                      <a:pt x="0" y="560"/>
                    </a:cubicBezTo>
                    <a:lnTo>
                      <a:pt x="0" y="1608"/>
                    </a:lnTo>
                    <a:cubicBezTo>
                      <a:pt x="0" y="1917"/>
                      <a:pt x="238" y="2156"/>
                      <a:pt x="548" y="2156"/>
                    </a:cubicBezTo>
                    <a:lnTo>
                      <a:pt x="65472" y="2156"/>
                    </a:lnTo>
                    <a:cubicBezTo>
                      <a:pt x="65782" y="2156"/>
                      <a:pt x="66032" y="1917"/>
                      <a:pt x="66032" y="1608"/>
                    </a:cubicBezTo>
                    <a:lnTo>
                      <a:pt x="66032" y="560"/>
                    </a:lnTo>
                    <a:cubicBezTo>
                      <a:pt x="66032" y="251"/>
                      <a:pt x="65782" y="1"/>
                      <a:pt x="65472" y="1"/>
                    </a:cubicBezTo>
                    <a:close/>
                  </a:path>
                </a:pathLst>
              </a:custGeom>
              <a:solidFill>
                <a:srgbClr val="7994A9"/>
              </a:solidFill>
              <a:ln>
                <a:solidFill>
                  <a:schemeClr val="accent1"/>
                </a:solidFill>
              </a:ln>
            </p:spPr>
            <p:txBody>
              <a:bodyPr spcFirstLastPara="1" wrap="square" lIns="121900" tIns="121900" rIns="121900" bIns="121900" anchor="ctr" anchorCtr="0">
                <a:noAutofit/>
              </a:bodyPr>
              <a:lstStyle/>
              <a:p>
                <a:endParaRPr sz="667" dirty="0">
                  <a:solidFill>
                    <a:schemeClr val="accent4">
                      <a:lumMod val="50000"/>
                    </a:schemeClr>
                  </a:solidFill>
                  <a:cs typeface="B Nazanin" pitchFamily="2" charset="-78"/>
                </a:endParaRPr>
              </a:p>
            </p:txBody>
          </p:sp>
          <p:sp>
            <p:nvSpPr>
              <p:cNvPr id="8033" name="Google Shape;8033;p73"/>
              <p:cNvSpPr/>
              <p:nvPr/>
            </p:nvSpPr>
            <p:spPr>
              <a:xfrm>
                <a:off x="5058950" y="4260775"/>
                <a:ext cx="1143625" cy="53600"/>
              </a:xfrm>
              <a:custGeom>
                <a:avLst/>
                <a:gdLst/>
                <a:ahLst/>
                <a:cxnLst/>
                <a:rect l="l" t="t" r="r" b="b"/>
                <a:pathLst>
                  <a:path w="45745" h="2144" extrusionOk="0">
                    <a:moveTo>
                      <a:pt x="1072" y="0"/>
                    </a:moveTo>
                    <a:cubicBezTo>
                      <a:pt x="477" y="0"/>
                      <a:pt x="1" y="477"/>
                      <a:pt x="1" y="1072"/>
                    </a:cubicBezTo>
                    <a:cubicBezTo>
                      <a:pt x="1" y="1667"/>
                      <a:pt x="477" y="2144"/>
                      <a:pt x="1072" y="2144"/>
                    </a:cubicBezTo>
                    <a:lnTo>
                      <a:pt x="44661" y="2144"/>
                    </a:lnTo>
                    <a:cubicBezTo>
                      <a:pt x="45256" y="2144"/>
                      <a:pt x="45744" y="1667"/>
                      <a:pt x="45744" y="1072"/>
                    </a:cubicBezTo>
                    <a:cubicBezTo>
                      <a:pt x="45744" y="477"/>
                      <a:pt x="45256" y="0"/>
                      <a:pt x="44661" y="0"/>
                    </a:cubicBezTo>
                    <a:close/>
                  </a:path>
                </a:pathLst>
              </a:custGeom>
              <a:solidFill>
                <a:srgbClr val="D7DFE5">
                  <a:alpha val="65920"/>
                </a:srgbClr>
              </a:solidFill>
              <a:ln>
                <a:solidFill>
                  <a:schemeClr val="accent1"/>
                </a:solidFill>
              </a:ln>
            </p:spPr>
            <p:txBody>
              <a:bodyPr spcFirstLastPara="1" wrap="square" lIns="121900" tIns="121900" rIns="121900" bIns="121900" anchor="ctr" anchorCtr="0">
                <a:noAutofit/>
              </a:bodyPr>
              <a:lstStyle/>
              <a:p>
                <a:endParaRPr sz="667" dirty="0">
                  <a:solidFill>
                    <a:schemeClr val="accent4">
                      <a:lumMod val="50000"/>
                    </a:schemeClr>
                  </a:solidFill>
                  <a:cs typeface="B Nazanin" pitchFamily="2" charset="-78"/>
                </a:endParaRPr>
              </a:p>
            </p:txBody>
          </p:sp>
        </p:grpSp>
      </p:grpSp>
      <p:sp>
        <p:nvSpPr>
          <p:cNvPr id="2" name="Google Shape;1529;p70">
            <a:extLst>
              <a:ext uri="{FF2B5EF4-FFF2-40B4-BE49-F238E27FC236}">
                <a16:creationId xmlns:a16="http://schemas.microsoft.com/office/drawing/2014/main" id="{32BD9BC6-8107-9167-8DA1-43D7FC31F453}"/>
              </a:ext>
            </a:extLst>
          </p:cNvPr>
          <p:cNvSpPr txBox="1">
            <a:spLocks/>
          </p:cNvSpPr>
          <p:nvPr/>
        </p:nvSpPr>
        <p:spPr>
          <a:xfrm>
            <a:off x="1019667" y="499183"/>
            <a:ext cx="8248319" cy="643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fa-IR" sz="3200" dirty="0">
                <a:solidFill>
                  <a:schemeClr val="accent4">
                    <a:lumMod val="50000"/>
                  </a:schemeClr>
                </a:solidFill>
                <a:cs typeface="B Nazanin" pitchFamily="2" charset="-78"/>
              </a:rPr>
              <a:t>جدولهای و نمودار</a:t>
            </a:r>
          </a:p>
        </p:txBody>
      </p:sp>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037"/>
        <p:cNvGrpSpPr/>
        <p:nvPr/>
      </p:nvGrpSpPr>
      <p:grpSpPr>
        <a:xfrm>
          <a:off x="0" y="0"/>
          <a:ext cx="0" cy="0"/>
          <a:chOff x="0" y="0"/>
          <a:chExt cx="0" cy="0"/>
        </a:xfrm>
      </p:grpSpPr>
      <p:grpSp>
        <p:nvGrpSpPr>
          <p:cNvPr id="8038" name="Google Shape;8038;p74"/>
          <p:cNvGrpSpPr/>
          <p:nvPr/>
        </p:nvGrpSpPr>
        <p:grpSpPr>
          <a:xfrm>
            <a:off x="6414638" y="1642925"/>
            <a:ext cx="993908" cy="958484"/>
            <a:chOff x="4249973" y="1201875"/>
            <a:chExt cx="1958568" cy="1888762"/>
          </a:xfrm>
        </p:grpSpPr>
        <p:sp>
          <p:nvSpPr>
            <p:cNvPr id="8039" name="Google Shape;8039;p74"/>
            <p:cNvSpPr/>
            <p:nvPr/>
          </p:nvSpPr>
          <p:spPr>
            <a:xfrm>
              <a:off x="4468527" y="1411932"/>
              <a:ext cx="1528500" cy="1452600"/>
            </a:xfrm>
            <a:prstGeom prst="pentagon">
              <a:avLst>
                <a:gd name="hf" fmla="val 105146"/>
                <a:gd name="vf" fmla="val 110557"/>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nvGrpSpPr>
            <p:cNvPr id="8040" name="Google Shape;8040;p74"/>
            <p:cNvGrpSpPr/>
            <p:nvPr/>
          </p:nvGrpSpPr>
          <p:grpSpPr>
            <a:xfrm>
              <a:off x="5853086" y="1789142"/>
              <a:ext cx="355454" cy="1048099"/>
              <a:chOff x="5576108" y="2016725"/>
              <a:chExt cx="565200" cy="1666560"/>
            </a:xfrm>
          </p:grpSpPr>
          <p:sp>
            <p:nvSpPr>
              <p:cNvPr id="8041" name="Google Shape;8041;p74"/>
              <p:cNvSpPr/>
              <p:nvPr/>
            </p:nvSpPr>
            <p:spPr>
              <a:xfrm>
                <a:off x="5576108" y="2016725"/>
                <a:ext cx="565200" cy="5655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a:endParaRPr sz="1600">
                  <a:solidFill>
                    <a:schemeClr val="accent4">
                      <a:lumMod val="50000"/>
                    </a:schemeClr>
                  </a:solidFill>
                  <a:latin typeface="Roboto Medium"/>
                  <a:ea typeface="Roboto Medium"/>
                  <a:cs typeface="B Nazanin" pitchFamily="2" charset="-78"/>
                  <a:sym typeface="Roboto Medium"/>
                </a:endParaRPr>
              </a:p>
            </p:txBody>
          </p:sp>
          <p:sp>
            <p:nvSpPr>
              <p:cNvPr id="8042" name="Google Shape;8042;p74"/>
              <p:cNvSpPr/>
              <p:nvPr/>
            </p:nvSpPr>
            <p:spPr>
              <a:xfrm rot="6479001">
                <a:off x="5275897" y="3050667"/>
                <a:ext cx="1119386" cy="152834"/>
              </a:xfrm>
              <a:prstGeom prst="rightArrow">
                <a:avLst>
                  <a:gd name="adj1" fmla="val 25514"/>
                  <a:gd name="adj2" fmla="val 64322"/>
                </a:avLst>
              </a:pr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043" name="Google Shape;8043;p74"/>
            <p:cNvGrpSpPr/>
            <p:nvPr/>
          </p:nvGrpSpPr>
          <p:grpSpPr>
            <a:xfrm>
              <a:off x="4869455" y="2691676"/>
              <a:ext cx="1013897" cy="398961"/>
              <a:chOff x="4012057" y="3451825"/>
              <a:chExt cx="1612175" cy="634379"/>
            </a:xfrm>
          </p:grpSpPr>
          <p:sp>
            <p:nvSpPr>
              <p:cNvPr id="8044" name="Google Shape;8044;p74"/>
              <p:cNvSpPr/>
              <p:nvPr/>
            </p:nvSpPr>
            <p:spPr>
              <a:xfrm>
                <a:off x="5059033" y="3451825"/>
                <a:ext cx="565200" cy="5655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a:endParaRPr sz="1600">
                  <a:solidFill>
                    <a:schemeClr val="accent4">
                      <a:lumMod val="50000"/>
                    </a:schemeClr>
                  </a:solidFill>
                  <a:latin typeface="Roboto Medium"/>
                  <a:ea typeface="Roboto Medium"/>
                  <a:cs typeface="B Nazanin" pitchFamily="2" charset="-78"/>
                  <a:sym typeface="Roboto Medium"/>
                </a:endParaRPr>
              </a:p>
            </p:txBody>
          </p:sp>
          <p:sp>
            <p:nvSpPr>
              <p:cNvPr id="8045" name="Google Shape;8045;p74"/>
              <p:cNvSpPr/>
              <p:nvPr/>
            </p:nvSpPr>
            <p:spPr>
              <a:xfrm rot="10799079">
                <a:off x="4012507" y="3933353"/>
                <a:ext cx="1119600" cy="152703"/>
              </a:xfrm>
              <a:prstGeom prst="rightArrow">
                <a:avLst>
                  <a:gd name="adj1" fmla="val 25514"/>
                  <a:gd name="adj2" fmla="val 64322"/>
                </a:avLst>
              </a:pr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046" name="Google Shape;8046;p74"/>
            <p:cNvGrpSpPr/>
            <p:nvPr/>
          </p:nvGrpSpPr>
          <p:grpSpPr>
            <a:xfrm>
              <a:off x="4276937" y="2155961"/>
              <a:ext cx="651965" cy="891358"/>
              <a:chOff x="3069908" y="2599997"/>
              <a:chExt cx="1036675" cy="1417328"/>
            </a:xfrm>
          </p:grpSpPr>
          <p:sp>
            <p:nvSpPr>
              <p:cNvPr id="8047" name="Google Shape;8047;p74"/>
              <p:cNvSpPr/>
              <p:nvPr/>
            </p:nvSpPr>
            <p:spPr>
              <a:xfrm>
                <a:off x="3541383" y="3451825"/>
                <a:ext cx="565200" cy="5655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a:endParaRPr sz="1600">
                  <a:solidFill>
                    <a:schemeClr val="accent4">
                      <a:lumMod val="50000"/>
                    </a:schemeClr>
                  </a:solidFill>
                  <a:latin typeface="Roboto Medium"/>
                  <a:ea typeface="Roboto Medium"/>
                  <a:cs typeface="B Nazanin" pitchFamily="2" charset="-78"/>
                  <a:sym typeface="Roboto Medium"/>
                </a:endParaRPr>
              </a:p>
            </p:txBody>
          </p:sp>
          <p:sp>
            <p:nvSpPr>
              <p:cNvPr id="8048" name="Google Shape;8048;p74"/>
              <p:cNvSpPr/>
              <p:nvPr/>
            </p:nvSpPr>
            <p:spPr>
              <a:xfrm rot="-6478717">
                <a:off x="2755922" y="3079191"/>
                <a:ext cx="1119672" cy="153413"/>
              </a:xfrm>
              <a:prstGeom prst="rightArrow">
                <a:avLst>
                  <a:gd name="adj1" fmla="val 25514"/>
                  <a:gd name="adj2" fmla="val 64322"/>
                </a:avLst>
              </a:pr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049" name="Google Shape;8049;p74"/>
            <p:cNvGrpSpPr/>
            <p:nvPr/>
          </p:nvGrpSpPr>
          <p:grpSpPr>
            <a:xfrm>
              <a:off x="5054918" y="1201875"/>
              <a:ext cx="999548" cy="602711"/>
              <a:chOff x="4306958" y="1082925"/>
              <a:chExt cx="1589359" cy="958358"/>
            </a:xfrm>
          </p:grpSpPr>
          <p:sp>
            <p:nvSpPr>
              <p:cNvPr id="8050" name="Google Shape;8050;p74"/>
              <p:cNvSpPr/>
              <p:nvPr/>
            </p:nvSpPr>
            <p:spPr>
              <a:xfrm>
                <a:off x="4306958" y="1082925"/>
                <a:ext cx="565200" cy="5655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a:endParaRPr sz="1600">
                  <a:solidFill>
                    <a:schemeClr val="accent4">
                      <a:lumMod val="50000"/>
                    </a:schemeClr>
                  </a:solidFill>
                  <a:latin typeface="Roboto Medium"/>
                  <a:ea typeface="Roboto Medium"/>
                  <a:cs typeface="B Nazanin" pitchFamily="2" charset="-78"/>
                  <a:sym typeface="Roboto Medium"/>
                </a:endParaRPr>
              </a:p>
            </p:txBody>
          </p:sp>
          <p:sp>
            <p:nvSpPr>
              <p:cNvPr id="8051" name="Google Shape;8051;p74"/>
              <p:cNvSpPr/>
              <p:nvPr/>
            </p:nvSpPr>
            <p:spPr>
              <a:xfrm rot="2159678">
                <a:off x="4838902" y="1574444"/>
                <a:ext cx="1119431" cy="152476"/>
              </a:xfrm>
              <a:prstGeom prst="rightArrow">
                <a:avLst>
                  <a:gd name="adj1" fmla="val 25514"/>
                  <a:gd name="adj2" fmla="val 64322"/>
                </a:avLst>
              </a:prstGeom>
              <a:solidFill>
                <a:srgbClr val="5F7D95"/>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052" name="Google Shape;8052;p74"/>
            <p:cNvGrpSpPr/>
            <p:nvPr/>
          </p:nvGrpSpPr>
          <p:grpSpPr>
            <a:xfrm>
              <a:off x="4249973" y="1303451"/>
              <a:ext cx="799317" cy="841334"/>
              <a:chOff x="3027033" y="1244439"/>
              <a:chExt cx="1270977" cy="1337786"/>
            </a:xfrm>
          </p:grpSpPr>
          <p:sp>
            <p:nvSpPr>
              <p:cNvPr id="8053" name="Google Shape;8053;p74"/>
              <p:cNvSpPr/>
              <p:nvPr/>
            </p:nvSpPr>
            <p:spPr>
              <a:xfrm>
                <a:off x="3027033" y="2016725"/>
                <a:ext cx="565200" cy="5655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a:endParaRPr sz="1600">
                  <a:solidFill>
                    <a:schemeClr val="accent4">
                      <a:lumMod val="50000"/>
                    </a:schemeClr>
                  </a:solidFill>
                  <a:latin typeface="Roboto Medium"/>
                  <a:ea typeface="Roboto Medium"/>
                  <a:cs typeface="B Nazanin" pitchFamily="2" charset="-78"/>
                  <a:sym typeface="Roboto Medium"/>
                </a:endParaRPr>
              </a:p>
            </p:txBody>
          </p:sp>
          <p:sp>
            <p:nvSpPr>
              <p:cNvPr id="8054" name="Google Shape;8054;p74"/>
              <p:cNvSpPr/>
              <p:nvPr/>
            </p:nvSpPr>
            <p:spPr>
              <a:xfrm rot="-2159137">
                <a:off x="3240473" y="1559002"/>
                <a:ext cx="1119673" cy="153273"/>
              </a:xfrm>
              <a:prstGeom prst="rightArrow">
                <a:avLst>
                  <a:gd name="adj1" fmla="val 25514"/>
                  <a:gd name="adj2" fmla="val 64322"/>
                </a:avLst>
              </a:pr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grpSp>
        <p:nvGrpSpPr>
          <p:cNvPr id="8055" name="Google Shape;8055;p74"/>
          <p:cNvGrpSpPr/>
          <p:nvPr/>
        </p:nvGrpSpPr>
        <p:grpSpPr>
          <a:xfrm>
            <a:off x="969802" y="2814191"/>
            <a:ext cx="1015689" cy="973195"/>
            <a:chOff x="2657744" y="2337745"/>
            <a:chExt cx="832987" cy="798137"/>
          </a:xfrm>
        </p:grpSpPr>
        <p:sp>
          <p:nvSpPr>
            <p:cNvPr id="8056" name="Google Shape;8056;p74"/>
            <p:cNvSpPr/>
            <p:nvPr/>
          </p:nvSpPr>
          <p:spPr>
            <a:xfrm>
              <a:off x="2812050" y="2337745"/>
              <a:ext cx="516050" cy="266400"/>
            </a:xfrm>
            <a:custGeom>
              <a:avLst/>
              <a:gdLst/>
              <a:ahLst/>
              <a:cxnLst/>
              <a:rect l="l" t="t" r="r" b="b"/>
              <a:pathLst>
                <a:path w="20642" h="10656" extrusionOk="0">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057" name="Google Shape;8057;p74"/>
            <p:cNvSpPr/>
            <p:nvPr/>
          </p:nvSpPr>
          <p:spPr>
            <a:xfrm>
              <a:off x="3113181" y="2645625"/>
              <a:ext cx="377550" cy="476425"/>
            </a:xfrm>
            <a:custGeom>
              <a:avLst/>
              <a:gdLst/>
              <a:ahLst/>
              <a:cxnLst/>
              <a:rect l="l" t="t" r="r" b="b"/>
              <a:pathLst>
                <a:path w="15102" h="19057" extrusionOk="0">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058" name="Google Shape;8058;p74"/>
            <p:cNvSpPr/>
            <p:nvPr/>
          </p:nvSpPr>
          <p:spPr>
            <a:xfrm>
              <a:off x="3082750" y="2605975"/>
              <a:ext cx="244675" cy="231900"/>
            </a:xfrm>
            <a:custGeom>
              <a:avLst/>
              <a:gdLst/>
              <a:ahLst/>
              <a:cxnLst/>
              <a:rect l="l" t="t" r="r" b="b"/>
              <a:pathLst>
                <a:path w="9787" h="9276" extrusionOk="0">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059" name="Google Shape;8059;p74"/>
            <p:cNvSpPr/>
            <p:nvPr/>
          </p:nvSpPr>
          <p:spPr>
            <a:xfrm>
              <a:off x="2657744" y="2659457"/>
              <a:ext cx="377575" cy="476425"/>
            </a:xfrm>
            <a:custGeom>
              <a:avLst/>
              <a:gdLst/>
              <a:ahLst/>
              <a:cxnLst/>
              <a:rect l="l" t="t" r="r" b="b"/>
              <a:pathLst>
                <a:path w="15103" h="19057" extrusionOk="0">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060" name="Google Shape;8060;p74"/>
            <p:cNvSpPr/>
            <p:nvPr/>
          </p:nvSpPr>
          <p:spPr>
            <a:xfrm>
              <a:off x="2812775" y="2605975"/>
              <a:ext cx="244675" cy="231900"/>
            </a:xfrm>
            <a:custGeom>
              <a:avLst/>
              <a:gdLst/>
              <a:ahLst/>
              <a:cxnLst/>
              <a:rect l="l" t="t" r="r" b="b"/>
              <a:pathLst>
                <a:path w="9787" h="9276" extrusionOk="0">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061" name="Google Shape;8061;p74"/>
            <p:cNvSpPr/>
            <p:nvPr/>
          </p:nvSpPr>
          <p:spPr>
            <a:xfrm>
              <a:off x="2944250" y="2859150"/>
              <a:ext cx="251675" cy="226375"/>
            </a:xfrm>
            <a:custGeom>
              <a:avLst/>
              <a:gdLst/>
              <a:ahLst/>
              <a:cxnLst/>
              <a:rect l="l" t="t" r="r" b="b"/>
              <a:pathLst>
                <a:path w="10067" h="9055" extrusionOk="0">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062" name="Google Shape;8062;p74"/>
          <p:cNvGrpSpPr/>
          <p:nvPr/>
        </p:nvGrpSpPr>
        <p:grpSpPr>
          <a:xfrm>
            <a:off x="4317754" y="2818466"/>
            <a:ext cx="914092" cy="964781"/>
            <a:chOff x="3398134" y="2057755"/>
            <a:chExt cx="704087" cy="743130"/>
          </a:xfrm>
        </p:grpSpPr>
        <p:grpSp>
          <p:nvGrpSpPr>
            <p:cNvPr id="8063" name="Google Shape;8063;p74"/>
            <p:cNvGrpSpPr/>
            <p:nvPr/>
          </p:nvGrpSpPr>
          <p:grpSpPr>
            <a:xfrm>
              <a:off x="3398134" y="2290183"/>
              <a:ext cx="315300" cy="219900"/>
              <a:chOff x="3398134" y="2290183"/>
              <a:chExt cx="315300" cy="219900"/>
            </a:xfrm>
          </p:grpSpPr>
          <p:sp>
            <p:nvSpPr>
              <p:cNvPr id="8064" name="Google Shape;8064;p74"/>
              <p:cNvSpPr/>
              <p:nvPr/>
            </p:nvSpPr>
            <p:spPr>
              <a:xfrm>
                <a:off x="3493534" y="2290183"/>
                <a:ext cx="219900" cy="219900"/>
              </a:xfrm>
              <a:prstGeom prst="ellipse">
                <a:avLst/>
              </a:prstGeom>
              <a:noFill/>
              <a:ln w="9525" cap="flat" cmpd="sng">
                <a:solidFill>
                  <a:schemeClr val="accent2"/>
                </a:solidFill>
                <a:prstDash val="solid"/>
                <a:round/>
                <a:headEnd type="none" w="sm" len="sm"/>
                <a:tailEnd type="none" w="sm" len="sm"/>
              </a:ln>
            </p:spPr>
            <p:txBody>
              <a:bodyPr spcFirstLastPara="1" wrap="square" lIns="91433" tIns="45700" rIns="91433" bIns="45700" anchor="ctr" anchorCtr="0">
                <a:noAutofit/>
              </a:bodyPr>
              <a:lstStyle/>
              <a:p>
                <a:pPr algn="ctr"/>
                <a:endParaRPr sz="1867">
                  <a:solidFill>
                    <a:schemeClr val="accent4">
                      <a:lumMod val="50000"/>
                    </a:schemeClr>
                  </a:solidFill>
                  <a:latin typeface="Calibri"/>
                  <a:ea typeface="Calibri"/>
                  <a:cs typeface="B Nazanin" pitchFamily="2" charset="-78"/>
                  <a:sym typeface="Calibri"/>
                </a:endParaRPr>
              </a:p>
            </p:txBody>
          </p:sp>
          <p:cxnSp>
            <p:nvCxnSpPr>
              <p:cNvPr id="8065" name="Google Shape;8065;p74"/>
              <p:cNvCxnSpPr>
                <a:stCxn id="8064" idx="2"/>
              </p:cNvCxnSpPr>
              <p:nvPr/>
            </p:nvCxnSpPr>
            <p:spPr>
              <a:xfrm rot="10800000">
                <a:off x="3398134" y="2400133"/>
                <a:ext cx="95400" cy="0"/>
              </a:xfrm>
              <a:prstGeom prst="straightConnector1">
                <a:avLst/>
              </a:prstGeom>
              <a:noFill/>
              <a:ln w="9525" cap="flat" cmpd="sng">
                <a:solidFill>
                  <a:schemeClr val="accent2"/>
                </a:solidFill>
                <a:prstDash val="solid"/>
                <a:round/>
                <a:headEnd type="none" w="med" len="med"/>
                <a:tailEnd type="none" w="med" len="med"/>
              </a:ln>
            </p:spPr>
          </p:cxnSp>
        </p:grpSp>
        <p:grpSp>
          <p:nvGrpSpPr>
            <p:cNvPr id="8066" name="Google Shape;8066;p74"/>
            <p:cNvGrpSpPr/>
            <p:nvPr/>
          </p:nvGrpSpPr>
          <p:grpSpPr>
            <a:xfrm>
              <a:off x="3547823" y="2467358"/>
              <a:ext cx="219900" cy="333527"/>
              <a:chOff x="3547823" y="2467358"/>
              <a:chExt cx="219900" cy="333527"/>
            </a:xfrm>
          </p:grpSpPr>
          <p:sp>
            <p:nvSpPr>
              <p:cNvPr id="8067" name="Google Shape;8067;p74"/>
              <p:cNvSpPr/>
              <p:nvPr/>
            </p:nvSpPr>
            <p:spPr>
              <a:xfrm>
                <a:off x="3547823" y="2467358"/>
                <a:ext cx="219900" cy="219900"/>
              </a:xfrm>
              <a:prstGeom prst="ellipse">
                <a:avLst/>
              </a:prstGeom>
              <a:noFill/>
              <a:ln w="9525" cap="flat" cmpd="sng">
                <a:solidFill>
                  <a:schemeClr val="accent2"/>
                </a:solidFill>
                <a:prstDash val="solid"/>
                <a:round/>
                <a:headEnd type="none" w="sm" len="sm"/>
                <a:tailEnd type="none" w="sm" len="sm"/>
              </a:ln>
            </p:spPr>
            <p:txBody>
              <a:bodyPr spcFirstLastPara="1" wrap="square" lIns="91433" tIns="45700" rIns="91433" bIns="45700" anchor="ctr" anchorCtr="0">
                <a:noAutofit/>
              </a:bodyPr>
              <a:lstStyle/>
              <a:p>
                <a:pPr algn="ctr"/>
                <a:endParaRPr sz="1867">
                  <a:solidFill>
                    <a:schemeClr val="accent4">
                      <a:lumMod val="50000"/>
                    </a:schemeClr>
                  </a:solidFill>
                  <a:latin typeface="Calibri"/>
                  <a:ea typeface="Calibri"/>
                  <a:cs typeface="B Nazanin" pitchFamily="2" charset="-78"/>
                  <a:sym typeface="Calibri"/>
                </a:endParaRPr>
              </a:p>
            </p:txBody>
          </p:sp>
          <p:cxnSp>
            <p:nvCxnSpPr>
              <p:cNvPr id="8068" name="Google Shape;8068;p74"/>
              <p:cNvCxnSpPr/>
              <p:nvPr/>
            </p:nvCxnSpPr>
            <p:spPr>
              <a:xfrm rot="10800000">
                <a:off x="3657701" y="2687185"/>
                <a:ext cx="0" cy="113700"/>
              </a:xfrm>
              <a:prstGeom prst="straightConnector1">
                <a:avLst/>
              </a:prstGeom>
              <a:noFill/>
              <a:ln w="9525" cap="flat" cmpd="sng">
                <a:solidFill>
                  <a:schemeClr val="accent2"/>
                </a:solidFill>
                <a:prstDash val="solid"/>
                <a:round/>
                <a:headEnd type="none" w="med" len="med"/>
                <a:tailEnd type="none" w="med" len="med"/>
              </a:ln>
            </p:spPr>
          </p:cxnSp>
        </p:grpSp>
        <p:grpSp>
          <p:nvGrpSpPr>
            <p:cNvPr id="8069" name="Google Shape;8069;p74"/>
            <p:cNvGrpSpPr/>
            <p:nvPr/>
          </p:nvGrpSpPr>
          <p:grpSpPr>
            <a:xfrm>
              <a:off x="3734138" y="2467358"/>
              <a:ext cx="219900" cy="333527"/>
              <a:chOff x="3734138" y="2467358"/>
              <a:chExt cx="219900" cy="333527"/>
            </a:xfrm>
          </p:grpSpPr>
          <p:sp>
            <p:nvSpPr>
              <p:cNvPr id="8070" name="Google Shape;8070;p74"/>
              <p:cNvSpPr/>
              <p:nvPr/>
            </p:nvSpPr>
            <p:spPr>
              <a:xfrm>
                <a:off x="3734138" y="2467358"/>
                <a:ext cx="219900" cy="219900"/>
              </a:xfrm>
              <a:prstGeom prst="ellipse">
                <a:avLst/>
              </a:prstGeom>
              <a:noFill/>
              <a:ln w="9525" cap="flat" cmpd="sng">
                <a:solidFill>
                  <a:schemeClr val="accent2"/>
                </a:solidFill>
                <a:prstDash val="solid"/>
                <a:round/>
                <a:headEnd type="none" w="sm" len="sm"/>
                <a:tailEnd type="none" w="sm" len="sm"/>
              </a:ln>
            </p:spPr>
            <p:txBody>
              <a:bodyPr spcFirstLastPara="1" wrap="square" lIns="91433" tIns="45700" rIns="91433" bIns="45700" anchor="ctr" anchorCtr="0">
                <a:noAutofit/>
              </a:bodyPr>
              <a:lstStyle/>
              <a:p>
                <a:pPr algn="ctr"/>
                <a:endParaRPr sz="1867">
                  <a:solidFill>
                    <a:schemeClr val="accent4">
                      <a:lumMod val="50000"/>
                    </a:schemeClr>
                  </a:solidFill>
                  <a:latin typeface="Calibri"/>
                  <a:ea typeface="Calibri"/>
                  <a:cs typeface="B Nazanin" pitchFamily="2" charset="-78"/>
                  <a:sym typeface="Calibri"/>
                </a:endParaRPr>
              </a:p>
            </p:txBody>
          </p:sp>
          <p:cxnSp>
            <p:nvCxnSpPr>
              <p:cNvPr id="8071" name="Google Shape;8071;p74"/>
              <p:cNvCxnSpPr/>
              <p:nvPr/>
            </p:nvCxnSpPr>
            <p:spPr>
              <a:xfrm rot="10800000">
                <a:off x="3844020" y="2687185"/>
                <a:ext cx="0" cy="113700"/>
              </a:xfrm>
              <a:prstGeom prst="straightConnector1">
                <a:avLst/>
              </a:prstGeom>
              <a:noFill/>
              <a:ln w="9525" cap="flat" cmpd="sng">
                <a:solidFill>
                  <a:schemeClr val="accent2"/>
                </a:solidFill>
                <a:prstDash val="solid"/>
                <a:round/>
                <a:headEnd type="none" w="med" len="med"/>
                <a:tailEnd type="none" w="med" len="med"/>
              </a:ln>
            </p:spPr>
          </p:cxnSp>
        </p:grpSp>
        <p:grpSp>
          <p:nvGrpSpPr>
            <p:cNvPr id="8072" name="Google Shape;8072;p74"/>
            <p:cNvGrpSpPr/>
            <p:nvPr/>
          </p:nvGrpSpPr>
          <p:grpSpPr>
            <a:xfrm>
              <a:off x="3787560" y="2288011"/>
              <a:ext cx="314661" cy="219900"/>
              <a:chOff x="3787560" y="2288011"/>
              <a:chExt cx="314661" cy="219900"/>
            </a:xfrm>
          </p:grpSpPr>
          <p:sp>
            <p:nvSpPr>
              <p:cNvPr id="8073" name="Google Shape;8073;p74"/>
              <p:cNvSpPr/>
              <p:nvPr/>
            </p:nvSpPr>
            <p:spPr>
              <a:xfrm>
                <a:off x="3787560" y="2288011"/>
                <a:ext cx="219900" cy="219900"/>
              </a:xfrm>
              <a:prstGeom prst="ellipse">
                <a:avLst/>
              </a:prstGeom>
              <a:noFill/>
              <a:ln w="9525" cap="flat" cmpd="sng">
                <a:solidFill>
                  <a:schemeClr val="accent2"/>
                </a:solidFill>
                <a:prstDash val="solid"/>
                <a:round/>
                <a:headEnd type="none" w="sm" len="sm"/>
                <a:tailEnd type="none" w="sm" len="sm"/>
              </a:ln>
            </p:spPr>
            <p:txBody>
              <a:bodyPr spcFirstLastPara="1" wrap="square" lIns="91433" tIns="45700" rIns="91433" bIns="45700" anchor="ctr" anchorCtr="0">
                <a:noAutofit/>
              </a:bodyPr>
              <a:lstStyle/>
              <a:p>
                <a:pPr algn="ctr"/>
                <a:endParaRPr sz="1867">
                  <a:solidFill>
                    <a:schemeClr val="accent4">
                      <a:lumMod val="50000"/>
                    </a:schemeClr>
                  </a:solidFill>
                  <a:latin typeface="Calibri"/>
                  <a:ea typeface="Calibri"/>
                  <a:cs typeface="B Nazanin" pitchFamily="2" charset="-78"/>
                  <a:sym typeface="Calibri"/>
                </a:endParaRPr>
              </a:p>
            </p:txBody>
          </p:sp>
          <p:cxnSp>
            <p:nvCxnSpPr>
              <p:cNvPr id="8074" name="Google Shape;8074;p74"/>
              <p:cNvCxnSpPr/>
              <p:nvPr/>
            </p:nvCxnSpPr>
            <p:spPr>
              <a:xfrm rot="10800000">
                <a:off x="4007421" y="2400064"/>
                <a:ext cx="94800" cy="0"/>
              </a:xfrm>
              <a:prstGeom prst="straightConnector1">
                <a:avLst/>
              </a:prstGeom>
              <a:noFill/>
              <a:ln w="9525" cap="flat" cmpd="sng">
                <a:solidFill>
                  <a:schemeClr val="accent2"/>
                </a:solidFill>
                <a:prstDash val="solid"/>
                <a:round/>
                <a:headEnd type="none" w="med" len="med"/>
                <a:tailEnd type="none" w="med" len="med"/>
              </a:ln>
            </p:spPr>
          </p:cxnSp>
        </p:grpSp>
        <p:grpSp>
          <p:nvGrpSpPr>
            <p:cNvPr id="8075" name="Google Shape;8075;p74"/>
            <p:cNvGrpSpPr/>
            <p:nvPr/>
          </p:nvGrpSpPr>
          <p:grpSpPr>
            <a:xfrm>
              <a:off x="3637290" y="2057755"/>
              <a:ext cx="219900" cy="335499"/>
              <a:chOff x="3637290" y="2057755"/>
              <a:chExt cx="219900" cy="335499"/>
            </a:xfrm>
          </p:grpSpPr>
          <p:sp>
            <p:nvSpPr>
              <p:cNvPr id="8076" name="Google Shape;8076;p74"/>
              <p:cNvSpPr/>
              <p:nvPr/>
            </p:nvSpPr>
            <p:spPr>
              <a:xfrm>
                <a:off x="3637290" y="2173354"/>
                <a:ext cx="219900" cy="219900"/>
              </a:xfrm>
              <a:prstGeom prst="ellipse">
                <a:avLst/>
              </a:prstGeom>
              <a:noFill/>
              <a:ln w="9525" cap="flat" cmpd="sng">
                <a:solidFill>
                  <a:schemeClr val="accent2"/>
                </a:solidFill>
                <a:prstDash val="solid"/>
                <a:round/>
                <a:headEnd type="none" w="sm" len="sm"/>
                <a:tailEnd type="none" w="sm" len="sm"/>
              </a:ln>
            </p:spPr>
            <p:txBody>
              <a:bodyPr spcFirstLastPara="1" wrap="square" lIns="91433" tIns="45700" rIns="91433" bIns="45700" anchor="ctr" anchorCtr="0">
                <a:noAutofit/>
              </a:bodyPr>
              <a:lstStyle/>
              <a:p>
                <a:pPr algn="ctr"/>
                <a:endParaRPr sz="1867">
                  <a:solidFill>
                    <a:schemeClr val="accent4">
                      <a:lumMod val="50000"/>
                    </a:schemeClr>
                  </a:solidFill>
                  <a:latin typeface="Calibri"/>
                  <a:ea typeface="Calibri"/>
                  <a:cs typeface="B Nazanin" pitchFamily="2" charset="-78"/>
                  <a:sym typeface="Calibri"/>
                </a:endParaRPr>
              </a:p>
            </p:txBody>
          </p:sp>
          <p:cxnSp>
            <p:nvCxnSpPr>
              <p:cNvPr id="8077" name="Google Shape;8077;p74"/>
              <p:cNvCxnSpPr/>
              <p:nvPr/>
            </p:nvCxnSpPr>
            <p:spPr>
              <a:xfrm rot="10800000">
                <a:off x="3747169" y="2057755"/>
                <a:ext cx="0" cy="113700"/>
              </a:xfrm>
              <a:prstGeom prst="straightConnector1">
                <a:avLst/>
              </a:prstGeom>
              <a:noFill/>
              <a:ln w="9525" cap="flat" cmpd="sng">
                <a:solidFill>
                  <a:schemeClr val="accent2"/>
                </a:solidFill>
                <a:prstDash val="solid"/>
                <a:round/>
                <a:headEnd type="none" w="med" len="med"/>
                <a:tailEnd type="none" w="med" len="med"/>
              </a:ln>
            </p:spPr>
          </p:cxnSp>
        </p:grpSp>
      </p:grpSp>
      <p:grpSp>
        <p:nvGrpSpPr>
          <p:cNvPr id="8078" name="Google Shape;8078;p74"/>
          <p:cNvGrpSpPr/>
          <p:nvPr/>
        </p:nvGrpSpPr>
        <p:grpSpPr>
          <a:xfrm>
            <a:off x="6551383" y="2827394"/>
            <a:ext cx="946871" cy="946871"/>
            <a:chOff x="5007123" y="2079403"/>
            <a:chExt cx="687600" cy="687600"/>
          </a:xfrm>
        </p:grpSpPr>
        <p:sp>
          <p:nvSpPr>
            <p:cNvPr id="8079" name="Google Shape;8079;p74"/>
            <p:cNvSpPr/>
            <p:nvPr/>
          </p:nvSpPr>
          <p:spPr>
            <a:xfrm>
              <a:off x="5007123" y="2079403"/>
              <a:ext cx="687600" cy="6876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080" name="Google Shape;8080;p74"/>
            <p:cNvSpPr/>
            <p:nvPr/>
          </p:nvSpPr>
          <p:spPr>
            <a:xfrm>
              <a:off x="5069448" y="2141702"/>
              <a:ext cx="563100" cy="562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081" name="Google Shape;8081;p74"/>
            <p:cNvSpPr/>
            <p:nvPr/>
          </p:nvSpPr>
          <p:spPr>
            <a:xfrm>
              <a:off x="5146403" y="2218605"/>
              <a:ext cx="409200" cy="4092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082" name="Google Shape;8082;p74"/>
            <p:cNvSpPr/>
            <p:nvPr/>
          </p:nvSpPr>
          <p:spPr>
            <a:xfrm>
              <a:off x="5221891" y="2294066"/>
              <a:ext cx="258300" cy="2583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083" name="Google Shape;8083;p74"/>
          <p:cNvGrpSpPr/>
          <p:nvPr/>
        </p:nvGrpSpPr>
        <p:grpSpPr>
          <a:xfrm>
            <a:off x="7630633" y="2820069"/>
            <a:ext cx="961331" cy="961577"/>
            <a:chOff x="5797446" y="2063053"/>
            <a:chExt cx="698100" cy="698280"/>
          </a:xfrm>
        </p:grpSpPr>
        <p:sp>
          <p:nvSpPr>
            <p:cNvPr id="8084" name="Google Shape;8084;p74"/>
            <p:cNvSpPr/>
            <p:nvPr/>
          </p:nvSpPr>
          <p:spPr>
            <a:xfrm>
              <a:off x="5797446" y="2063053"/>
              <a:ext cx="698100" cy="6981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085" name="Google Shape;8085;p74"/>
            <p:cNvSpPr/>
            <p:nvPr/>
          </p:nvSpPr>
          <p:spPr>
            <a:xfrm>
              <a:off x="5872067" y="2212295"/>
              <a:ext cx="549000" cy="5490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086" name="Google Shape;8086;p74"/>
            <p:cNvSpPr/>
            <p:nvPr/>
          </p:nvSpPr>
          <p:spPr>
            <a:xfrm>
              <a:off x="5921353" y="2310867"/>
              <a:ext cx="450300" cy="4503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087" name="Google Shape;8087;p74"/>
            <p:cNvSpPr/>
            <p:nvPr/>
          </p:nvSpPr>
          <p:spPr>
            <a:xfrm>
              <a:off x="5967936" y="2404033"/>
              <a:ext cx="357300" cy="3573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088" name="Google Shape;8088;p74"/>
          <p:cNvGrpSpPr/>
          <p:nvPr/>
        </p:nvGrpSpPr>
        <p:grpSpPr>
          <a:xfrm>
            <a:off x="10890830" y="5014208"/>
            <a:ext cx="374113" cy="897552"/>
            <a:chOff x="8075075" y="3754290"/>
            <a:chExt cx="255612" cy="613194"/>
          </a:xfrm>
        </p:grpSpPr>
        <p:grpSp>
          <p:nvGrpSpPr>
            <p:cNvPr id="8089" name="Google Shape;8089;p74"/>
            <p:cNvGrpSpPr/>
            <p:nvPr/>
          </p:nvGrpSpPr>
          <p:grpSpPr>
            <a:xfrm>
              <a:off x="8075075" y="3754290"/>
              <a:ext cx="255612" cy="613194"/>
              <a:chOff x="8075075" y="3754290"/>
              <a:chExt cx="255612" cy="613194"/>
            </a:xfrm>
          </p:grpSpPr>
          <p:sp>
            <p:nvSpPr>
              <p:cNvPr id="8090" name="Google Shape;8090;p74"/>
              <p:cNvSpPr/>
              <p:nvPr/>
            </p:nvSpPr>
            <p:spPr>
              <a:xfrm>
                <a:off x="8075075" y="4252967"/>
                <a:ext cx="255612" cy="114517"/>
              </a:xfrm>
              <a:custGeom>
                <a:avLst/>
                <a:gdLst/>
                <a:ahLst/>
                <a:cxnLst/>
                <a:rect l="l" t="t" r="r" b="b"/>
                <a:pathLst>
                  <a:path w="16734" h="7497" extrusionOk="0">
                    <a:moveTo>
                      <a:pt x="1" y="1"/>
                    </a:moveTo>
                    <a:lnTo>
                      <a:pt x="8369" y="7496"/>
                    </a:lnTo>
                    <a:lnTo>
                      <a:pt x="16734"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091" name="Google Shape;8091;p74"/>
              <p:cNvSpPr/>
              <p:nvPr/>
            </p:nvSpPr>
            <p:spPr>
              <a:xfrm>
                <a:off x="8075075" y="3754290"/>
                <a:ext cx="255612" cy="498713"/>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sp>
          <p:nvSpPr>
            <p:cNvPr id="8092" name="Google Shape;8092;p74"/>
            <p:cNvSpPr/>
            <p:nvPr/>
          </p:nvSpPr>
          <p:spPr>
            <a:xfrm>
              <a:off x="8107762" y="3782257"/>
              <a:ext cx="190281" cy="190281"/>
            </a:xfrm>
            <a:custGeom>
              <a:avLst/>
              <a:gdLst/>
              <a:ahLst/>
              <a:cxnLst/>
              <a:rect l="l" t="t" r="r" b="b"/>
              <a:pathLst>
                <a:path w="12457" h="12457" extrusionOk="0">
                  <a:moveTo>
                    <a:pt x="6229" y="1"/>
                  </a:moveTo>
                  <a:cubicBezTo>
                    <a:pt x="2788" y="1"/>
                    <a:pt x="1" y="2788"/>
                    <a:pt x="1" y="6229"/>
                  </a:cubicBezTo>
                  <a:cubicBezTo>
                    <a:pt x="1" y="9670"/>
                    <a:pt x="2788" y="12457"/>
                    <a:pt x="6229" y="12457"/>
                  </a:cubicBezTo>
                  <a:cubicBezTo>
                    <a:pt x="9666" y="12457"/>
                    <a:pt x="12457" y="9670"/>
                    <a:pt x="12457" y="6229"/>
                  </a:cubicBezTo>
                  <a:cubicBezTo>
                    <a:pt x="12457" y="2788"/>
                    <a:pt x="9666" y="1"/>
                    <a:pt x="6229"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093" name="Google Shape;8093;p74"/>
          <p:cNvGrpSpPr/>
          <p:nvPr/>
        </p:nvGrpSpPr>
        <p:grpSpPr>
          <a:xfrm>
            <a:off x="7046907" y="4999271"/>
            <a:ext cx="627136" cy="911660"/>
            <a:chOff x="1697726" y="3244179"/>
            <a:chExt cx="788124" cy="1146069"/>
          </a:xfrm>
        </p:grpSpPr>
        <p:sp>
          <p:nvSpPr>
            <p:cNvPr id="8094" name="Google Shape;8094;p74"/>
            <p:cNvSpPr/>
            <p:nvPr/>
          </p:nvSpPr>
          <p:spPr>
            <a:xfrm>
              <a:off x="1697726" y="3244179"/>
              <a:ext cx="788124" cy="1146069"/>
            </a:xfrm>
            <a:custGeom>
              <a:avLst/>
              <a:gdLst/>
              <a:ahLst/>
              <a:cxnLst/>
              <a:rect l="l" t="t" r="r" b="b"/>
              <a:pathLst>
                <a:path w="30365" h="44156" extrusionOk="0">
                  <a:moveTo>
                    <a:pt x="18841" y="1"/>
                  </a:moveTo>
                  <a:lnTo>
                    <a:pt x="18841" y="3319"/>
                  </a:lnTo>
                  <a:lnTo>
                    <a:pt x="7583" y="3319"/>
                  </a:lnTo>
                  <a:cubicBezTo>
                    <a:pt x="5740" y="3319"/>
                    <a:pt x="4248" y="4814"/>
                    <a:pt x="4248" y="6658"/>
                  </a:cubicBezTo>
                  <a:lnTo>
                    <a:pt x="4248" y="29436"/>
                  </a:lnTo>
                  <a:lnTo>
                    <a:pt x="1" y="29436"/>
                  </a:lnTo>
                  <a:lnTo>
                    <a:pt x="1" y="44155"/>
                  </a:lnTo>
                  <a:lnTo>
                    <a:pt x="14720" y="44155"/>
                  </a:lnTo>
                  <a:lnTo>
                    <a:pt x="14720" y="29436"/>
                  </a:lnTo>
                  <a:lnTo>
                    <a:pt x="10922" y="29436"/>
                  </a:lnTo>
                  <a:lnTo>
                    <a:pt x="10922" y="9993"/>
                  </a:lnTo>
                  <a:lnTo>
                    <a:pt x="18841" y="9993"/>
                  </a:lnTo>
                  <a:lnTo>
                    <a:pt x="18841" y="13311"/>
                  </a:lnTo>
                  <a:lnTo>
                    <a:pt x="30365" y="6658"/>
                  </a:lnTo>
                  <a:lnTo>
                    <a:pt x="18841"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095" name="Google Shape;8095;p74"/>
            <p:cNvSpPr/>
            <p:nvPr/>
          </p:nvSpPr>
          <p:spPr>
            <a:xfrm>
              <a:off x="1743302" y="4053603"/>
              <a:ext cx="291293" cy="291267"/>
            </a:xfrm>
            <a:custGeom>
              <a:avLst/>
              <a:gdLst/>
              <a:ahLst/>
              <a:cxnLst/>
              <a:rect l="l" t="t" r="r" b="b"/>
              <a:pathLst>
                <a:path w="11223" h="11222" extrusionOk="0">
                  <a:moveTo>
                    <a:pt x="1" y="0"/>
                  </a:moveTo>
                  <a:lnTo>
                    <a:pt x="1" y="11222"/>
                  </a:lnTo>
                  <a:lnTo>
                    <a:pt x="11222" y="11222"/>
                  </a:lnTo>
                  <a:lnTo>
                    <a:pt x="11222"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sp>
        <p:nvSpPr>
          <p:cNvPr id="8096" name="Google Shape;8096;p74"/>
          <p:cNvSpPr/>
          <p:nvPr/>
        </p:nvSpPr>
        <p:spPr>
          <a:xfrm>
            <a:off x="10856860" y="4884607"/>
            <a:ext cx="272" cy="5"/>
          </a:xfrm>
          <a:custGeom>
            <a:avLst/>
            <a:gdLst/>
            <a:ahLst/>
            <a:cxnLst/>
            <a:rect l="l" t="t" r="r" b="b"/>
            <a:pathLst>
              <a:path w="48" h="1" extrusionOk="0">
                <a:moveTo>
                  <a:pt x="48" y="0"/>
                </a:moveTo>
                <a:lnTo>
                  <a:pt x="1" y="0"/>
                </a:lnTo>
                <a:close/>
              </a:path>
            </a:pathLst>
          </a:custGeom>
          <a:solidFill>
            <a:srgbClr val="FFFFFF"/>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nvGrpSpPr>
          <p:cNvPr id="8097" name="Google Shape;8097;p74"/>
          <p:cNvGrpSpPr/>
          <p:nvPr/>
        </p:nvGrpSpPr>
        <p:grpSpPr>
          <a:xfrm>
            <a:off x="7875109" y="5014208"/>
            <a:ext cx="391855" cy="391793"/>
            <a:chOff x="6134814" y="3754290"/>
            <a:chExt cx="293891" cy="293845"/>
          </a:xfrm>
        </p:grpSpPr>
        <p:sp>
          <p:nvSpPr>
            <p:cNvPr id="8098" name="Google Shape;8098;p74"/>
            <p:cNvSpPr/>
            <p:nvPr/>
          </p:nvSpPr>
          <p:spPr>
            <a:xfrm>
              <a:off x="6134814" y="3754290"/>
              <a:ext cx="293891" cy="293845"/>
            </a:xfrm>
            <a:custGeom>
              <a:avLst/>
              <a:gdLst/>
              <a:ahLst/>
              <a:cxnLst/>
              <a:rect l="l" t="t" r="r" b="b"/>
              <a:pathLst>
                <a:path w="19240" h="19237" extrusionOk="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099" name="Google Shape;8099;p74"/>
            <p:cNvSpPr/>
            <p:nvPr/>
          </p:nvSpPr>
          <p:spPr>
            <a:xfrm>
              <a:off x="6147232" y="3764860"/>
              <a:ext cx="118946" cy="107337"/>
            </a:xfrm>
            <a:custGeom>
              <a:avLst/>
              <a:gdLst/>
              <a:ahLst/>
              <a:cxnLst/>
              <a:rect l="l" t="t" r="r" b="b"/>
              <a:pathLst>
                <a:path w="7787" h="7027" extrusionOk="0">
                  <a:moveTo>
                    <a:pt x="0" y="1"/>
                  </a:moveTo>
                  <a:lnTo>
                    <a:pt x="0" y="7026"/>
                  </a:lnTo>
                  <a:lnTo>
                    <a:pt x="7787"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100" name="Google Shape;8100;p74"/>
          <p:cNvGrpSpPr/>
          <p:nvPr/>
        </p:nvGrpSpPr>
        <p:grpSpPr>
          <a:xfrm>
            <a:off x="7875109" y="5519102"/>
            <a:ext cx="391855" cy="391855"/>
            <a:chOff x="6134814" y="4086186"/>
            <a:chExt cx="293891" cy="293891"/>
          </a:xfrm>
        </p:grpSpPr>
        <p:sp>
          <p:nvSpPr>
            <p:cNvPr id="8101" name="Google Shape;8101;p74"/>
            <p:cNvSpPr/>
            <p:nvPr/>
          </p:nvSpPr>
          <p:spPr>
            <a:xfrm>
              <a:off x="6134814" y="4086186"/>
              <a:ext cx="293891" cy="293891"/>
            </a:xfrm>
            <a:custGeom>
              <a:avLst/>
              <a:gdLst/>
              <a:ahLst/>
              <a:cxnLst/>
              <a:rect l="l" t="t" r="r" b="b"/>
              <a:pathLst>
                <a:path w="19240" h="19240" extrusionOk="0">
                  <a:moveTo>
                    <a:pt x="1" y="1"/>
                  </a:moveTo>
                  <a:lnTo>
                    <a:pt x="1" y="9619"/>
                  </a:lnTo>
                  <a:cubicBezTo>
                    <a:pt x="1" y="14930"/>
                    <a:pt x="4308" y="19240"/>
                    <a:pt x="9619" y="19240"/>
                  </a:cubicBezTo>
                  <a:cubicBezTo>
                    <a:pt x="14933" y="19240"/>
                    <a:pt x="19240" y="14933"/>
                    <a:pt x="19240" y="9619"/>
                  </a:cubicBezTo>
                  <a:lnTo>
                    <a:pt x="19240"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02" name="Google Shape;8102;p74"/>
            <p:cNvSpPr/>
            <p:nvPr/>
          </p:nvSpPr>
          <p:spPr>
            <a:xfrm>
              <a:off x="6147232" y="4096771"/>
              <a:ext cx="118946" cy="107322"/>
            </a:xfrm>
            <a:custGeom>
              <a:avLst/>
              <a:gdLst/>
              <a:ahLst/>
              <a:cxnLst/>
              <a:rect l="l" t="t" r="r" b="b"/>
              <a:pathLst>
                <a:path w="7787" h="7026" extrusionOk="0">
                  <a:moveTo>
                    <a:pt x="0" y="0"/>
                  </a:moveTo>
                  <a:lnTo>
                    <a:pt x="0" y="7026"/>
                  </a:lnTo>
                  <a:lnTo>
                    <a:pt x="7787"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sp>
        <p:nvSpPr>
          <p:cNvPr id="8103" name="Google Shape;8103;p74"/>
          <p:cNvSpPr/>
          <p:nvPr/>
        </p:nvSpPr>
        <p:spPr>
          <a:xfrm>
            <a:off x="9259678" y="5013136"/>
            <a:ext cx="812924" cy="897533"/>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04" name="Google Shape;8104;p74"/>
          <p:cNvSpPr/>
          <p:nvPr/>
        </p:nvSpPr>
        <p:spPr>
          <a:xfrm rot="10800000">
            <a:off x="8468028" y="5010120"/>
            <a:ext cx="590585" cy="900851"/>
          </a:xfrm>
          <a:custGeom>
            <a:avLst/>
            <a:gdLst/>
            <a:ahLst/>
            <a:cxnLst/>
            <a:rect l="l" t="t" r="r" b="b"/>
            <a:pathLst>
              <a:path w="14910" h="22743" extrusionOk="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nvGrpSpPr>
          <p:cNvPr id="8105" name="Google Shape;8105;p74"/>
          <p:cNvGrpSpPr/>
          <p:nvPr/>
        </p:nvGrpSpPr>
        <p:grpSpPr>
          <a:xfrm>
            <a:off x="10441742" y="3957359"/>
            <a:ext cx="830511" cy="829259"/>
            <a:chOff x="1187048" y="238125"/>
            <a:chExt cx="5256397" cy="5248476"/>
          </a:xfrm>
        </p:grpSpPr>
        <p:sp>
          <p:nvSpPr>
            <p:cNvPr id="8106" name="Google Shape;8106;p74"/>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07" name="Google Shape;8107;p74"/>
            <p:cNvSpPr/>
            <p:nvPr/>
          </p:nvSpPr>
          <p:spPr>
            <a:xfrm>
              <a:off x="1187048" y="2289901"/>
              <a:ext cx="2628362"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08" name="Google Shape;8108;p74"/>
            <p:cNvSpPr/>
            <p:nvPr/>
          </p:nvSpPr>
          <p:spPr>
            <a:xfrm>
              <a:off x="3812708" y="244502"/>
              <a:ext cx="2628650" cy="3170611"/>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09" name="Google Shape;8109;p74"/>
            <p:cNvSpPr/>
            <p:nvPr/>
          </p:nvSpPr>
          <p:spPr>
            <a:xfrm>
              <a:off x="3244845"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110" name="Google Shape;8110;p74"/>
          <p:cNvGrpSpPr/>
          <p:nvPr/>
        </p:nvGrpSpPr>
        <p:grpSpPr>
          <a:xfrm>
            <a:off x="3051215" y="3970170"/>
            <a:ext cx="1747983" cy="816543"/>
            <a:chOff x="238125" y="1188750"/>
            <a:chExt cx="7140450" cy="3335550"/>
          </a:xfrm>
        </p:grpSpPr>
        <p:sp>
          <p:nvSpPr>
            <p:cNvPr id="8111" name="Google Shape;8111;p74"/>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12" name="Google Shape;8112;p74"/>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13" name="Google Shape;8113;p74"/>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14" name="Google Shape;8114;p74"/>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15" name="Google Shape;8115;p74"/>
            <p:cNvSpPr/>
            <p:nvPr/>
          </p:nvSpPr>
          <p:spPr>
            <a:xfrm>
              <a:off x="2842425" y="1934600"/>
              <a:ext cx="1843850" cy="184385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116" name="Google Shape;8116;p74"/>
          <p:cNvGrpSpPr/>
          <p:nvPr/>
        </p:nvGrpSpPr>
        <p:grpSpPr>
          <a:xfrm>
            <a:off x="8819045" y="3957576"/>
            <a:ext cx="1480399" cy="828936"/>
            <a:chOff x="238125" y="1335475"/>
            <a:chExt cx="5418735" cy="3034175"/>
          </a:xfrm>
        </p:grpSpPr>
        <p:sp>
          <p:nvSpPr>
            <p:cNvPr id="8117" name="Google Shape;8117;p74"/>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18" name="Google Shape;8118;p74"/>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19" name="Google Shape;8119;p74"/>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120" name="Google Shape;8120;p74"/>
          <p:cNvGrpSpPr/>
          <p:nvPr/>
        </p:nvGrpSpPr>
        <p:grpSpPr>
          <a:xfrm>
            <a:off x="7242592" y="3953440"/>
            <a:ext cx="1432601" cy="836241"/>
            <a:chOff x="5359127" y="2910889"/>
            <a:chExt cx="1097723" cy="640831"/>
          </a:xfrm>
        </p:grpSpPr>
        <p:grpSp>
          <p:nvGrpSpPr>
            <p:cNvPr id="8121" name="Google Shape;8121;p74"/>
            <p:cNvGrpSpPr/>
            <p:nvPr/>
          </p:nvGrpSpPr>
          <p:grpSpPr>
            <a:xfrm>
              <a:off x="5929791" y="3263088"/>
              <a:ext cx="527060" cy="287097"/>
              <a:chOff x="5929791" y="3263088"/>
              <a:chExt cx="527060" cy="287097"/>
            </a:xfrm>
          </p:grpSpPr>
          <p:sp>
            <p:nvSpPr>
              <p:cNvPr id="8122" name="Google Shape;8122;p74"/>
              <p:cNvSpPr/>
              <p:nvPr/>
            </p:nvSpPr>
            <p:spPr>
              <a:xfrm>
                <a:off x="5929791" y="3263088"/>
                <a:ext cx="328465" cy="284502"/>
              </a:xfrm>
              <a:custGeom>
                <a:avLst/>
                <a:gdLst/>
                <a:ahLst/>
                <a:cxnLst/>
                <a:rect l="l" t="t" r="r" b="b"/>
                <a:pathLst>
                  <a:path w="2576195" h="2231390" extrusionOk="0">
                    <a:moveTo>
                      <a:pt x="1288021" y="0"/>
                    </a:moveTo>
                    <a:lnTo>
                      <a:pt x="0" y="2230932"/>
                    </a:lnTo>
                    <a:lnTo>
                      <a:pt x="2576042" y="2230932"/>
                    </a:lnTo>
                    <a:lnTo>
                      <a:pt x="1288021" y="0"/>
                    </a:lnTo>
                    <a:close/>
                  </a:path>
                </a:pathLst>
              </a:custGeom>
              <a:noFill/>
              <a:ln w="9525" cap="flat" cmpd="sng">
                <a:solidFill>
                  <a:schemeClr val="accent2"/>
                </a:solidFill>
                <a:prstDash val="solid"/>
                <a:round/>
                <a:headEnd type="none" w="sm" len="sm"/>
                <a:tailEnd type="none" w="sm" len="sm"/>
              </a:ln>
            </p:spPr>
            <p:txBody>
              <a:bodyPr spcFirstLastPara="1" wrap="square" lIns="0" tIns="0" rIns="0" bIns="0" anchor="t" anchorCtr="0">
                <a:noAutofit/>
              </a:bodyPr>
              <a:lstStyle/>
              <a:p>
                <a:endParaRPr sz="1200" dirty="0">
                  <a:solidFill>
                    <a:schemeClr val="accent4">
                      <a:lumMod val="50000"/>
                    </a:schemeClr>
                  </a:solidFill>
                  <a:cs typeface="B Nazanin" pitchFamily="2" charset="-78"/>
                </a:endParaRPr>
              </a:p>
            </p:txBody>
          </p:sp>
          <p:sp>
            <p:nvSpPr>
              <p:cNvPr id="8123" name="Google Shape;8123;p74"/>
              <p:cNvSpPr/>
              <p:nvPr/>
            </p:nvSpPr>
            <p:spPr>
              <a:xfrm>
                <a:off x="6247886" y="3331025"/>
                <a:ext cx="208964" cy="21916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chemeClr val="accent2"/>
                </a:solidFill>
                <a:prstDash val="solid"/>
                <a:round/>
                <a:headEnd type="none" w="sm" len="sm"/>
                <a:tailEnd type="none" w="sm" len="sm"/>
              </a:ln>
            </p:spPr>
            <p:txBody>
              <a:bodyPr spcFirstLastPara="1" wrap="square" lIns="0" tIns="0" rIns="0" bIns="0" anchor="t" anchorCtr="0">
                <a:noAutofit/>
              </a:bodyPr>
              <a:lstStyle/>
              <a:p>
                <a:endParaRPr sz="1200" dirty="0">
                  <a:solidFill>
                    <a:schemeClr val="accent4">
                      <a:lumMod val="50000"/>
                    </a:schemeClr>
                  </a:solidFill>
                  <a:cs typeface="B Nazanin" pitchFamily="2" charset="-78"/>
                </a:endParaRPr>
              </a:p>
            </p:txBody>
          </p:sp>
        </p:grpSp>
        <p:grpSp>
          <p:nvGrpSpPr>
            <p:cNvPr id="8124" name="Google Shape;8124;p74"/>
            <p:cNvGrpSpPr/>
            <p:nvPr/>
          </p:nvGrpSpPr>
          <p:grpSpPr>
            <a:xfrm>
              <a:off x="5359127" y="3263089"/>
              <a:ext cx="526428" cy="288631"/>
              <a:chOff x="5359127" y="3263089"/>
              <a:chExt cx="526428" cy="288631"/>
            </a:xfrm>
          </p:grpSpPr>
          <p:sp>
            <p:nvSpPr>
              <p:cNvPr id="8125" name="Google Shape;8125;p74"/>
              <p:cNvSpPr/>
              <p:nvPr/>
            </p:nvSpPr>
            <p:spPr>
              <a:xfrm>
                <a:off x="5557090" y="3263089"/>
                <a:ext cx="328465" cy="284502"/>
              </a:xfrm>
              <a:custGeom>
                <a:avLst/>
                <a:gdLst/>
                <a:ahLst/>
                <a:cxnLst/>
                <a:rect l="l" t="t" r="r" b="b"/>
                <a:pathLst>
                  <a:path w="2576195" h="2231390" extrusionOk="0">
                    <a:moveTo>
                      <a:pt x="1288034" y="0"/>
                    </a:moveTo>
                    <a:lnTo>
                      <a:pt x="0" y="2230920"/>
                    </a:lnTo>
                    <a:lnTo>
                      <a:pt x="2576055" y="2230920"/>
                    </a:lnTo>
                    <a:lnTo>
                      <a:pt x="1288034" y="0"/>
                    </a:lnTo>
                    <a:close/>
                  </a:path>
                </a:pathLst>
              </a:custGeom>
              <a:noFill/>
              <a:ln w="9525" cap="flat" cmpd="sng">
                <a:solidFill>
                  <a:schemeClr val="accent2"/>
                </a:solidFill>
                <a:prstDash val="solid"/>
                <a:round/>
                <a:headEnd type="none" w="sm" len="sm"/>
                <a:tailEnd type="none" w="sm" len="sm"/>
              </a:ln>
            </p:spPr>
            <p:txBody>
              <a:bodyPr spcFirstLastPara="1" wrap="square" lIns="0" tIns="0" rIns="0" bIns="0" anchor="t" anchorCtr="0">
                <a:noAutofit/>
              </a:bodyPr>
              <a:lstStyle/>
              <a:p>
                <a:endParaRPr sz="1200" dirty="0">
                  <a:solidFill>
                    <a:schemeClr val="accent4">
                      <a:lumMod val="50000"/>
                    </a:schemeClr>
                  </a:solidFill>
                  <a:cs typeface="B Nazanin" pitchFamily="2" charset="-78"/>
                </a:endParaRPr>
              </a:p>
            </p:txBody>
          </p:sp>
          <p:sp>
            <p:nvSpPr>
              <p:cNvPr id="8126" name="Google Shape;8126;p74"/>
              <p:cNvSpPr/>
              <p:nvPr/>
            </p:nvSpPr>
            <p:spPr>
              <a:xfrm flipH="1">
                <a:off x="5359127" y="3332559"/>
                <a:ext cx="208964" cy="21916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chemeClr val="accent2"/>
                </a:solidFill>
                <a:prstDash val="solid"/>
                <a:round/>
                <a:headEnd type="none" w="sm" len="sm"/>
                <a:tailEnd type="none" w="sm" len="sm"/>
              </a:ln>
            </p:spPr>
            <p:txBody>
              <a:bodyPr spcFirstLastPara="1" wrap="square" lIns="0" tIns="0" rIns="0" bIns="0" anchor="t" anchorCtr="0">
                <a:noAutofit/>
              </a:bodyPr>
              <a:lstStyle/>
              <a:p>
                <a:endParaRPr sz="1200" dirty="0">
                  <a:solidFill>
                    <a:schemeClr val="accent4">
                      <a:lumMod val="50000"/>
                    </a:schemeClr>
                  </a:solidFill>
                  <a:cs typeface="B Nazanin" pitchFamily="2" charset="-78"/>
                </a:endParaRPr>
              </a:p>
            </p:txBody>
          </p:sp>
        </p:grpSp>
        <p:grpSp>
          <p:nvGrpSpPr>
            <p:cNvPr id="8127" name="Google Shape;8127;p74"/>
            <p:cNvGrpSpPr/>
            <p:nvPr/>
          </p:nvGrpSpPr>
          <p:grpSpPr>
            <a:xfrm>
              <a:off x="5551525" y="2910889"/>
              <a:ext cx="520901" cy="610283"/>
              <a:chOff x="5551525" y="2910889"/>
              <a:chExt cx="520901" cy="610283"/>
            </a:xfrm>
          </p:grpSpPr>
          <p:sp>
            <p:nvSpPr>
              <p:cNvPr id="8128" name="Google Shape;8128;p74"/>
              <p:cNvSpPr/>
              <p:nvPr/>
            </p:nvSpPr>
            <p:spPr>
              <a:xfrm>
                <a:off x="5743962" y="3236669"/>
                <a:ext cx="328465" cy="284502"/>
              </a:xfrm>
              <a:custGeom>
                <a:avLst/>
                <a:gdLst/>
                <a:ahLst/>
                <a:cxnLst/>
                <a:rect l="l" t="t" r="r" b="b"/>
                <a:pathLst>
                  <a:path w="2576195" h="2231390" extrusionOk="0">
                    <a:moveTo>
                      <a:pt x="2576042" y="0"/>
                    </a:moveTo>
                    <a:lnTo>
                      <a:pt x="0" y="0"/>
                    </a:lnTo>
                    <a:lnTo>
                      <a:pt x="1288021" y="2230920"/>
                    </a:lnTo>
                    <a:lnTo>
                      <a:pt x="2576042" y="0"/>
                    </a:lnTo>
                    <a:close/>
                  </a:path>
                </a:pathLst>
              </a:custGeom>
              <a:noFill/>
              <a:ln w="9525" cap="flat" cmpd="sng">
                <a:solidFill>
                  <a:schemeClr val="accent2"/>
                </a:solidFill>
                <a:prstDash val="solid"/>
                <a:round/>
                <a:headEnd type="none" w="sm" len="sm"/>
                <a:tailEnd type="none" w="sm" len="sm"/>
              </a:ln>
            </p:spPr>
            <p:txBody>
              <a:bodyPr spcFirstLastPara="1" wrap="square" lIns="0" tIns="0" rIns="0" bIns="0" anchor="t" anchorCtr="0">
                <a:noAutofit/>
              </a:bodyPr>
              <a:lstStyle/>
              <a:p>
                <a:endParaRPr sz="1200" dirty="0">
                  <a:solidFill>
                    <a:schemeClr val="accent4">
                      <a:lumMod val="50000"/>
                    </a:schemeClr>
                  </a:solidFill>
                  <a:cs typeface="B Nazanin" pitchFamily="2" charset="-78"/>
                </a:endParaRPr>
              </a:p>
            </p:txBody>
          </p:sp>
          <p:sp>
            <p:nvSpPr>
              <p:cNvPr id="8129" name="Google Shape;8129;p74"/>
              <p:cNvSpPr/>
              <p:nvPr/>
            </p:nvSpPr>
            <p:spPr>
              <a:xfrm flipH="1">
                <a:off x="5551525" y="2910889"/>
                <a:ext cx="208964" cy="32874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chemeClr val="accent2"/>
                </a:solidFill>
                <a:prstDash val="solid"/>
                <a:round/>
                <a:headEnd type="none" w="sm" len="sm"/>
                <a:tailEnd type="none" w="sm" len="sm"/>
              </a:ln>
            </p:spPr>
            <p:txBody>
              <a:bodyPr spcFirstLastPara="1" wrap="square" lIns="0" tIns="0" rIns="0" bIns="0" anchor="t" anchorCtr="0">
                <a:noAutofit/>
              </a:bodyPr>
              <a:lstStyle/>
              <a:p>
                <a:endParaRPr sz="1200" dirty="0">
                  <a:solidFill>
                    <a:schemeClr val="accent4">
                      <a:lumMod val="50000"/>
                    </a:schemeClr>
                  </a:solidFill>
                  <a:cs typeface="B Nazanin" pitchFamily="2" charset="-78"/>
                </a:endParaRPr>
              </a:p>
            </p:txBody>
          </p:sp>
        </p:grpSp>
        <p:grpSp>
          <p:nvGrpSpPr>
            <p:cNvPr id="8130" name="Google Shape;8130;p74"/>
            <p:cNvGrpSpPr/>
            <p:nvPr/>
          </p:nvGrpSpPr>
          <p:grpSpPr>
            <a:xfrm>
              <a:off x="5743962" y="2919100"/>
              <a:ext cx="623674" cy="284502"/>
              <a:chOff x="5743962" y="2919100"/>
              <a:chExt cx="623674" cy="284502"/>
            </a:xfrm>
          </p:grpSpPr>
          <p:sp>
            <p:nvSpPr>
              <p:cNvPr id="8131" name="Google Shape;8131;p74"/>
              <p:cNvSpPr/>
              <p:nvPr/>
            </p:nvSpPr>
            <p:spPr>
              <a:xfrm>
                <a:off x="5743962" y="2919100"/>
                <a:ext cx="328465" cy="284502"/>
              </a:xfrm>
              <a:custGeom>
                <a:avLst/>
                <a:gdLst/>
                <a:ahLst/>
                <a:cxnLst/>
                <a:rect l="l" t="t" r="r" b="b"/>
                <a:pathLst>
                  <a:path w="2576195" h="2231390" extrusionOk="0">
                    <a:moveTo>
                      <a:pt x="1288021" y="0"/>
                    </a:moveTo>
                    <a:lnTo>
                      <a:pt x="0" y="2230920"/>
                    </a:lnTo>
                    <a:lnTo>
                      <a:pt x="2576042" y="2230920"/>
                    </a:lnTo>
                    <a:lnTo>
                      <a:pt x="1288021" y="0"/>
                    </a:lnTo>
                    <a:close/>
                  </a:path>
                </a:pathLst>
              </a:custGeom>
              <a:noFill/>
              <a:ln w="9525" cap="flat" cmpd="sng">
                <a:solidFill>
                  <a:schemeClr val="accent2"/>
                </a:solidFill>
                <a:prstDash val="solid"/>
                <a:round/>
                <a:headEnd type="none" w="sm" len="sm"/>
                <a:tailEnd type="none" w="sm" len="sm"/>
              </a:ln>
            </p:spPr>
            <p:txBody>
              <a:bodyPr spcFirstLastPara="1" wrap="square" lIns="0" tIns="0" rIns="0" bIns="0" anchor="t" anchorCtr="0">
                <a:noAutofit/>
              </a:bodyPr>
              <a:lstStyle/>
              <a:p>
                <a:endParaRPr sz="1200" dirty="0">
                  <a:solidFill>
                    <a:schemeClr val="accent4">
                      <a:lumMod val="50000"/>
                    </a:schemeClr>
                  </a:solidFill>
                  <a:cs typeface="B Nazanin" pitchFamily="2" charset="-78"/>
                </a:endParaRPr>
              </a:p>
            </p:txBody>
          </p:sp>
          <p:sp>
            <p:nvSpPr>
              <p:cNvPr id="8132" name="Google Shape;8132;p74"/>
              <p:cNvSpPr/>
              <p:nvPr/>
            </p:nvSpPr>
            <p:spPr>
              <a:xfrm>
                <a:off x="6060335" y="2920591"/>
                <a:ext cx="307300" cy="282602"/>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chemeClr val="accent2"/>
                </a:solidFill>
                <a:prstDash val="solid"/>
                <a:round/>
                <a:headEnd type="none" w="sm" len="sm"/>
                <a:tailEnd type="none" w="sm" len="sm"/>
              </a:ln>
            </p:spPr>
            <p:txBody>
              <a:bodyPr spcFirstLastPara="1" wrap="square" lIns="0" tIns="0" rIns="0" bIns="0" anchor="t" anchorCtr="0">
                <a:noAutofit/>
              </a:bodyPr>
              <a:lstStyle/>
              <a:p>
                <a:endParaRPr sz="1200" dirty="0">
                  <a:solidFill>
                    <a:schemeClr val="accent4">
                      <a:lumMod val="50000"/>
                    </a:schemeClr>
                  </a:solidFill>
                  <a:cs typeface="B Nazanin" pitchFamily="2" charset="-78"/>
                </a:endParaRPr>
              </a:p>
            </p:txBody>
          </p:sp>
        </p:grpSp>
      </p:grpSp>
      <p:grpSp>
        <p:nvGrpSpPr>
          <p:cNvPr id="8133" name="Google Shape;8133;p74"/>
          <p:cNvGrpSpPr/>
          <p:nvPr/>
        </p:nvGrpSpPr>
        <p:grpSpPr>
          <a:xfrm>
            <a:off x="10110875" y="2821055"/>
            <a:ext cx="1166635" cy="959467"/>
            <a:chOff x="7608988" y="2093194"/>
            <a:chExt cx="817276" cy="672147"/>
          </a:xfrm>
        </p:grpSpPr>
        <p:cxnSp>
          <p:nvCxnSpPr>
            <p:cNvPr id="8134" name="Google Shape;8134;p74"/>
            <p:cNvCxnSpPr/>
            <p:nvPr/>
          </p:nvCxnSpPr>
          <p:spPr>
            <a:xfrm rot="5400000" flipH="1">
              <a:off x="7620257" y="2136491"/>
              <a:ext cx="129900" cy="111300"/>
            </a:xfrm>
            <a:prstGeom prst="bentConnector3">
              <a:avLst>
                <a:gd name="adj1" fmla="val 50000"/>
              </a:avLst>
            </a:prstGeom>
            <a:noFill/>
            <a:ln w="9525" cap="flat" cmpd="sng">
              <a:solidFill>
                <a:schemeClr val="accent2"/>
              </a:solidFill>
              <a:prstDash val="solid"/>
              <a:round/>
              <a:headEnd type="none" w="med" len="med"/>
              <a:tailEnd type="none" w="med" len="med"/>
            </a:ln>
          </p:spPr>
        </p:cxnSp>
        <p:cxnSp>
          <p:nvCxnSpPr>
            <p:cNvPr id="8135" name="Google Shape;8135;p74"/>
            <p:cNvCxnSpPr/>
            <p:nvPr/>
          </p:nvCxnSpPr>
          <p:spPr>
            <a:xfrm rot="-5400000">
              <a:off x="8285120" y="2136491"/>
              <a:ext cx="129900" cy="111300"/>
            </a:xfrm>
            <a:prstGeom prst="bentConnector3">
              <a:avLst>
                <a:gd name="adj1" fmla="val 50000"/>
              </a:avLst>
            </a:prstGeom>
            <a:noFill/>
            <a:ln w="9525" cap="flat" cmpd="sng">
              <a:solidFill>
                <a:schemeClr val="accent2"/>
              </a:solidFill>
              <a:prstDash val="solid"/>
              <a:round/>
              <a:headEnd type="none" w="med" len="med"/>
              <a:tailEnd type="none" w="med" len="med"/>
            </a:ln>
          </p:spPr>
        </p:cxnSp>
        <p:cxnSp>
          <p:nvCxnSpPr>
            <p:cNvPr id="8136" name="Google Shape;8136;p74"/>
            <p:cNvCxnSpPr/>
            <p:nvPr/>
          </p:nvCxnSpPr>
          <p:spPr>
            <a:xfrm rot="5400000">
              <a:off x="7620257" y="2644741"/>
              <a:ext cx="129900" cy="111300"/>
            </a:xfrm>
            <a:prstGeom prst="bentConnector3">
              <a:avLst>
                <a:gd name="adj1" fmla="val 50000"/>
              </a:avLst>
            </a:prstGeom>
            <a:noFill/>
            <a:ln w="9525" cap="flat" cmpd="sng">
              <a:solidFill>
                <a:schemeClr val="accent2"/>
              </a:solidFill>
              <a:prstDash val="solid"/>
              <a:round/>
              <a:headEnd type="none" w="med" len="med"/>
              <a:tailEnd type="none" w="med" len="med"/>
            </a:ln>
          </p:spPr>
        </p:cxnSp>
        <p:cxnSp>
          <p:nvCxnSpPr>
            <p:cNvPr id="8137" name="Google Shape;8137;p74"/>
            <p:cNvCxnSpPr/>
            <p:nvPr/>
          </p:nvCxnSpPr>
          <p:spPr>
            <a:xfrm rot="-5400000" flipH="1">
              <a:off x="8285120" y="2644741"/>
              <a:ext cx="129900" cy="111300"/>
            </a:xfrm>
            <a:prstGeom prst="bentConnector3">
              <a:avLst>
                <a:gd name="adj1" fmla="val 50000"/>
              </a:avLst>
            </a:prstGeom>
            <a:noFill/>
            <a:ln w="9525" cap="flat" cmpd="sng">
              <a:solidFill>
                <a:schemeClr val="accent2"/>
              </a:solidFill>
              <a:prstDash val="solid"/>
              <a:round/>
              <a:headEnd type="none" w="med" len="med"/>
              <a:tailEnd type="none" w="med" len="med"/>
            </a:ln>
          </p:spPr>
        </p:cxnSp>
        <p:cxnSp>
          <p:nvCxnSpPr>
            <p:cNvPr id="8138" name="Google Shape;8138;p74"/>
            <p:cNvCxnSpPr/>
            <p:nvPr/>
          </p:nvCxnSpPr>
          <p:spPr>
            <a:xfrm rot="10800000">
              <a:off x="7608988" y="2425132"/>
              <a:ext cx="83400" cy="0"/>
            </a:xfrm>
            <a:prstGeom prst="straightConnector1">
              <a:avLst/>
            </a:prstGeom>
            <a:noFill/>
            <a:ln w="9525" cap="flat" cmpd="sng">
              <a:solidFill>
                <a:schemeClr val="accent2"/>
              </a:solidFill>
              <a:prstDash val="solid"/>
              <a:round/>
              <a:headEnd type="none" w="med" len="med"/>
              <a:tailEnd type="none" w="med" len="med"/>
            </a:ln>
          </p:spPr>
        </p:cxnSp>
        <p:cxnSp>
          <p:nvCxnSpPr>
            <p:cNvPr id="8139" name="Google Shape;8139;p74"/>
            <p:cNvCxnSpPr/>
            <p:nvPr/>
          </p:nvCxnSpPr>
          <p:spPr>
            <a:xfrm rot="10800000">
              <a:off x="8342865" y="2425132"/>
              <a:ext cx="83400" cy="0"/>
            </a:xfrm>
            <a:prstGeom prst="straightConnector1">
              <a:avLst/>
            </a:prstGeom>
            <a:noFill/>
            <a:ln w="9525" cap="flat" cmpd="sng">
              <a:solidFill>
                <a:schemeClr val="accent2"/>
              </a:solidFill>
              <a:prstDash val="solid"/>
              <a:round/>
              <a:headEnd type="none" w="med" len="med"/>
              <a:tailEnd type="none" w="med" len="med"/>
            </a:ln>
          </p:spPr>
        </p:cxnSp>
        <p:grpSp>
          <p:nvGrpSpPr>
            <p:cNvPr id="8140" name="Google Shape;8140;p74"/>
            <p:cNvGrpSpPr/>
            <p:nvPr/>
          </p:nvGrpSpPr>
          <p:grpSpPr>
            <a:xfrm>
              <a:off x="7721175" y="2093194"/>
              <a:ext cx="599587" cy="623846"/>
              <a:chOff x="7721175" y="2093194"/>
              <a:chExt cx="599587" cy="623846"/>
            </a:xfrm>
          </p:grpSpPr>
          <p:grpSp>
            <p:nvGrpSpPr>
              <p:cNvPr id="8141" name="Google Shape;8141;p74"/>
              <p:cNvGrpSpPr/>
              <p:nvPr/>
            </p:nvGrpSpPr>
            <p:grpSpPr>
              <a:xfrm>
                <a:off x="7721175" y="2093194"/>
                <a:ext cx="291605" cy="623846"/>
                <a:chOff x="9405575" y="2061418"/>
                <a:chExt cx="291605" cy="623846"/>
              </a:xfrm>
            </p:grpSpPr>
            <p:sp>
              <p:nvSpPr>
                <p:cNvPr id="8142" name="Google Shape;8142;p74"/>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43" name="Google Shape;8143;p74"/>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44" name="Google Shape;8144;p74"/>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45" name="Google Shape;8145;p74"/>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46" name="Google Shape;8146;p74"/>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47" name="Google Shape;8147;p74"/>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48" name="Google Shape;8148;p74"/>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149" name="Google Shape;8149;p74"/>
              <p:cNvGrpSpPr/>
              <p:nvPr/>
            </p:nvGrpSpPr>
            <p:grpSpPr>
              <a:xfrm flipH="1">
                <a:off x="8029157" y="2093194"/>
                <a:ext cx="291605" cy="623846"/>
                <a:chOff x="9405575" y="2061418"/>
                <a:chExt cx="291605" cy="623846"/>
              </a:xfrm>
            </p:grpSpPr>
            <p:sp>
              <p:nvSpPr>
                <p:cNvPr id="8150" name="Google Shape;8150;p74"/>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51" name="Google Shape;8151;p74"/>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52" name="Google Shape;8152;p74"/>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53" name="Google Shape;8153;p74"/>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54" name="Google Shape;8154;p74"/>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55" name="Google Shape;8155;p74"/>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56" name="Google Shape;8156;p74"/>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grpSp>
      <p:grpSp>
        <p:nvGrpSpPr>
          <p:cNvPr id="8157" name="Google Shape;8157;p74"/>
          <p:cNvGrpSpPr/>
          <p:nvPr/>
        </p:nvGrpSpPr>
        <p:grpSpPr>
          <a:xfrm>
            <a:off x="5370123" y="1642925"/>
            <a:ext cx="950076" cy="1047868"/>
            <a:chOff x="4206459" y="1191441"/>
            <a:chExt cx="712557" cy="785901"/>
          </a:xfrm>
        </p:grpSpPr>
        <p:sp>
          <p:nvSpPr>
            <p:cNvPr id="8158" name="Google Shape;8158;p74"/>
            <p:cNvSpPr/>
            <p:nvPr/>
          </p:nvSpPr>
          <p:spPr>
            <a:xfrm>
              <a:off x="4548248" y="1328649"/>
              <a:ext cx="325201" cy="32254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59" name="Google Shape;8159;p74"/>
            <p:cNvSpPr/>
            <p:nvPr/>
          </p:nvSpPr>
          <p:spPr>
            <a:xfrm>
              <a:off x="4557499" y="1656607"/>
              <a:ext cx="306674" cy="306648"/>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60" name="Google Shape;8160;p74"/>
            <p:cNvSpPr/>
            <p:nvPr/>
          </p:nvSpPr>
          <p:spPr>
            <a:xfrm>
              <a:off x="4251067" y="1523035"/>
              <a:ext cx="327536" cy="325023"/>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61" name="Google Shape;8161;p74"/>
            <p:cNvSpPr/>
            <p:nvPr/>
          </p:nvSpPr>
          <p:spPr>
            <a:xfrm>
              <a:off x="4277366" y="1220917"/>
              <a:ext cx="292242" cy="292217"/>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nvGrpSpPr>
            <p:cNvPr id="8162" name="Google Shape;8162;p74"/>
            <p:cNvGrpSpPr/>
            <p:nvPr/>
          </p:nvGrpSpPr>
          <p:grpSpPr>
            <a:xfrm>
              <a:off x="4644280" y="1290523"/>
              <a:ext cx="143716" cy="29463"/>
              <a:chOff x="4644280" y="1290523"/>
              <a:chExt cx="143716" cy="29463"/>
            </a:xfrm>
          </p:grpSpPr>
          <p:sp>
            <p:nvSpPr>
              <p:cNvPr id="8163" name="Google Shape;8163;p74"/>
              <p:cNvSpPr/>
              <p:nvPr/>
            </p:nvSpPr>
            <p:spPr>
              <a:xfrm>
                <a:off x="4736292" y="1294223"/>
                <a:ext cx="51704" cy="25762"/>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64" name="Google Shape;8164;p74"/>
              <p:cNvSpPr/>
              <p:nvPr/>
            </p:nvSpPr>
            <p:spPr>
              <a:xfrm>
                <a:off x="4700066" y="1290523"/>
                <a:ext cx="32206" cy="7988"/>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65" name="Google Shape;8165;p74"/>
              <p:cNvSpPr/>
              <p:nvPr/>
            </p:nvSpPr>
            <p:spPr>
              <a:xfrm>
                <a:off x="4644280" y="1300641"/>
                <a:ext cx="20225" cy="13283"/>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66" name="Google Shape;8166;p74"/>
              <p:cNvSpPr/>
              <p:nvPr/>
            </p:nvSpPr>
            <p:spPr>
              <a:xfrm>
                <a:off x="4667822" y="1291888"/>
                <a:ext cx="27779" cy="11433"/>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167" name="Google Shape;8167;p74"/>
            <p:cNvGrpSpPr/>
            <p:nvPr/>
          </p:nvGrpSpPr>
          <p:grpSpPr>
            <a:xfrm>
              <a:off x="4356567" y="1191441"/>
              <a:ext cx="143690" cy="29488"/>
              <a:chOff x="4356567" y="1191441"/>
              <a:chExt cx="143690" cy="29488"/>
            </a:xfrm>
          </p:grpSpPr>
          <p:sp>
            <p:nvSpPr>
              <p:cNvPr id="8168" name="Google Shape;8168;p74"/>
              <p:cNvSpPr/>
              <p:nvPr/>
            </p:nvSpPr>
            <p:spPr>
              <a:xfrm>
                <a:off x="4448554" y="1195154"/>
                <a:ext cx="51704" cy="25775"/>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69" name="Google Shape;8169;p74"/>
              <p:cNvSpPr/>
              <p:nvPr/>
            </p:nvSpPr>
            <p:spPr>
              <a:xfrm>
                <a:off x="4412341" y="1191441"/>
                <a:ext cx="32206" cy="8013"/>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70" name="Google Shape;8170;p74"/>
              <p:cNvSpPr/>
              <p:nvPr/>
            </p:nvSpPr>
            <p:spPr>
              <a:xfrm>
                <a:off x="4356567" y="1201573"/>
                <a:ext cx="20212" cy="1327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71" name="Google Shape;8171;p74"/>
              <p:cNvSpPr/>
              <p:nvPr/>
            </p:nvSpPr>
            <p:spPr>
              <a:xfrm>
                <a:off x="4380084" y="1192832"/>
                <a:ext cx="27779" cy="11433"/>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172" name="Google Shape;8172;p74"/>
            <p:cNvGrpSpPr/>
            <p:nvPr/>
          </p:nvGrpSpPr>
          <p:grpSpPr>
            <a:xfrm>
              <a:off x="4339009" y="1863727"/>
              <a:ext cx="143703" cy="29476"/>
              <a:chOff x="4339009" y="1863727"/>
              <a:chExt cx="143703" cy="29476"/>
            </a:xfrm>
          </p:grpSpPr>
          <p:sp>
            <p:nvSpPr>
              <p:cNvPr id="8173" name="Google Shape;8173;p74"/>
              <p:cNvSpPr/>
              <p:nvPr/>
            </p:nvSpPr>
            <p:spPr>
              <a:xfrm>
                <a:off x="4339009" y="1863727"/>
                <a:ext cx="51691" cy="25762"/>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74" name="Google Shape;8174;p74"/>
              <p:cNvSpPr/>
              <p:nvPr/>
            </p:nvSpPr>
            <p:spPr>
              <a:xfrm>
                <a:off x="4394732" y="1885202"/>
                <a:ext cx="32193" cy="8001"/>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75" name="Google Shape;8175;p74"/>
              <p:cNvSpPr/>
              <p:nvPr/>
            </p:nvSpPr>
            <p:spPr>
              <a:xfrm>
                <a:off x="4462488" y="1869814"/>
                <a:ext cx="20225" cy="13258"/>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76" name="Google Shape;8176;p74"/>
              <p:cNvSpPr/>
              <p:nvPr/>
            </p:nvSpPr>
            <p:spPr>
              <a:xfrm>
                <a:off x="4431392" y="1880392"/>
                <a:ext cx="27804" cy="11433"/>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177" name="Google Shape;8177;p74"/>
            <p:cNvGrpSpPr/>
            <p:nvPr/>
          </p:nvGrpSpPr>
          <p:grpSpPr>
            <a:xfrm>
              <a:off x="4206459" y="1607315"/>
              <a:ext cx="29539" cy="142899"/>
              <a:chOff x="4206459" y="1607315"/>
              <a:chExt cx="29539" cy="142899"/>
            </a:xfrm>
          </p:grpSpPr>
          <p:sp>
            <p:nvSpPr>
              <p:cNvPr id="8178" name="Google Shape;8178;p74"/>
              <p:cNvSpPr/>
              <p:nvPr/>
            </p:nvSpPr>
            <p:spPr>
              <a:xfrm>
                <a:off x="4209840" y="1607315"/>
                <a:ext cx="26158" cy="50989"/>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79" name="Google Shape;8179;p74"/>
              <p:cNvSpPr/>
              <p:nvPr/>
            </p:nvSpPr>
            <p:spPr>
              <a:xfrm>
                <a:off x="4206459" y="1662910"/>
                <a:ext cx="8230" cy="3178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80" name="Google Shape;8180;p74"/>
              <p:cNvSpPr/>
              <p:nvPr/>
            </p:nvSpPr>
            <p:spPr>
              <a:xfrm>
                <a:off x="4216194" y="1730768"/>
                <a:ext cx="14227" cy="19446"/>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81" name="Google Shape;8181;p74"/>
              <p:cNvSpPr/>
              <p:nvPr/>
            </p:nvSpPr>
            <p:spPr>
              <a:xfrm>
                <a:off x="4207607" y="1699506"/>
                <a:ext cx="12045" cy="27153"/>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sp>
          <p:nvSpPr>
            <p:cNvPr id="8182" name="Google Shape;8182;p74"/>
            <p:cNvSpPr/>
            <p:nvPr/>
          </p:nvSpPr>
          <p:spPr>
            <a:xfrm>
              <a:off x="4250519" y="1416170"/>
              <a:ext cx="26783" cy="52303"/>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83" name="Google Shape;8183;p74"/>
            <p:cNvSpPr/>
            <p:nvPr/>
          </p:nvSpPr>
          <p:spPr>
            <a:xfrm>
              <a:off x="4276166" y="1471370"/>
              <a:ext cx="24359" cy="2529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84" name="Google Shape;8184;p74"/>
            <p:cNvSpPr/>
            <p:nvPr/>
          </p:nvSpPr>
          <p:spPr>
            <a:xfrm>
              <a:off x="4330231" y="1513121"/>
              <a:ext cx="21462" cy="10986"/>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85" name="Google Shape;8185;p74"/>
            <p:cNvSpPr/>
            <p:nvPr/>
          </p:nvSpPr>
          <p:spPr>
            <a:xfrm>
              <a:off x="4302005" y="1497298"/>
              <a:ext cx="25469" cy="17647"/>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nvGrpSpPr>
            <p:cNvPr id="8186" name="Google Shape;8186;p74"/>
            <p:cNvGrpSpPr/>
            <p:nvPr/>
          </p:nvGrpSpPr>
          <p:grpSpPr>
            <a:xfrm>
              <a:off x="4889463" y="1423737"/>
              <a:ext cx="29552" cy="142899"/>
              <a:chOff x="4889463" y="1423737"/>
              <a:chExt cx="29552" cy="142899"/>
            </a:xfrm>
          </p:grpSpPr>
          <p:sp>
            <p:nvSpPr>
              <p:cNvPr id="8187" name="Google Shape;8187;p74"/>
              <p:cNvSpPr/>
              <p:nvPr/>
            </p:nvSpPr>
            <p:spPr>
              <a:xfrm>
                <a:off x="4889463" y="1515647"/>
                <a:ext cx="26158" cy="50989"/>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88" name="Google Shape;8188;p74"/>
              <p:cNvSpPr/>
              <p:nvPr/>
            </p:nvSpPr>
            <p:spPr>
              <a:xfrm>
                <a:off x="4910772" y="1479256"/>
                <a:ext cx="8243" cy="3178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89" name="Google Shape;8189;p74"/>
              <p:cNvSpPr/>
              <p:nvPr/>
            </p:nvSpPr>
            <p:spPr>
              <a:xfrm>
                <a:off x="4895052" y="1423737"/>
                <a:ext cx="14215" cy="19446"/>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90" name="Google Shape;8190;p74"/>
              <p:cNvSpPr/>
              <p:nvPr/>
            </p:nvSpPr>
            <p:spPr>
              <a:xfrm>
                <a:off x="4905783" y="1447292"/>
                <a:ext cx="12071" cy="27153"/>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191" name="Google Shape;8191;p74"/>
            <p:cNvGrpSpPr/>
            <p:nvPr/>
          </p:nvGrpSpPr>
          <p:grpSpPr>
            <a:xfrm>
              <a:off x="4771663" y="1876896"/>
              <a:ext cx="108651" cy="100447"/>
              <a:chOff x="4771663" y="1876896"/>
              <a:chExt cx="108651" cy="100447"/>
            </a:xfrm>
          </p:grpSpPr>
          <p:sp>
            <p:nvSpPr>
              <p:cNvPr id="8192" name="Google Shape;8192;p74"/>
              <p:cNvSpPr/>
              <p:nvPr/>
            </p:nvSpPr>
            <p:spPr>
              <a:xfrm>
                <a:off x="4771663" y="1951210"/>
                <a:ext cx="53184" cy="26132"/>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93" name="Google Shape;8193;p74"/>
              <p:cNvSpPr/>
              <p:nvPr/>
            </p:nvSpPr>
            <p:spPr>
              <a:xfrm>
                <a:off x="4826850" y="1927897"/>
                <a:ext cx="26081" cy="23529"/>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94" name="Google Shape;8194;p74"/>
              <p:cNvSpPr/>
              <p:nvPr/>
            </p:nvSpPr>
            <p:spPr>
              <a:xfrm>
                <a:off x="4868600" y="1876896"/>
                <a:ext cx="11714" cy="20531"/>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95" name="Google Shape;8195;p74"/>
              <p:cNvSpPr/>
              <p:nvPr/>
            </p:nvSpPr>
            <p:spPr>
              <a:xfrm>
                <a:off x="4852804" y="1901038"/>
                <a:ext cx="18528" cy="24589"/>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grpSp>
        <p:nvGrpSpPr>
          <p:cNvPr id="8196" name="Google Shape;8196;p74"/>
          <p:cNvGrpSpPr/>
          <p:nvPr/>
        </p:nvGrpSpPr>
        <p:grpSpPr>
          <a:xfrm>
            <a:off x="5364092" y="2820555"/>
            <a:ext cx="1055049" cy="960467"/>
            <a:chOff x="267375" y="1071875"/>
            <a:chExt cx="470500" cy="428550"/>
          </a:xfrm>
        </p:grpSpPr>
        <p:sp>
          <p:nvSpPr>
            <p:cNvPr id="8197" name="Google Shape;8197;p74"/>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98" name="Google Shape;8198;p74"/>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199" name="Google Shape;8199;p74"/>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00" name="Google Shape;8200;p74"/>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01" name="Google Shape;8201;p74"/>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02" name="Google Shape;8202;p74"/>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03" name="Google Shape;8203;p74"/>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04" name="Google Shape;8204;p74"/>
            <p:cNvSpPr/>
            <p:nvPr/>
          </p:nvSpPr>
          <p:spPr>
            <a:xfrm>
              <a:off x="267375" y="1116025"/>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205" name="Google Shape;8205;p74"/>
          <p:cNvGrpSpPr/>
          <p:nvPr/>
        </p:nvGrpSpPr>
        <p:grpSpPr>
          <a:xfrm>
            <a:off x="964751" y="5013395"/>
            <a:ext cx="1877925" cy="897555"/>
            <a:chOff x="712664" y="3693287"/>
            <a:chExt cx="1460738" cy="698160"/>
          </a:xfrm>
        </p:grpSpPr>
        <p:grpSp>
          <p:nvGrpSpPr>
            <p:cNvPr id="8206" name="Google Shape;8206;p74"/>
            <p:cNvGrpSpPr/>
            <p:nvPr/>
          </p:nvGrpSpPr>
          <p:grpSpPr>
            <a:xfrm>
              <a:off x="1380079" y="4133090"/>
              <a:ext cx="234048" cy="258099"/>
              <a:chOff x="1380079" y="4133090"/>
              <a:chExt cx="234048" cy="258099"/>
            </a:xfrm>
          </p:grpSpPr>
          <p:sp>
            <p:nvSpPr>
              <p:cNvPr id="8207" name="Google Shape;8207;p74"/>
              <p:cNvSpPr/>
              <p:nvPr/>
            </p:nvSpPr>
            <p:spPr>
              <a:xfrm>
                <a:off x="1380079" y="4323114"/>
                <a:ext cx="136140" cy="68075"/>
              </a:xfrm>
              <a:custGeom>
                <a:avLst/>
                <a:gdLst/>
                <a:ahLst/>
                <a:cxnLst/>
                <a:rect l="l" t="t" r="r" b="b"/>
                <a:pathLst>
                  <a:path w="27160" h="13581" extrusionOk="0">
                    <a:moveTo>
                      <a:pt x="13580" y="1"/>
                    </a:moveTo>
                    <a:cubicBezTo>
                      <a:pt x="6083" y="1"/>
                      <a:pt x="0" y="6077"/>
                      <a:pt x="0" y="13580"/>
                    </a:cubicBezTo>
                    <a:lnTo>
                      <a:pt x="27159" y="13580"/>
                    </a:lnTo>
                    <a:cubicBezTo>
                      <a:pt x="27159" y="6077"/>
                      <a:pt x="21083" y="1"/>
                      <a:pt x="13580"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08" name="Google Shape;8208;p74"/>
              <p:cNvSpPr/>
              <p:nvPr/>
            </p:nvSpPr>
            <p:spPr>
              <a:xfrm>
                <a:off x="1432589" y="4133090"/>
                <a:ext cx="29529" cy="191793"/>
              </a:xfrm>
              <a:custGeom>
                <a:avLst/>
                <a:gdLst/>
                <a:ahLst/>
                <a:cxnLst/>
                <a:rect l="l" t="t" r="r" b="b"/>
                <a:pathLst>
                  <a:path w="5891" h="38263" extrusionOk="0">
                    <a:moveTo>
                      <a:pt x="3276" y="0"/>
                    </a:moveTo>
                    <a:lnTo>
                      <a:pt x="0" y="38263"/>
                    </a:lnTo>
                    <a:lnTo>
                      <a:pt x="5890" y="38194"/>
                    </a:lnTo>
                    <a:lnTo>
                      <a:pt x="3276" y="0"/>
                    </a:ln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09" name="Google Shape;8209;p74"/>
              <p:cNvSpPr/>
              <p:nvPr/>
            </p:nvSpPr>
            <p:spPr>
              <a:xfrm>
                <a:off x="1492085" y="4253278"/>
                <a:ext cx="122041" cy="92186"/>
              </a:xfrm>
              <a:custGeom>
                <a:avLst/>
                <a:gdLst/>
                <a:ahLst/>
                <a:cxnLst/>
                <a:rect l="l" t="t" r="r" b="b"/>
                <a:pathLst>
                  <a:path w="33574" h="25222" extrusionOk="0">
                    <a:moveTo>
                      <a:pt x="32291" y="1"/>
                    </a:moveTo>
                    <a:lnTo>
                      <a:pt x="1" y="23463"/>
                    </a:lnTo>
                    <a:lnTo>
                      <a:pt x="1277" y="25222"/>
                    </a:lnTo>
                    <a:lnTo>
                      <a:pt x="33574" y="1759"/>
                    </a:lnTo>
                    <a:lnTo>
                      <a:pt x="32291" y="1"/>
                    </a:ln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210" name="Google Shape;8210;p74"/>
            <p:cNvGrpSpPr/>
            <p:nvPr/>
          </p:nvGrpSpPr>
          <p:grpSpPr>
            <a:xfrm>
              <a:off x="884610" y="3864082"/>
              <a:ext cx="1118566" cy="527275"/>
              <a:chOff x="890961" y="3865463"/>
              <a:chExt cx="1115221" cy="525698"/>
            </a:xfrm>
          </p:grpSpPr>
          <p:sp>
            <p:nvSpPr>
              <p:cNvPr id="8211" name="Google Shape;8211;p74"/>
              <p:cNvSpPr/>
              <p:nvPr/>
            </p:nvSpPr>
            <p:spPr>
              <a:xfrm>
                <a:off x="1070568" y="3865463"/>
                <a:ext cx="756474" cy="330074"/>
              </a:xfrm>
              <a:custGeom>
                <a:avLst/>
                <a:gdLst/>
                <a:ahLst/>
                <a:cxnLst/>
                <a:rect l="l" t="t" r="r" b="b"/>
                <a:pathLst>
                  <a:path w="148183" h="64657" extrusionOk="0">
                    <a:moveTo>
                      <a:pt x="74043" y="1"/>
                    </a:moveTo>
                    <a:cubicBezTo>
                      <a:pt x="45518" y="1"/>
                      <a:pt x="19504" y="10966"/>
                      <a:pt x="0" y="28932"/>
                    </a:cubicBezTo>
                    <a:lnTo>
                      <a:pt x="35732" y="64657"/>
                    </a:lnTo>
                    <a:cubicBezTo>
                      <a:pt x="45553" y="54774"/>
                      <a:pt x="59167" y="48663"/>
                      <a:pt x="74208" y="48663"/>
                    </a:cubicBezTo>
                    <a:cubicBezTo>
                      <a:pt x="89215" y="48663"/>
                      <a:pt x="102788" y="54739"/>
                      <a:pt x="112623" y="64567"/>
                    </a:cubicBezTo>
                    <a:lnTo>
                      <a:pt x="148182" y="29008"/>
                    </a:lnTo>
                    <a:cubicBezTo>
                      <a:pt x="128671" y="11008"/>
                      <a:pt x="102623" y="1"/>
                      <a:pt x="74043"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12" name="Google Shape;8212;p74"/>
              <p:cNvSpPr/>
              <p:nvPr/>
            </p:nvSpPr>
            <p:spPr>
              <a:xfrm>
                <a:off x="890961" y="4013171"/>
                <a:ext cx="362006" cy="377990"/>
              </a:xfrm>
              <a:custGeom>
                <a:avLst/>
                <a:gdLst/>
                <a:ahLst/>
                <a:cxnLst/>
                <a:rect l="l" t="t" r="r" b="b"/>
                <a:pathLst>
                  <a:path w="70912" h="74043" extrusionOk="0">
                    <a:moveTo>
                      <a:pt x="35180" y="0"/>
                    </a:moveTo>
                    <a:cubicBezTo>
                      <a:pt x="14925" y="18642"/>
                      <a:pt x="1697" y="44814"/>
                      <a:pt x="0" y="74042"/>
                    </a:cubicBezTo>
                    <a:lnTo>
                      <a:pt x="55077" y="74042"/>
                    </a:lnTo>
                    <a:cubicBezTo>
                      <a:pt x="55077" y="59084"/>
                      <a:pt x="61118" y="45545"/>
                      <a:pt x="70912" y="35725"/>
                    </a:cubicBezTo>
                    <a:lnTo>
                      <a:pt x="35180"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13" name="Google Shape;8213;p74"/>
              <p:cNvSpPr/>
              <p:nvPr/>
            </p:nvSpPr>
            <p:spPr>
              <a:xfrm>
                <a:off x="1645508" y="4013554"/>
                <a:ext cx="360673" cy="377607"/>
              </a:xfrm>
              <a:custGeom>
                <a:avLst/>
                <a:gdLst/>
                <a:ahLst/>
                <a:cxnLst/>
                <a:rect l="l" t="t" r="r" b="b"/>
                <a:pathLst>
                  <a:path w="70651" h="73968" extrusionOk="0">
                    <a:moveTo>
                      <a:pt x="35567" y="1"/>
                    </a:moveTo>
                    <a:lnTo>
                      <a:pt x="1" y="35560"/>
                    </a:lnTo>
                    <a:cubicBezTo>
                      <a:pt x="9836" y="45388"/>
                      <a:pt x="15912" y="58967"/>
                      <a:pt x="15912" y="73967"/>
                    </a:cubicBezTo>
                    <a:lnTo>
                      <a:pt x="70650" y="73967"/>
                    </a:lnTo>
                    <a:cubicBezTo>
                      <a:pt x="68954" y="44795"/>
                      <a:pt x="55767" y="18643"/>
                      <a:pt x="35567"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214" name="Google Shape;8214;p74"/>
            <p:cNvGrpSpPr/>
            <p:nvPr/>
          </p:nvGrpSpPr>
          <p:grpSpPr>
            <a:xfrm>
              <a:off x="712664" y="3693287"/>
              <a:ext cx="1460738" cy="698160"/>
              <a:chOff x="712664" y="3693025"/>
              <a:chExt cx="1460738" cy="698160"/>
            </a:xfrm>
          </p:grpSpPr>
          <p:sp>
            <p:nvSpPr>
              <p:cNvPr id="8215" name="Google Shape;8215;p74"/>
              <p:cNvSpPr/>
              <p:nvPr/>
            </p:nvSpPr>
            <p:spPr>
              <a:xfrm>
                <a:off x="1940752" y="4098034"/>
                <a:ext cx="232651" cy="293151"/>
              </a:xfrm>
              <a:custGeom>
                <a:avLst/>
                <a:gdLst/>
                <a:ahLst/>
                <a:cxnLst/>
                <a:rect l="l" t="t" r="r" b="b"/>
                <a:pathLst>
                  <a:path w="45484" h="57312" extrusionOk="0">
                    <a:moveTo>
                      <a:pt x="30704" y="0"/>
                    </a:moveTo>
                    <a:lnTo>
                      <a:pt x="0" y="13745"/>
                    </a:lnTo>
                    <a:cubicBezTo>
                      <a:pt x="6979" y="27270"/>
                      <a:pt x="11042" y="42111"/>
                      <a:pt x="11917" y="57311"/>
                    </a:cubicBezTo>
                    <a:lnTo>
                      <a:pt x="45484" y="57311"/>
                    </a:lnTo>
                    <a:cubicBezTo>
                      <a:pt x="44594" y="37118"/>
                      <a:pt x="39525" y="17683"/>
                      <a:pt x="30704"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16" name="Google Shape;8216;p74"/>
              <p:cNvSpPr/>
              <p:nvPr/>
            </p:nvSpPr>
            <p:spPr>
              <a:xfrm>
                <a:off x="1736852" y="3804671"/>
                <a:ext cx="360950" cy="363671"/>
              </a:xfrm>
              <a:custGeom>
                <a:avLst/>
                <a:gdLst/>
                <a:ahLst/>
                <a:cxnLst/>
                <a:rect l="l" t="t" r="r" b="b"/>
                <a:pathLst>
                  <a:path w="70567" h="71099" extrusionOk="0">
                    <a:moveTo>
                      <a:pt x="18573" y="1"/>
                    </a:moveTo>
                    <a:lnTo>
                      <a:pt x="0" y="28008"/>
                    </a:lnTo>
                    <a:cubicBezTo>
                      <a:pt x="16938" y="38505"/>
                      <a:pt x="30711" y="53395"/>
                      <a:pt x="39863" y="71098"/>
                    </a:cubicBezTo>
                    <a:lnTo>
                      <a:pt x="70567" y="57353"/>
                    </a:lnTo>
                    <a:cubicBezTo>
                      <a:pt x="63753" y="43719"/>
                      <a:pt x="54712" y="31125"/>
                      <a:pt x="43629" y="20042"/>
                    </a:cubicBezTo>
                    <a:cubicBezTo>
                      <a:pt x="36049" y="12449"/>
                      <a:pt x="27642" y="5725"/>
                      <a:pt x="18573"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17" name="Google Shape;8217;p74"/>
              <p:cNvSpPr/>
              <p:nvPr/>
            </p:nvSpPr>
            <p:spPr>
              <a:xfrm>
                <a:off x="1443914" y="3693025"/>
                <a:ext cx="387937" cy="254911"/>
              </a:xfrm>
              <a:custGeom>
                <a:avLst/>
                <a:gdLst/>
                <a:ahLst/>
                <a:cxnLst/>
                <a:rect l="l" t="t" r="r" b="b"/>
                <a:pathLst>
                  <a:path w="75843" h="49836" extrusionOk="0">
                    <a:moveTo>
                      <a:pt x="0" y="0"/>
                    </a:moveTo>
                    <a:lnTo>
                      <a:pt x="0" y="33518"/>
                    </a:lnTo>
                    <a:cubicBezTo>
                      <a:pt x="20987" y="33552"/>
                      <a:pt x="40615" y="39518"/>
                      <a:pt x="57270" y="49835"/>
                    </a:cubicBezTo>
                    <a:lnTo>
                      <a:pt x="75843" y="21828"/>
                    </a:lnTo>
                    <a:cubicBezTo>
                      <a:pt x="53339" y="7641"/>
                      <a:pt x="27256" y="28"/>
                      <a:pt x="0"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18" name="Google Shape;8218;p74"/>
              <p:cNvSpPr/>
              <p:nvPr/>
            </p:nvSpPr>
            <p:spPr>
              <a:xfrm>
                <a:off x="1054844" y="3693025"/>
                <a:ext cx="389072" cy="254558"/>
              </a:xfrm>
              <a:custGeom>
                <a:avLst/>
                <a:gdLst/>
                <a:ahLst/>
                <a:cxnLst/>
                <a:rect l="l" t="t" r="r" b="b"/>
                <a:pathLst>
                  <a:path w="76065" h="49767" extrusionOk="0">
                    <a:moveTo>
                      <a:pt x="75892" y="0"/>
                    </a:moveTo>
                    <a:cubicBezTo>
                      <a:pt x="48629" y="0"/>
                      <a:pt x="22525" y="7579"/>
                      <a:pt x="1" y="21745"/>
                    </a:cubicBezTo>
                    <a:lnTo>
                      <a:pt x="18574" y="49766"/>
                    </a:lnTo>
                    <a:cubicBezTo>
                      <a:pt x="35250" y="39463"/>
                      <a:pt x="54898" y="33518"/>
                      <a:pt x="75892" y="33518"/>
                    </a:cubicBezTo>
                    <a:lnTo>
                      <a:pt x="76064" y="33518"/>
                    </a:lnTo>
                    <a:lnTo>
                      <a:pt x="76064"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19" name="Google Shape;8219;p74"/>
              <p:cNvSpPr/>
              <p:nvPr/>
            </p:nvSpPr>
            <p:spPr>
              <a:xfrm>
                <a:off x="788438" y="3804252"/>
                <a:ext cx="361411" cy="363809"/>
              </a:xfrm>
              <a:custGeom>
                <a:avLst/>
                <a:gdLst/>
                <a:ahLst/>
                <a:cxnLst/>
                <a:rect l="l" t="t" r="r" b="b"/>
                <a:pathLst>
                  <a:path w="70657" h="71126" extrusionOk="0">
                    <a:moveTo>
                      <a:pt x="52084" y="0"/>
                    </a:moveTo>
                    <a:cubicBezTo>
                      <a:pt x="42959" y="5745"/>
                      <a:pt x="34518" y="12490"/>
                      <a:pt x="26904" y="20124"/>
                    </a:cubicBezTo>
                    <a:cubicBezTo>
                      <a:pt x="15828" y="31194"/>
                      <a:pt x="6800" y="43759"/>
                      <a:pt x="0" y="57373"/>
                    </a:cubicBezTo>
                    <a:lnTo>
                      <a:pt x="30704" y="71125"/>
                    </a:lnTo>
                    <a:cubicBezTo>
                      <a:pt x="39870" y="53401"/>
                      <a:pt x="53677" y="38504"/>
                      <a:pt x="70657" y="28021"/>
                    </a:cubicBezTo>
                    <a:lnTo>
                      <a:pt x="52084"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20" name="Google Shape;8220;p74"/>
              <p:cNvSpPr/>
              <p:nvPr/>
            </p:nvSpPr>
            <p:spPr>
              <a:xfrm>
                <a:off x="712664" y="4097717"/>
                <a:ext cx="232830" cy="293432"/>
              </a:xfrm>
              <a:custGeom>
                <a:avLst/>
                <a:gdLst/>
                <a:ahLst/>
                <a:cxnLst/>
                <a:rect l="l" t="t" r="r" b="b"/>
                <a:pathLst>
                  <a:path w="45519" h="57367" extrusionOk="0">
                    <a:moveTo>
                      <a:pt x="14814" y="0"/>
                    </a:moveTo>
                    <a:cubicBezTo>
                      <a:pt x="5966" y="17697"/>
                      <a:pt x="890" y="37152"/>
                      <a:pt x="0" y="57366"/>
                    </a:cubicBezTo>
                    <a:lnTo>
                      <a:pt x="33566" y="57366"/>
                    </a:lnTo>
                    <a:cubicBezTo>
                      <a:pt x="34442" y="42152"/>
                      <a:pt x="38511" y="27283"/>
                      <a:pt x="45518" y="13745"/>
                    </a:cubicBezTo>
                    <a:lnTo>
                      <a:pt x="14814"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grpSp>
        <p:nvGrpSpPr>
          <p:cNvPr id="8221" name="Google Shape;8221;p74"/>
          <p:cNvGrpSpPr/>
          <p:nvPr/>
        </p:nvGrpSpPr>
        <p:grpSpPr>
          <a:xfrm>
            <a:off x="4215038" y="1642925"/>
            <a:ext cx="1060647" cy="985108"/>
            <a:chOff x="3348603" y="1236445"/>
            <a:chExt cx="749256" cy="695894"/>
          </a:xfrm>
        </p:grpSpPr>
        <p:grpSp>
          <p:nvGrpSpPr>
            <p:cNvPr id="8222" name="Google Shape;8222;p74"/>
            <p:cNvGrpSpPr/>
            <p:nvPr/>
          </p:nvGrpSpPr>
          <p:grpSpPr>
            <a:xfrm>
              <a:off x="3583779" y="1236445"/>
              <a:ext cx="293795" cy="285811"/>
              <a:chOff x="3750225" y="1774000"/>
              <a:chExt cx="149575" cy="145525"/>
            </a:xfrm>
          </p:grpSpPr>
          <p:sp>
            <p:nvSpPr>
              <p:cNvPr id="8223" name="Google Shape;8223;p74"/>
              <p:cNvSpPr/>
              <p:nvPr/>
            </p:nvSpPr>
            <p:spPr>
              <a:xfrm>
                <a:off x="3750225" y="1774000"/>
                <a:ext cx="149575" cy="145525"/>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24" name="Google Shape;8224;p74"/>
              <p:cNvSpPr/>
              <p:nvPr/>
            </p:nvSpPr>
            <p:spPr>
              <a:xfrm>
                <a:off x="3776075" y="1794931"/>
                <a:ext cx="82600"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225" name="Google Shape;8225;p74"/>
            <p:cNvGrpSpPr/>
            <p:nvPr/>
          </p:nvGrpSpPr>
          <p:grpSpPr>
            <a:xfrm>
              <a:off x="3775534" y="1462599"/>
              <a:ext cx="322325" cy="285958"/>
              <a:chOff x="3847850" y="1889150"/>
              <a:chExt cx="164100" cy="145600"/>
            </a:xfrm>
          </p:grpSpPr>
          <p:sp>
            <p:nvSpPr>
              <p:cNvPr id="8226" name="Google Shape;8226;p74"/>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27" name="Google Shape;8227;p74"/>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228" name="Google Shape;8228;p74"/>
            <p:cNvGrpSpPr/>
            <p:nvPr/>
          </p:nvGrpSpPr>
          <p:grpSpPr>
            <a:xfrm>
              <a:off x="3545329" y="1646528"/>
              <a:ext cx="293746" cy="285811"/>
              <a:chOff x="3730650" y="1982800"/>
              <a:chExt cx="149550" cy="145525"/>
            </a:xfrm>
          </p:grpSpPr>
          <p:sp>
            <p:nvSpPr>
              <p:cNvPr id="8229" name="Google Shape;8229;p74"/>
              <p:cNvSpPr/>
              <p:nvPr/>
            </p:nvSpPr>
            <p:spPr>
              <a:xfrm>
                <a:off x="3730650" y="1982800"/>
                <a:ext cx="149550" cy="14552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30" name="Google Shape;8230;p74"/>
              <p:cNvSpPr/>
              <p:nvPr/>
            </p:nvSpPr>
            <p:spPr>
              <a:xfrm>
                <a:off x="3771925" y="2027231"/>
                <a:ext cx="86575" cy="78750"/>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231" name="Google Shape;8231;p74"/>
            <p:cNvGrpSpPr/>
            <p:nvPr/>
          </p:nvGrpSpPr>
          <p:grpSpPr>
            <a:xfrm>
              <a:off x="3348603" y="1415046"/>
              <a:ext cx="294384" cy="284387"/>
              <a:chOff x="3630494" y="1864938"/>
              <a:chExt cx="149875" cy="144800"/>
            </a:xfrm>
          </p:grpSpPr>
          <p:sp>
            <p:nvSpPr>
              <p:cNvPr id="8232" name="Google Shape;8232;p74"/>
              <p:cNvSpPr/>
              <p:nvPr/>
            </p:nvSpPr>
            <p:spPr>
              <a:xfrm>
                <a:off x="3630494" y="1864938"/>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33" name="Google Shape;8233;p74"/>
              <p:cNvSpPr/>
              <p:nvPr/>
            </p:nvSpPr>
            <p:spPr>
              <a:xfrm>
                <a:off x="3654119" y="1906594"/>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grpSp>
        <p:nvGrpSpPr>
          <p:cNvPr id="8234" name="Google Shape;8234;p74"/>
          <p:cNvGrpSpPr/>
          <p:nvPr/>
        </p:nvGrpSpPr>
        <p:grpSpPr>
          <a:xfrm>
            <a:off x="3043740" y="5006786"/>
            <a:ext cx="1766565" cy="904111"/>
            <a:chOff x="2413923" y="3711366"/>
            <a:chExt cx="1374117" cy="703260"/>
          </a:xfrm>
        </p:grpSpPr>
        <p:grpSp>
          <p:nvGrpSpPr>
            <p:cNvPr id="8235" name="Google Shape;8235;p74"/>
            <p:cNvGrpSpPr/>
            <p:nvPr/>
          </p:nvGrpSpPr>
          <p:grpSpPr>
            <a:xfrm>
              <a:off x="2413923" y="3711366"/>
              <a:ext cx="1374117" cy="703260"/>
              <a:chOff x="2413923" y="3711366"/>
              <a:chExt cx="1374117" cy="703260"/>
            </a:xfrm>
          </p:grpSpPr>
          <p:sp>
            <p:nvSpPr>
              <p:cNvPr id="8236" name="Google Shape;8236;p74"/>
              <p:cNvSpPr/>
              <p:nvPr/>
            </p:nvSpPr>
            <p:spPr>
              <a:xfrm>
                <a:off x="2484774" y="3827200"/>
                <a:ext cx="1231201" cy="587426"/>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nvGrpSpPr>
              <p:cNvPr id="8237" name="Google Shape;8237;p74"/>
              <p:cNvGrpSpPr/>
              <p:nvPr/>
            </p:nvGrpSpPr>
            <p:grpSpPr>
              <a:xfrm>
                <a:off x="2600284" y="3808654"/>
                <a:ext cx="234506" cy="138009"/>
                <a:chOff x="2600284" y="3808654"/>
                <a:chExt cx="234506" cy="138009"/>
              </a:xfrm>
            </p:grpSpPr>
            <p:sp>
              <p:nvSpPr>
                <p:cNvPr id="8238" name="Google Shape;8238;p74"/>
                <p:cNvSpPr/>
                <p:nvPr/>
              </p:nvSpPr>
              <p:spPr>
                <a:xfrm>
                  <a:off x="2767890" y="3879764"/>
                  <a:ext cx="66900" cy="66900"/>
                </a:xfrm>
                <a:prstGeom prst="ellipse">
                  <a:avLst/>
                </a:prstGeom>
                <a:solidFill>
                  <a:srgbClr val="869FB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cxnSp>
              <p:nvCxnSpPr>
                <p:cNvPr id="8239" name="Google Shape;8239;p74"/>
                <p:cNvCxnSpPr/>
                <p:nvPr/>
              </p:nvCxnSpPr>
              <p:spPr>
                <a:xfrm rot="10800000">
                  <a:off x="2600284" y="3808654"/>
                  <a:ext cx="201000" cy="72300"/>
                </a:xfrm>
                <a:prstGeom prst="bentConnector3">
                  <a:avLst>
                    <a:gd name="adj1" fmla="val 50000"/>
                  </a:avLst>
                </a:prstGeom>
                <a:noFill/>
                <a:ln w="19050" cap="flat" cmpd="sng">
                  <a:solidFill>
                    <a:schemeClr val="accent2"/>
                  </a:solidFill>
                  <a:prstDash val="solid"/>
                  <a:round/>
                  <a:headEnd type="none" w="med" len="med"/>
                  <a:tailEnd type="none" w="med" len="med"/>
                </a:ln>
              </p:spPr>
            </p:cxnSp>
          </p:grpSp>
          <p:grpSp>
            <p:nvGrpSpPr>
              <p:cNvPr id="8240" name="Google Shape;8240;p74"/>
              <p:cNvGrpSpPr/>
              <p:nvPr/>
            </p:nvGrpSpPr>
            <p:grpSpPr>
              <a:xfrm>
                <a:off x="3359659" y="3805664"/>
                <a:ext cx="232294" cy="141000"/>
                <a:chOff x="3359659" y="3805664"/>
                <a:chExt cx="232294" cy="141000"/>
              </a:xfrm>
            </p:grpSpPr>
            <p:sp>
              <p:nvSpPr>
                <p:cNvPr id="8241" name="Google Shape;8241;p74"/>
                <p:cNvSpPr/>
                <p:nvPr/>
              </p:nvSpPr>
              <p:spPr>
                <a:xfrm>
                  <a:off x="3359659" y="3879764"/>
                  <a:ext cx="66900" cy="66900"/>
                </a:xfrm>
                <a:prstGeom prst="ellipse">
                  <a:avLst/>
                </a:prstGeom>
                <a:solidFill>
                  <a:srgbClr val="869FB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cxnSp>
              <p:nvCxnSpPr>
                <p:cNvPr id="8242" name="Google Shape;8242;p74"/>
                <p:cNvCxnSpPr/>
                <p:nvPr/>
              </p:nvCxnSpPr>
              <p:spPr>
                <a:xfrm rot="10800000" flipH="1">
                  <a:off x="3393053" y="3805664"/>
                  <a:ext cx="198900" cy="78000"/>
                </a:xfrm>
                <a:prstGeom prst="bentConnector3">
                  <a:avLst>
                    <a:gd name="adj1" fmla="val 50000"/>
                  </a:avLst>
                </a:prstGeom>
                <a:noFill/>
                <a:ln w="19050" cap="flat" cmpd="sng">
                  <a:solidFill>
                    <a:schemeClr val="accent2"/>
                  </a:solidFill>
                  <a:prstDash val="solid"/>
                  <a:round/>
                  <a:headEnd type="none" w="med" len="med"/>
                  <a:tailEnd type="none" w="med" len="med"/>
                </a:ln>
              </p:spPr>
            </p:cxnSp>
          </p:grpSp>
          <p:grpSp>
            <p:nvGrpSpPr>
              <p:cNvPr id="8243" name="Google Shape;8243;p74"/>
              <p:cNvGrpSpPr/>
              <p:nvPr/>
            </p:nvGrpSpPr>
            <p:grpSpPr>
              <a:xfrm>
                <a:off x="3067316" y="3711366"/>
                <a:ext cx="66900" cy="166809"/>
                <a:chOff x="3067316" y="3711366"/>
                <a:chExt cx="66900" cy="166809"/>
              </a:xfrm>
            </p:grpSpPr>
            <p:sp>
              <p:nvSpPr>
                <p:cNvPr id="8244" name="Google Shape;8244;p74"/>
                <p:cNvSpPr/>
                <p:nvPr/>
              </p:nvSpPr>
              <p:spPr>
                <a:xfrm>
                  <a:off x="3067316" y="3811276"/>
                  <a:ext cx="66900" cy="66900"/>
                </a:xfrm>
                <a:prstGeom prst="ellipse">
                  <a:avLst/>
                </a:prstGeom>
                <a:solidFill>
                  <a:srgbClr val="869FB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cxnSp>
              <p:nvCxnSpPr>
                <p:cNvPr id="8245" name="Google Shape;8245;p74"/>
                <p:cNvCxnSpPr/>
                <p:nvPr/>
              </p:nvCxnSpPr>
              <p:spPr>
                <a:xfrm rot="-5400000">
                  <a:off x="3050460" y="3761616"/>
                  <a:ext cx="101100" cy="600"/>
                </a:xfrm>
                <a:prstGeom prst="bentConnector3">
                  <a:avLst>
                    <a:gd name="adj1" fmla="val 50000"/>
                  </a:avLst>
                </a:prstGeom>
                <a:noFill/>
                <a:ln w="19050" cap="flat" cmpd="sng">
                  <a:solidFill>
                    <a:schemeClr val="accent2"/>
                  </a:solidFill>
                  <a:prstDash val="solid"/>
                  <a:round/>
                  <a:headEnd type="none" w="med" len="med"/>
                  <a:tailEnd type="none" w="med" len="med"/>
                </a:ln>
              </p:spPr>
            </p:cxnSp>
          </p:grpSp>
          <p:grpSp>
            <p:nvGrpSpPr>
              <p:cNvPr id="8246" name="Google Shape;8246;p74"/>
              <p:cNvGrpSpPr/>
              <p:nvPr/>
            </p:nvGrpSpPr>
            <p:grpSpPr>
              <a:xfrm>
                <a:off x="2413923" y="4058666"/>
                <a:ext cx="224119" cy="66900"/>
                <a:chOff x="2413923" y="4058666"/>
                <a:chExt cx="224119" cy="66900"/>
              </a:xfrm>
            </p:grpSpPr>
            <p:sp>
              <p:nvSpPr>
                <p:cNvPr id="8247" name="Google Shape;8247;p74"/>
                <p:cNvSpPr/>
                <p:nvPr/>
              </p:nvSpPr>
              <p:spPr>
                <a:xfrm>
                  <a:off x="2571142" y="4058666"/>
                  <a:ext cx="66900" cy="66900"/>
                </a:xfrm>
                <a:prstGeom prst="ellipse">
                  <a:avLst/>
                </a:prstGeom>
                <a:solidFill>
                  <a:srgbClr val="869FB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cxnSp>
              <p:nvCxnSpPr>
                <p:cNvPr id="8248" name="Google Shape;8248;p74"/>
                <p:cNvCxnSpPr/>
                <p:nvPr/>
              </p:nvCxnSpPr>
              <p:spPr>
                <a:xfrm flipH="1">
                  <a:off x="2413923" y="4092060"/>
                  <a:ext cx="159600" cy="600"/>
                </a:xfrm>
                <a:prstGeom prst="bentConnector3">
                  <a:avLst>
                    <a:gd name="adj1" fmla="val 50000"/>
                  </a:avLst>
                </a:prstGeom>
                <a:noFill/>
                <a:ln w="19050" cap="flat" cmpd="sng">
                  <a:solidFill>
                    <a:schemeClr val="accent2"/>
                  </a:solidFill>
                  <a:prstDash val="solid"/>
                  <a:round/>
                  <a:headEnd type="none" w="med" len="med"/>
                  <a:tailEnd type="none" w="med" len="med"/>
                </a:ln>
              </p:spPr>
            </p:cxnSp>
          </p:grpSp>
          <p:grpSp>
            <p:nvGrpSpPr>
              <p:cNvPr id="8249" name="Google Shape;8249;p74"/>
              <p:cNvGrpSpPr/>
              <p:nvPr/>
            </p:nvGrpSpPr>
            <p:grpSpPr>
              <a:xfrm>
                <a:off x="3564643" y="4058666"/>
                <a:ext cx="223397" cy="66900"/>
                <a:chOff x="3564643" y="4058666"/>
                <a:chExt cx="223397" cy="66900"/>
              </a:xfrm>
            </p:grpSpPr>
            <p:sp>
              <p:nvSpPr>
                <p:cNvPr id="8250" name="Google Shape;8250;p74"/>
                <p:cNvSpPr/>
                <p:nvPr/>
              </p:nvSpPr>
              <p:spPr>
                <a:xfrm>
                  <a:off x="3564643" y="4058666"/>
                  <a:ext cx="66900" cy="66900"/>
                </a:xfrm>
                <a:prstGeom prst="ellipse">
                  <a:avLst/>
                </a:prstGeom>
                <a:solidFill>
                  <a:srgbClr val="869FB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cxnSp>
              <p:nvCxnSpPr>
                <p:cNvPr id="8251" name="Google Shape;8251;p74"/>
                <p:cNvCxnSpPr/>
                <p:nvPr/>
              </p:nvCxnSpPr>
              <p:spPr>
                <a:xfrm>
                  <a:off x="3630240" y="4092060"/>
                  <a:ext cx="157800" cy="600"/>
                </a:xfrm>
                <a:prstGeom prst="bentConnector3">
                  <a:avLst>
                    <a:gd name="adj1" fmla="val 50000"/>
                  </a:avLst>
                </a:prstGeom>
                <a:noFill/>
                <a:ln w="19050" cap="flat" cmpd="sng">
                  <a:solidFill>
                    <a:schemeClr val="accent2"/>
                  </a:solidFill>
                  <a:prstDash val="solid"/>
                  <a:round/>
                  <a:headEnd type="none" w="med" len="med"/>
                  <a:tailEnd type="none" w="med" len="med"/>
                </a:ln>
              </p:spPr>
            </p:cxnSp>
          </p:grpSp>
        </p:grpSp>
        <p:grpSp>
          <p:nvGrpSpPr>
            <p:cNvPr id="8252" name="Google Shape;8252;p74"/>
            <p:cNvGrpSpPr/>
            <p:nvPr/>
          </p:nvGrpSpPr>
          <p:grpSpPr>
            <a:xfrm>
              <a:off x="2633353" y="3965763"/>
              <a:ext cx="933975" cy="445687"/>
              <a:chOff x="2633353" y="3965763"/>
              <a:chExt cx="933975" cy="445687"/>
            </a:xfrm>
          </p:grpSpPr>
          <p:sp>
            <p:nvSpPr>
              <p:cNvPr id="8253" name="Google Shape;8253;p74"/>
              <p:cNvSpPr/>
              <p:nvPr/>
            </p:nvSpPr>
            <p:spPr>
              <a:xfrm>
                <a:off x="2633353" y="3965763"/>
                <a:ext cx="933975" cy="445687"/>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54" name="Google Shape;8254;p74"/>
              <p:cNvSpPr/>
              <p:nvPr/>
            </p:nvSpPr>
            <p:spPr>
              <a:xfrm>
                <a:off x="2702006" y="4030399"/>
                <a:ext cx="798496" cy="381051"/>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grpSp>
        <p:nvGrpSpPr>
          <p:cNvPr id="8255" name="Google Shape;8255;p74"/>
          <p:cNvGrpSpPr/>
          <p:nvPr/>
        </p:nvGrpSpPr>
        <p:grpSpPr>
          <a:xfrm>
            <a:off x="8542770" y="1740850"/>
            <a:ext cx="1508116" cy="783177"/>
            <a:chOff x="238125" y="999450"/>
            <a:chExt cx="7140700" cy="3708225"/>
          </a:xfrm>
        </p:grpSpPr>
        <p:sp>
          <p:nvSpPr>
            <p:cNvPr id="8256" name="Google Shape;8256;p74"/>
            <p:cNvSpPr/>
            <p:nvPr/>
          </p:nvSpPr>
          <p:spPr>
            <a:xfrm>
              <a:off x="2171975" y="3872925"/>
              <a:ext cx="7900" cy="25"/>
            </a:xfrm>
            <a:custGeom>
              <a:avLst/>
              <a:gdLst/>
              <a:ahLst/>
              <a:cxnLst/>
              <a:rect l="l" t="t" r="r" b="b"/>
              <a:pathLst>
                <a:path w="316" h="1" extrusionOk="0">
                  <a:moveTo>
                    <a:pt x="316" y="0"/>
                  </a:moveTo>
                  <a:lnTo>
                    <a:pt x="1" y="0"/>
                  </a:lnTo>
                  <a:close/>
                </a:path>
              </a:pathLst>
            </a:custGeom>
            <a:solidFill>
              <a:srgbClr val="667E9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57" name="Google Shape;8257;p74"/>
            <p:cNvSpPr/>
            <p:nvPr/>
          </p:nvSpPr>
          <p:spPr>
            <a:xfrm>
              <a:off x="2180300" y="999450"/>
              <a:ext cx="3256350" cy="3708225"/>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58" name="Google Shape;8258;p74"/>
            <p:cNvSpPr/>
            <p:nvPr/>
          </p:nvSpPr>
          <p:spPr>
            <a:xfrm>
              <a:off x="238125" y="2853750"/>
              <a:ext cx="2358675" cy="1853475"/>
            </a:xfrm>
            <a:custGeom>
              <a:avLst/>
              <a:gdLst/>
              <a:ahLst/>
              <a:cxnLst/>
              <a:rect l="l" t="t" r="r" b="b"/>
              <a:pathLst>
                <a:path w="94347" h="74139" extrusionOk="0">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59" name="Google Shape;8259;p74"/>
            <p:cNvSpPr/>
            <p:nvPr/>
          </p:nvSpPr>
          <p:spPr>
            <a:xfrm>
              <a:off x="238125" y="999450"/>
              <a:ext cx="1942200" cy="2270400"/>
            </a:xfrm>
            <a:custGeom>
              <a:avLst/>
              <a:gdLst/>
              <a:ahLst/>
              <a:cxnLst/>
              <a:rect l="l" t="t" r="r" b="b"/>
              <a:pathLst>
                <a:path w="77688" h="90816" extrusionOk="0">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60" name="Google Shape;8260;p74"/>
            <p:cNvSpPr/>
            <p:nvPr/>
          </p:nvSpPr>
          <p:spPr>
            <a:xfrm>
              <a:off x="3808250" y="2852875"/>
              <a:ext cx="25" cy="25"/>
            </a:xfrm>
            <a:custGeom>
              <a:avLst/>
              <a:gdLst/>
              <a:ahLst/>
              <a:cxnLst/>
              <a:rect l="l" t="t" r="r" b="b"/>
              <a:pathLst>
                <a:path w="1" h="1" extrusionOk="0">
                  <a:moveTo>
                    <a:pt x="0" y="1"/>
                  </a:moveTo>
                  <a:close/>
                </a:path>
              </a:pathLst>
            </a:custGeom>
            <a:solidFill>
              <a:srgbClr val="DB634B"/>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61" name="Google Shape;8261;p74"/>
            <p:cNvSpPr/>
            <p:nvPr/>
          </p:nvSpPr>
          <p:spPr>
            <a:xfrm>
              <a:off x="1762475" y="999450"/>
              <a:ext cx="2386250" cy="2044875"/>
            </a:xfrm>
            <a:custGeom>
              <a:avLst/>
              <a:gdLst/>
              <a:ahLst/>
              <a:cxnLst/>
              <a:rect l="l" t="t" r="r" b="b"/>
              <a:pathLst>
                <a:path w="95450" h="81795" extrusionOk="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62" name="Google Shape;8262;p74"/>
            <p:cNvSpPr/>
            <p:nvPr/>
          </p:nvSpPr>
          <p:spPr>
            <a:xfrm>
              <a:off x="3338000" y="2435975"/>
              <a:ext cx="2101275" cy="2271250"/>
            </a:xfrm>
            <a:custGeom>
              <a:avLst/>
              <a:gdLst/>
              <a:ahLst/>
              <a:cxnLst/>
              <a:rect l="l" t="t" r="r" b="b"/>
              <a:pathLst>
                <a:path w="84051" h="90850" extrusionOk="0">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63" name="Google Shape;8263;p74"/>
            <p:cNvSpPr/>
            <p:nvPr/>
          </p:nvSpPr>
          <p:spPr>
            <a:xfrm>
              <a:off x="5019250" y="2852875"/>
              <a:ext cx="2359150" cy="1854350"/>
            </a:xfrm>
            <a:custGeom>
              <a:avLst/>
              <a:gdLst/>
              <a:ahLst/>
              <a:cxnLst/>
              <a:rect l="l" t="t" r="r" b="b"/>
              <a:pathLst>
                <a:path w="94366" h="74174" extrusionOk="0">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64" name="Google Shape;8264;p74"/>
            <p:cNvSpPr/>
            <p:nvPr/>
          </p:nvSpPr>
          <p:spPr>
            <a:xfrm>
              <a:off x="5025375" y="999450"/>
              <a:ext cx="2353450" cy="2270825"/>
            </a:xfrm>
            <a:custGeom>
              <a:avLst/>
              <a:gdLst/>
              <a:ahLst/>
              <a:cxnLst/>
              <a:rect l="l" t="t" r="r" b="b"/>
              <a:pathLst>
                <a:path w="94138" h="90833" extrusionOk="0">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265" name="Google Shape;8265;p74"/>
          <p:cNvGrpSpPr/>
          <p:nvPr/>
        </p:nvGrpSpPr>
        <p:grpSpPr>
          <a:xfrm>
            <a:off x="5011371" y="5006842"/>
            <a:ext cx="1834472" cy="904175"/>
            <a:chOff x="3913765" y="3641905"/>
            <a:chExt cx="1522805" cy="750560"/>
          </a:xfrm>
        </p:grpSpPr>
        <p:grpSp>
          <p:nvGrpSpPr>
            <p:cNvPr id="8266" name="Google Shape;8266;p74"/>
            <p:cNvGrpSpPr/>
            <p:nvPr/>
          </p:nvGrpSpPr>
          <p:grpSpPr>
            <a:xfrm>
              <a:off x="3913765" y="3997002"/>
              <a:ext cx="1522805" cy="395463"/>
              <a:chOff x="3913765" y="3997002"/>
              <a:chExt cx="1522805" cy="395463"/>
            </a:xfrm>
          </p:grpSpPr>
          <p:grpSp>
            <p:nvGrpSpPr>
              <p:cNvPr id="8267" name="Google Shape;8267;p74"/>
              <p:cNvGrpSpPr/>
              <p:nvPr/>
            </p:nvGrpSpPr>
            <p:grpSpPr>
              <a:xfrm>
                <a:off x="3913765" y="4138659"/>
                <a:ext cx="507602" cy="253806"/>
                <a:chOff x="3913765" y="4138659"/>
                <a:chExt cx="507602" cy="253806"/>
              </a:xfrm>
            </p:grpSpPr>
            <p:sp>
              <p:nvSpPr>
                <p:cNvPr id="8268" name="Google Shape;8268;p74"/>
                <p:cNvSpPr/>
                <p:nvPr/>
              </p:nvSpPr>
              <p:spPr>
                <a:xfrm>
                  <a:off x="3913765" y="4138659"/>
                  <a:ext cx="507602" cy="50764"/>
                </a:xfrm>
                <a:custGeom>
                  <a:avLst/>
                  <a:gdLst/>
                  <a:ahLst/>
                  <a:cxnLst/>
                  <a:rect l="l" t="t" r="r" b="b"/>
                  <a:pathLst>
                    <a:path w="95012" h="9502" fill="none" extrusionOk="0">
                      <a:moveTo>
                        <a:pt x="95011" y="1"/>
                      </a:moveTo>
                      <a:lnTo>
                        <a:pt x="23755" y="1"/>
                      </a:lnTo>
                      <a:lnTo>
                        <a:pt x="1" y="9501"/>
                      </a:lnTo>
                      <a:lnTo>
                        <a:pt x="95011" y="950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69" name="Google Shape;8269;p74"/>
                <p:cNvSpPr/>
                <p:nvPr/>
              </p:nvSpPr>
              <p:spPr>
                <a:xfrm>
                  <a:off x="3913765" y="4189418"/>
                  <a:ext cx="507602" cy="203047"/>
                </a:xfrm>
                <a:custGeom>
                  <a:avLst/>
                  <a:gdLst/>
                  <a:ahLst/>
                  <a:cxnLst/>
                  <a:rect l="l" t="t" r="r" b="b"/>
                  <a:pathLst>
                    <a:path w="95012" h="38006" fill="none" extrusionOk="0">
                      <a:moveTo>
                        <a:pt x="1" y="0"/>
                      </a:moveTo>
                      <a:lnTo>
                        <a:pt x="1" y="38005"/>
                      </a:lnTo>
                      <a:lnTo>
                        <a:pt x="95011" y="38005"/>
                      </a:lnTo>
                      <a:lnTo>
                        <a:pt x="95011" y="38005"/>
                      </a:lnTo>
                      <a:lnTo>
                        <a:pt x="95011" y="0"/>
                      </a:lnTo>
                      <a:close/>
                    </a:path>
                  </a:pathLst>
                </a:custGeom>
                <a:noFill/>
                <a:ln w="9525" cap="flat" cmpd="sng">
                  <a:solidFill>
                    <a:schemeClr val="accent2"/>
                  </a:solidFill>
                  <a:prstDash val="solid"/>
                  <a:miter lim="2676"/>
                  <a:headEnd type="none" w="sm" len="sm"/>
                  <a:tailEnd type="none" w="sm" len="sm"/>
                </a:ln>
              </p:spPr>
              <p:txBody>
                <a:bodyPr spcFirstLastPara="1" wrap="square" lIns="121900" tIns="121900" rIns="121900" bIns="121900" anchor="ctr" anchorCtr="0">
                  <a:noAutofit/>
                </a:bodyPr>
                <a:lstStyle/>
                <a:p>
                  <a:r>
                    <a:rPr lang="en" sz="2400" dirty="0">
                      <a:solidFill>
                        <a:schemeClr val="accent4">
                          <a:lumMod val="50000"/>
                        </a:schemeClr>
                      </a:solidFill>
                      <a:cs typeface="B Nazanin" pitchFamily="2" charset="-78"/>
                    </a:rPr>
                    <a:t>     </a:t>
                  </a:r>
                  <a:endParaRPr sz="2400" dirty="0">
                    <a:solidFill>
                      <a:schemeClr val="accent4">
                        <a:lumMod val="50000"/>
                      </a:schemeClr>
                    </a:solidFill>
                    <a:cs typeface="B Nazanin" pitchFamily="2" charset="-78"/>
                  </a:endParaRPr>
                </a:p>
              </p:txBody>
            </p:sp>
          </p:grpSp>
          <p:grpSp>
            <p:nvGrpSpPr>
              <p:cNvPr id="8270" name="Google Shape;8270;p74"/>
              <p:cNvGrpSpPr/>
              <p:nvPr/>
            </p:nvGrpSpPr>
            <p:grpSpPr>
              <a:xfrm>
                <a:off x="4421361" y="3997002"/>
                <a:ext cx="507618" cy="395463"/>
                <a:chOff x="4421361" y="3997002"/>
                <a:chExt cx="507618" cy="395463"/>
              </a:xfrm>
            </p:grpSpPr>
            <p:sp>
              <p:nvSpPr>
                <p:cNvPr id="8271" name="Google Shape;8271;p74"/>
                <p:cNvSpPr/>
                <p:nvPr/>
              </p:nvSpPr>
              <p:spPr>
                <a:xfrm>
                  <a:off x="4421361" y="3997002"/>
                  <a:ext cx="507618" cy="50759"/>
                </a:xfrm>
                <a:custGeom>
                  <a:avLst/>
                  <a:gdLst/>
                  <a:ahLst/>
                  <a:cxnLst/>
                  <a:rect l="l" t="t" r="r" b="b"/>
                  <a:pathLst>
                    <a:path w="95015" h="9501" fill="none" extrusionOk="0">
                      <a:moveTo>
                        <a:pt x="71260" y="0"/>
                      </a:moveTo>
                      <a:lnTo>
                        <a:pt x="23755" y="0"/>
                      </a:lnTo>
                      <a:lnTo>
                        <a:pt x="0" y="9501"/>
                      </a:lnTo>
                      <a:lnTo>
                        <a:pt x="95014" y="9501"/>
                      </a:lnTo>
                      <a:close/>
                    </a:path>
                  </a:pathLst>
                </a:custGeom>
                <a:noFill/>
                <a:ln w="9525" cap="sq"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72" name="Google Shape;8272;p74"/>
                <p:cNvSpPr/>
                <p:nvPr/>
              </p:nvSpPr>
              <p:spPr>
                <a:xfrm>
                  <a:off x="4421361" y="4047756"/>
                  <a:ext cx="507618" cy="344709"/>
                </a:xfrm>
                <a:custGeom>
                  <a:avLst/>
                  <a:gdLst/>
                  <a:ahLst/>
                  <a:cxnLst/>
                  <a:rect l="l" t="t" r="r" b="b"/>
                  <a:pathLst>
                    <a:path w="95015" h="64522" fill="none" extrusionOk="0">
                      <a:moveTo>
                        <a:pt x="0" y="1"/>
                      </a:moveTo>
                      <a:lnTo>
                        <a:pt x="0" y="64521"/>
                      </a:lnTo>
                      <a:lnTo>
                        <a:pt x="95014" y="64521"/>
                      </a:lnTo>
                      <a:lnTo>
                        <a:pt x="95014" y="35846"/>
                      </a:lnTo>
                      <a:lnTo>
                        <a:pt x="95014" y="35846"/>
                      </a:lnTo>
                      <a:lnTo>
                        <a:pt x="95014" y="26286"/>
                      </a:lnTo>
                      <a:lnTo>
                        <a:pt x="95014" y="1"/>
                      </a:lnTo>
                      <a:close/>
                    </a:path>
                  </a:pathLst>
                </a:custGeom>
                <a:noFill/>
                <a:ln w="9525" cap="flat" cmpd="sng">
                  <a:solidFill>
                    <a:schemeClr val="accent2"/>
                  </a:solidFill>
                  <a:prstDash val="solid"/>
                  <a:miter lim="2676"/>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273" name="Google Shape;8273;p74"/>
              <p:cNvGrpSpPr/>
              <p:nvPr/>
            </p:nvGrpSpPr>
            <p:grpSpPr>
              <a:xfrm>
                <a:off x="4928973" y="4189418"/>
                <a:ext cx="507596" cy="203047"/>
                <a:chOff x="4928973" y="4189418"/>
                <a:chExt cx="507596" cy="203047"/>
              </a:xfrm>
            </p:grpSpPr>
            <p:sp>
              <p:nvSpPr>
                <p:cNvPr id="8274" name="Google Shape;8274;p74"/>
                <p:cNvSpPr/>
                <p:nvPr/>
              </p:nvSpPr>
              <p:spPr>
                <a:xfrm>
                  <a:off x="4928973" y="4189418"/>
                  <a:ext cx="507596" cy="50759"/>
                </a:xfrm>
                <a:custGeom>
                  <a:avLst/>
                  <a:gdLst/>
                  <a:ahLst/>
                  <a:cxnLst/>
                  <a:rect l="l" t="t" r="r" b="b"/>
                  <a:pathLst>
                    <a:path w="95011" h="9501" fill="none" extrusionOk="0">
                      <a:moveTo>
                        <a:pt x="95011" y="9501"/>
                      </a:moveTo>
                      <a:lnTo>
                        <a:pt x="71260" y="0"/>
                      </a:lnTo>
                      <a:lnTo>
                        <a:pt x="0" y="0"/>
                      </a:lnTo>
                      <a:lnTo>
                        <a:pt x="0" y="950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75" name="Google Shape;8275;p74"/>
                <p:cNvSpPr/>
                <p:nvPr/>
              </p:nvSpPr>
              <p:spPr>
                <a:xfrm>
                  <a:off x="4928973" y="4240172"/>
                  <a:ext cx="507596" cy="152293"/>
                </a:xfrm>
                <a:custGeom>
                  <a:avLst/>
                  <a:gdLst/>
                  <a:ahLst/>
                  <a:cxnLst/>
                  <a:rect l="l" t="t" r="r" b="b"/>
                  <a:pathLst>
                    <a:path w="95011" h="28506" fill="none" extrusionOk="0">
                      <a:moveTo>
                        <a:pt x="0" y="28505"/>
                      </a:moveTo>
                      <a:lnTo>
                        <a:pt x="0" y="28505"/>
                      </a:lnTo>
                      <a:lnTo>
                        <a:pt x="95011" y="28505"/>
                      </a:lnTo>
                      <a:lnTo>
                        <a:pt x="95011" y="1"/>
                      </a:lnTo>
                      <a:lnTo>
                        <a:pt x="0" y="1"/>
                      </a:lnTo>
                      <a:close/>
                    </a:path>
                  </a:pathLst>
                </a:custGeom>
                <a:noFill/>
                <a:ln w="9525" cap="flat" cmpd="sng">
                  <a:solidFill>
                    <a:schemeClr val="accent2"/>
                  </a:solidFill>
                  <a:prstDash val="solid"/>
                  <a:miter lim="2676"/>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grpSp>
          <p:nvGrpSpPr>
            <p:cNvPr id="8276" name="Google Shape;8276;p74"/>
            <p:cNvGrpSpPr/>
            <p:nvPr/>
          </p:nvGrpSpPr>
          <p:grpSpPr>
            <a:xfrm>
              <a:off x="4482186" y="3641905"/>
              <a:ext cx="397605" cy="349784"/>
              <a:chOff x="2906375" y="1159725"/>
              <a:chExt cx="1860575" cy="1636800"/>
            </a:xfrm>
          </p:grpSpPr>
          <p:sp>
            <p:nvSpPr>
              <p:cNvPr id="8277" name="Google Shape;8277;p74"/>
              <p:cNvSpPr/>
              <p:nvPr/>
            </p:nvSpPr>
            <p:spPr>
              <a:xfrm>
                <a:off x="2906375" y="1159725"/>
                <a:ext cx="1860575" cy="1320800"/>
              </a:xfrm>
              <a:custGeom>
                <a:avLst/>
                <a:gdLst/>
                <a:ahLst/>
                <a:cxnLst/>
                <a:rect l="l" t="t" r="r" b="b"/>
                <a:pathLst>
                  <a:path w="74423" h="52832" fill="none" extrusionOk="0">
                    <a:moveTo>
                      <a:pt x="74300" y="9469"/>
                    </a:moveTo>
                    <a:cubicBezTo>
                      <a:pt x="74046" y="6953"/>
                      <a:pt x="72972" y="4566"/>
                      <a:pt x="71233" y="2899"/>
                    </a:cubicBezTo>
                    <a:cubicBezTo>
                      <a:pt x="71029" y="2682"/>
                      <a:pt x="70807" y="2484"/>
                      <a:pt x="70569" y="2305"/>
                    </a:cubicBezTo>
                    <a:cubicBezTo>
                      <a:pt x="70326" y="2123"/>
                      <a:pt x="70133" y="1933"/>
                      <a:pt x="69847" y="1767"/>
                    </a:cubicBezTo>
                    <a:cubicBezTo>
                      <a:pt x="69576" y="1596"/>
                      <a:pt x="69301" y="1435"/>
                      <a:pt x="69030" y="1280"/>
                    </a:cubicBezTo>
                    <a:cubicBezTo>
                      <a:pt x="68792" y="1159"/>
                      <a:pt x="68599" y="1084"/>
                      <a:pt x="68385" y="985"/>
                    </a:cubicBezTo>
                    <a:cubicBezTo>
                      <a:pt x="67280" y="522"/>
                      <a:pt x="66290" y="276"/>
                      <a:pt x="65270" y="188"/>
                    </a:cubicBezTo>
                    <a:cubicBezTo>
                      <a:pt x="63260" y="1"/>
                      <a:pt x="61470" y="332"/>
                      <a:pt x="60001" y="803"/>
                    </a:cubicBezTo>
                    <a:cubicBezTo>
                      <a:pt x="58778" y="1194"/>
                      <a:pt x="57603" y="1727"/>
                      <a:pt x="56500" y="2385"/>
                    </a:cubicBezTo>
                    <a:cubicBezTo>
                      <a:pt x="56396" y="1617"/>
                      <a:pt x="56273" y="1012"/>
                      <a:pt x="56179" y="613"/>
                    </a:cubicBezTo>
                    <a:cubicBezTo>
                      <a:pt x="56104" y="298"/>
                      <a:pt x="55821" y="73"/>
                      <a:pt x="55497" y="78"/>
                    </a:cubicBezTo>
                    <a:lnTo>
                      <a:pt x="38984" y="255"/>
                    </a:lnTo>
                    <a:lnTo>
                      <a:pt x="35208" y="295"/>
                    </a:lnTo>
                    <a:lnTo>
                      <a:pt x="18696" y="472"/>
                    </a:lnTo>
                    <a:cubicBezTo>
                      <a:pt x="18370" y="474"/>
                      <a:pt x="18091" y="704"/>
                      <a:pt x="18027" y="1023"/>
                    </a:cubicBezTo>
                    <a:cubicBezTo>
                      <a:pt x="17941" y="1422"/>
                      <a:pt x="17829" y="2026"/>
                      <a:pt x="17741" y="2800"/>
                    </a:cubicBezTo>
                    <a:cubicBezTo>
                      <a:pt x="16625" y="2163"/>
                      <a:pt x="15439" y="1657"/>
                      <a:pt x="14211" y="1290"/>
                    </a:cubicBezTo>
                    <a:cubicBezTo>
                      <a:pt x="12731" y="854"/>
                      <a:pt x="10935" y="560"/>
                      <a:pt x="8931" y="790"/>
                    </a:cubicBezTo>
                    <a:cubicBezTo>
                      <a:pt x="7908" y="900"/>
                      <a:pt x="6923" y="1167"/>
                      <a:pt x="5832" y="1652"/>
                    </a:cubicBezTo>
                    <a:cubicBezTo>
                      <a:pt x="5620" y="1756"/>
                      <a:pt x="5427" y="1839"/>
                      <a:pt x="5192" y="1965"/>
                    </a:cubicBezTo>
                    <a:cubicBezTo>
                      <a:pt x="4924" y="2125"/>
                      <a:pt x="4651" y="2291"/>
                      <a:pt x="4384" y="2465"/>
                    </a:cubicBezTo>
                    <a:cubicBezTo>
                      <a:pt x="4103" y="2639"/>
                      <a:pt x="3915" y="2832"/>
                      <a:pt x="3675" y="3019"/>
                    </a:cubicBezTo>
                    <a:cubicBezTo>
                      <a:pt x="3439" y="3204"/>
                      <a:pt x="3222" y="3407"/>
                      <a:pt x="3022" y="3627"/>
                    </a:cubicBezTo>
                    <a:cubicBezTo>
                      <a:pt x="1319" y="5332"/>
                      <a:pt x="294" y="7743"/>
                      <a:pt x="99" y="10261"/>
                    </a:cubicBezTo>
                    <a:cubicBezTo>
                      <a:pt x="0" y="11524"/>
                      <a:pt x="104" y="12828"/>
                      <a:pt x="466" y="14096"/>
                    </a:cubicBezTo>
                    <a:cubicBezTo>
                      <a:pt x="653" y="14725"/>
                      <a:pt x="875" y="15354"/>
                      <a:pt x="1175" y="15953"/>
                    </a:cubicBezTo>
                    <a:lnTo>
                      <a:pt x="1282" y="16181"/>
                    </a:lnTo>
                    <a:lnTo>
                      <a:pt x="1362" y="16341"/>
                    </a:lnTo>
                    <a:lnTo>
                      <a:pt x="1416" y="16432"/>
                    </a:lnTo>
                    <a:lnTo>
                      <a:pt x="1622" y="16794"/>
                    </a:lnTo>
                    <a:cubicBezTo>
                      <a:pt x="1769" y="17040"/>
                      <a:pt x="1986" y="17377"/>
                      <a:pt x="2168" y="17639"/>
                    </a:cubicBezTo>
                    <a:cubicBezTo>
                      <a:pt x="3672" y="19764"/>
                      <a:pt x="5719" y="21389"/>
                      <a:pt x="7890" y="22556"/>
                    </a:cubicBezTo>
                    <a:cubicBezTo>
                      <a:pt x="10076" y="23744"/>
                      <a:pt x="12329" y="24512"/>
                      <a:pt x="14535" y="25184"/>
                    </a:cubicBezTo>
                    <a:cubicBezTo>
                      <a:pt x="16734" y="25847"/>
                      <a:pt x="18883" y="26377"/>
                      <a:pt x="20907" y="26937"/>
                    </a:cubicBezTo>
                    <a:cubicBezTo>
                      <a:pt x="23058" y="27539"/>
                      <a:pt x="25044" y="27884"/>
                      <a:pt x="26553" y="28569"/>
                    </a:cubicBezTo>
                    <a:cubicBezTo>
                      <a:pt x="27991" y="29155"/>
                      <a:pt x="29136" y="30359"/>
                      <a:pt x="29449" y="31218"/>
                    </a:cubicBezTo>
                    <a:cubicBezTo>
                      <a:pt x="29527" y="31433"/>
                      <a:pt x="29583" y="31620"/>
                      <a:pt x="29583" y="31813"/>
                    </a:cubicBezTo>
                    <a:cubicBezTo>
                      <a:pt x="29591" y="31992"/>
                      <a:pt x="29572" y="32171"/>
                      <a:pt x="29532" y="32345"/>
                    </a:cubicBezTo>
                    <a:cubicBezTo>
                      <a:pt x="29436" y="32680"/>
                      <a:pt x="29099" y="33060"/>
                      <a:pt x="28702" y="33263"/>
                    </a:cubicBezTo>
                    <a:cubicBezTo>
                      <a:pt x="27926" y="33729"/>
                      <a:pt x="26880" y="33477"/>
                      <a:pt x="26733" y="33049"/>
                    </a:cubicBezTo>
                    <a:cubicBezTo>
                      <a:pt x="26396" y="32372"/>
                      <a:pt x="26414" y="31582"/>
                      <a:pt x="26644" y="31256"/>
                    </a:cubicBezTo>
                    <a:cubicBezTo>
                      <a:pt x="26888" y="30884"/>
                      <a:pt x="27300" y="30937"/>
                      <a:pt x="27273" y="30911"/>
                    </a:cubicBezTo>
                    <a:lnTo>
                      <a:pt x="27067" y="30825"/>
                    </a:lnTo>
                    <a:cubicBezTo>
                      <a:pt x="26928" y="30782"/>
                      <a:pt x="26669" y="30745"/>
                      <a:pt x="26361" y="30897"/>
                    </a:cubicBezTo>
                    <a:cubicBezTo>
                      <a:pt x="26045" y="31044"/>
                      <a:pt x="25777" y="31390"/>
                      <a:pt x="25595" y="31815"/>
                    </a:cubicBezTo>
                    <a:cubicBezTo>
                      <a:pt x="25408" y="32246"/>
                      <a:pt x="25298" y="32765"/>
                      <a:pt x="25379" y="33410"/>
                    </a:cubicBezTo>
                    <a:cubicBezTo>
                      <a:pt x="25403" y="33702"/>
                      <a:pt x="25590" y="34208"/>
                      <a:pt x="25855" y="34499"/>
                    </a:cubicBezTo>
                    <a:cubicBezTo>
                      <a:pt x="26117" y="34807"/>
                      <a:pt x="26444" y="35061"/>
                      <a:pt x="26810" y="35241"/>
                    </a:cubicBezTo>
                    <a:cubicBezTo>
                      <a:pt x="27560" y="35613"/>
                      <a:pt x="28456" y="35736"/>
                      <a:pt x="29398" y="35551"/>
                    </a:cubicBezTo>
                    <a:cubicBezTo>
                      <a:pt x="30316" y="35353"/>
                      <a:pt x="31298" y="34882"/>
                      <a:pt x="32032" y="33889"/>
                    </a:cubicBezTo>
                    <a:cubicBezTo>
                      <a:pt x="32422" y="33325"/>
                      <a:pt x="32615" y="32803"/>
                      <a:pt x="32722" y="32177"/>
                    </a:cubicBezTo>
                    <a:cubicBezTo>
                      <a:pt x="32776" y="31882"/>
                      <a:pt x="32797" y="31582"/>
                      <a:pt x="32784" y="31283"/>
                    </a:cubicBezTo>
                    <a:cubicBezTo>
                      <a:pt x="34828" y="34499"/>
                      <a:pt x="34919" y="37103"/>
                      <a:pt x="34413" y="41899"/>
                    </a:cubicBezTo>
                    <a:cubicBezTo>
                      <a:pt x="33530" y="50222"/>
                      <a:pt x="29511" y="52831"/>
                      <a:pt x="29511" y="52831"/>
                    </a:cubicBezTo>
                    <a:lnTo>
                      <a:pt x="37547" y="52743"/>
                    </a:lnTo>
                    <a:lnTo>
                      <a:pt x="37764" y="52743"/>
                    </a:lnTo>
                    <a:lnTo>
                      <a:pt x="45801" y="52655"/>
                    </a:lnTo>
                    <a:cubicBezTo>
                      <a:pt x="45801" y="52655"/>
                      <a:pt x="41725" y="50137"/>
                      <a:pt x="40668" y="41835"/>
                    </a:cubicBezTo>
                    <a:cubicBezTo>
                      <a:pt x="40058" y="37050"/>
                      <a:pt x="40092" y="34443"/>
                      <a:pt x="42067" y="31186"/>
                    </a:cubicBezTo>
                    <a:cubicBezTo>
                      <a:pt x="42059" y="31486"/>
                      <a:pt x="42089" y="31786"/>
                      <a:pt x="42150" y="32080"/>
                    </a:cubicBezTo>
                    <a:cubicBezTo>
                      <a:pt x="42271" y="32704"/>
                      <a:pt x="42474" y="33220"/>
                      <a:pt x="42876" y="33777"/>
                    </a:cubicBezTo>
                    <a:cubicBezTo>
                      <a:pt x="43630" y="34754"/>
                      <a:pt x="44623" y="35203"/>
                      <a:pt x="45544" y="35380"/>
                    </a:cubicBezTo>
                    <a:cubicBezTo>
                      <a:pt x="46489" y="35546"/>
                      <a:pt x="47382" y="35404"/>
                      <a:pt x="48126" y="35013"/>
                    </a:cubicBezTo>
                    <a:cubicBezTo>
                      <a:pt x="48488" y="34826"/>
                      <a:pt x="48809" y="34566"/>
                      <a:pt x="49066" y="34251"/>
                    </a:cubicBezTo>
                    <a:cubicBezTo>
                      <a:pt x="49323" y="33954"/>
                      <a:pt x="49499" y="33445"/>
                      <a:pt x="49518" y="33153"/>
                    </a:cubicBezTo>
                    <a:cubicBezTo>
                      <a:pt x="49585" y="32508"/>
                      <a:pt x="49462" y="31992"/>
                      <a:pt x="49266" y="31564"/>
                    </a:cubicBezTo>
                    <a:cubicBezTo>
                      <a:pt x="49076" y="31143"/>
                      <a:pt x="48801" y="30801"/>
                      <a:pt x="48482" y="30662"/>
                    </a:cubicBezTo>
                    <a:cubicBezTo>
                      <a:pt x="48172" y="30517"/>
                      <a:pt x="47915" y="30560"/>
                      <a:pt x="47776" y="30606"/>
                    </a:cubicBezTo>
                    <a:lnTo>
                      <a:pt x="47570" y="30697"/>
                    </a:lnTo>
                    <a:cubicBezTo>
                      <a:pt x="47543" y="30721"/>
                      <a:pt x="47955" y="30662"/>
                      <a:pt x="48207" y="31028"/>
                    </a:cubicBezTo>
                    <a:cubicBezTo>
                      <a:pt x="48445" y="31347"/>
                      <a:pt x="48480" y="32136"/>
                      <a:pt x="48156" y="32821"/>
                    </a:cubicBezTo>
                    <a:cubicBezTo>
                      <a:pt x="48019" y="33250"/>
                      <a:pt x="46978" y="33525"/>
                      <a:pt x="46192" y="33078"/>
                    </a:cubicBezTo>
                    <a:cubicBezTo>
                      <a:pt x="45790" y="32883"/>
                      <a:pt x="45448" y="32508"/>
                      <a:pt x="45343" y="32177"/>
                    </a:cubicBezTo>
                    <a:cubicBezTo>
                      <a:pt x="45298" y="32005"/>
                      <a:pt x="45276" y="31826"/>
                      <a:pt x="45282" y="31647"/>
                    </a:cubicBezTo>
                    <a:cubicBezTo>
                      <a:pt x="45279" y="31454"/>
                      <a:pt x="45330" y="31264"/>
                      <a:pt x="45402" y="31047"/>
                    </a:cubicBezTo>
                    <a:cubicBezTo>
                      <a:pt x="45696" y="30183"/>
                      <a:pt x="46818" y="28954"/>
                      <a:pt x="48241" y="28339"/>
                    </a:cubicBezTo>
                    <a:cubicBezTo>
                      <a:pt x="49735" y="27622"/>
                      <a:pt x="51713" y="27234"/>
                      <a:pt x="53851" y="26586"/>
                    </a:cubicBezTo>
                    <a:cubicBezTo>
                      <a:pt x="55861" y="25984"/>
                      <a:pt x="57999" y="25408"/>
                      <a:pt x="60185" y="24699"/>
                    </a:cubicBezTo>
                    <a:cubicBezTo>
                      <a:pt x="62372" y="23979"/>
                      <a:pt x="64609" y="23163"/>
                      <a:pt x="66772" y="21929"/>
                    </a:cubicBezTo>
                    <a:cubicBezTo>
                      <a:pt x="68918" y="20717"/>
                      <a:pt x="70930" y="19047"/>
                      <a:pt x="72386" y="16890"/>
                    </a:cubicBezTo>
                    <a:cubicBezTo>
                      <a:pt x="72563" y="16622"/>
                      <a:pt x="72774" y="16283"/>
                      <a:pt x="72916" y="16034"/>
                    </a:cubicBezTo>
                    <a:lnTo>
                      <a:pt x="73117" y="15664"/>
                    </a:lnTo>
                    <a:lnTo>
                      <a:pt x="73165" y="15573"/>
                    </a:lnTo>
                    <a:lnTo>
                      <a:pt x="73243" y="15413"/>
                    </a:lnTo>
                    <a:lnTo>
                      <a:pt x="73347" y="15183"/>
                    </a:lnTo>
                    <a:cubicBezTo>
                      <a:pt x="73639" y="14578"/>
                      <a:pt x="73845" y="13944"/>
                      <a:pt x="74016" y="13309"/>
                    </a:cubicBezTo>
                    <a:cubicBezTo>
                      <a:pt x="74351" y="12035"/>
                      <a:pt x="74423" y="10729"/>
                      <a:pt x="74300" y="9469"/>
                    </a:cubicBezTo>
                    <a:close/>
                    <a:moveTo>
                      <a:pt x="21867" y="23527"/>
                    </a:moveTo>
                    <a:cubicBezTo>
                      <a:pt x="19791" y="22930"/>
                      <a:pt x="17668" y="22379"/>
                      <a:pt x="15594" y="21729"/>
                    </a:cubicBezTo>
                    <a:cubicBezTo>
                      <a:pt x="13531" y="21078"/>
                      <a:pt x="11470" y="20332"/>
                      <a:pt x="9675" y="19325"/>
                    </a:cubicBezTo>
                    <a:cubicBezTo>
                      <a:pt x="7876" y="18319"/>
                      <a:pt x="6273" y="17040"/>
                      <a:pt x="5176" y="15509"/>
                    </a:cubicBezTo>
                    <a:cubicBezTo>
                      <a:pt x="5042" y="15314"/>
                      <a:pt x="4948" y="15185"/>
                      <a:pt x="4807" y="14955"/>
                    </a:cubicBezTo>
                    <a:lnTo>
                      <a:pt x="4598" y="14597"/>
                    </a:lnTo>
                    <a:lnTo>
                      <a:pt x="4555" y="14522"/>
                    </a:lnTo>
                    <a:cubicBezTo>
                      <a:pt x="4574" y="14554"/>
                      <a:pt x="4536" y="14476"/>
                      <a:pt x="4536" y="14476"/>
                    </a:cubicBezTo>
                    <a:lnTo>
                      <a:pt x="4467" y="14326"/>
                    </a:lnTo>
                    <a:cubicBezTo>
                      <a:pt x="4263" y="13941"/>
                      <a:pt x="4116" y="13523"/>
                      <a:pt x="3988" y="13106"/>
                    </a:cubicBezTo>
                    <a:cubicBezTo>
                      <a:pt x="3739" y="12268"/>
                      <a:pt x="3661" y="11380"/>
                      <a:pt x="3723" y="10521"/>
                    </a:cubicBezTo>
                    <a:cubicBezTo>
                      <a:pt x="3843" y="8805"/>
                      <a:pt x="4526" y="7191"/>
                      <a:pt x="5593" y="6124"/>
                    </a:cubicBezTo>
                    <a:cubicBezTo>
                      <a:pt x="5832" y="5840"/>
                      <a:pt x="6158" y="5610"/>
                      <a:pt x="6412" y="5406"/>
                    </a:cubicBezTo>
                    <a:cubicBezTo>
                      <a:pt x="6543" y="5326"/>
                      <a:pt x="6667" y="5235"/>
                      <a:pt x="6790" y="5142"/>
                    </a:cubicBezTo>
                    <a:cubicBezTo>
                      <a:pt x="6961" y="5040"/>
                      <a:pt x="7194" y="4933"/>
                      <a:pt x="7392" y="4831"/>
                    </a:cubicBezTo>
                    <a:cubicBezTo>
                      <a:pt x="7967" y="4558"/>
                      <a:pt x="8703" y="4307"/>
                      <a:pt x="9380" y="4232"/>
                    </a:cubicBezTo>
                    <a:cubicBezTo>
                      <a:pt x="10761" y="4034"/>
                      <a:pt x="12126" y="4197"/>
                      <a:pt x="13298" y="4515"/>
                    </a:cubicBezTo>
                    <a:cubicBezTo>
                      <a:pt x="14478" y="4831"/>
                      <a:pt x="15474" y="5286"/>
                      <a:pt x="16269" y="5695"/>
                    </a:cubicBezTo>
                    <a:cubicBezTo>
                      <a:pt x="16732" y="5936"/>
                      <a:pt x="17179" y="6201"/>
                      <a:pt x="17612" y="6493"/>
                    </a:cubicBezTo>
                    <a:cubicBezTo>
                      <a:pt x="17800" y="10799"/>
                      <a:pt x="19221" y="16754"/>
                      <a:pt x="24573" y="22090"/>
                    </a:cubicBezTo>
                    <a:cubicBezTo>
                      <a:pt x="25753" y="23265"/>
                      <a:pt x="26805" y="24327"/>
                      <a:pt x="27742" y="25296"/>
                    </a:cubicBezTo>
                    <a:cubicBezTo>
                      <a:pt x="25753" y="24437"/>
                      <a:pt x="23725" y="24089"/>
                      <a:pt x="21867" y="23527"/>
                    </a:cubicBezTo>
                    <a:close/>
                    <a:moveTo>
                      <a:pt x="70470" y="12397"/>
                    </a:moveTo>
                    <a:cubicBezTo>
                      <a:pt x="70347" y="12817"/>
                      <a:pt x="70211" y="13234"/>
                      <a:pt x="70015" y="13628"/>
                    </a:cubicBezTo>
                    <a:lnTo>
                      <a:pt x="69948" y="13778"/>
                    </a:lnTo>
                    <a:cubicBezTo>
                      <a:pt x="69948" y="13778"/>
                      <a:pt x="69903" y="13874"/>
                      <a:pt x="69940" y="13807"/>
                    </a:cubicBezTo>
                    <a:lnTo>
                      <a:pt x="69889" y="13898"/>
                    </a:lnTo>
                    <a:lnTo>
                      <a:pt x="69689" y="14262"/>
                    </a:lnTo>
                    <a:cubicBezTo>
                      <a:pt x="69555" y="14498"/>
                      <a:pt x="69461" y="14626"/>
                      <a:pt x="69333" y="14827"/>
                    </a:cubicBezTo>
                    <a:cubicBezTo>
                      <a:pt x="68270" y="16379"/>
                      <a:pt x="66697" y="17688"/>
                      <a:pt x="64917" y="18737"/>
                    </a:cubicBezTo>
                    <a:cubicBezTo>
                      <a:pt x="63140" y="19786"/>
                      <a:pt x="61103" y="20572"/>
                      <a:pt x="59051" y="21268"/>
                    </a:cubicBezTo>
                    <a:cubicBezTo>
                      <a:pt x="56990" y="21961"/>
                      <a:pt x="54881" y="22556"/>
                      <a:pt x="52818" y="23198"/>
                    </a:cubicBezTo>
                    <a:cubicBezTo>
                      <a:pt x="50969" y="23800"/>
                      <a:pt x="48948" y="24193"/>
                      <a:pt x="46976" y="25095"/>
                    </a:cubicBezTo>
                    <a:cubicBezTo>
                      <a:pt x="47894" y="24105"/>
                      <a:pt x="48924" y="23021"/>
                      <a:pt x="50080" y="21817"/>
                    </a:cubicBezTo>
                    <a:cubicBezTo>
                      <a:pt x="55317" y="16368"/>
                      <a:pt x="56613" y="10387"/>
                      <a:pt x="56704" y="6078"/>
                    </a:cubicBezTo>
                    <a:cubicBezTo>
                      <a:pt x="57132" y="5776"/>
                      <a:pt x="57573" y="5500"/>
                      <a:pt x="58034" y="5251"/>
                    </a:cubicBezTo>
                    <a:cubicBezTo>
                      <a:pt x="58818" y="4826"/>
                      <a:pt x="59803" y="4349"/>
                      <a:pt x="60978" y="4009"/>
                    </a:cubicBezTo>
                    <a:cubicBezTo>
                      <a:pt x="62142" y="3664"/>
                      <a:pt x="63504" y="3474"/>
                      <a:pt x="64890" y="3640"/>
                    </a:cubicBezTo>
                    <a:cubicBezTo>
                      <a:pt x="65567" y="3702"/>
                      <a:pt x="66309" y="3937"/>
                      <a:pt x="66892" y="4197"/>
                    </a:cubicBezTo>
                    <a:cubicBezTo>
                      <a:pt x="67090" y="4296"/>
                      <a:pt x="67326" y="4398"/>
                      <a:pt x="67500" y="4497"/>
                    </a:cubicBezTo>
                    <a:cubicBezTo>
                      <a:pt x="67623" y="4585"/>
                      <a:pt x="67748" y="4673"/>
                      <a:pt x="67882" y="4753"/>
                    </a:cubicBezTo>
                    <a:cubicBezTo>
                      <a:pt x="68139" y="4949"/>
                      <a:pt x="68474" y="5174"/>
                      <a:pt x="68717" y="5452"/>
                    </a:cubicBezTo>
                    <a:cubicBezTo>
                      <a:pt x="69806" y="6496"/>
                      <a:pt x="70524" y="8096"/>
                      <a:pt x="70682" y="9809"/>
                    </a:cubicBezTo>
                    <a:cubicBezTo>
                      <a:pt x="70759" y="10663"/>
                      <a:pt x="70703" y="11551"/>
                      <a:pt x="70470" y="12397"/>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78" name="Google Shape;8278;p74"/>
              <p:cNvSpPr/>
              <p:nvPr/>
            </p:nvSpPr>
            <p:spPr>
              <a:xfrm>
                <a:off x="3520750" y="2496900"/>
                <a:ext cx="656300" cy="214450"/>
              </a:xfrm>
              <a:custGeom>
                <a:avLst/>
                <a:gdLst/>
                <a:ahLst/>
                <a:cxnLst/>
                <a:rect l="l" t="t" r="r" b="b"/>
                <a:pathLst>
                  <a:path w="26252" h="8578" fill="none" extrusionOk="0">
                    <a:moveTo>
                      <a:pt x="26252" y="8347"/>
                    </a:moveTo>
                    <a:lnTo>
                      <a:pt x="108" y="8577"/>
                    </a:lnTo>
                    <a:lnTo>
                      <a:pt x="108" y="8577"/>
                    </a:lnTo>
                    <a:lnTo>
                      <a:pt x="1" y="281"/>
                    </a:lnTo>
                    <a:cubicBezTo>
                      <a:pt x="3" y="254"/>
                      <a:pt x="27" y="233"/>
                      <a:pt x="57" y="236"/>
                    </a:cubicBezTo>
                    <a:lnTo>
                      <a:pt x="57" y="236"/>
                    </a:lnTo>
                    <a:lnTo>
                      <a:pt x="26091" y="3"/>
                    </a:lnTo>
                    <a:cubicBezTo>
                      <a:pt x="26118" y="0"/>
                      <a:pt x="26142" y="22"/>
                      <a:pt x="26147" y="48"/>
                    </a:cubicBezTo>
                    <a:lnTo>
                      <a:pt x="26252" y="8345"/>
                    </a:lnTo>
                    <a:lnTo>
                      <a:pt x="26252" y="8345"/>
                    </a:lnTo>
                    <a:close/>
                  </a:path>
                </a:pathLst>
              </a:custGeom>
              <a:noFill/>
              <a:ln w="9525" cap="flat" cmpd="sng">
                <a:solidFill>
                  <a:schemeClr val="accent2"/>
                </a:solidFill>
                <a:prstDash val="solid"/>
                <a:miter lim="2676"/>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79" name="Google Shape;8279;p74"/>
              <p:cNvSpPr/>
              <p:nvPr/>
            </p:nvSpPr>
            <p:spPr>
              <a:xfrm>
                <a:off x="3448300" y="2706900"/>
                <a:ext cx="803900" cy="89625"/>
              </a:xfrm>
              <a:custGeom>
                <a:avLst/>
                <a:gdLst/>
                <a:ahLst/>
                <a:cxnLst/>
                <a:rect l="l" t="t" r="r" b="b"/>
                <a:pathLst>
                  <a:path w="32156" h="3585" fill="none" extrusionOk="0">
                    <a:moveTo>
                      <a:pt x="32155" y="3244"/>
                    </a:moveTo>
                    <a:lnTo>
                      <a:pt x="35" y="3584"/>
                    </a:lnTo>
                    <a:lnTo>
                      <a:pt x="35" y="3584"/>
                    </a:lnTo>
                    <a:lnTo>
                      <a:pt x="3" y="399"/>
                    </a:lnTo>
                    <a:cubicBezTo>
                      <a:pt x="0" y="367"/>
                      <a:pt x="27" y="343"/>
                      <a:pt x="57" y="343"/>
                    </a:cubicBezTo>
                    <a:lnTo>
                      <a:pt x="32067" y="1"/>
                    </a:lnTo>
                    <a:cubicBezTo>
                      <a:pt x="32096" y="1"/>
                      <a:pt x="32120" y="25"/>
                      <a:pt x="32123" y="57"/>
                    </a:cubicBezTo>
                    <a:lnTo>
                      <a:pt x="32155" y="3244"/>
                    </a:lnTo>
                    <a:close/>
                  </a:path>
                </a:pathLst>
              </a:custGeom>
              <a:noFill/>
              <a:ln w="9525" cap="flat" cmpd="sng">
                <a:solidFill>
                  <a:schemeClr val="accent2"/>
                </a:solidFill>
                <a:prstDash val="solid"/>
                <a:miter lim="2676"/>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80" name="Google Shape;8280;p74"/>
              <p:cNvSpPr/>
              <p:nvPr/>
            </p:nvSpPr>
            <p:spPr>
              <a:xfrm>
                <a:off x="3674575" y="1339775"/>
                <a:ext cx="324050" cy="308175"/>
              </a:xfrm>
              <a:custGeom>
                <a:avLst/>
                <a:gdLst/>
                <a:ahLst/>
                <a:cxnLst/>
                <a:rect l="l" t="t" r="r" b="b"/>
                <a:pathLst>
                  <a:path w="12962" h="12327" fill="none" extrusionOk="0">
                    <a:moveTo>
                      <a:pt x="6479" y="0"/>
                    </a:moveTo>
                    <a:lnTo>
                      <a:pt x="8484" y="4060"/>
                    </a:lnTo>
                    <a:lnTo>
                      <a:pt x="12961" y="4710"/>
                    </a:lnTo>
                    <a:lnTo>
                      <a:pt x="9720" y="7868"/>
                    </a:lnTo>
                    <a:lnTo>
                      <a:pt x="10486" y="12327"/>
                    </a:lnTo>
                    <a:lnTo>
                      <a:pt x="6479" y="10221"/>
                    </a:lnTo>
                    <a:lnTo>
                      <a:pt x="2476" y="12327"/>
                    </a:lnTo>
                    <a:lnTo>
                      <a:pt x="3241" y="7868"/>
                    </a:lnTo>
                    <a:lnTo>
                      <a:pt x="0" y="4710"/>
                    </a:lnTo>
                    <a:lnTo>
                      <a:pt x="4478" y="4060"/>
                    </a:lnTo>
                    <a:close/>
                  </a:path>
                </a:pathLst>
              </a:custGeom>
              <a:noFill/>
              <a:ln w="9525" cap="flat" cmpd="sng">
                <a:solidFill>
                  <a:schemeClr val="accent2"/>
                </a:solidFill>
                <a:prstDash val="solid"/>
                <a:miter lim="2676"/>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grpSp>
        <p:nvGrpSpPr>
          <p:cNvPr id="8281" name="Google Shape;8281;p74"/>
          <p:cNvGrpSpPr/>
          <p:nvPr/>
        </p:nvGrpSpPr>
        <p:grpSpPr>
          <a:xfrm>
            <a:off x="8724317" y="2820078"/>
            <a:ext cx="1254316" cy="961423"/>
            <a:chOff x="6599718" y="2068734"/>
            <a:chExt cx="940737" cy="721067"/>
          </a:xfrm>
        </p:grpSpPr>
        <p:sp>
          <p:nvSpPr>
            <p:cNvPr id="8282" name="Google Shape;8282;p74"/>
            <p:cNvSpPr/>
            <p:nvPr/>
          </p:nvSpPr>
          <p:spPr>
            <a:xfrm>
              <a:off x="7138953" y="2569473"/>
              <a:ext cx="366935" cy="115933"/>
            </a:xfrm>
            <a:custGeom>
              <a:avLst/>
              <a:gdLst/>
              <a:ahLst/>
              <a:cxnLst/>
              <a:rect l="l" t="t" r="r" b="b"/>
              <a:pathLst>
                <a:path w="105517" h="33338" fill="none" extrusionOk="0">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noFill/>
            <a:ln w="9525" cap="flat" cmpd="sng">
              <a:solidFill>
                <a:schemeClr val="accent2"/>
              </a:solidFill>
              <a:prstDash val="solid"/>
              <a:miter lim="12565"/>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83" name="Google Shape;8283;p74"/>
            <p:cNvSpPr/>
            <p:nvPr/>
          </p:nvSpPr>
          <p:spPr>
            <a:xfrm>
              <a:off x="6650497" y="2579172"/>
              <a:ext cx="346397" cy="118079"/>
            </a:xfrm>
            <a:custGeom>
              <a:avLst/>
              <a:gdLst/>
              <a:ahLst/>
              <a:cxnLst/>
              <a:rect l="l" t="t" r="r" b="b"/>
              <a:pathLst>
                <a:path w="99611" h="33955" fill="none" extrusionOk="0">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noFill/>
            <a:ln w="9525" cap="flat" cmpd="sng">
              <a:solidFill>
                <a:schemeClr val="accent2"/>
              </a:solidFill>
              <a:prstDash val="solid"/>
              <a:miter lim="12565"/>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84" name="Google Shape;8284;p74"/>
            <p:cNvSpPr/>
            <p:nvPr/>
          </p:nvSpPr>
          <p:spPr>
            <a:xfrm>
              <a:off x="7236268" y="2370428"/>
              <a:ext cx="304187" cy="115978"/>
            </a:xfrm>
            <a:custGeom>
              <a:avLst/>
              <a:gdLst/>
              <a:ahLst/>
              <a:cxnLst/>
              <a:rect l="l" t="t" r="r" b="b"/>
              <a:pathLst>
                <a:path w="87473" h="33351" fill="none" extrusionOk="0">
                  <a:moveTo>
                    <a:pt x="15181" y="0"/>
                  </a:moveTo>
                  <a:cubicBezTo>
                    <a:pt x="12114" y="11913"/>
                    <a:pt x="6975" y="23210"/>
                    <a:pt x="1" y="33350"/>
                  </a:cubicBezTo>
                  <a:lnTo>
                    <a:pt x="87472" y="33350"/>
                  </a:lnTo>
                  <a:lnTo>
                    <a:pt x="87472" y="0"/>
                  </a:lnTo>
                  <a:close/>
                </a:path>
              </a:pathLst>
            </a:custGeom>
            <a:noFill/>
            <a:ln w="9525" cap="flat" cmpd="sng">
              <a:solidFill>
                <a:schemeClr val="accent2"/>
              </a:solidFill>
              <a:prstDash val="solid"/>
              <a:miter lim="12565"/>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85" name="Google Shape;8285;p74"/>
            <p:cNvSpPr/>
            <p:nvPr/>
          </p:nvSpPr>
          <p:spPr>
            <a:xfrm>
              <a:off x="7252744" y="2161243"/>
              <a:ext cx="271454" cy="115982"/>
            </a:xfrm>
            <a:custGeom>
              <a:avLst/>
              <a:gdLst/>
              <a:ahLst/>
              <a:cxnLst/>
              <a:rect l="l" t="t" r="r" b="b"/>
              <a:pathLst>
                <a:path w="78060" h="33352" fill="none" extrusionOk="0">
                  <a:moveTo>
                    <a:pt x="0" y="1"/>
                  </a:moveTo>
                  <a:cubicBezTo>
                    <a:pt x="7288" y="9714"/>
                    <a:pt x="11762" y="21250"/>
                    <a:pt x="12918" y="33351"/>
                  </a:cubicBezTo>
                  <a:lnTo>
                    <a:pt x="78060" y="33351"/>
                  </a:lnTo>
                  <a:lnTo>
                    <a:pt x="78060" y="1"/>
                  </a:lnTo>
                  <a:close/>
                </a:path>
              </a:pathLst>
            </a:custGeom>
            <a:noFill/>
            <a:ln w="9525" cap="flat" cmpd="sng">
              <a:solidFill>
                <a:schemeClr val="accent2"/>
              </a:solidFill>
              <a:prstDash val="solid"/>
              <a:miter lim="12565"/>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86" name="Google Shape;8286;p74"/>
            <p:cNvSpPr/>
            <p:nvPr/>
          </p:nvSpPr>
          <p:spPr>
            <a:xfrm>
              <a:off x="6599718" y="2199610"/>
              <a:ext cx="260051" cy="115978"/>
            </a:xfrm>
            <a:custGeom>
              <a:avLst/>
              <a:gdLst/>
              <a:ahLst/>
              <a:cxnLst/>
              <a:rect l="l" t="t" r="r" b="b"/>
              <a:pathLst>
                <a:path w="74781" h="33351" fill="none" extrusionOk="0">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noFill/>
            <a:ln w="9525" cap="flat" cmpd="sng">
              <a:solidFill>
                <a:schemeClr val="accent2"/>
              </a:solidFill>
              <a:prstDash val="solid"/>
              <a:miter lim="12565"/>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87" name="Google Shape;8287;p74"/>
            <p:cNvSpPr/>
            <p:nvPr/>
          </p:nvSpPr>
          <p:spPr>
            <a:xfrm>
              <a:off x="6605967" y="2389697"/>
              <a:ext cx="307727" cy="116023"/>
            </a:xfrm>
            <a:custGeom>
              <a:avLst/>
              <a:gdLst/>
              <a:ahLst/>
              <a:cxnLst/>
              <a:rect l="l" t="t" r="r" b="b"/>
              <a:pathLst>
                <a:path w="88491" h="33364" fill="none" extrusionOk="0">
                  <a:moveTo>
                    <a:pt x="70835" y="1"/>
                  </a:moveTo>
                  <a:lnTo>
                    <a:pt x="1" y="1"/>
                  </a:lnTo>
                  <a:lnTo>
                    <a:pt x="1" y="33363"/>
                  </a:lnTo>
                  <a:lnTo>
                    <a:pt x="88490" y="33363"/>
                  </a:lnTo>
                  <a:cubicBezTo>
                    <a:pt x="80662" y="23386"/>
                    <a:pt x="74680" y="12089"/>
                    <a:pt x="70835" y="1"/>
                  </a:cubicBezTo>
                  <a:close/>
                </a:path>
              </a:pathLst>
            </a:custGeom>
            <a:noFill/>
            <a:ln w="9525" cap="flat" cmpd="sng">
              <a:solidFill>
                <a:schemeClr val="accent2"/>
              </a:solidFill>
              <a:prstDash val="solid"/>
              <a:miter lim="12565"/>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nvGrpSpPr>
            <p:cNvPr id="8288" name="Google Shape;8288;p74"/>
            <p:cNvGrpSpPr/>
            <p:nvPr/>
          </p:nvGrpSpPr>
          <p:grpSpPr>
            <a:xfrm>
              <a:off x="6836957" y="2068734"/>
              <a:ext cx="461892" cy="721067"/>
              <a:chOff x="6836957" y="2068734"/>
              <a:chExt cx="461892" cy="721067"/>
            </a:xfrm>
          </p:grpSpPr>
          <p:sp>
            <p:nvSpPr>
              <p:cNvPr id="8289" name="Google Shape;8289;p74"/>
              <p:cNvSpPr/>
              <p:nvPr/>
            </p:nvSpPr>
            <p:spPr>
              <a:xfrm>
                <a:off x="7080441" y="2287271"/>
                <a:ext cx="187336" cy="123319"/>
              </a:xfrm>
              <a:custGeom>
                <a:avLst/>
                <a:gdLst/>
                <a:ahLst/>
                <a:cxnLst/>
                <a:rect l="l" t="t" r="r" b="b"/>
                <a:pathLst>
                  <a:path w="53871" h="35462" fill="none" extrusionOk="0">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noFill/>
              <a:ln w="9525" cap="flat" cmpd="sng">
                <a:solidFill>
                  <a:schemeClr val="accent2"/>
                </a:solidFill>
                <a:prstDash val="solid"/>
                <a:miter lim="12565"/>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90" name="Google Shape;8290;p74"/>
              <p:cNvSpPr/>
              <p:nvPr/>
            </p:nvSpPr>
            <p:spPr>
              <a:xfrm>
                <a:off x="7080441" y="2105091"/>
                <a:ext cx="182750" cy="157141"/>
              </a:xfrm>
              <a:custGeom>
                <a:avLst/>
                <a:gdLst/>
                <a:ahLst/>
                <a:cxnLst/>
                <a:rect l="l" t="t" r="r" b="b"/>
                <a:pathLst>
                  <a:path w="52552" h="45188" fill="none" extrusionOk="0">
                    <a:moveTo>
                      <a:pt x="1" y="45188"/>
                    </a:moveTo>
                    <a:lnTo>
                      <a:pt x="52551" y="45188"/>
                    </a:lnTo>
                    <a:cubicBezTo>
                      <a:pt x="47211" y="20458"/>
                      <a:pt x="25899" y="1609"/>
                      <a:pt x="1" y="1"/>
                    </a:cubicBezTo>
                    <a:close/>
                  </a:path>
                </a:pathLst>
              </a:custGeom>
              <a:noFill/>
              <a:ln w="9525" cap="flat" cmpd="sng">
                <a:solidFill>
                  <a:schemeClr val="accent2"/>
                </a:solidFill>
                <a:prstDash val="solid"/>
                <a:miter lim="12565"/>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91" name="Google Shape;8291;p74"/>
              <p:cNvSpPr/>
              <p:nvPr/>
            </p:nvSpPr>
            <p:spPr>
              <a:xfrm>
                <a:off x="6872702" y="2287006"/>
                <a:ext cx="187378" cy="123364"/>
              </a:xfrm>
              <a:custGeom>
                <a:avLst/>
                <a:gdLst/>
                <a:ahLst/>
                <a:cxnLst/>
                <a:rect l="l" t="t" r="r" b="b"/>
                <a:pathLst>
                  <a:path w="53883" h="35475" fill="none" extrusionOk="0">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noFill/>
              <a:ln w="9525" cap="flat" cmpd="sng">
                <a:solidFill>
                  <a:schemeClr val="accent2"/>
                </a:solidFill>
                <a:prstDash val="solid"/>
                <a:miter lim="12565"/>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92" name="Google Shape;8292;p74"/>
              <p:cNvSpPr/>
              <p:nvPr/>
            </p:nvSpPr>
            <p:spPr>
              <a:xfrm>
                <a:off x="6902504" y="2430686"/>
                <a:ext cx="152902" cy="185984"/>
              </a:xfrm>
              <a:custGeom>
                <a:avLst/>
                <a:gdLst/>
                <a:ahLst/>
                <a:cxnLst/>
                <a:rect l="l" t="t" r="r" b="b"/>
                <a:pathLst>
                  <a:path w="43969" h="53482" fill="none" extrusionOk="0">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noFill/>
              <a:ln w="9525" cap="flat" cmpd="sng">
                <a:solidFill>
                  <a:schemeClr val="accent2"/>
                </a:solidFill>
                <a:prstDash val="solid"/>
                <a:miter lim="12565"/>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93" name="Google Shape;8293;p74"/>
              <p:cNvSpPr/>
              <p:nvPr/>
            </p:nvSpPr>
            <p:spPr>
              <a:xfrm>
                <a:off x="6877289" y="2104831"/>
                <a:ext cx="182791" cy="157141"/>
              </a:xfrm>
              <a:custGeom>
                <a:avLst/>
                <a:gdLst/>
                <a:ahLst/>
                <a:cxnLst/>
                <a:rect l="l" t="t" r="r" b="b"/>
                <a:pathLst>
                  <a:path w="52564" h="45188" fill="none" extrusionOk="0">
                    <a:moveTo>
                      <a:pt x="52564" y="45187"/>
                    </a:moveTo>
                    <a:lnTo>
                      <a:pt x="52564" y="0"/>
                    </a:lnTo>
                    <a:cubicBezTo>
                      <a:pt x="26653" y="1621"/>
                      <a:pt x="5354" y="20470"/>
                      <a:pt x="1" y="45187"/>
                    </a:cubicBezTo>
                    <a:close/>
                  </a:path>
                </a:pathLst>
              </a:custGeom>
              <a:noFill/>
              <a:ln w="9525" cap="flat" cmpd="sng">
                <a:solidFill>
                  <a:schemeClr val="accent2"/>
                </a:solidFill>
                <a:prstDash val="solid"/>
                <a:miter lim="12565"/>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94" name="Google Shape;8294;p74"/>
              <p:cNvSpPr/>
              <p:nvPr/>
            </p:nvSpPr>
            <p:spPr>
              <a:xfrm>
                <a:off x="7080441" y="2430686"/>
                <a:ext cx="152860" cy="185938"/>
              </a:xfrm>
              <a:custGeom>
                <a:avLst/>
                <a:gdLst/>
                <a:ahLst/>
                <a:cxnLst/>
                <a:rect l="l" t="t" r="r" b="b"/>
                <a:pathLst>
                  <a:path w="43957" h="53469" fill="none" extrusionOk="0">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noFill/>
              <a:ln w="9525" cap="flat" cmpd="sng">
                <a:solidFill>
                  <a:schemeClr val="accent2"/>
                </a:solidFill>
                <a:prstDash val="solid"/>
                <a:miter lim="12565"/>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nvGrpSpPr>
              <p:cNvPr id="8295" name="Google Shape;8295;p74"/>
              <p:cNvGrpSpPr/>
              <p:nvPr/>
            </p:nvGrpSpPr>
            <p:grpSpPr>
              <a:xfrm>
                <a:off x="6836957" y="2068734"/>
                <a:ext cx="461892" cy="721067"/>
                <a:chOff x="6836957" y="2068734"/>
                <a:chExt cx="461892" cy="721067"/>
              </a:xfrm>
            </p:grpSpPr>
            <p:sp>
              <p:nvSpPr>
                <p:cNvPr id="8296" name="Google Shape;8296;p74"/>
                <p:cNvSpPr/>
                <p:nvPr/>
              </p:nvSpPr>
              <p:spPr>
                <a:xfrm>
                  <a:off x="6996059" y="2711098"/>
                  <a:ext cx="143729" cy="78703"/>
                </a:xfrm>
                <a:custGeom>
                  <a:avLst/>
                  <a:gdLst/>
                  <a:ahLst/>
                  <a:cxnLst/>
                  <a:rect l="l" t="t" r="r" b="b"/>
                  <a:pathLst>
                    <a:path w="41331" h="22632" fill="none" extrusionOk="0">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noFill/>
                <a:ln w="9525" cap="flat" cmpd="sng">
                  <a:solidFill>
                    <a:schemeClr val="accent2"/>
                  </a:solidFill>
                  <a:prstDash val="solid"/>
                  <a:miter lim="12565"/>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97" name="Google Shape;8297;p74"/>
                <p:cNvSpPr/>
                <p:nvPr/>
              </p:nvSpPr>
              <p:spPr>
                <a:xfrm>
                  <a:off x="6996059" y="2647693"/>
                  <a:ext cx="143683" cy="88753"/>
                </a:xfrm>
                <a:custGeom>
                  <a:avLst/>
                  <a:gdLst/>
                  <a:ahLst/>
                  <a:cxnLst/>
                  <a:rect l="l" t="t" r="r" b="b"/>
                  <a:pathLst>
                    <a:path w="41318" h="25522" fill="none" extrusionOk="0">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noFill/>
                <a:ln w="9525" cap="flat" cmpd="sng">
                  <a:solidFill>
                    <a:schemeClr val="accent2"/>
                  </a:solidFill>
                  <a:prstDash val="solid"/>
                  <a:miter lim="12565"/>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98" name="Google Shape;8298;p74"/>
                <p:cNvSpPr/>
                <p:nvPr/>
              </p:nvSpPr>
              <p:spPr>
                <a:xfrm>
                  <a:off x="6990467" y="2723683"/>
                  <a:ext cx="154870" cy="12721"/>
                </a:xfrm>
                <a:custGeom>
                  <a:avLst/>
                  <a:gdLst/>
                  <a:ahLst/>
                  <a:cxnLst/>
                  <a:rect l="l" t="t" r="r" b="b"/>
                  <a:pathLst>
                    <a:path w="44535" h="3658" fill="none" extrusionOk="0">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noFill/>
                <a:ln w="9525" cap="flat" cmpd="sng">
                  <a:solidFill>
                    <a:schemeClr val="accent2"/>
                  </a:solidFill>
                  <a:prstDash val="solid"/>
                  <a:miter lim="12565"/>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299" name="Google Shape;8299;p74"/>
                <p:cNvSpPr/>
                <p:nvPr/>
              </p:nvSpPr>
              <p:spPr>
                <a:xfrm>
                  <a:off x="6990467" y="2698339"/>
                  <a:ext cx="154870" cy="12762"/>
                </a:xfrm>
                <a:custGeom>
                  <a:avLst/>
                  <a:gdLst/>
                  <a:ahLst/>
                  <a:cxnLst/>
                  <a:rect l="l" t="t" r="r" b="b"/>
                  <a:pathLst>
                    <a:path w="44535" h="3670" fill="none" extrusionOk="0">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noFill/>
                <a:ln w="9525" cap="flat" cmpd="sng">
                  <a:solidFill>
                    <a:schemeClr val="accent2"/>
                  </a:solidFill>
                  <a:prstDash val="solid"/>
                  <a:miter lim="12565"/>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00" name="Google Shape;8300;p74"/>
                <p:cNvSpPr/>
                <p:nvPr/>
              </p:nvSpPr>
              <p:spPr>
                <a:xfrm>
                  <a:off x="6990467" y="2647648"/>
                  <a:ext cx="154870" cy="12762"/>
                </a:xfrm>
                <a:custGeom>
                  <a:avLst/>
                  <a:gdLst/>
                  <a:ahLst/>
                  <a:cxnLst/>
                  <a:rect l="l" t="t" r="r" b="b"/>
                  <a:pathLst>
                    <a:path w="44535" h="3670" fill="none" extrusionOk="0">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noFill/>
                <a:ln w="9525" cap="flat" cmpd="sng">
                  <a:solidFill>
                    <a:schemeClr val="accent2"/>
                  </a:solidFill>
                  <a:prstDash val="solid"/>
                  <a:miter lim="12565"/>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01" name="Google Shape;8301;p74"/>
                <p:cNvSpPr/>
                <p:nvPr/>
              </p:nvSpPr>
              <p:spPr>
                <a:xfrm>
                  <a:off x="6990467" y="2672992"/>
                  <a:ext cx="154870" cy="12766"/>
                </a:xfrm>
                <a:custGeom>
                  <a:avLst/>
                  <a:gdLst/>
                  <a:ahLst/>
                  <a:cxnLst/>
                  <a:rect l="l" t="t" r="r" b="b"/>
                  <a:pathLst>
                    <a:path w="44535" h="3671" fill="none" extrusionOk="0">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noFill/>
                <a:ln w="9525" cap="flat" cmpd="sng">
                  <a:solidFill>
                    <a:schemeClr val="accent2"/>
                  </a:solidFill>
                  <a:prstDash val="solid"/>
                  <a:miter lim="12565"/>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02" name="Google Shape;8302;p74"/>
                <p:cNvSpPr/>
                <p:nvPr/>
              </p:nvSpPr>
              <p:spPr>
                <a:xfrm>
                  <a:off x="6836957" y="2068734"/>
                  <a:ext cx="461892" cy="589756"/>
                </a:xfrm>
                <a:custGeom>
                  <a:avLst/>
                  <a:gdLst/>
                  <a:ahLst/>
                  <a:cxnLst/>
                  <a:rect l="l" t="t" r="r" b="b"/>
                  <a:pathLst>
                    <a:path w="132823" h="169592" fill="none" extrusionOk="0">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noFill/>
                <a:ln w="9525" cap="flat" cmpd="sng">
                  <a:solidFill>
                    <a:schemeClr val="accent2"/>
                  </a:solidFill>
                  <a:prstDash val="solid"/>
                  <a:miter lim="12565"/>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grpSp>
      <p:grpSp>
        <p:nvGrpSpPr>
          <p:cNvPr id="8303" name="Google Shape;8303;p74"/>
          <p:cNvGrpSpPr/>
          <p:nvPr/>
        </p:nvGrpSpPr>
        <p:grpSpPr>
          <a:xfrm>
            <a:off x="3235407" y="2825872"/>
            <a:ext cx="950103" cy="949832"/>
            <a:chOff x="2559249" y="2069323"/>
            <a:chExt cx="685566" cy="685634"/>
          </a:xfrm>
        </p:grpSpPr>
        <p:sp>
          <p:nvSpPr>
            <p:cNvPr id="8304" name="Google Shape;8304;p74"/>
            <p:cNvSpPr/>
            <p:nvPr/>
          </p:nvSpPr>
          <p:spPr>
            <a:xfrm>
              <a:off x="2637836" y="2532965"/>
              <a:ext cx="376180" cy="221993"/>
            </a:xfrm>
            <a:custGeom>
              <a:avLst/>
              <a:gdLst/>
              <a:ahLst/>
              <a:cxnLst/>
              <a:rect l="l" t="t" r="r" b="b"/>
              <a:pathLst>
                <a:path w="114864" h="67784" extrusionOk="0">
                  <a:moveTo>
                    <a:pt x="106357" y="13065"/>
                  </a:moveTo>
                  <a:cubicBezTo>
                    <a:pt x="104189" y="14178"/>
                    <a:pt x="101932" y="15164"/>
                    <a:pt x="99610" y="15997"/>
                  </a:cubicBezTo>
                  <a:cubicBezTo>
                    <a:pt x="99509" y="16034"/>
                    <a:pt x="99407" y="16071"/>
                    <a:pt x="99307" y="16108"/>
                  </a:cubicBezTo>
                  <a:lnTo>
                    <a:pt x="99307" y="16108"/>
                  </a:lnTo>
                  <a:cubicBezTo>
                    <a:pt x="101716" y="15259"/>
                    <a:pt x="104072" y="14244"/>
                    <a:pt x="106357" y="13065"/>
                  </a:cubicBezTo>
                  <a:close/>
                  <a:moveTo>
                    <a:pt x="28508" y="0"/>
                  </a:moveTo>
                  <a:cubicBezTo>
                    <a:pt x="24492" y="0"/>
                    <a:pt x="20462" y="1024"/>
                    <a:pt x="16807" y="3134"/>
                  </a:cubicBezTo>
                  <a:lnTo>
                    <a:pt x="16196" y="3489"/>
                  </a:lnTo>
                  <a:cubicBezTo>
                    <a:pt x="1800" y="11798"/>
                    <a:pt x="1" y="31827"/>
                    <a:pt x="12628" y="42646"/>
                  </a:cubicBezTo>
                  <a:cubicBezTo>
                    <a:pt x="28344" y="56100"/>
                    <a:pt x="48088" y="64977"/>
                    <a:pt x="69813" y="67214"/>
                  </a:cubicBezTo>
                  <a:cubicBezTo>
                    <a:pt x="70015" y="67229"/>
                    <a:pt x="70217" y="67254"/>
                    <a:pt x="70424" y="67273"/>
                  </a:cubicBezTo>
                  <a:cubicBezTo>
                    <a:pt x="70803" y="67313"/>
                    <a:pt x="71193" y="67347"/>
                    <a:pt x="71572" y="67377"/>
                  </a:cubicBezTo>
                  <a:cubicBezTo>
                    <a:pt x="72085" y="67421"/>
                    <a:pt x="72592" y="67465"/>
                    <a:pt x="73100" y="67500"/>
                  </a:cubicBezTo>
                  <a:lnTo>
                    <a:pt x="73445" y="67525"/>
                  </a:lnTo>
                  <a:cubicBezTo>
                    <a:pt x="75888" y="67697"/>
                    <a:pt x="78340" y="67783"/>
                    <a:pt x="80797" y="67783"/>
                  </a:cubicBezTo>
                  <a:cubicBezTo>
                    <a:pt x="92212" y="67783"/>
                    <a:pt x="103723" y="65913"/>
                    <a:pt x="114864" y="62044"/>
                  </a:cubicBezTo>
                  <a:lnTo>
                    <a:pt x="114864" y="62044"/>
                  </a:lnTo>
                  <a:cubicBezTo>
                    <a:pt x="112427" y="62820"/>
                    <a:pt x="109978" y="63185"/>
                    <a:pt x="107581" y="63185"/>
                  </a:cubicBezTo>
                  <a:cubicBezTo>
                    <a:pt x="94740" y="63185"/>
                    <a:pt x="83396" y="52710"/>
                    <a:pt x="83396" y="38875"/>
                  </a:cubicBezTo>
                  <a:cubicBezTo>
                    <a:pt x="83396" y="28688"/>
                    <a:pt x="89785" y="19663"/>
                    <a:pt x="99307" y="16108"/>
                  </a:cubicBezTo>
                  <a:lnTo>
                    <a:pt x="99307" y="16108"/>
                  </a:lnTo>
                  <a:cubicBezTo>
                    <a:pt x="93355" y="18205"/>
                    <a:pt x="87080" y="19284"/>
                    <a:pt x="80750" y="19284"/>
                  </a:cubicBezTo>
                  <a:cubicBezTo>
                    <a:pt x="79680" y="19284"/>
                    <a:pt x="78608" y="19253"/>
                    <a:pt x="77536" y="19191"/>
                  </a:cubicBezTo>
                  <a:cubicBezTo>
                    <a:pt x="77230" y="19171"/>
                    <a:pt x="76920" y="19146"/>
                    <a:pt x="76609" y="19127"/>
                  </a:cubicBezTo>
                  <a:cubicBezTo>
                    <a:pt x="76077" y="19092"/>
                    <a:pt x="75554" y="19048"/>
                    <a:pt x="75022" y="18999"/>
                  </a:cubicBezTo>
                  <a:cubicBezTo>
                    <a:pt x="74948" y="18994"/>
                    <a:pt x="74869" y="18979"/>
                    <a:pt x="74795" y="18974"/>
                  </a:cubicBezTo>
                  <a:cubicBezTo>
                    <a:pt x="73346" y="18821"/>
                    <a:pt x="71912" y="18609"/>
                    <a:pt x="70483" y="18353"/>
                  </a:cubicBezTo>
                  <a:cubicBezTo>
                    <a:pt x="70414" y="18338"/>
                    <a:pt x="70340" y="18333"/>
                    <a:pt x="70276" y="18323"/>
                  </a:cubicBezTo>
                  <a:cubicBezTo>
                    <a:pt x="60651" y="16515"/>
                    <a:pt x="51671" y="12222"/>
                    <a:pt x="44234" y="5859"/>
                  </a:cubicBezTo>
                  <a:cubicBezTo>
                    <a:pt x="39736" y="2011"/>
                    <a:pt x="34136" y="0"/>
                    <a:pt x="28508"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05" name="Google Shape;8305;p74"/>
            <p:cNvSpPr/>
            <p:nvPr/>
          </p:nvSpPr>
          <p:spPr>
            <a:xfrm>
              <a:off x="2910955" y="2421038"/>
              <a:ext cx="327385" cy="318821"/>
            </a:xfrm>
            <a:custGeom>
              <a:avLst/>
              <a:gdLst/>
              <a:ahLst/>
              <a:cxnLst/>
              <a:rect l="l" t="t" r="r" b="b"/>
              <a:pathLst>
                <a:path w="99965" h="97350" extrusionOk="0">
                  <a:moveTo>
                    <a:pt x="53376" y="1"/>
                  </a:moveTo>
                  <a:lnTo>
                    <a:pt x="53376" y="6"/>
                  </a:lnTo>
                  <a:cubicBezTo>
                    <a:pt x="52883" y="9853"/>
                    <a:pt x="49823" y="19400"/>
                    <a:pt x="44500" y="27694"/>
                  </a:cubicBezTo>
                  <a:lnTo>
                    <a:pt x="44495" y="27689"/>
                  </a:lnTo>
                  <a:cubicBezTo>
                    <a:pt x="39162" y="35945"/>
                    <a:pt x="31740" y="42706"/>
                    <a:pt x="22962" y="47236"/>
                  </a:cubicBezTo>
                  <a:cubicBezTo>
                    <a:pt x="20794" y="48354"/>
                    <a:pt x="18537" y="49335"/>
                    <a:pt x="16215" y="50168"/>
                  </a:cubicBezTo>
                  <a:cubicBezTo>
                    <a:pt x="6526" y="53643"/>
                    <a:pt x="1" y="62751"/>
                    <a:pt x="1" y="73041"/>
                  </a:cubicBezTo>
                  <a:cubicBezTo>
                    <a:pt x="1" y="86877"/>
                    <a:pt x="11338" y="97350"/>
                    <a:pt x="24179" y="97350"/>
                  </a:cubicBezTo>
                  <a:cubicBezTo>
                    <a:pt x="26579" y="97350"/>
                    <a:pt x="29032" y="96984"/>
                    <a:pt x="31474" y="96205"/>
                  </a:cubicBezTo>
                  <a:cubicBezTo>
                    <a:pt x="31730" y="96126"/>
                    <a:pt x="31977" y="96043"/>
                    <a:pt x="32223" y="95954"/>
                  </a:cubicBezTo>
                  <a:cubicBezTo>
                    <a:pt x="49305" y="89907"/>
                    <a:pt x="64347" y="79542"/>
                    <a:pt x="76047" y="66176"/>
                  </a:cubicBezTo>
                  <a:cubicBezTo>
                    <a:pt x="76333" y="65870"/>
                    <a:pt x="76609" y="65575"/>
                    <a:pt x="76880" y="65254"/>
                  </a:cubicBezTo>
                  <a:cubicBezTo>
                    <a:pt x="88664" y="51450"/>
                    <a:pt x="96520" y="34919"/>
                    <a:pt x="99965" y="17468"/>
                  </a:cubicBezTo>
                  <a:lnTo>
                    <a:pt x="99965" y="17468"/>
                  </a:lnTo>
                  <a:cubicBezTo>
                    <a:pt x="97249" y="28811"/>
                    <a:pt x="87103" y="36062"/>
                    <a:pt x="76340" y="36062"/>
                  </a:cubicBezTo>
                  <a:cubicBezTo>
                    <a:pt x="72278" y="36062"/>
                    <a:pt x="68129" y="35030"/>
                    <a:pt x="64258" y="32795"/>
                  </a:cubicBezTo>
                  <a:cubicBezTo>
                    <a:pt x="55426" y="27694"/>
                    <a:pt x="50641" y="17596"/>
                    <a:pt x="52509" y="7571"/>
                  </a:cubicBezTo>
                  <a:cubicBezTo>
                    <a:pt x="52977" y="5067"/>
                    <a:pt x="53268" y="2534"/>
                    <a:pt x="5339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06" name="Google Shape;8306;p74"/>
            <p:cNvSpPr/>
            <p:nvPr/>
          </p:nvSpPr>
          <p:spPr>
            <a:xfrm>
              <a:off x="3122726" y="2149918"/>
              <a:ext cx="10490" cy="10015"/>
            </a:xfrm>
            <a:custGeom>
              <a:avLst/>
              <a:gdLst/>
              <a:ahLst/>
              <a:cxnLst/>
              <a:rect l="l" t="t" r="r" b="b"/>
              <a:pathLst>
                <a:path w="3203" h="3058" extrusionOk="0">
                  <a:moveTo>
                    <a:pt x="21" y="0"/>
                  </a:moveTo>
                  <a:cubicBezTo>
                    <a:pt x="0" y="0"/>
                    <a:pt x="1234" y="1124"/>
                    <a:pt x="3203" y="3058"/>
                  </a:cubicBezTo>
                  <a:cubicBezTo>
                    <a:pt x="2429" y="2170"/>
                    <a:pt x="1576" y="1328"/>
                    <a:pt x="645" y="529"/>
                  </a:cubicBezTo>
                  <a:cubicBezTo>
                    <a:pt x="227" y="170"/>
                    <a:pt x="29" y="0"/>
                    <a:pt x="21" y="0"/>
                  </a:cubicBezTo>
                  <a:close/>
                </a:path>
              </a:pathLst>
            </a:custGeom>
            <a:solidFill>
              <a:srgbClr val="667E9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07" name="Google Shape;8307;p74"/>
            <p:cNvSpPr/>
            <p:nvPr/>
          </p:nvSpPr>
          <p:spPr>
            <a:xfrm>
              <a:off x="3022956" y="2159929"/>
              <a:ext cx="221858" cy="379216"/>
            </a:xfrm>
            <a:custGeom>
              <a:avLst/>
              <a:gdLst/>
              <a:ahLst/>
              <a:cxnLst/>
              <a:rect l="l" t="t" r="r" b="b"/>
              <a:pathLst>
                <a:path w="67743" h="115791" extrusionOk="0">
                  <a:moveTo>
                    <a:pt x="33667" y="1"/>
                  </a:moveTo>
                  <a:cubicBezTo>
                    <a:pt x="43405" y="11169"/>
                    <a:pt x="40882" y="28926"/>
                    <a:pt x="27541" y="36624"/>
                  </a:cubicBezTo>
                  <a:lnTo>
                    <a:pt x="26934" y="36974"/>
                  </a:lnTo>
                  <a:cubicBezTo>
                    <a:pt x="23278" y="39085"/>
                    <a:pt x="19248" y="40109"/>
                    <a:pt x="15233" y="40109"/>
                  </a:cubicBezTo>
                  <a:cubicBezTo>
                    <a:pt x="9809" y="40109"/>
                    <a:pt x="4413" y="38242"/>
                    <a:pt x="0" y="34668"/>
                  </a:cubicBezTo>
                  <a:lnTo>
                    <a:pt x="0" y="34668"/>
                  </a:lnTo>
                  <a:cubicBezTo>
                    <a:pt x="4658" y="38719"/>
                    <a:pt x="8625" y="43529"/>
                    <a:pt x="11725" y="48916"/>
                  </a:cubicBezTo>
                  <a:cubicBezTo>
                    <a:pt x="12179" y="49709"/>
                    <a:pt x="12617" y="50513"/>
                    <a:pt x="13026" y="51316"/>
                  </a:cubicBezTo>
                  <a:cubicBezTo>
                    <a:pt x="13090" y="51439"/>
                    <a:pt x="13150" y="51568"/>
                    <a:pt x="13219" y="51691"/>
                  </a:cubicBezTo>
                  <a:cubicBezTo>
                    <a:pt x="13460" y="52169"/>
                    <a:pt x="13692" y="52642"/>
                    <a:pt x="13913" y="53125"/>
                  </a:cubicBezTo>
                  <a:cubicBezTo>
                    <a:pt x="14047" y="53396"/>
                    <a:pt x="14175" y="53672"/>
                    <a:pt x="14298" y="53948"/>
                  </a:cubicBezTo>
                  <a:cubicBezTo>
                    <a:pt x="14569" y="54544"/>
                    <a:pt x="14835" y="55151"/>
                    <a:pt x="15081" y="55752"/>
                  </a:cubicBezTo>
                  <a:cubicBezTo>
                    <a:pt x="15165" y="55964"/>
                    <a:pt x="15244" y="56171"/>
                    <a:pt x="15328" y="56383"/>
                  </a:cubicBezTo>
                  <a:cubicBezTo>
                    <a:pt x="15525" y="56880"/>
                    <a:pt x="15712" y="57378"/>
                    <a:pt x="15900" y="57886"/>
                  </a:cubicBezTo>
                  <a:cubicBezTo>
                    <a:pt x="18438" y="64904"/>
                    <a:pt x="19547" y="72326"/>
                    <a:pt x="19187" y="79729"/>
                  </a:cubicBezTo>
                  <a:cubicBezTo>
                    <a:pt x="19064" y="82262"/>
                    <a:pt x="18778" y="84795"/>
                    <a:pt x="18310" y="87304"/>
                  </a:cubicBezTo>
                  <a:cubicBezTo>
                    <a:pt x="16442" y="97324"/>
                    <a:pt x="21227" y="107422"/>
                    <a:pt x="30054" y="112523"/>
                  </a:cubicBezTo>
                  <a:cubicBezTo>
                    <a:pt x="33927" y="114758"/>
                    <a:pt x="38077" y="115790"/>
                    <a:pt x="42139" y="115790"/>
                  </a:cubicBezTo>
                  <a:cubicBezTo>
                    <a:pt x="52903" y="115790"/>
                    <a:pt x="63049" y="108539"/>
                    <a:pt x="65761" y="97196"/>
                  </a:cubicBezTo>
                  <a:cubicBezTo>
                    <a:pt x="66717" y="92366"/>
                    <a:pt x="67328" y="87462"/>
                    <a:pt x="67594" y="82533"/>
                  </a:cubicBezTo>
                  <a:cubicBezTo>
                    <a:pt x="67644" y="81602"/>
                    <a:pt x="67678" y="80665"/>
                    <a:pt x="67703" y="79739"/>
                  </a:cubicBezTo>
                  <a:cubicBezTo>
                    <a:pt x="67728" y="78832"/>
                    <a:pt x="67742" y="77920"/>
                    <a:pt x="67742" y="77013"/>
                  </a:cubicBezTo>
                  <a:cubicBezTo>
                    <a:pt x="67737" y="58916"/>
                    <a:pt x="63144" y="41893"/>
                    <a:pt x="55061" y="27043"/>
                  </a:cubicBezTo>
                  <a:lnTo>
                    <a:pt x="55047" y="27058"/>
                  </a:lnTo>
                  <a:cubicBezTo>
                    <a:pt x="54613" y="26255"/>
                    <a:pt x="54169" y="25461"/>
                    <a:pt x="53716" y="24673"/>
                  </a:cubicBezTo>
                  <a:cubicBezTo>
                    <a:pt x="47915" y="14623"/>
                    <a:pt x="38541" y="4811"/>
                    <a:pt x="33667"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08" name="Google Shape;8308;p74"/>
            <p:cNvSpPr/>
            <p:nvPr/>
          </p:nvSpPr>
          <p:spPr>
            <a:xfrm>
              <a:off x="3001649" y="2257452"/>
              <a:ext cx="4395" cy="2908"/>
            </a:xfrm>
            <a:custGeom>
              <a:avLst/>
              <a:gdLst/>
              <a:ahLst/>
              <a:cxnLst/>
              <a:rect l="l" t="t" r="r" b="b"/>
              <a:pathLst>
                <a:path w="1342" h="888" extrusionOk="0">
                  <a:moveTo>
                    <a:pt x="1" y="1"/>
                  </a:moveTo>
                  <a:cubicBezTo>
                    <a:pt x="449" y="291"/>
                    <a:pt x="898" y="587"/>
                    <a:pt x="1341" y="888"/>
                  </a:cubicBezTo>
                  <a:cubicBezTo>
                    <a:pt x="898" y="587"/>
                    <a:pt x="449" y="291"/>
                    <a:pt x="1" y="1"/>
                  </a:cubicBezTo>
                  <a:close/>
                </a:path>
              </a:pathLst>
            </a:custGeom>
            <a:solidFill>
              <a:srgbClr val="667E9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09" name="Google Shape;8309;p74"/>
            <p:cNvSpPr/>
            <p:nvPr/>
          </p:nvSpPr>
          <p:spPr>
            <a:xfrm>
              <a:off x="3006814" y="2260907"/>
              <a:ext cx="504" cy="373"/>
            </a:xfrm>
            <a:custGeom>
              <a:avLst/>
              <a:gdLst/>
              <a:ahLst/>
              <a:cxnLst/>
              <a:rect l="l" t="t" r="r" b="b"/>
              <a:pathLst>
                <a:path w="154" h="114" extrusionOk="0">
                  <a:moveTo>
                    <a:pt x="1" y="0"/>
                  </a:moveTo>
                  <a:lnTo>
                    <a:pt x="1" y="0"/>
                  </a:lnTo>
                  <a:cubicBezTo>
                    <a:pt x="50" y="40"/>
                    <a:pt x="104" y="74"/>
                    <a:pt x="154" y="114"/>
                  </a:cubicBezTo>
                  <a:cubicBezTo>
                    <a:pt x="104" y="74"/>
                    <a:pt x="55" y="40"/>
                    <a:pt x="1" y="0"/>
                  </a:cubicBezTo>
                  <a:close/>
                </a:path>
              </a:pathLst>
            </a:custGeom>
            <a:solidFill>
              <a:srgbClr val="667E9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10" name="Google Shape;8310;p74"/>
            <p:cNvSpPr/>
            <p:nvPr/>
          </p:nvSpPr>
          <p:spPr>
            <a:xfrm>
              <a:off x="3007315" y="2261277"/>
              <a:ext cx="15645" cy="12190"/>
            </a:xfrm>
            <a:custGeom>
              <a:avLst/>
              <a:gdLst/>
              <a:ahLst/>
              <a:cxnLst/>
              <a:rect l="l" t="t" r="r" b="b"/>
              <a:pathLst>
                <a:path w="4777" h="3722" extrusionOk="0">
                  <a:moveTo>
                    <a:pt x="1" y="1"/>
                  </a:moveTo>
                  <a:lnTo>
                    <a:pt x="1" y="1"/>
                  </a:lnTo>
                  <a:cubicBezTo>
                    <a:pt x="1479" y="1026"/>
                    <a:pt x="2908" y="2135"/>
                    <a:pt x="4283" y="3313"/>
                  </a:cubicBezTo>
                  <a:cubicBezTo>
                    <a:pt x="4441" y="3456"/>
                    <a:pt x="4609" y="3589"/>
                    <a:pt x="4776" y="3722"/>
                  </a:cubicBezTo>
                  <a:cubicBezTo>
                    <a:pt x="3253" y="2396"/>
                    <a:pt x="1666" y="1149"/>
                    <a:pt x="1" y="1"/>
                  </a:cubicBezTo>
                  <a:close/>
                </a:path>
              </a:pathLst>
            </a:custGeom>
            <a:solidFill>
              <a:srgbClr val="CFD9E0"/>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11" name="Google Shape;8311;p74"/>
            <p:cNvSpPr/>
            <p:nvPr/>
          </p:nvSpPr>
          <p:spPr>
            <a:xfrm>
              <a:off x="3006025" y="2260357"/>
              <a:ext cx="793" cy="553"/>
            </a:xfrm>
            <a:custGeom>
              <a:avLst/>
              <a:gdLst/>
              <a:ahLst/>
              <a:cxnLst/>
              <a:rect l="l" t="t" r="r" b="b"/>
              <a:pathLst>
                <a:path w="242" h="169" extrusionOk="0">
                  <a:moveTo>
                    <a:pt x="0" y="1"/>
                  </a:moveTo>
                  <a:lnTo>
                    <a:pt x="201" y="140"/>
                  </a:lnTo>
                  <a:lnTo>
                    <a:pt x="201" y="140"/>
                  </a:lnTo>
                  <a:cubicBezTo>
                    <a:pt x="137" y="95"/>
                    <a:pt x="74" y="50"/>
                    <a:pt x="0" y="1"/>
                  </a:cubicBezTo>
                  <a:close/>
                  <a:moveTo>
                    <a:pt x="201" y="140"/>
                  </a:moveTo>
                  <a:cubicBezTo>
                    <a:pt x="215" y="150"/>
                    <a:pt x="228" y="159"/>
                    <a:pt x="242" y="168"/>
                  </a:cubicBezTo>
                  <a:lnTo>
                    <a:pt x="201" y="140"/>
                  </a:lnTo>
                  <a:close/>
                </a:path>
              </a:pathLst>
            </a:custGeom>
            <a:solidFill>
              <a:srgbClr val="CFD9E0"/>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12" name="Google Shape;8312;p74"/>
            <p:cNvSpPr/>
            <p:nvPr/>
          </p:nvSpPr>
          <p:spPr>
            <a:xfrm>
              <a:off x="2790124" y="2069323"/>
              <a:ext cx="376068" cy="221963"/>
            </a:xfrm>
            <a:custGeom>
              <a:avLst/>
              <a:gdLst/>
              <a:ahLst/>
              <a:cxnLst/>
              <a:rect l="l" t="t" r="r" b="b"/>
              <a:pathLst>
                <a:path w="114830" h="67775" extrusionOk="0">
                  <a:moveTo>
                    <a:pt x="15387" y="51713"/>
                  </a:moveTo>
                  <a:cubicBezTo>
                    <a:pt x="13025" y="52552"/>
                    <a:pt x="10715" y="53552"/>
                    <a:pt x="8473" y="54709"/>
                  </a:cubicBezTo>
                  <a:lnTo>
                    <a:pt x="8473" y="54709"/>
                  </a:lnTo>
                  <a:cubicBezTo>
                    <a:pt x="10647" y="53591"/>
                    <a:pt x="12899" y="52605"/>
                    <a:pt x="15225" y="51772"/>
                  </a:cubicBezTo>
                  <a:cubicBezTo>
                    <a:pt x="15279" y="51753"/>
                    <a:pt x="15333" y="51733"/>
                    <a:pt x="15387" y="51713"/>
                  </a:cubicBezTo>
                  <a:close/>
                  <a:moveTo>
                    <a:pt x="34032" y="1"/>
                  </a:moveTo>
                  <a:cubicBezTo>
                    <a:pt x="22630" y="1"/>
                    <a:pt x="11132" y="1868"/>
                    <a:pt x="1" y="5720"/>
                  </a:cubicBezTo>
                  <a:cubicBezTo>
                    <a:pt x="2428" y="4951"/>
                    <a:pt x="4866" y="4589"/>
                    <a:pt x="7253" y="4589"/>
                  </a:cubicBezTo>
                  <a:cubicBezTo>
                    <a:pt x="20092" y="4589"/>
                    <a:pt x="31430" y="15063"/>
                    <a:pt x="31430" y="28899"/>
                  </a:cubicBezTo>
                  <a:cubicBezTo>
                    <a:pt x="31430" y="39137"/>
                    <a:pt x="24982" y="48196"/>
                    <a:pt x="15387" y="51713"/>
                  </a:cubicBezTo>
                  <a:lnTo>
                    <a:pt x="15387" y="51713"/>
                  </a:lnTo>
                  <a:cubicBezTo>
                    <a:pt x="21370" y="49588"/>
                    <a:pt x="27683" y="48494"/>
                    <a:pt x="34053" y="48494"/>
                  </a:cubicBezTo>
                  <a:cubicBezTo>
                    <a:pt x="35131" y="48494"/>
                    <a:pt x="36210" y="48525"/>
                    <a:pt x="37290" y="48588"/>
                  </a:cubicBezTo>
                  <a:cubicBezTo>
                    <a:pt x="37605" y="48608"/>
                    <a:pt x="37911" y="48632"/>
                    <a:pt x="38221" y="48647"/>
                  </a:cubicBezTo>
                  <a:cubicBezTo>
                    <a:pt x="38749" y="48687"/>
                    <a:pt x="39276" y="48731"/>
                    <a:pt x="39803" y="48780"/>
                  </a:cubicBezTo>
                  <a:cubicBezTo>
                    <a:pt x="39877" y="48785"/>
                    <a:pt x="39956" y="48795"/>
                    <a:pt x="40030" y="48805"/>
                  </a:cubicBezTo>
                  <a:cubicBezTo>
                    <a:pt x="41479" y="48958"/>
                    <a:pt x="42913" y="49165"/>
                    <a:pt x="44343" y="49426"/>
                  </a:cubicBezTo>
                  <a:cubicBezTo>
                    <a:pt x="44412" y="49436"/>
                    <a:pt x="44485" y="49446"/>
                    <a:pt x="44554" y="49456"/>
                  </a:cubicBezTo>
                  <a:cubicBezTo>
                    <a:pt x="51706" y="50801"/>
                    <a:pt x="58507" y="53517"/>
                    <a:pt x="64584" y="57440"/>
                  </a:cubicBezTo>
                  <a:cubicBezTo>
                    <a:pt x="65032" y="57730"/>
                    <a:pt x="65481" y="58026"/>
                    <a:pt x="65924" y="58332"/>
                  </a:cubicBezTo>
                  <a:lnTo>
                    <a:pt x="66166" y="58499"/>
                  </a:lnTo>
                  <a:cubicBezTo>
                    <a:pt x="66215" y="58539"/>
                    <a:pt x="66269" y="58573"/>
                    <a:pt x="66319" y="58613"/>
                  </a:cubicBezTo>
                  <a:cubicBezTo>
                    <a:pt x="67975" y="59771"/>
                    <a:pt x="69571" y="61008"/>
                    <a:pt x="71094" y="62334"/>
                  </a:cubicBezTo>
                  <a:cubicBezTo>
                    <a:pt x="75504" y="65908"/>
                    <a:pt x="80901" y="67775"/>
                    <a:pt x="86325" y="67775"/>
                  </a:cubicBezTo>
                  <a:cubicBezTo>
                    <a:pt x="90341" y="67775"/>
                    <a:pt x="94372" y="66751"/>
                    <a:pt x="98028" y="64640"/>
                  </a:cubicBezTo>
                  <a:lnTo>
                    <a:pt x="98640" y="64290"/>
                  </a:lnTo>
                  <a:cubicBezTo>
                    <a:pt x="113036" y="55981"/>
                    <a:pt x="114830" y="35951"/>
                    <a:pt x="102203" y="25138"/>
                  </a:cubicBezTo>
                  <a:cubicBezTo>
                    <a:pt x="98028" y="21560"/>
                    <a:pt x="93563" y="18307"/>
                    <a:pt x="88857" y="15419"/>
                  </a:cubicBezTo>
                  <a:cubicBezTo>
                    <a:pt x="75850" y="7435"/>
                    <a:pt x="60966" y="2216"/>
                    <a:pt x="45018" y="570"/>
                  </a:cubicBezTo>
                  <a:cubicBezTo>
                    <a:pt x="44811" y="555"/>
                    <a:pt x="44609" y="530"/>
                    <a:pt x="44407" y="511"/>
                  </a:cubicBezTo>
                  <a:cubicBezTo>
                    <a:pt x="44022" y="471"/>
                    <a:pt x="43643" y="437"/>
                    <a:pt x="43253" y="407"/>
                  </a:cubicBezTo>
                  <a:cubicBezTo>
                    <a:pt x="42741" y="363"/>
                    <a:pt x="42238" y="318"/>
                    <a:pt x="41726" y="284"/>
                  </a:cubicBezTo>
                  <a:lnTo>
                    <a:pt x="41381" y="259"/>
                  </a:lnTo>
                  <a:cubicBezTo>
                    <a:pt x="38938" y="87"/>
                    <a:pt x="36487" y="1"/>
                    <a:pt x="34032"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13" name="Google Shape;8313;p74"/>
            <p:cNvSpPr/>
            <p:nvPr/>
          </p:nvSpPr>
          <p:spPr>
            <a:xfrm>
              <a:off x="2559328" y="2381300"/>
              <a:ext cx="1294" cy="21877"/>
            </a:xfrm>
            <a:custGeom>
              <a:avLst/>
              <a:gdLst/>
              <a:ahLst/>
              <a:cxnLst/>
              <a:rect l="l" t="t" r="r" b="b"/>
              <a:pathLst>
                <a:path w="395" h="6680" extrusionOk="0">
                  <a:moveTo>
                    <a:pt x="395" y="1"/>
                  </a:moveTo>
                  <a:cubicBezTo>
                    <a:pt x="193" y="2219"/>
                    <a:pt x="65" y="4447"/>
                    <a:pt x="1" y="6679"/>
                  </a:cubicBezTo>
                  <a:lnTo>
                    <a:pt x="15" y="6679"/>
                  </a:lnTo>
                  <a:cubicBezTo>
                    <a:pt x="70" y="4447"/>
                    <a:pt x="198" y="2224"/>
                    <a:pt x="395" y="1"/>
                  </a:cubicBezTo>
                  <a:close/>
                </a:path>
              </a:pathLst>
            </a:custGeom>
            <a:solidFill>
              <a:srgbClr val="A5B7C5"/>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14" name="Google Shape;8314;p74"/>
            <p:cNvSpPr/>
            <p:nvPr/>
          </p:nvSpPr>
          <p:spPr>
            <a:xfrm>
              <a:off x="2565429" y="2084349"/>
              <a:ext cx="327628" cy="318828"/>
            </a:xfrm>
            <a:custGeom>
              <a:avLst/>
              <a:gdLst/>
              <a:ahLst/>
              <a:cxnLst/>
              <a:rect l="l" t="t" r="r" b="b"/>
              <a:pathLst>
                <a:path w="100039" h="97352" extrusionOk="0">
                  <a:moveTo>
                    <a:pt x="75862" y="1"/>
                  </a:moveTo>
                  <a:cubicBezTo>
                    <a:pt x="73475" y="1"/>
                    <a:pt x="71037" y="363"/>
                    <a:pt x="68610" y="1132"/>
                  </a:cubicBezTo>
                  <a:cubicBezTo>
                    <a:pt x="68344" y="1221"/>
                    <a:pt x="68088" y="1304"/>
                    <a:pt x="67821" y="1398"/>
                  </a:cubicBezTo>
                  <a:cubicBezTo>
                    <a:pt x="50739" y="7450"/>
                    <a:pt x="35693" y="17810"/>
                    <a:pt x="23992" y="31181"/>
                  </a:cubicBezTo>
                  <a:cubicBezTo>
                    <a:pt x="23712" y="31482"/>
                    <a:pt x="23436" y="31782"/>
                    <a:pt x="23164" y="32098"/>
                  </a:cubicBezTo>
                  <a:cubicBezTo>
                    <a:pt x="11277" y="46021"/>
                    <a:pt x="3391" y="62709"/>
                    <a:pt x="1" y="80328"/>
                  </a:cubicBezTo>
                  <a:cubicBezTo>
                    <a:pt x="2554" y="68739"/>
                    <a:pt x="12822" y="61297"/>
                    <a:pt x="23723" y="61297"/>
                  </a:cubicBezTo>
                  <a:cubicBezTo>
                    <a:pt x="27782" y="61297"/>
                    <a:pt x="31928" y="62329"/>
                    <a:pt x="35796" y="64562"/>
                  </a:cubicBezTo>
                  <a:cubicBezTo>
                    <a:pt x="44628" y="69658"/>
                    <a:pt x="49414" y="79756"/>
                    <a:pt x="47546" y="89781"/>
                  </a:cubicBezTo>
                  <a:cubicBezTo>
                    <a:pt x="47077" y="92285"/>
                    <a:pt x="46787" y="94818"/>
                    <a:pt x="46663" y="97351"/>
                  </a:cubicBezTo>
                  <a:lnTo>
                    <a:pt x="46673" y="97351"/>
                  </a:lnTo>
                  <a:cubicBezTo>
                    <a:pt x="47166" y="87504"/>
                    <a:pt x="50227" y="77957"/>
                    <a:pt x="55550" y="69663"/>
                  </a:cubicBezTo>
                  <a:lnTo>
                    <a:pt x="55554" y="69673"/>
                  </a:lnTo>
                  <a:cubicBezTo>
                    <a:pt x="60882" y="61417"/>
                    <a:pt x="68309" y="54651"/>
                    <a:pt x="77082" y="50131"/>
                  </a:cubicBezTo>
                  <a:cubicBezTo>
                    <a:pt x="79251" y="49007"/>
                    <a:pt x="81503" y="48027"/>
                    <a:pt x="83834" y="47189"/>
                  </a:cubicBezTo>
                  <a:cubicBezTo>
                    <a:pt x="93523" y="43714"/>
                    <a:pt x="100039" y="34611"/>
                    <a:pt x="100039" y="24316"/>
                  </a:cubicBezTo>
                  <a:cubicBezTo>
                    <a:pt x="100039" y="10476"/>
                    <a:pt x="88701" y="1"/>
                    <a:pt x="75862"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15" name="Google Shape;8315;p74"/>
            <p:cNvSpPr/>
            <p:nvPr/>
          </p:nvSpPr>
          <p:spPr>
            <a:xfrm>
              <a:off x="2560618" y="2347407"/>
              <a:ext cx="4814" cy="33896"/>
            </a:xfrm>
            <a:custGeom>
              <a:avLst/>
              <a:gdLst/>
              <a:ahLst/>
              <a:cxnLst/>
              <a:rect l="l" t="t" r="r" b="b"/>
              <a:pathLst>
                <a:path w="1470" h="10350" extrusionOk="0">
                  <a:moveTo>
                    <a:pt x="1470" y="0"/>
                  </a:moveTo>
                  <a:lnTo>
                    <a:pt x="1470" y="0"/>
                  </a:lnTo>
                  <a:cubicBezTo>
                    <a:pt x="1401" y="306"/>
                    <a:pt x="1337" y="611"/>
                    <a:pt x="1282" y="917"/>
                  </a:cubicBezTo>
                  <a:cubicBezTo>
                    <a:pt x="711" y="4042"/>
                    <a:pt x="287" y="7191"/>
                    <a:pt x="1" y="10350"/>
                  </a:cubicBezTo>
                  <a:cubicBezTo>
                    <a:pt x="316" y="6875"/>
                    <a:pt x="809" y="3421"/>
                    <a:pt x="1470" y="0"/>
                  </a:cubicBezTo>
                  <a:close/>
                </a:path>
              </a:pathLst>
            </a:custGeom>
            <a:solidFill>
              <a:srgbClr val="667E9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16" name="Google Shape;8316;p74"/>
            <p:cNvSpPr/>
            <p:nvPr/>
          </p:nvSpPr>
          <p:spPr>
            <a:xfrm>
              <a:off x="2559249" y="2285083"/>
              <a:ext cx="222808" cy="417520"/>
            </a:xfrm>
            <a:custGeom>
              <a:avLst/>
              <a:gdLst/>
              <a:ahLst/>
              <a:cxnLst/>
              <a:rect l="l" t="t" r="r" b="b"/>
              <a:pathLst>
                <a:path w="68033" h="127487" extrusionOk="0">
                  <a:moveTo>
                    <a:pt x="25602" y="1"/>
                  </a:moveTo>
                  <a:cubicBezTo>
                    <a:pt x="14703" y="1"/>
                    <a:pt x="4439" y="7441"/>
                    <a:pt x="1883" y="19035"/>
                  </a:cubicBezTo>
                  <a:cubicBezTo>
                    <a:pt x="1227" y="22455"/>
                    <a:pt x="734" y="25910"/>
                    <a:pt x="419" y="29385"/>
                  </a:cubicBezTo>
                  <a:cubicBezTo>
                    <a:pt x="222" y="31603"/>
                    <a:pt x="94" y="33835"/>
                    <a:pt x="35" y="36063"/>
                  </a:cubicBezTo>
                  <a:cubicBezTo>
                    <a:pt x="10" y="36975"/>
                    <a:pt x="0" y="37887"/>
                    <a:pt x="0" y="38798"/>
                  </a:cubicBezTo>
                  <a:cubicBezTo>
                    <a:pt x="0" y="56881"/>
                    <a:pt x="4588" y="73904"/>
                    <a:pt x="12671" y="88749"/>
                  </a:cubicBezTo>
                  <a:lnTo>
                    <a:pt x="12691" y="88739"/>
                  </a:lnTo>
                  <a:cubicBezTo>
                    <a:pt x="13125" y="89537"/>
                    <a:pt x="13568" y="90331"/>
                    <a:pt x="14022" y="91119"/>
                  </a:cubicBezTo>
                  <a:cubicBezTo>
                    <a:pt x="22883" y="106467"/>
                    <a:pt x="35042" y="118709"/>
                    <a:pt x="49088" y="127487"/>
                  </a:cubicBezTo>
                  <a:cubicBezTo>
                    <a:pt x="44716" y="124746"/>
                    <a:pt x="40552" y="121676"/>
                    <a:pt x="36624" y="118320"/>
                  </a:cubicBezTo>
                  <a:cubicBezTo>
                    <a:pt x="23997" y="107507"/>
                    <a:pt x="25796" y="87482"/>
                    <a:pt x="40192" y="79163"/>
                  </a:cubicBezTo>
                  <a:lnTo>
                    <a:pt x="40803" y="78813"/>
                  </a:lnTo>
                  <a:cubicBezTo>
                    <a:pt x="44454" y="76704"/>
                    <a:pt x="48478" y="75683"/>
                    <a:pt x="52488" y="75683"/>
                  </a:cubicBezTo>
                  <a:cubicBezTo>
                    <a:pt x="58037" y="75683"/>
                    <a:pt x="63561" y="77639"/>
                    <a:pt x="68033" y="81376"/>
                  </a:cubicBezTo>
                  <a:cubicBezTo>
                    <a:pt x="63232" y="77255"/>
                    <a:pt x="59166" y="72352"/>
                    <a:pt x="56012" y="66871"/>
                  </a:cubicBezTo>
                  <a:cubicBezTo>
                    <a:pt x="55559" y="66078"/>
                    <a:pt x="55120" y="65279"/>
                    <a:pt x="54706" y="64471"/>
                  </a:cubicBezTo>
                  <a:cubicBezTo>
                    <a:pt x="54642" y="64348"/>
                    <a:pt x="54583" y="64220"/>
                    <a:pt x="54514" y="64096"/>
                  </a:cubicBezTo>
                  <a:cubicBezTo>
                    <a:pt x="54272" y="63618"/>
                    <a:pt x="54041" y="63145"/>
                    <a:pt x="53819" y="62667"/>
                  </a:cubicBezTo>
                  <a:cubicBezTo>
                    <a:pt x="53691" y="62396"/>
                    <a:pt x="53558" y="62115"/>
                    <a:pt x="53435" y="61839"/>
                  </a:cubicBezTo>
                  <a:cubicBezTo>
                    <a:pt x="53164" y="61243"/>
                    <a:pt x="52902" y="60637"/>
                    <a:pt x="52656" y="60035"/>
                  </a:cubicBezTo>
                  <a:cubicBezTo>
                    <a:pt x="52567" y="59823"/>
                    <a:pt x="52488" y="59616"/>
                    <a:pt x="52409" y="59399"/>
                  </a:cubicBezTo>
                  <a:cubicBezTo>
                    <a:pt x="52212" y="58902"/>
                    <a:pt x="52020" y="58404"/>
                    <a:pt x="51843" y="57901"/>
                  </a:cubicBezTo>
                  <a:cubicBezTo>
                    <a:pt x="49305" y="50888"/>
                    <a:pt x="48196" y="43461"/>
                    <a:pt x="48550" y="36058"/>
                  </a:cubicBezTo>
                  <a:cubicBezTo>
                    <a:pt x="48674" y="33525"/>
                    <a:pt x="48964" y="30992"/>
                    <a:pt x="49433" y="28488"/>
                  </a:cubicBezTo>
                  <a:cubicBezTo>
                    <a:pt x="51301" y="18463"/>
                    <a:pt x="46510" y="8365"/>
                    <a:pt x="37683" y="3269"/>
                  </a:cubicBezTo>
                  <a:cubicBezTo>
                    <a:pt x="33812" y="1033"/>
                    <a:pt x="29663" y="1"/>
                    <a:pt x="25602"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317" name="Google Shape;8317;p74"/>
          <p:cNvGrpSpPr/>
          <p:nvPr/>
        </p:nvGrpSpPr>
        <p:grpSpPr>
          <a:xfrm>
            <a:off x="10145325" y="1642925"/>
            <a:ext cx="1127527" cy="949215"/>
            <a:chOff x="951975" y="315800"/>
            <a:chExt cx="5860325" cy="4933550"/>
          </a:xfrm>
        </p:grpSpPr>
        <p:sp>
          <p:nvSpPr>
            <p:cNvPr id="8318" name="Google Shape;8318;p74"/>
            <p:cNvSpPr/>
            <p:nvPr/>
          </p:nvSpPr>
          <p:spPr>
            <a:xfrm>
              <a:off x="6501500" y="3684025"/>
              <a:ext cx="310800" cy="261200"/>
            </a:xfrm>
            <a:custGeom>
              <a:avLst/>
              <a:gdLst/>
              <a:ahLst/>
              <a:cxnLst/>
              <a:rect l="l" t="t" r="r" b="b"/>
              <a:pathLst>
                <a:path w="12432" h="10448" extrusionOk="0">
                  <a:moveTo>
                    <a:pt x="4963" y="0"/>
                  </a:moveTo>
                  <a:cubicBezTo>
                    <a:pt x="2239" y="0"/>
                    <a:pt x="0" y="2356"/>
                    <a:pt x="0" y="5120"/>
                  </a:cubicBezTo>
                  <a:cubicBezTo>
                    <a:pt x="0" y="8227"/>
                    <a:pt x="2220" y="10447"/>
                    <a:pt x="5328" y="10447"/>
                  </a:cubicBezTo>
                  <a:cubicBezTo>
                    <a:pt x="9989" y="10447"/>
                    <a:pt x="12431" y="4898"/>
                    <a:pt x="8879" y="1568"/>
                  </a:cubicBezTo>
                  <a:cubicBezTo>
                    <a:pt x="7991" y="458"/>
                    <a:pt x="6660" y="14"/>
                    <a:pt x="5328" y="14"/>
                  </a:cubicBezTo>
                  <a:cubicBezTo>
                    <a:pt x="5205" y="5"/>
                    <a:pt x="5084" y="0"/>
                    <a:pt x="4963"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19" name="Google Shape;8319;p74"/>
            <p:cNvSpPr/>
            <p:nvPr/>
          </p:nvSpPr>
          <p:spPr>
            <a:xfrm>
              <a:off x="6501500" y="2945200"/>
              <a:ext cx="310800" cy="261925"/>
            </a:xfrm>
            <a:custGeom>
              <a:avLst/>
              <a:gdLst/>
              <a:ahLst/>
              <a:cxnLst/>
              <a:rect l="l" t="t" r="r" b="b"/>
              <a:pathLst>
                <a:path w="12432" h="10477" extrusionOk="0">
                  <a:moveTo>
                    <a:pt x="5852" y="1"/>
                  </a:moveTo>
                  <a:cubicBezTo>
                    <a:pt x="5678" y="1"/>
                    <a:pt x="5503" y="15"/>
                    <a:pt x="5328" y="44"/>
                  </a:cubicBezTo>
                  <a:cubicBezTo>
                    <a:pt x="5205" y="34"/>
                    <a:pt x="5084" y="30"/>
                    <a:pt x="4963" y="30"/>
                  </a:cubicBezTo>
                  <a:cubicBezTo>
                    <a:pt x="2239" y="30"/>
                    <a:pt x="0" y="2386"/>
                    <a:pt x="0" y="5149"/>
                  </a:cubicBezTo>
                  <a:cubicBezTo>
                    <a:pt x="0" y="8035"/>
                    <a:pt x="2220" y="10477"/>
                    <a:pt x="5328" y="10477"/>
                  </a:cubicBezTo>
                  <a:cubicBezTo>
                    <a:pt x="9989" y="10477"/>
                    <a:pt x="12431" y="4705"/>
                    <a:pt x="8879" y="1376"/>
                  </a:cubicBezTo>
                  <a:cubicBezTo>
                    <a:pt x="8108" y="604"/>
                    <a:pt x="7002" y="1"/>
                    <a:pt x="5852"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20" name="Google Shape;8320;p74"/>
            <p:cNvSpPr/>
            <p:nvPr/>
          </p:nvSpPr>
          <p:spPr>
            <a:xfrm>
              <a:off x="6501500" y="2202650"/>
              <a:ext cx="310800" cy="266400"/>
            </a:xfrm>
            <a:custGeom>
              <a:avLst/>
              <a:gdLst/>
              <a:ahLst/>
              <a:cxnLst/>
              <a:rect l="l" t="t" r="r" b="b"/>
              <a:pathLst>
                <a:path w="12432" h="10656" extrusionOk="0">
                  <a:moveTo>
                    <a:pt x="5328" y="0"/>
                  </a:moveTo>
                  <a:cubicBezTo>
                    <a:pt x="2442" y="0"/>
                    <a:pt x="0" y="2442"/>
                    <a:pt x="0" y="5328"/>
                  </a:cubicBezTo>
                  <a:cubicBezTo>
                    <a:pt x="0" y="8214"/>
                    <a:pt x="2220" y="10655"/>
                    <a:pt x="5328" y="10655"/>
                  </a:cubicBezTo>
                  <a:cubicBezTo>
                    <a:pt x="9989" y="10655"/>
                    <a:pt x="12431" y="4884"/>
                    <a:pt x="8879" y="1554"/>
                  </a:cubicBezTo>
                  <a:cubicBezTo>
                    <a:pt x="7991" y="444"/>
                    <a:pt x="6660" y="0"/>
                    <a:pt x="5328"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21" name="Google Shape;8321;p74"/>
            <p:cNvSpPr/>
            <p:nvPr/>
          </p:nvSpPr>
          <p:spPr>
            <a:xfrm>
              <a:off x="951975" y="3495675"/>
              <a:ext cx="5460750" cy="1753675"/>
            </a:xfrm>
            <a:custGeom>
              <a:avLst/>
              <a:gdLst/>
              <a:ahLst/>
              <a:cxnLst/>
              <a:rect l="l" t="t" r="r" b="b"/>
              <a:pathLst>
                <a:path w="218430" h="70147" fill="none" extrusionOk="0">
                  <a:moveTo>
                    <a:pt x="29746" y="1"/>
                  </a:moveTo>
                  <a:lnTo>
                    <a:pt x="0" y="14430"/>
                  </a:lnTo>
                  <a:lnTo>
                    <a:pt x="109215" y="70147"/>
                  </a:lnTo>
                  <a:lnTo>
                    <a:pt x="218429" y="14430"/>
                  </a:lnTo>
                  <a:lnTo>
                    <a:pt x="188684" y="1"/>
                  </a:lnTo>
                  <a:lnTo>
                    <a:pt x="109215" y="40623"/>
                  </a:lnTo>
                  <a:close/>
                </a:path>
              </a:pathLst>
            </a:custGeom>
            <a:noFill/>
            <a:ln w="9525" cap="flat" cmpd="sng">
              <a:solidFill>
                <a:schemeClr val="accent2"/>
              </a:solidFill>
              <a:prstDash val="solid"/>
              <a:miter lim="221980"/>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22" name="Google Shape;8322;p74"/>
            <p:cNvSpPr/>
            <p:nvPr/>
          </p:nvSpPr>
          <p:spPr>
            <a:xfrm>
              <a:off x="951975" y="2757600"/>
              <a:ext cx="5460750" cy="1753675"/>
            </a:xfrm>
            <a:custGeom>
              <a:avLst/>
              <a:gdLst/>
              <a:ahLst/>
              <a:cxnLst/>
              <a:rect l="l" t="t" r="r" b="b"/>
              <a:pathLst>
                <a:path w="218430" h="70147" fill="none" extrusionOk="0">
                  <a:moveTo>
                    <a:pt x="188684" y="0"/>
                  </a:moveTo>
                  <a:lnTo>
                    <a:pt x="158939" y="15095"/>
                  </a:lnTo>
                  <a:lnTo>
                    <a:pt x="109215" y="40623"/>
                  </a:lnTo>
                  <a:lnTo>
                    <a:pt x="59491" y="15095"/>
                  </a:lnTo>
                  <a:lnTo>
                    <a:pt x="29746" y="0"/>
                  </a:lnTo>
                  <a:lnTo>
                    <a:pt x="0" y="14429"/>
                  </a:lnTo>
                  <a:lnTo>
                    <a:pt x="29746" y="29524"/>
                  </a:lnTo>
                  <a:lnTo>
                    <a:pt x="109215" y="70146"/>
                  </a:lnTo>
                  <a:lnTo>
                    <a:pt x="188684" y="29524"/>
                  </a:lnTo>
                  <a:lnTo>
                    <a:pt x="218429" y="14429"/>
                  </a:lnTo>
                  <a:close/>
                </a:path>
              </a:pathLst>
            </a:custGeom>
            <a:noFill/>
            <a:ln w="9525" cap="flat" cmpd="sng">
              <a:solidFill>
                <a:schemeClr val="accent2"/>
              </a:solidFill>
              <a:prstDash val="solid"/>
              <a:miter lim="221980"/>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23" name="Google Shape;8323;p74"/>
            <p:cNvSpPr/>
            <p:nvPr/>
          </p:nvSpPr>
          <p:spPr>
            <a:xfrm>
              <a:off x="951975" y="2019500"/>
              <a:ext cx="5460750" cy="1753675"/>
            </a:xfrm>
            <a:custGeom>
              <a:avLst/>
              <a:gdLst/>
              <a:ahLst/>
              <a:cxnLst/>
              <a:rect l="l" t="t" r="r" b="b"/>
              <a:pathLst>
                <a:path w="218430" h="70147" fill="none" extrusionOk="0">
                  <a:moveTo>
                    <a:pt x="188684" y="1"/>
                  </a:moveTo>
                  <a:lnTo>
                    <a:pt x="158939" y="15096"/>
                  </a:lnTo>
                  <a:lnTo>
                    <a:pt x="129193" y="30190"/>
                  </a:lnTo>
                  <a:lnTo>
                    <a:pt x="109215" y="40623"/>
                  </a:lnTo>
                  <a:lnTo>
                    <a:pt x="89237" y="30190"/>
                  </a:lnTo>
                  <a:lnTo>
                    <a:pt x="59491" y="15096"/>
                  </a:lnTo>
                  <a:lnTo>
                    <a:pt x="29746" y="1"/>
                  </a:lnTo>
                  <a:lnTo>
                    <a:pt x="0" y="14208"/>
                  </a:lnTo>
                  <a:lnTo>
                    <a:pt x="29746" y="29524"/>
                  </a:lnTo>
                  <a:lnTo>
                    <a:pt x="59491" y="44619"/>
                  </a:lnTo>
                  <a:lnTo>
                    <a:pt x="109215" y="70147"/>
                  </a:lnTo>
                  <a:lnTo>
                    <a:pt x="158939" y="44619"/>
                  </a:lnTo>
                  <a:lnTo>
                    <a:pt x="188684" y="29524"/>
                  </a:lnTo>
                  <a:lnTo>
                    <a:pt x="218429" y="14208"/>
                  </a:lnTo>
                  <a:close/>
                </a:path>
              </a:pathLst>
            </a:custGeom>
            <a:noFill/>
            <a:ln w="9525" cap="flat" cmpd="sng">
              <a:solidFill>
                <a:schemeClr val="accent2"/>
              </a:solidFill>
              <a:prstDash val="solid"/>
              <a:miter lim="221980"/>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24" name="Google Shape;8324;p74"/>
            <p:cNvSpPr/>
            <p:nvPr/>
          </p:nvSpPr>
          <p:spPr>
            <a:xfrm>
              <a:off x="951975" y="315800"/>
              <a:ext cx="5460750" cy="2719300"/>
            </a:xfrm>
            <a:custGeom>
              <a:avLst/>
              <a:gdLst/>
              <a:ahLst/>
              <a:cxnLst/>
              <a:rect l="l" t="t" r="r" b="b"/>
              <a:pathLst>
                <a:path w="218430" h="108772" fill="none" extrusionOk="0">
                  <a:moveTo>
                    <a:pt x="109215" y="1"/>
                  </a:moveTo>
                  <a:lnTo>
                    <a:pt x="0" y="52832"/>
                  </a:lnTo>
                  <a:lnTo>
                    <a:pt x="109215" y="108771"/>
                  </a:lnTo>
                  <a:lnTo>
                    <a:pt x="218429" y="52832"/>
                  </a:lnTo>
                  <a:close/>
                </a:path>
              </a:pathLst>
            </a:custGeom>
            <a:noFill/>
            <a:ln w="9525" cap="flat" cmpd="sng">
              <a:solidFill>
                <a:schemeClr val="accent2"/>
              </a:solidFill>
              <a:prstDash val="solid"/>
              <a:miter lim="221980"/>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25" name="Google Shape;8325;p74"/>
            <p:cNvSpPr/>
            <p:nvPr/>
          </p:nvSpPr>
          <p:spPr>
            <a:xfrm>
              <a:off x="6501500" y="1464200"/>
              <a:ext cx="310800" cy="261550"/>
            </a:xfrm>
            <a:custGeom>
              <a:avLst/>
              <a:gdLst/>
              <a:ahLst/>
              <a:cxnLst/>
              <a:rect l="l" t="t" r="r" b="b"/>
              <a:pathLst>
                <a:path w="12432" h="10462" extrusionOk="0">
                  <a:moveTo>
                    <a:pt x="4963" y="1"/>
                  </a:moveTo>
                  <a:cubicBezTo>
                    <a:pt x="2239" y="1"/>
                    <a:pt x="0" y="2357"/>
                    <a:pt x="0" y="5120"/>
                  </a:cubicBezTo>
                  <a:cubicBezTo>
                    <a:pt x="0" y="8097"/>
                    <a:pt x="2036" y="10462"/>
                    <a:pt x="4938" y="10462"/>
                  </a:cubicBezTo>
                  <a:cubicBezTo>
                    <a:pt x="5066" y="10462"/>
                    <a:pt x="5196" y="10457"/>
                    <a:pt x="5328" y="10448"/>
                  </a:cubicBezTo>
                  <a:cubicBezTo>
                    <a:pt x="9989" y="10448"/>
                    <a:pt x="12431" y="4898"/>
                    <a:pt x="8879" y="1569"/>
                  </a:cubicBezTo>
                  <a:cubicBezTo>
                    <a:pt x="7991" y="459"/>
                    <a:pt x="6660" y="15"/>
                    <a:pt x="5328" y="15"/>
                  </a:cubicBezTo>
                  <a:cubicBezTo>
                    <a:pt x="5205" y="5"/>
                    <a:pt x="5084" y="1"/>
                    <a:pt x="4963"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326" name="Google Shape;8326;p74"/>
          <p:cNvGrpSpPr/>
          <p:nvPr/>
        </p:nvGrpSpPr>
        <p:grpSpPr>
          <a:xfrm>
            <a:off x="4941496" y="3957736"/>
            <a:ext cx="2157243" cy="828965"/>
            <a:chOff x="3862800" y="3038525"/>
            <a:chExt cx="1329006" cy="510698"/>
          </a:xfrm>
        </p:grpSpPr>
        <p:sp>
          <p:nvSpPr>
            <p:cNvPr id="8327" name="Google Shape;8327;p74"/>
            <p:cNvSpPr/>
            <p:nvPr/>
          </p:nvSpPr>
          <p:spPr>
            <a:xfrm>
              <a:off x="4185913" y="3040337"/>
              <a:ext cx="71107" cy="143789"/>
            </a:xfrm>
            <a:custGeom>
              <a:avLst/>
              <a:gdLst/>
              <a:ahLst/>
              <a:cxnLst/>
              <a:rect l="l" t="t" r="r" b="b"/>
              <a:pathLst>
                <a:path w="14722" h="29770" extrusionOk="0">
                  <a:moveTo>
                    <a:pt x="0" y="1"/>
                  </a:moveTo>
                  <a:cubicBezTo>
                    <a:pt x="0" y="11614"/>
                    <a:pt x="5398" y="22573"/>
                    <a:pt x="14721" y="29770"/>
                  </a:cubicBezTo>
                  <a:cubicBezTo>
                    <a:pt x="5562" y="22573"/>
                    <a:pt x="164" y="11614"/>
                    <a:pt x="164" y="1"/>
                  </a:cubicBezTo>
                  <a:close/>
                </a:path>
              </a:pathLst>
            </a:custGeom>
            <a:solidFill>
              <a:srgbClr val="CFD9E0"/>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28" name="Google Shape;8328;p74"/>
            <p:cNvSpPr/>
            <p:nvPr/>
          </p:nvSpPr>
          <p:spPr>
            <a:xfrm>
              <a:off x="3967075" y="3045080"/>
              <a:ext cx="403706" cy="397383"/>
            </a:xfrm>
            <a:custGeom>
              <a:avLst/>
              <a:gdLst/>
              <a:ahLst/>
              <a:cxnLst/>
              <a:rect l="l" t="t" r="r" b="b"/>
              <a:pathLst>
                <a:path w="83583" h="82274" extrusionOk="0">
                  <a:moveTo>
                    <a:pt x="83583" y="82273"/>
                  </a:moveTo>
                  <a:cubicBezTo>
                    <a:pt x="37948" y="82273"/>
                    <a:pt x="655" y="45635"/>
                    <a:pt x="0" y="0"/>
                  </a:cubicBezTo>
                  <a:cubicBezTo>
                    <a:pt x="655" y="45635"/>
                    <a:pt x="37948" y="82273"/>
                    <a:pt x="83583" y="82273"/>
                  </a:cubicBezTo>
                  <a:close/>
                </a:path>
              </a:pathLst>
            </a:custGeom>
            <a:solidFill>
              <a:srgbClr val="445D73"/>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nvGrpSpPr>
            <p:cNvPr id="8329" name="Google Shape;8329;p74"/>
            <p:cNvGrpSpPr/>
            <p:nvPr/>
          </p:nvGrpSpPr>
          <p:grpSpPr>
            <a:xfrm>
              <a:off x="3967075" y="3040337"/>
              <a:ext cx="1019927" cy="402126"/>
              <a:chOff x="3967075" y="3040337"/>
              <a:chExt cx="1019927" cy="402126"/>
            </a:xfrm>
          </p:grpSpPr>
          <p:sp>
            <p:nvSpPr>
              <p:cNvPr id="8330" name="Google Shape;8330;p74"/>
              <p:cNvSpPr/>
              <p:nvPr/>
            </p:nvSpPr>
            <p:spPr>
              <a:xfrm>
                <a:off x="4369197" y="3335999"/>
                <a:ext cx="617805" cy="105869"/>
              </a:xfrm>
              <a:custGeom>
                <a:avLst/>
                <a:gdLst/>
                <a:ahLst/>
                <a:cxnLst/>
                <a:rect l="l" t="t" r="r" b="b"/>
                <a:pathLst>
                  <a:path w="127910" h="21919" fill="none" extrusionOk="0">
                    <a:moveTo>
                      <a:pt x="1" y="21918"/>
                    </a:moveTo>
                    <a:lnTo>
                      <a:pt x="127909" y="21918"/>
                    </a:lnTo>
                    <a:lnTo>
                      <a:pt x="127909" y="1"/>
                    </a:lnTo>
                    <a:lnTo>
                      <a:pt x="164" y="164"/>
                    </a:lnTo>
                  </a:path>
                </a:pathLst>
              </a:custGeom>
              <a:noFill/>
              <a:ln w="9525" cap="flat" cmpd="sng">
                <a:solidFill>
                  <a:schemeClr val="accent2"/>
                </a:solidFill>
                <a:prstDash val="solid"/>
                <a:miter lim="163566"/>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31" name="Google Shape;8331;p74"/>
              <p:cNvSpPr/>
              <p:nvPr/>
            </p:nvSpPr>
            <p:spPr>
              <a:xfrm>
                <a:off x="3967075" y="3040337"/>
                <a:ext cx="403706" cy="402126"/>
              </a:xfrm>
              <a:custGeom>
                <a:avLst/>
                <a:gdLst/>
                <a:ahLst/>
                <a:cxnLst/>
                <a:rect l="l" t="t" r="r" b="b"/>
                <a:pathLst>
                  <a:path w="83583" h="83256" fill="none" extrusionOk="0">
                    <a:moveTo>
                      <a:pt x="83419" y="61501"/>
                    </a:moveTo>
                    <a:cubicBezTo>
                      <a:pt x="49397" y="61501"/>
                      <a:pt x="21755" y="34022"/>
                      <a:pt x="21755" y="1"/>
                    </a:cubicBezTo>
                    <a:lnTo>
                      <a:pt x="0" y="1"/>
                    </a:lnTo>
                    <a:lnTo>
                      <a:pt x="0" y="982"/>
                    </a:lnTo>
                    <a:cubicBezTo>
                      <a:pt x="818" y="46617"/>
                      <a:pt x="37948" y="83255"/>
                      <a:pt x="83583" y="83255"/>
                    </a:cubicBezTo>
                  </a:path>
                </a:pathLst>
              </a:custGeom>
              <a:noFill/>
              <a:ln w="9525" cap="flat" cmpd="sng">
                <a:solidFill>
                  <a:schemeClr val="accent2"/>
                </a:solidFill>
                <a:prstDash val="solid"/>
                <a:miter lim="163566"/>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332" name="Google Shape;8332;p74"/>
            <p:cNvGrpSpPr/>
            <p:nvPr/>
          </p:nvGrpSpPr>
          <p:grpSpPr>
            <a:xfrm>
              <a:off x="4186700" y="3040337"/>
              <a:ext cx="390475" cy="183289"/>
              <a:chOff x="4186700" y="3040337"/>
              <a:chExt cx="390475" cy="183289"/>
            </a:xfrm>
          </p:grpSpPr>
          <p:sp>
            <p:nvSpPr>
              <p:cNvPr id="8333" name="Google Shape;8333;p74"/>
              <p:cNvSpPr/>
              <p:nvPr/>
            </p:nvSpPr>
            <p:spPr>
              <a:xfrm>
                <a:off x="4370181" y="3120129"/>
                <a:ext cx="206994" cy="103497"/>
              </a:xfrm>
              <a:custGeom>
                <a:avLst/>
                <a:gdLst/>
                <a:ahLst/>
                <a:cxnLst/>
                <a:rect l="l" t="t" r="r" b="b"/>
                <a:pathLst>
                  <a:path w="42856" h="21428" fill="none" extrusionOk="0">
                    <a:moveTo>
                      <a:pt x="1" y="21428"/>
                    </a:moveTo>
                    <a:lnTo>
                      <a:pt x="42855" y="21428"/>
                    </a:lnTo>
                    <a:lnTo>
                      <a:pt x="42855" y="1"/>
                    </a:lnTo>
                    <a:lnTo>
                      <a:pt x="1" y="1"/>
                    </a:lnTo>
                  </a:path>
                </a:pathLst>
              </a:custGeom>
              <a:noFill/>
              <a:ln w="9525" cap="flat" cmpd="sng">
                <a:solidFill>
                  <a:schemeClr val="accent2"/>
                </a:solidFill>
                <a:prstDash val="solid"/>
                <a:miter lim="163566"/>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34" name="Google Shape;8334;p74"/>
              <p:cNvSpPr/>
              <p:nvPr/>
            </p:nvSpPr>
            <p:spPr>
              <a:xfrm>
                <a:off x="4186700" y="3040337"/>
                <a:ext cx="184081" cy="183289"/>
              </a:xfrm>
              <a:custGeom>
                <a:avLst/>
                <a:gdLst/>
                <a:ahLst/>
                <a:cxnLst/>
                <a:rect l="l" t="t" r="r" b="b"/>
                <a:pathLst>
                  <a:path w="38112" h="37948" fill="none" extrusionOk="0">
                    <a:moveTo>
                      <a:pt x="38112" y="16521"/>
                    </a:moveTo>
                    <a:cubicBezTo>
                      <a:pt x="28789" y="16521"/>
                      <a:pt x="21264" y="9160"/>
                      <a:pt x="21264" y="1"/>
                    </a:cubicBezTo>
                    <a:lnTo>
                      <a:pt x="1" y="1"/>
                    </a:lnTo>
                    <a:cubicBezTo>
                      <a:pt x="1" y="11614"/>
                      <a:pt x="5399" y="22573"/>
                      <a:pt x="14558" y="29770"/>
                    </a:cubicBezTo>
                    <a:cubicBezTo>
                      <a:pt x="21264" y="35004"/>
                      <a:pt x="29606" y="37948"/>
                      <a:pt x="38112" y="37948"/>
                    </a:cubicBezTo>
                    <a:lnTo>
                      <a:pt x="38112" y="37948"/>
                    </a:lnTo>
                  </a:path>
                </a:pathLst>
              </a:custGeom>
              <a:noFill/>
              <a:ln w="9525" cap="flat" cmpd="sng">
                <a:solidFill>
                  <a:schemeClr val="accent2"/>
                </a:solidFill>
                <a:prstDash val="solid"/>
                <a:miter lim="163566"/>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335" name="Google Shape;8335;p74"/>
            <p:cNvGrpSpPr/>
            <p:nvPr/>
          </p:nvGrpSpPr>
          <p:grpSpPr>
            <a:xfrm>
              <a:off x="4073727" y="3040337"/>
              <a:ext cx="697794" cy="296263"/>
              <a:chOff x="4073727" y="3040337"/>
              <a:chExt cx="697794" cy="296263"/>
            </a:xfrm>
          </p:grpSpPr>
          <p:sp>
            <p:nvSpPr>
              <p:cNvPr id="8336" name="Google Shape;8336;p74"/>
              <p:cNvSpPr/>
              <p:nvPr/>
            </p:nvSpPr>
            <p:spPr>
              <a:xfrm>
                <a:off x="4370181" y="3223621"/>
                <a:ext cx="401339" cy="112979"/>
              </a:xfrm>
              <a:custGeom>
                <a:avLst/>
                <a:gdLst/>
                <a:ahLst/>
                <a:cxnLst/>
                <a:rect l="l" t="t" r="r" b="b"/>
                <a:pathLst>
                  <a:path w="83093" h="23391" fill="none" extrusionOk="0">
                    <a:moveTo>
                      <a:pt x="1" y="23391"/>
                    </a:moveTo>
                    <a:lnTo>
                      <a:pt x="83092" y="23391"/>
                    </a:lnTo>
                    <a:lnTo>
                      <a:pt x="83092" y="1"/>
                    </a:lnTo>
                    <a:lnTo>
                      <a:pt x="1" y="1"/>
                    </a:lnTo>
                  </a:path>
                </a:pathLst>
              </a:custGeom>
              <a:noFill/>
              <a:ln w="9525" cap="flat" cmpd="sng">
                <a:solidFill>
                  <a:schemeClr val="accent2"/>
                </a:solidFill>
                <a:prstDash val="solid"/>
                <a:miter lim="163566"/>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37" name="Google Shape;8337;p74"/>
              <p:cNvSpPr/>
              <p:nvPr/>
            </p:nvSpPr>
            <p:spPr>
              <a:xfrm>
                <a:off x="4073727" y="3040337"/>
                <a:ext cx="297055" cy="296263"/>
              </a:xfrm>
              <a:custGeom>
                <a:avLst/>
                <a:gdLst/>
                <a:ahLst/>
                <a:cxnLst/>
                <a:rect l="l" t="t" r="r" b="b"/>
                <a:pathLst>
                  <a:path w="61502" h="61338" fill="none" extrusionOk="0">
                    <a:moveTo>
                      <a:pt x="61502" y="37948"/>
                    </a:moveTo>
                    <a:lnTo>
                      <a:pt x="61502" y="37948"/>
                    </a:lnTo>
                    <a:cubicBezTo>
                      <a:pt x="52833" y="37948"/>
                      <a:pt x="44654" y="35004"/>
                      <a:pt x="37948" y="29770"/>
                    </a:cubicBezTo>
                    <a:cubicBezTo>
                      <a:pt x="28789" y="22573"/>
                      <a:pt x="23391" y="11614"/>
                      <a:pt x="23227" y="1"/>
                    </a:cubicBezTo>
                    <a:lnTo>
                      <a:pt x="1" y="1"/>
                    </a:lnTo>
                    <a:cubicBezTo>
                      <a:pt x="1" y="33859"/>
                      <a:pt x="27480" y="61338"/>
                      <a:pt x="61502" y="61338"/>
                    </a:cubicBezTo>
                  </a:path>
                </a:pathLst>
              </a:custGeom>
              <a:noFill/>
              <a:ln w="9525" cap="flat" cmpd="sng">
                <a:solidFill>
                  <a:schemeClr val="accent2"/>
                </a:solidFill>
                <a:prstDash val="solid"/>
                <a:miter lim="163566"/>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338" name="Google Shape;8338;p74"/>
            <p:cNvGrpSpPr/>
            <p:nvPr/>
          </p:nvGrpSpPr>
          <p:grpSpPr>
            <a:xfrm>
              <a:off x="3862800" y="3038525"/>
              <a:ext cx="1329006" cy="510698"/>
              <a:chOff x="3862800" y="3038525"/>
              <a:chExt cx="1329006" cy="510698"/>
            </a:xfrm>
          </p:grpSpPr>
          <p:sp>
            <p:nvSpPr>
              <p:cNvPr id="8339" name="Google Shape;8339;p74"/>
              <p:cNvSpPr/>
              <p:nvPr/>
            </p:nvSpPr>
            <p:spPr>
              <a:xfrm>
                <a:off x="4370175" y="3441875"/>
                <a:ext cx="821631" cy="107348"/>
              </a:xfrm>
              <a:custGeom>
                <a:avLst/>
                <a:gdLst/>
                <a:ahLst/>
                <a:cxnLst/>
                <a:rect l="l" t="t" r="r" b="b"/>
                <a:pathLst>
                  <a:path w="170110" h="21919" fill="none" extrusionOk="0">
                    <a:moveTo>
                      <a:pt x="1" y="21918"/>
                    </a:moveTo>
                    <a:lnTo>
                      <a:pt x="170110" y="21918"/>
                    </a:lnTo>
                    <a:lnTo>
                      <a:pt x="170110" y="0"/>
                    </a:lnTo>
                    <a:lnTo>
                      <a:pt x="1" y="0"/>
                    </a:lnTo>
                  </a:path>
                </a:pathLst>
              </a:custGeom>
              <a:noFill/>
              <a:ln w="9525" cap="flat" cmpd="sng">
                <a:solidFill>
                  <a:schemeClr val="accent2"/>
                </a:solidFill>
                <a:prstDash val="solid"/>
                <a:miter lim="163566"/>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40" name="Google Shape;8340;p74"/>
              <p:cNvSpPr/>
              <p:nvPr/>
            </p:nvSpPr>
            <p:spPr>
              <a:xfrm>
                <a:off x="3862800" y="3038525"/>
                <a:ext cx="507990" cy="510620"/>
              </a:xfrm>
              <a:custGeom>
                <a:avLst/>
                <a:gdLst/>
                <a:ahLst/>
                <a:cxnLst/>
                <a:rect l="l" t="t" r="r" b="b"/>
                <a:pathLst>
                  <a:path w="105174" h="105500" fill="none" extrusionOk="0">
                    <a:moveTo>
                      <a:pt x="105174" y="83418"/>
                    </a:moveTo>
                    <a:cubicBezTo>
                      <a:pt x="59539" y="83418"/>
                      <a:pt x="22246" y="46780"/>
                      <a:pt x="21591" y="1145"/>
                    </a:cubicBezTo>
                    <a:lnTo>
                      <a:pt x="21591" y="0"/>
                    </a:lnTo>
                    <a:lnTo>
                      <a:pt x="1" y="0"/>
                    </a:lnTo>
                    <a:cubicBezTo>
                      <a:pt x="1" y="58229"/>
                      <a:pt x="46944" y="105336"/>
                      <a:pt x="105174" y="105500"/>
                    </a:cubicBezTo>
                  </a:path>
                </a:pathLst>
              </a:custGeom>
              <a:noFill/>
              <a:ln w="9525" cap="flat" cmpd="sng">
                <a:solidFill>
                  <a:schemeClr val="accent2"/>
                </a:solidFill>
                <a:prstDash val="solid"/>
                <a:miter lim="163566"/>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grpSp>
        <p:nvGrpSpPr>
          <p:cNvPr id="8341" name="Google Shape;8341;p74"/>
          <p:cNvGrpSpPr/>
          <p:nvPr/>
        </p:nvGrpSpPr>
        <p:grpSpPr>
          <a:xfrm>
            <a:off x="952593" y="1642924"/>
            <a:ext cx="1177607" cy="1033568"/>
            <a:chOff x="649648" y="271400"/>
            <a:chExt cx="6215377" cy="5455143"/>
          </a:xfrm>
        </p:grpSpPr>
        <p:sp>
          <p:nvSpPr>
            <p:cNvPr id="8342" name="Google Shape;8342;p74"/>
            <p:cNvSpPr/>
            <p:nvPr/>
          </p:nvSpPr>
          <p:spPr>
            <a:xfrm>
              <a:off x="2641907" y="3717593"/>
              <a:ext cx="3573900" cy="2008950"/>
            </a:xfrm>
            <a:custGeom>
              <a:avLst/>
              <a:gdLst/>
              <a:ahLst/>
              <a:cxnLst/>
              <a:rect l="l" t="t" r="r" b="b"/>
              <a:pathLst>
                <a:path w="142956" h="80358" fill="none" extrusionOk="0">
                  <a:moveTo>
                    <a:pt x="0" y="50612"/>
                  </a:moveTo>
                  <a:cubicBezTo>
                    <a:pt x="53053" y="80357"/>
                    <a:pt x="120314" y="56605"/>
                    <a:pt x="142956" y="0"/>
                  </a:cubicBezTo>
                </a:path>
              </a:pathLst>
            </a:custGeom>
            <a:noFill/>
            <a:ln w="9525" cap="flat" cmpd="sng">
              <a:solidFill>
                <a:schemeClr val="accent2"/>
              </a:solidFill>
              <a:prstDash val="solid"/>
              <a:miter lim="221980"/>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43" name="Google Shape;8343;p74"/>
            <p:cNvSpPr/>
            <p:nvPr/>
          </p:nvSpPr>
          <p:spPr>
            <a:xfrm>
              <a:off x="1359875" y="2446825"/>
              <a:ext cx="338550" cy="1598275"/>
            </a:xfrm>
            <a:custGeom>
              <a:avLst/>
              <a:gdLst/>
              <a:ahLst/>
              <a:cxnLst/>
              <a:rect l="l" t="t" r="r" b="b"/>
              <a:pathLst>
                <a:path w="13542" h="63931" fill="none" extrusionOk="0">
                  <a:moveTo>
                    <a:pt x="888" y="0"/>
                  </a:moveTo>
                  <a:cubicBezTo>
                    <a:pt x="223" y="4440"/>
                    <a:pt x="1" y="9102"/>
                    <a:pt x="1" y="13763"/>
                  </a:cubicBezTo>
                  <a:cubicBezTo>
                    <a:pt x="1" y="31300"/>
                    <a:pt x="4662" y="48614"/>
                    <a:pt x="13541" y="63931"/>
                  </a:cubicBezTo>
                </a:path>
              </a:pathLst>
            </a:custGeom>
            <a:noFill/>
            <a:ln w="9525" cap="flat" cmpd="sng">
              <a:solidFill>
                <a:schemeClr val="accent2"/>
              </a:solidFill>
              <a:prstDash val="solid"/>
              <a:miter lim="221980"/>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44" name="Google Shape;8344;p74"/>
            <p:cNvSpPr/>
            <p:nvPr/>
          </p:nvSpPr>
          <p:spPr>
            <a:xfrm>
              <a:off x="1709500" y="271400"/>
              <a:ext cx="5149975" cy="2519525"/>
            </a:xfrm>
            <a:custGeom>
              <a:avLst/>
              <a:gdLst/>
              <a:ahLst/>
              <a:cxnLst/>
              <a:rect l="l" t="t" r="r" b="b"/>
              <a:pathLst>
                <a:path w="205999" h="100781" fill="none" extrusionOk="0">
                  <a:moveTo>
                    <a:pt x="187352" y="100780"/>
                  </a:moveTo>
                  <a:cubicBezTo>
                    <a:pt x="187352" y="77694"/>
                    <a:pt x="179361" y="55496"/>
                    <a:pt x="165154" y="37738"/>
                  </a:cubicBezTo>
                  <a:lnTo>
                    <a:pt x="187352" y="37738"/>
                  </a:lnTo>
                  <a:cubicBezTo>
                    <a:pt x="197563" y="37738"/>
                    <a:pt x="205998" y="29302"/>
                    <a:pt x="205998" y="18869"/>
                  </a:cubicBezTo>
                  <a:cubicBezTo>
                    <a:pt x="205998" y="8436"/>
                    <a:pt x="197563" y="1"/>
                    <a:pt x="187352" y="1"/>
                  </a:cubicBezTo>
                  <a:lnTo>
                    <a:pt x="91012" y="1"/>
                  </a:lnTo>
                  <a:lnTo>
                    <a:pt x="89681" y="1"/>
                  </a:lnTo>
                  <a:lnTo>
                    <a:pt x="86573" y="1"/>
                  </a:lnTo>
                  <a:cubicBezTo>
                    <a:pt x="51056" y="1"/>
                    <a:pt x="17981" y="18869"/>
                    <a:pt x="0" y="49725"/>
                  </a:cubicBezTo>
                </a:path>
              </a:pathLst>
            </a:custGeom>
            <a:noFill/>
            <a:ln w="9525" cap="flat" cmpd="sng">
              <a:solidFill>
                <a:schemeClr val="accent2"/>
              </a:solidFill>
              <a:prstDash val="solid"/>
              <a:miter lim="221980"/>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45" name="Google Shape;8345;p74"/>
            <p:cNvSpPr/>
            <p:nvPr/>
          </p:nvSpPr>
          <p:spPr>
            <a:xfrm>
              <a:off x="5965975" y="415700"/>
              <a:ext cx="754750" cy="754750"/>
            </a:xfrm>
            <a:custGeom>
              <a:avLst/>
              <a:gdLst/>
              <a:ahLst/>
              <a:cxnLst/>
              <a:rect l="l" t="t" r="r" b="b"/>
              <a:pathLst>
                <a:path w="30190" h="30190" fill="none" extrusionOk="0">
                  <a:moveTo>
                    <a:pt x="17315" y="0"/>
                  </a:moveTo>
                  <a:cubicBezTo>
                    <a:pt x="5772" y="0"/>
                    <a:pt x="0" y="13763"/>
                    <a:pt x="7992" y="21977"/>
                  </a:cubicBezTo>
                  <a:cubicBezTo>
                    <a:pt x="16205" y="30190"/>
                    <a:pt x="30190" y="24418"/>
                    <a:pt x="30190" y="12875"/>
                  </a:cubicBezTo>
                  <a:cubicBezTo>
                    <a:pt x="30190" y="5772"/>
                    <a:pt x="24418" y="0"/>
                    <a:pt x="17315" y="0"/>
                  </a:cubicBezTo>
                  <a:close/>
                </a:path>
              </a:pathLst>
            </a:custGeom>
            <a:noFill/>
            <a:ln w="9525" cap="flat" cmpd="sng">
              <a:solidFill>
                <a:schemeClr val="accent2"/>
              </a:solidFill>
              <a:prstDash val="solid"/>
              <a:miter lim="221980"/>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46" name="Google Shape;8346;p74"/>
            <p:cNvSpPr/>
            <p:nvPr/>
          </p:nvSpPr>
          <p:spPr>
            <a:xfrm>
              <a:off x="699475" y="2457925"/>
              <a:ext cx="5183275" cy="2647150"/>
            </a:xfrm>
            <a:custGeom>
              <a:avLst/>
              <a:gdLst/>
              <a:ahLst/>
              <a:cxnLst/>
              <a:rect l="l" t="t" r="r" b="b"/>
              <a:pathLst>
                <a:path w="207331" h="105886" fill="none" extrusionOk="0">
                  <a:moveTo>
                    <a:pt x="39513" y="0"/>
                  </a:moveTo>
                  <a:cubicBezTo>
                    <a:pt x="38847" y="4440"/>
                    <a:pt x="38404" y="8880"/>
                    <a:pt x="38626" y="13319"/>
                  </a:cubicBezTo>
                  <a:cubicBezTo>
                    <a:pt x="38404" y="31300"/>
                    <a:pt x="43953" y="48836"/>
                    <a:pt x="54164" y="63487"/>
                  </a:cubicBezTo>
                  <a:lnTo>
                    <a:pt x="18869" y="63487"/>
                  </a:lnTo>
                  <a:cubicBezTo>
                    <a:pt x="8436" y="63487"/>
                    <a:pt x="1" y="71922"/>
                    <a:pt x="1" y="82355"/>
                  </a:cubicBezTo>
                  <a:cubicBezTo>
                    <a:pt x="1" y="92566"/>
                    <a:pt x="8436" y="101002"/>
                    <a:pt x="18869" y="101002"/>
                  </a:cubicBezTo>
                  <a:lnTo>
                    <a:pt x="116097" y="101002"/>
                  </a:lnTo>
                  <a:cubicBezTo>
                    <a:pt x="154277" y="105885"/>
                    <a:pt x="191126" y="85463"/>
                    <a:pt x="207331" y="50390"/>
                  </a:cubicBezTo>
                </a:path>
              </a:pathLst>
            </a:custGeom>
            <a:noFill/>
            <a:ln w="9525" cap="flat" cmpd="sng">
              <a:solidFill>
                <a:schemeClr val="accent2"/>
              </a:solidFill>
              <a:prstDash val="solid"/>
              <a:miter lim="221980"/>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47" name="Google Shape;8347;p74"/>
            <p:cNvSpPr/>
            <p:nvPr/>
          </p:nvSpPr>
          <p:spPr>
            <a:xfrm>
              <a:off x="2075775" y="387950"/>
              <a:ext cx="4012325" cy="2402975"/>
            </a:xfrm>
            <a:custGeom>
              <a:avLst/>
              <a:gdLst/>
              <a:ahLst/>
              <a:cxnLst/>
              <a:rect l="l" t="t" r="r" b="b"/>
              <a:pathLst>
                <a:path w="160493" h="96119" fill="none" extrusionOk="0">
                  <a:moveTo>
                    <a:pt x="160492" y="96118"/>
                  </a:moveTo>
                  <a:cubicBezTo>
                    <a:pt x="160492" y="57494"/>
                    <a:pt x="135630" y="23530"/>
                    <a:pt x="99003" y="11765"/>
                  </a:cubicBezTo>
                  <a:cubicBezTo>
                    <a:pt x="62377" y="0"/>
                    <a:pt x="22420" y="13097"/>
                    <a:pt x="0" y="44397"/>
                  </a:cubicBezTo>
                </a:path>
              </a:pathLst>
            </a:custGeom>
            <a:noFill/>
            <a:ln w="9525" cap="flat" cmpd="sng">
              <a:solidFill>
                <a:schemeClr val="accent2"/>
              </a:solidFill>
              <a:prstDash val="solid"/>
              <a:miter lim="221980"/>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48" name="Google Shape;8348;p74"/>
            <p:cNvSpPr/>
            <p:nvPr/>
          </p:nvSpPr>
          <p:spPr>
            <a:xfrm>
              <a:off x="649648" y="670971"/>
              <a:ext cx="5183118" cy="4298214"/>
            </a:xfrm>
            <a:custGeom>
              <a:avLst/>
              <a:gdLst/>
              <a:ahLst/>
              <a:cxnLst/>
              <a:rect l="l" t="t" r="r" b="b"/>
              <a:pathLst>
                <a:path w="205333" h="170260" fill="none" extrusionOk="0">
                  <a:moveTo>
                    <a:pt x="205333" y="84575"/>
                  </a:moveTo>
                  <a:cubicBezTo>
                    <a:pt x="205333" y="51944"/>
                    <a:pt x="185133" y="22865"/>
                    <a:pt x="154721" y="11322"/>
                  </a:cubicBezTo>
                  <a:cubicBezTo>
                    <a:pt x="124088" y="1"/>
                    <a:pt x="89681" y="8880"/>
                    <a:pt x="68371" y="33520"/>
                  </a:cubicBezTo>
                  <a:lnTo>
                    <a:pt x="18869" y="33520"/>
                  </a:lnTo>
                  <a:cubicBezTo>
                    <a:pt x="8436" y="33520"/>
                    <a:pt x="1" y="41955"/>
                    <a:pt x="1" y="52388"/>
                  </a:cubicBezTo>
                  <a:cubicBezTo>
                    <a:pt x="1" y="62599"/>
                    <a:pt x="8436" y="71034"/>
                    <a:pt x="18869" y="71034"/>
                  </a:cubicBezTo>
                  <a:lnTo>
                    <a:pt x="50612" y="71034"/>
                  </a:lnTo>
                  <a:cubicBezTo>
                    <a:pt x="44175" y="108549"/>
                    <a:pt x="65929" y="145176"/>
                    <a:pt x="101668" y="157607"/>
                  </a:cubicBezTo>
                  <a:cubicBezTo>
                    <a:pt x="137629" y="170260"/>
                    <a:pt x="177363" y="155165"/>
                    <a:pt x="195788" y="121868"/>
                  </a:cubicBezTo>
                </a:path>
              </a:pathLst>
            </a:custGeom>
            <a:noFill/>
            <a:ln w="9525" cap="flat" cmpd="sng">
              <a:solidFill>
                <a:schemeClr val="accent2"/>
              </a:solidFill>
              <a:prstDash val="solid"/>
              <a:miter lim="221980"/>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49" name="Google Shape;8349;p74"/>
            <p:cNvSpPr/>
            <p:nvPr/>
          </p:nvSpPr>
          <p:spPr>
            <a:xfrm>
              <a:off x="1731700" y="1059450"/>
              <a:ext cx="5133325" cy="3762600"/>
            </a:xfrm>
            <a:custGeom>
              <a:avLst/>
              <a:gdLst/>
              <a:ahLst/>
              <a:cxnLst/>
              <a:rect l="l" t="t" r="r" b="b"/>
              <a:pathLst>
                <a:path w="205333" h="150504" fill="none" extrusionOk="0">
                  <a:moveTo>
                    <a:pt x="85685" y="0"/>
                  </a:moveTo>
                  <a:cubicBezTo>
                    <a:pt x="33297" y="222"/>
                    <a:pt x="0" y="56383"/>
                    <a:pt x="25306" y="102333"/>
                  </a:cubicBezTo>
                  <a:cubicBezTo>
                    <a:pt x="50390" y="148283"/>
                    <a:pt x="115652" y="150503"/>
                    <a:pt x="144066" y="106551"/>
                  </a:cubicBezTo>
                  <a:lnTo>
                    <a:pt x="186464" y="106551"/>
                  </a:lnTo>
                  <a:cubicBezTo>
                    <a:pt x="196897" y="106551"/>
                    <a:pt x="205332" y="98116"/>
                    <a:pt x="205332" y="87683"/>
                  </a:cubicBezTo>
                  <a:cubicBezTo>
                    <a:pt x="205332" y="77250"/>
                    <a:pt x="196897" y="68814"/>
                    <a:pt x="186464" y="68814"/>
                  </a:cubicBezTo>
                  <a:lnTo>
                    <a:pt x="154943" y="68814"/>
                  </a:lnTo>
                  <a:cubicBezTo>
                    <a:pt x="154721" y="30856"/>
                    <a:pt x="123865" y="0"/>
                    <a:pt x="85685" y="0"/>
                  </a:cubicBezTo>
                  <a:close/>
                </a:path>
              </a:pathLst>
            </a:custGeom>
            <a:noFill/>
            <a:ln w="9525" cap="flat" cmpd="sng">
              <a:solidFill>
                <a:schemeClr val="accent2"/>
              </a:solidFill>
              <a:prstDash val="solid"/>
              <a:miter lim="221980"/>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50" name="Google Shape;8350;p74"/>
            <p:cNvSpPr/>
            <p:nvPr/>
          </p:nvSpPr>
          <p:spPr>
            <a:xfrm>
              <a:off x="5965975" y="2912975"/>
              <a:ext cx="754750" cy="754775"/>
            </a:xfrm>
            <a:custGeom>
              <a:avLst/>
              <a:gdLst/>
              <a:ahLst/>
              <a:cxnLst/>
              <a:rect l="l" t="t" r="r" b="b"/>
              <a:pathLst>
                <a:path w="30190" h="30191" fill="none" extrusionOk="0">
                  <a:moveTo>
                    <a:pt x="17315" y="1"/>
                  </a:moveTo>
                  <a:cubicBezTo>
                    <a:pt x="5772" y="1"/>
                    <a:pt x="0" y="13764"/>
                    <a:pt x="7992" y="21977"/>
                  </a:cubicBezTo>
                  <a:cubicBezTo>
                    <a:pt x="16205" y="30190"/>
                    <a:pt x="30190" y="24419"/>
                    <a:pt x="30190" y="12876"/>
                  </a:cubicBezTo>
                  <a:cubicBezTo>
                    <a:pt x="30190" y="5772"/>
                    <a:pt x="24418" y="1"/>
                    <a:pt x="17315" y="1"/>
                  </a:cubicBezTo>
                  <a:close/>
                </a:path>
              </a:pathLst>
            </a:custGeom>
            <a:noFill/>
            <a:ln w="9525" cap="flat" cmpd="sng">
              <a:solidFill>
                <a:schemeClr val="accent2"/>
              </a:solidFill>
              <a:prstDash val="solid"/>
              <a:miter lim="221980"/>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51" name="Google Shape;8351;p74"/>
            <p:cNvSpPr/>
            <p:nvPr/>
          </p:nvSpPr>
          <p:spPr>
            <a:xfrm>
              <a:off x="2453125" y="1464550"/>
              <a:ext cx="2874675" cy="2785900"/>
            </a:xfrm>
            <a:custGeom>
              <a:avLst/>
              <a:gdLst/>
              <a:ahLst/>
              <a:cxnLst/>
              <a:rect l="l" t="t" r="r" b="b"/>
              <a:pathLst>
                <a:path w="114987" h="111436" fill="none" extrusionOk="0">
                  <a:moveTo>
                    <a:pt x="56828" y="1"/>
                  </a:moveTo>
                  <a:cubicBezTo>
                    <a:pt x="31744" y="1"/>
                    <a:pt x="9990" y="17759"/>
                    <a:pt x="4884" y="42621"/>
                  </a:cubicBezTo>
                  <a:cubicBezTo>
                    <a:pt x="1" y="67483"/>
                    <a:pt x="13320" y="92123"/>
                    <a:pt x="36628" y="101890"/>
                  </a:cubicBezTo>
                  <a:cubicBezTo>
                    <a:pt x="59936" y="111435"/>
                    <a:pt x="87017" y="103444"/>
                    <a:pt x="101002" y="82356"/>
                  </a:cubicBezTo>
                  <a:cubicBezTo>
                    <a:pt x="114987" y="61268"/>
                    <a:pt x="112323" y="33298"/>
                    <a:pt x="94343" y="15539"/>
                  </a:cubicBezTo>
                  <a:cubicBezTo>
                    <a:pt x="84353" y="5550"/>
                    <a:pt x="71035" y="1"/>
                    <a:pt x="56828" y="1"/>
                  </a:cubicBezTo>
                  <a:close/>
                </a:path>
              </a:pathLst>
            </a:custGeom>
            <a:noFill/>
            <a:ln w="9525" cap="flat" cmpd="sng">
              <a:solidFill>
                <a:schemeClr val="accent2"/>
              </a:solidFill>
              <a:prstDash val="solid"/>
              <a:miter lim="221980"/>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52" name="Google Shape;8352;p74"/>
            <p:cNvSpPr/>
            <p:nvPr/>
          </p:nvSpPr>
          <p:spPr>
            <a:xfrm>
              <a:off x="732775" y="4183825"/>
              <a:ext cx="754775" cy="760300"/>
            </a:xfrm>
            <a:custGeom>
              <a:avLst/>
              <a:gdLst/>
              <a:ahLst/>
              <a:cxnLst/>
              <a:rect l="l" t="t" r="r" b="b"/>
              <a:pathLst>
                <a:path w="30191" h="30412" fill="none" extrusionOk="0">
                  <a:moveTo>
                    <a:pt x="17315" y="0"/>
                  </a:moveTo>
                  <a:cubicBezTo>
                    <a:pt x="5772" y="0"/>
                    <a:pt x="1" y="13985"/>
                    <a:pt x="7992" y="22199"/>
                  </a:cubicBezTo>
                  <a:cubicBezTo>
                    <a:pt x="16205" y="30412"/>
                    <a:pt x="30190" y="24640"/>
                    <a:pt x="30190" y="13097"/>
                  </a:cubicBezTo>
                  <a:cubicBezTo>
                    <a:pt x="30190" y="5772"/>
                    <a:pt x="24419" y="0"/>
                    <a:pt x="17315" y="0"/>
                  </a:cubicBezTo>
                  <a:close/>
                </a:path>
              </a:pathLst>
            </a:custGeom>
            <a:noFill/>
            <a:ln w="9525" cap="flat" cmpd="sng">
              <a:solidFill>
                <a:schemeClr val="accent2"/>
              </a:solidFill>
              <a:prstDash val="solid"/>
              <a:miter lim="221980"/>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53" name="Google Shape;8353;p74"/>
            <p:cNvSpPr/>
            <p:nvPr/>
          </p:nvSpPr>
          <p:spPr>
            <a:xfrm>
              <a:off x="732775" y="1669900"/>
              <a:ext cx="754775" cy="754750"/>
            </a:xfrm>
            <a:custGeom>
              <a:avLst/>
              <a:gdLst/>
              <a:ahLst/>
              <a:cxnLst/>
              <a:rect l="l" t="t" r="r" b="b"/>
              <a:pathLst>
                <a:path w="30191" h="30190" fill="none" extrusionOk="0">
                  <a:moveTo>
                    <a:pt x="17315" y="0"/>
                  </a:moveTo>
                  <a:cubicBezTo>
                    <a:pt x="5772" y="0"/>
                    <a:pt x="1" y="13985"/>
                    <a:pt x="8214" y="22198"/>
                  </a:cubicBezTo>
                  <a:cubicBezTo>
                    <a:pt x="16205" y="30189"/>
                    <a:pt x="30190" y="24418"/>
                    <a:pt x="30190" y="12875"/>
                  </a:cubicBezTo>
                  <a:cubicBezTo>
                    <a:pt x="30190" y="5772"/>
                    <a:pt x="24419" y="0"/>
                    <a:pt x="17315" y="0"/>
                  </a:cubicBezTo>
                  <a:close/>
                </a:path>
              </a:pathLst>
            </a:custGeom>
            <a:noFill/>
            <a:ln w="9525" cap="flat" cmpd="sng">
              <a:solidFill>
                <a:schemeClr val="accent2"/>
              </a:solidFill>
              <a:prstDash val="solid"/>
              <a:miter lim="221980"/>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354" name="Google Shape;8354;p74"/>
          <p:cNvGrpSpPr/>
          <p:nvPr/>
        </p:nvGrpSpPr>
        <p:grpSpPr>
          <a:xfrm>
            <a:off x="3096994" y="1642925"/>
            <a:ext cx="1023605" cy="1087319"/>
            <a:chOff x="2499700" y="1135950"/>
            <a:chExt cx="732402" cy="777990"/>
          </a:xfrm>
        </p:grpSpPr>
        <p:grpSp>
          <p:nvGrpSpPr>
            <p:cNvPr id="8355" name="Google Shape;8355;p74"/>
            <p:cNvGrpSpPr/>
            <p:nvPr/>
          </p:nvGrpSpPr>
          <p:grpSpPr>
            <a:xfrm>
              <a:off x="2499700" y="1135950"/>
              <a:ext cx="732402" cy="694705"/>
              <a:chOff x="2499700" y="1135950"/>
              <a:chExt cx="732402" cy="694705"/>
            </a:xfrm>
          </p:grpSpPr>
          <p:sp>
            <p:nvSpPr>
              <p:cNvPr id="8356" name="Google Shape;8356;p74"/>
              <p:cNvSpPr/>
              <p:nvPr/>
            </p:nvSpPr>
            <p:spPr>
              <a:xfrm>
                <a:off x="2721907" y="1135950"/>
                <a:ext cx="288719" cy="199571"/>
              </a:xfrm>
              <a:custGeom>
                <a:avLst/>
                <a:gdLst/>
                <a:ahLst/>
                <a:cxnLst/>
                <a:rect l="l" t="t" r="r" b="b"/>
                <a:pathLst>
                  <a:path w="81559" h="56376" extrusionOk="0">
                    <a:moveTo>
                      <a:pt x="40780" y="1"/>
                    </a:moveTo>
                    <a:cubicBezTo>
                      <a:pt x="38862" y="1"/>
                      <a:pt x="36944" y="556"/>
                      <a:pt x="35329" y="1666"/>
                    </a:cubicBezTo>
                    <a:cubicBezTo>
                      <a:pt x="24427" y="9338"/>
                      <a:pt x="1211" y="28718"/>
                      <a:pt x="0" y="51329"/>
                    </a:cubicBezTo>
                    <a:lnTo>
                      <a:pt x="1211" y="51732"/>
                    </a:lnTo>
                    <a:cubicBezTo>
                      <a:pt x="4845" y="52944"/>
                      <a:pt x="8479" y="54357"/>
                      <a:pt x="12113" y="56174"/>
                    </a:cubicBezTo>
                    <a:lnTo>
                      <a:pt x="12113" y="53145"/>
                    </a:lnTo>
                    <a:cubicBezTo>
                      <a:pt x="12113" y="36591"/>
                      <a:pt x="29071" y="22662"/>
                      <a:pt x="36944" y="17009"/>
                    </a:cubicBezTo>
                    <a:cubicBezTo>
                      <a:pt x="38155" y="16202"/>
                      <a:pt x="39467" y="15798"/>
                      <a:pt x="40780" y="15798"/>
                    </a:cubicBezTo>
                    <a:cubicBezTo>
                      <a:pt x="42092" y="15798"/>
                      <a:pt x="43404" y="16202"/>
                      <a:pt x="44615" y="17009"/>
                    </a:cubicBezTo>
                    <a:cubicBezTo>
                      <a:pt x="52489" y="22662"/>
                      <a:pt x="69446" y="36591"/>
                      <a:pt x="69446" y="53145"/>
                    </a:cubicBezTo>
                    <a:lnTo>
                      <a:pt x="69446" y="56376"/>
                    </a:lnTo>
                    <a:cubicBezTo>
                      <a:pt x="72878" y="54559"/>
                      <a:pt x="76512" y="53145"/>
                      <a:pt x="80146" y="51934"/>
                    </a:cubicBezTo>
                    <a:lnTo>
                      <a:pt x="81559" y="51530"/>
                    </a:lnTo>
                    <a:cubicBezTo>
                      <a:pt x="80751" y="28920"/>
                      <a:pt x="57132" y="9540"/>
                      <a:pt x="46230" y="1666"/>
                    </a:cubicBezTo>
                    <a:cubicBezTo>
                      <a:pt x="44615" y="556"/>
                      <a:pt x="42697" y="1"/>
                      <a:pt x="40780"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57" name="Google Shape;8357;p74"/>
              <p:cNvSpPr/>
              <p:nvPr/>
            </p:nvSpPr>
            <p:spPr>
              <a:xfrm>
                <a:off x="2499700" y="1313180"/>
                <a:ext cx="225119" cy="278853"/>
              </a:xfrm>
              <a:custGeom>
                <a:avLst/>
                <a:gdLst/>
                <a:ahLst/>
                <a:cxnLst/>
                <a:rect l="l" t="t" r="r" b="b"/>
                <a:pathLst>
                  <a:path w="63593" h="78772" extrusionOk="0">
                    <a:moveTo>
                      <a:pt x="53819" y="1"/>
                    </a:moveTo>
                    <a:cubicBezTo>
                      <a:pt x="53376" y="1"/>
                      <a:pt x="52933" y="13"/>
                      <a:pt x="52489" y="39"/>
                    </a:cubicBezTo>
                    <a:cubicBezTo>
                      <a:pt x="33311" y="39"/>
                      <a:pt x="13527" y="12758"/>
                      <a:pt x="4442" y="19420"/>
                    </a:cubicBezTo>
                    <a:cubicBezTo>
                      <a:pt x="1212" y="21842"/>
                      <a:pt x="1" y="26082"/>
                      <a:pt x="1212" y="29917"/>
                    </a:cubicBezTo>
                    <a:cubicBezTo>
                      <a:pt x="5048" y="42434"/>
                      <a:pt x="16353" y="70697"/>
                      <a:pt x="37550" y="78772"/>
                    </a:cubicBezTo>
                    <a:cubicBezTo>
                      <a:pt x="37752" y="78368"/>
                      <a:pt x="37954" y="77964"/>
                      <a:pt x="38156" y="77561"/>
                    </a:cubicBezTo>
                    <a:cubicBezTo>
                      <a:pt x="40377" y="74533"/>
                      <a:pt x="43001" y="71504"/>
                      <a:pt x="45827" y="68678"/>
                    </a:cubicBezTo>
                    <a:cubicBezTo>
                      <a:pt x="44818" y="68476"/>
                      <a:pt x="43809" y="68072"/>
                      <a:pt x="42799" y="67871"/>
                    </a:cubicBezTo>
                    <a:cubicBezTo>
                      <a:pt x="27255" y="62824"/>
                      <a:pt x="19179" y="42232"/>
                      <a:pt x="16151" y="32946"/>
                    </a:cubicBezTo>
                    <a:cubicBezTo>
                      <a:pt x="15344" y="30321"/>
                      <a:pt x="16353" y="27293"/>
                      <a:pt x="18574" y="25678"/>
                    </a:cubicBezTo>
                    <a:cubicBezTo>
                      <a:pt x="25034" y="20833"/>
                      <a:pt x="38963" y="11748"/>
                      <a:pt x="52489" y="11748"/>
                    </a:cubicBezTo>
                    <a:cubicBezTo>
                      <a:pt x="55316" y="11748"/>
                      <a:pt x="57940" y="12152"/>
                      <a:pt x="60564" y="12960"/>
                    </a:cubicBezTo>
                    <a:cubicBezTo>
                      <a:pt x="61574" y="13363"/>
                      <a:pt x="62583" y="13767"/>
                      <a:pt x="63593" y="14171"/>
                    </a:cubicBezTo>
                    <a:cubicBezTo>
                      <a:pt x="62987" y="10335"/>
                      <a:pt x="62785" y="6701"/>
                      <a:pt x="62785" y="2866"/>
                    </a:cubicBezTo>
                    <a:lnTo>
                      <a:pt x="62785" y="1452"/>
                    </a:lnTo>
                    <a:cubicBezTo>
                      <a:pt x="59796" y="573"/>
                      <a:pt x="56808" y="1"/>
                      <a:pt x="53819"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58" name="Google Shape;8358;p74"/>
              <p:cNvSpPr/>
              <p:nvPr/>
            </p:nvSpPr>
            <p:spPr>
              <a:xfrm>
                <a:off x="2721907" y="1317604"/>
                <a:ext cx="53599" cy="72899"/>
              </a:xfrm>
              <a:custGeom>
                <a:avLst/>
                <a:gdLst/>
                <a:ahLst/>
                <a:cxnLst/>
                <a:rect l="l" t="t" r="r" b="b"/>
                <a:pathLst>
                  <a:path w="15141" h="20593" extrusionOk="0">
                    <a:moveTo>
                      <a:pt x="0" y="1"/>
                    </a:moveTo>
                    <a:lnTo>
                      <a:pt x="0" y="1414"/>
                    </a:lnTo>
                    <a:cubicBezTo>
                      <a:pt x="0" y="5249"/>
                      <a:pt x="202" y="9085"/>
                      <a:pt x="808" y="12921"/>
                    </a:cubicBezTo>
                    <a:cubicBezTo>
                      <a:pt x="5653" y="14738"/>
                      <a:pt x="9892" y="17362"/>
                      <a:pt x="13930" y="20592"/>
                    </a:cubicBezTo>
                    <a:cubicBezTo>
                      <a:pt x="14333" y="20188"/>
                      <a:pt x="14737" y="19785"/>
                      <a:pt x="15141" y="19583"/>
                    </a:cubicBezTo>
                    <a:cubicBezTo>
                      <a:pt x="13324" y="14738"/>
                      <a:pt x="12315" y="9893"/>
                      <a:pt x="12113" y="4846"/>
                    </a:cubicBezTo>
                    <a:cubicBezTo>
                      <a:pt x="8681" y="3029"/>
                      <a:pt x="5047" y="1414"/>
                      <a:pt x="1211" y="404"/>
                    </a:cubicBezTo>
                    <a:lnTo>
                      <a:pt x="0"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59" name="Google Shape;8359;p74"/>
              <p:cNvSpPr/>
              <p:nvPr/>
            </p:nvSpPr>
            <p:spPr>
              <a:xfrm>
                <a:off x="2764773" y="1334751"/>
                <a:ext cx="47171" cy="52173"/>
              </a:xfrm>
              <a:custGeom>
                <a:avLst/>
                <a:gdLst/>
                <a:ahLst/>
                <a:cxnLst/>
                <a:rect l="l" t="t" r="r" b="b"/>
                <a:pathLst>
                  <a:path w="13325" h="14738" extrusionOk="0">
                    <a:moveTo>
                      <a:pt x="1" y="1"/>
                    </a:moveTo>
                    <a:cubicBezTo>
                      <a:pt x="203" y="5048"/>
                      <a:pt x="1212" y="9893"/>
                      <a:pt x="3029" y="14738"/>
                    </a:cubicBezTo>
                    <a:cubicBezTo>
                      <a:pt x="6259" y="12315"/>
                      <a:pt x="9691" y="10498"/>
                      <a:pt x="13325" y="9085"/>
                    </a:cubicBezTo>
                    <a:cubicBezTo>
                      <a:pt x="9287" y="5451"/>
                      <a:pt x="4846" y="2423"/>
                      <a:pt x="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60" name="Google Shape;8360;p74"/>
              <p:cNvSpPr/>
              <p:nvPr/>
            </p:nvSpPr>
            <p:spPr>
              <a:xfrm>
                <a:off x="2554001" y="1354757"/>
                <a:ext cx="187956" cy="201536"/>
              </a:xfrm>
              <a:custGeom>
                <a:avLst/>
                <a:gdLst/>
                <a:ahLst/>
                <a:cxnLst/>
                <a:rect l="l" t="t" r="r" b="b"/>
                <a:pathLst>
                  <a:path w="53095" h="56931" extrusionOk="0">
                    <a:moveTo>
                      <a:pt x="37146" y="0"/>
                    </a:moveTo>
                    <a:cubicBezTo>
                      <a:pt x="23620" y="0"/>
                      <a:pt x="9489" y="9085"/>
                      <a:pt x="3231" y="13930"/>
                    </a:cubicBezTo>
                    <a:cubicBezTo>
                      <a:pt x="808" y="15545"/>
                      <a:pt x="1" y="18573"/>
                      <a:pt x="808" y="21198"/>
                    </a:cubicBezTo>
                    <a:cubicBezTo>
                      <a:pt x="3634" y="30282"/>
                      <a:pt x="11710" y="51076"/>
                      <a:pt x="27456" y="56123"/>
                    </a:cubicBezTo>
                    <a:cubicBezTo>
                      <a:pt x="28466" y="56324"/>
                      <a:pt x="29273" y="56728"/>
                      <a:pt x="30282" y="56930"/>
                    </a:cubicBezTo>
                    <a:cubicBezTo>
                      <a:pt x="34926" y="52287"/>
                      <a:pt x="40174" y="48249"/>
                      <a:pt x="46029" y="45221"/>
                    </a:cubicBezTo>
                    <a:cubicBezTo>
                      <a:pt x="46029" y="44414"/>
                      <a:pt x="46029" y="43404"/>
                      <a:pt x="46029" y="42395"/>
                    </a:cubicBezTo>
                    <a:cubicBezTo>
                      <a:pt x="45827" y="34118"/>
                      <a:pt x="48452" y="25841"/>
                      <a:pt x="53095" y="18977"/>
                    </a:cubicBezTo>
                    <a:cubicBezTo>
                      <a:pt x="50672" y="13728"/>
                      <a:pt x="49057" y="8075"/>
                      <a:pt x="48250" y="2423"/>
                    </a:cubicBezTo>
                    <a:cubicBezTo>
                      <a:pt x="47240" y="2019"/>
                      <a:pt x="46231" y="1615"/>
                      <a:pt x="45221" y="1413"/>
                    </a:cubicBezTo>
                    <a:cubicBezTo>
                      <a:pt x="42597" y="404"/>
                      <a:pt x="39771" y="0"/>
                      <a:pt x="37146"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61" name="Google Shape;8361;p74"/>
              <p:cNvSpPr/>
              <p:nvPr/>
            </p:nvSpPr>
            <p:spPr>
              <a:xfrm>
                <a:off x="2724763" y="1363329"/>
                <a:ext cx="46455" cy="58605"/>
              </a:xfrm>
              <a:custGeom>
                <a:avLst/>
                <a:gdLst/>
                <a:ahLst/>
                <a:cxnLst/>
                <a:rect l="l" t="t" r="r" b="b"/>
                <a:pathLst>
                  <a:path w="13123" h="16555" extrusionOk="0">
                    <a:moveTo>
                      <a:pt x="1" y="1"/>
                    </a:moveTo>
                    <a:lnTo>
                      <a:pt x="1" y="1"/>
                    </a:lnTo>
                    <a:cubicBezTo>
                      <a:pt x="1010" y="5653"/>
                      <a:pt x="2625" y="11306"/>
                      <a:pt x="4846" y="16555"/>
                    </a:cubicBezTo>
                    <a:cubicBezTo>
                      <a:pt x="6461" y="14334"/>
                      <a:pt x="8076" y="12315"/>
                      <a:pt x="10095" y="10297"/>
                    </a:cubicBezTo>
                    <a:cubicBezTo>
                      <a:pt x="10902" y="9489"/>
                      <a:pt x="12113" y="8480"/>
                      <a:pt x="13123" y="7672"/>
                    </a:cubicBezTo>
                    <a:cubicBezTo>
                      <a:pt x="9085" y="4442"/>
                      <a:pt x="4846" y="1818"/>
                      <a:pt x="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62" name="Google Shape;8362;p74"/>
              <p:cNvSpPr/>
              <p:nvPr/>
            </p:nvSpPr>
            <p:spPr>
              <a:xfrm>
                <a:off x="2587581" y="1591246"/>
                <a:ext cx="277288" cy="238695"/>
              </a:xfrm>
              <a:custGeom>
                <a:avLst/>
                <a:gdLst/>
                <a:ahLst/>
                <a:cxnLst/>
                <a:rect l="l" t="t" r="r" b="b"/>
                <a:pathLst>
                  <a:path w="78330" h="67428" extrusionOk="0">
                    <a:moveTo>
                      <a:pt x="12719" y="0"/>
                    </a:moveTo>
                    <a:cubicBezTo>
                      <a:pt x="1" y="18977"/>
                      <a:pt x="7672" y="48451"/>
                      <a:pt x="11912" y="61169"/>
                    </a:cubicBezTo>
                    <a:cubicBezTo>
                      <a:pt x="13123" y="64803"/>
                      <a:pt x="16555" y="67428"/>
                      <a:pt x="20593" y="67428"/>
                    </a:cubicBezTo>
                    <a:lnTo>
                      <a:pt x="22006" y="67428"/>
                    </a:lnTo>
                    <a:cubicBezTo>
                      <a:pt x="35935" y="67428"/>
                      <a:pt x="64602" y="65207"/>
                      <a:pt x="78330" y="48047"/>
                    </a:cubicBezTo>
                    <a:cubicBezTo>
                      <a:pt x="78128" y="47643"/>
                      <a:pt x="77724" y="47442"/>
                      <a:pt x="77522" y="47038"/>
                    </a:cubicBezTo>
                    <a:cubicBezTo>
                      <a:pt x="75302" y="43808"/>
                      <a:pt x="73283" y="40578"/>
                      <a:pt x="71466" y="37146"/>
                    </a:cubicBezTo>
                    <a:cubicBezTo>
                      <a:pt x="70860" y="37953"/>
                      <a:pt x="70457" y="38761"/>
                      <a:pt x="69851" y="39568"/>
                    </a:cubicBezTo>
                    <a:cubicBezTo>
                      <a:pt x="60363" y="52489"/>
                      <a:pt x="39367" y="54104"/>
                      <a:pt x="29273" y="54104"/>
                    </a:cubicBezTo>
                    <a:lnTo>
                      <a:pt x="28466" y="54104"/>
                    </a:lnTo>
                    <a:cubicBezTo>
                      <a:pt x="25640" y="54104"/>
                      <a:pt x="23015" y="52287"/>
                      <a:pt x="22208" y="49662"/>
                    </a:cubicBezTo>
                    <a:cubicBezTo>
                      <a:pt x="19179" y="40578"/>
                      <a:pt x="13527" y="18977"/>
                      <a:pt x="23217" y="5855"/>
                    </a:cubicBezTo>
                    <a:cubicBezTo>
                      <a:pt x="23823" y="4845"/>
                      <a:pt x="24428" y="4038"/>
                      <a:pt x="25236" y="3230"/>
                    </a:cubicBezTo>
                    <a:cubicBezTo>
                      <a:pt x="21400" y="2625"/>
                      <a:pt x="17766" y="1817"/>
                      <a:pt x="14132" y="606"/>
                    </a:cubicBezTo>
                    <a:cubicBezTo>
                      <a:pt x="13527" y="404"/>
                      <a:pt x="13123" y="202"/>
                      <a:pt x="12719"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63" name="Google Shape;8363;p74"/>
              <p:cNvSpPr/>
              <p:nvPr/>
            </p:nvSpPr>
            <p:spPr>
              <a:xfrm>
                <a:off x="2631881" y="1556237"/>
                <a:ext cx="95768" cy="46455"/>
              </a:xfrm>
              <a:custGeom>
                <a:avLst/>
                <a:gdLst/>
                <a:ahLst/>
                <a:cxnLst/>
                <a:rect l="l" t="t" r="r" b="b"/>
                <a:pathLst>
                  <a:path w="27053" h="13123" extrusionOk="0">
                    <a:moveTo>
                      <a:pt x="8277" y="0"/>
                    </a:moveTo>
                    <a:cubicBezTo>
                      <a:pt x="5451" y="2826"/>
                      <a:pt x="3029" y="5653"/>
                      <a:pt x="808" y="8883"/>
                    </a:cubicBezTo>
                    <a:cubicBezTo>
                      <a:pt x="404" y="9286"/>
                      <a:pt x="202" y="9690"/>
                      <a:pt x="0" y="9892"/>
                    </a:cubicBezTo>
                    <a:cubicBezTo>
                      <a:pt x="606" y="10094"/>
                      <a:pt x="1010" y="10296"/>
                      <a:pt x="1414" y="10498"/>
                    </a:cubicBezTo>
                    <a:cubicBezTo>
                      <a:pt x="5047" y="11709"/>
                      <a:pt x="8883" y="12517"/>
                      <a:pt x="12719" y="13122"/>
                    </a:cubicBezTo>
                    <a:cubicBezTo>
                      <a:pt x="16554" y="8277"/>
                      <a:pt x="21601" y="4240"/>
                      <a:pt x="27052" y="1211"/>
                    </a:cubicBezTo>
                    <a:lnTo>
                      <a:pt x="27052" y="1211"/>
                    </a:lnTo>
                    <a:cubicBezTo>
                      <a:pt x="25033" y="1615"/>
                      <a:pt x="23015" y="1615"/>
                      <a:pt x="20996" y="1615"/>
                    </a:cubicBezTo>
                    <a:cubicBezTo>
                      <a:pt x="16756" y="1615"/>
                      <a:pt x="12517" y="1009"/>
                      <a:pt x="8277"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64" name="Google Shape;8364;p74"/>
              <p:cNvSpPr/>
              <p:nvPr/>
            </p:nvSpPr>
            <p:spPr>
              <a:xfrm>
                <a:off x="2661889" y="1514798"/>
                <a:ext cx="66467" cy="47170"/>
              </a:xfrm>
              <a:custGeom>
                <a:avLst/>
                <a:gdLst/>
                <a:ahLst/>
                <a:cxnLst/>
                <a:rect l="l" t="t" r="r" b="b"/>
                <a:pathLst>
                  <a:path w="18776" h="13325" extrusionOk="0">
                    <a:moveTo>
                      <a:pt x="15747" y="0"/>
                    </a:moveTo>
                    <a:cubicBezTo>
                      <a:pt x="9892" y="3028"/>
                      <a:pt x="4644" y="7066"/>
                      <a:pt x="0" y="11709"/>
                    </a:cubicBezTo>
                    <a:cubicBezTo>
                      <a:pt x="4038" y="12718"/>
                      <a:pt x="8277" y="13324"/>
                      <a:pt x="12517" y="13324"/>
                    </a:cubicBezTo>
                    <a:cubicBezTo>
                      <a:pt x="14536" y="13324"/>
                      <a:pt x="16756" y="13122"/>
                      <a:pt x="18775" y="12920"/>
                    </a:cubicBezTo>
                    <a:cubicBezTo>
                      <a:pt x="16958" y="8883"/>
                      <a:pt x="16151" y="4441"/>
                      <a:pt x="15747"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65" name="Google Shape;8365;p74"/>
              <p:cNvSpPr/>
              <p:nvPr/>
            </p:nvSpPr>
            <p:spPr>
              <a:xfrm>
                <a:off x="2635452" y="1602677"/>
                <a:ext cx="205108" cy="180094"/>
              </a:xfrm>
              <a:custGeom>
                <a:avLst/>
                <a:gdLst/>
                <a:ahLst/>
                <a:cxnLst/>
                <a:rect l="l" t="t" r="r" b="b"/>
                <a:pathLst>
                  <a:path w="57940" h="50874" extrusionOk="0">
                    <a:moveTo>
                      <a:pt x="11710" y="0"/>
                    </a:moveTo>
                    <a:cubicBezTo>
                      <a:pt x="10902" y="808"/>
                      <a:pt x="10297" y="1615"/>
                      <a:pt x="9691" y="2625"/>
                    </a:cubicBezTo>
                    <a:cubicBezTo>
                      <a:pt x="1" y="15949"/>
                      <a:pt x="5653" y="37348"/>
                      <a:pt x="8682" y="46432"/>
                    </a:cubicBezTo>
                    <a:cubicBezTo>
                      <a:pt x="9489" y="49057"/>
                      <a:pt x="12114" y="50874"/>
                      <a:pt x="14940" y="50874"/>
                    </a:cubicBezTo>
                    <a:lnTo>
                      <a:pt x="15747" y="50874"/>
                    </a:lnTo>
                    <a:cubicBezTo>
                      <a:pt x="25841" y="50874"/>
                      <a:pt x="46837" y="49259"/>
                      <a:pt x="56325" y="36338"/>
                    </a:cubicBezTo>
                    <a:cubicBezTo>
                      <a:pt x="56931" y="35531"/>
                      <a:pt x="57334" y="34723"/>
                      <a:pt x="57940" y="33916"/>
                    </a:cubicBezTo>
                    <a:cubicBezTo>
                      <a:pt x="54508" y="27052"/>
                      <a:pt x="52085" y="19582"/>
                      <a:pt x="51278" y="11911"/>
                    </a:cubicBezTo>
                    <a:cubicBezTo>
                      <a:pt x="45222" y="9892"/>
                      <a:pt x="39771" y="6460"/>
                      <a:pt x="35330" y="2019"/>
                    </a:cubicBezTo>
                    <a:cubicBezTo>
                      <a:pt x="34522" y="1413"/>
                      <a:pt x="33916" y="606"/>
                      <a:pt x="33311" y="0"/>
                    </a:cubicBezTo>
                    <a:cubicBezTo>
                      <a:pt x="29677" y="606"/>
                      <a:pt x="26043" y="808"/>
                      <a:pt x="22409" y="808"/>
                    </a:cubicBezTo>
                    <a:cubicBezTo>
                      <a:pt x="18776" y="808"/>
                      <a:pt x="15142" y="606"/>
                      <a:pt x="11710"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66" name="Google Shape;8366;p74"/>
              <p:cNvSpPr/>
              <p:nvPr/>
            </p:nvSpPr>
            <p:spPr>
              <a:xfrm>
                <a:off x="2676892" y="1560523"/>
                <a:ext cx="76471" cy="45025"/>
              </a:xfrm>
              <a:custGeom>
                <a:avLst/>
                <a:gdLst/>
                <a:ahLst/>
                <a:cxnLst/>
                <a:rect l="l" t="t" r="r" b="b"/>
                <a:pathLst>
                  <a:path w="21602" h="12719" extrusionOk="0">
                    <a:moveTo>
                      <a:pt x="14334" y="0"/>
                    </a:moveTo>
                    <a:cubicBezTo>
                      <a:pt x="8883" y="3029"/>
                      <a:pt x="3836" y="7066"/>
                      <a:pt x="1" y="11911"/>
                    </a:cubicBezTo>
                    <a:cubicBezTo>
                      <a:pt x="3433" y="12517"/>
                      <a:pt x="7067" y="12719"/>
                      <a:pt x="10700" y="12719"/>
                    </a:cubicBezTo>
                    <a:cubicBezTo>
                      <a:pt x="14334" y="12719"/>
                      <a:pt x="17968" y="12517"/>
                      <a:pt x="21602" y="11911"/>
                    </a:cubicBezTo>
                    <a:cubicBezTo>
                      <a:pt x="18574" y="8277"/>
                      <a:pt x="16151" y="4240"/>
                      <a:pt x="14334"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67" name="Google Shape;8367;p74"/>
              <p:cNvSpPr/>
              <p:nvPr/>
            </p:nvSpPr>
            <p:spPr>
              <a:xfrm>
                <a:off x="2864801" y="1592672"/>
                <a:ext cx="278003" cy="237984"/>
              </a:xfrm>
              <a:custGeom>
                <a:avLst/>
                <a:gdLst/>
                <a:ahLst/>
                <a:cxnLst/>
                <a:rect l="l" t="t" r="r" b="b"/>
                <a:pathLst>
                  <a:path w="78532" h="67227" extrusionOk="0">
                    <a:moveTo>
                      <a:pt x="66015" y="1"/>
                    </a:moveTo>
                    <a:cubicBezTo>
                      <a:pt x="65611" y="203"/>
                      <a:pt x="65208" y="405"/>
                      <a:pt x="64804" y="405"/>
                    </a:cubicBezTo>
                    <a:cubicBezTo>
                      <a:pt x="61170" y="1616"/>
                      <a:pt x="57334" y="2625"/>
                      <a:pt x="53499" y="3231"/>
                    </a:cubicBezTo>
                    <a:cubicBezTo>
                      <a:pt x="54104" y="4038"/>
                      <a:pt x="54710" y="4644"/>
                      <a:pt x="55315" y="5653"/>
                    </a:cubicBezTo>
                    <a:cubicBezTo>
                      <a:pt x="65006" y="18977"/>
                      <a:pt x="59555" y="40377"/>
                      <a:pt x="56325" y="49461"/>
                    </a:cubicBezTo>
                    <a:cubicBezTo>
                      <a:pt x="55517" y="52086"/>
                      <a:pt x="52893" y="53902"/>
                      <a:pt x="50269" y="53902"/>
                    </a:cubicBezTo>
                    <a:lnTo>
                      <a:pt x="49259" y="53902"/>
                    </a:lnTo>
                    <a:cubicBezTo>
                      <a:pt x="39165" y="53902"/>
                      <a:pt x="18170" y="52287"/>
                      <a:pt x="8883" y="39367"/>
                    </a:cubicBezTo>
                    <a:cubicBezTo>
                      <a:pt x="8076" y="38560"/>
                      <a:pt x="7470" y="37550"/>
                      <a:pt x="7067" y="36743"/>
                    </a:cubicBezTo>
                    <a:cubicBezTo>
                      <a:pt x="5250" y="40175"/>
                      <a:pt x="3231" y="43405"/>
                      <a:pt x="1010" y="46433"/>
                    </a:cubicBezTo>
                    <a:cubicBezTo>
                      <a:pt x="808" y="46837"/>
                      <a:pt x="405" y="47240"/>
                      <a:pt x="1" y="47644"/>
                    </a:cubicBezTo>
                    <a:cubicBezTo>
                      <a:pt x="13729" y="65006"/>
                      <a:pt x="42597" y="67226"/>
                      <a:pt x="56527" y="67226"/>
                    </a:cubicBezTo>
                    <a:lnTo>
                      <a:pt x="57738" y="67226"/>
                    </a:lnTo>
                    <a:cubicBezTo>
                      <a:pt x="61776" y="67226"/>
                      <a:pt x="65409" y="64602"/>
                      <a:pt x="66621" y="60968"/>
                    </a:cubicBezTo>
                    <a:cubicBezTo>
                      <a:pt x="70860" y="48250"/>
                      <a:pt x="78532" y="18977"/>
                      <a:pt x="66015"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68" name="Google Shape;8368;p74"/>
              <p:cNvSpPr/>
              <p:nvPr/>
            </p:nvSpPr>
            <p:spPr>
              <a:xfrm>
                <a:off x="2840508" y="1660548"/>
                <a:ext cx="49316" cy="100770"/>
              </a:xfrm>
              <a:custGeom>
                <a:avLst/>
                <a:gdLst/>
                <a:ahLst/>
                <a:cxnLst/>
                <a:rect l="l" t="t" r="r" b="b"/>
                <a:pathLst>
                  <a:path w="13931" h="28466" extrusionOk="0">
                    <a:moveTo>
                      <a:pt x="6865" y="0"/>
                    </a:moveTo>
                    <a:cubicBezTo>
                      <a:pt x="5855" y="6259"/>
                      <a:pt x="3433" y="12113"/>
                      <a:pt x="1" y="17564"/>
                    </a:cubicBezTo>
                    <a:cubicBezTo>
                      <a:pt x="1818" y="20996"/>
                      <a:pt x="3837" y="24428"/>
                      <a:pt x="6057" y="27658"/>
                    </a:cubicBezTo>
                    <a:cubicBezTo>
                      <a:pt x="6259" y="27860"/>
                      <a:pt x="6663" y="28263"/>
                      <a:pt x="6865" y="28465"/>
                    </a:cubicBezTo>
                    <a:cubicBezTo>
                      <a:pt x="7269" y="28061"/>
                      <a:pt x="7470" y="27860"/>
                      <a:pt x="7874" y="27456"/>
                    </a:cubicBezTo>
                    <a:cubicBezTo>
                      <a:pt x="10095" y="24226"/>
                      <a:pt x="12114" y="20996"/>
                      <a:pt x="13931" y="17564"/>
                    </a:cubicBezTo>
                    <a:cubicBezTo>
                      <a:pt x="10297" y="12113"/>
                      <a:pt x="8076" y="6259"/>
                      <a:pt x="6865"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69" name="Google Shape;8369;p74"/>
              <p:cNvSpPr/>
              <p:nvPr/>
            </p:nvSpPr>
            <p:spPr>
              <a:xfrm>
                <a:off x="2816930" y="1644831"/>
                <a:ext cx="47886" cy="77898"/>
              </a:xfrm>
              <a:custGeom>
                <a:avLst/>
                <a:gdLst/>
                <a:ahLst/>
                <a:cxnLst/>
                <a:rect l="l" t="t" r="r" b="b"/>
                <a:pathLst>
                  <a:path w="13527" h="22005" extrusionOk="0">
                    <a:moveTo>
                      <a:pt x="1" y="0"/>
                    </a:moveTo>
                    <a:lnTo>
                      <a:pt x="1" y="0"/>
                    </a:lnTo>
                    <a:cubicBezTo>
                      <a:pt x="808" y="7671"/>
                      <a:pt x="3231" y="15141"/>
                      <a:pt x="6663" y="22005"/>
                    </a:cubicBezTo>
                    <a:cubicBezTo>
                      <a:pt x="10095" y="16554"/>
                      <a:pt x="12517" y="10700"/>
                      <a:pt x="13527" y="4441"/>
                    </a:cubicBezTo>
                    <a:cubicBezTo>
                      <a:pt x="13527" y="3836"/>
                      <a:pt x="13325" y="3028"/>
                      <a:pt x="13325" y="2221"/>
                    </a:cubicBezTo>
                    <a:cubicBezTo>
                      <a:pt x="8682" y="2221"/>
                      <a:pt x="4240" y="1413"/>
                      <a:pt x="1"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70" name="Google Shape;8370;p74"/>
              <p:cNvSpPr/>
              <p:nvPr/>
            </p:nvSpPr>
            <p:spPr>
              <a:xfrm>
                <a:off x="2889093" y="1602677"/>
                <a:ext cx="205823" cy="180809"/>
              </a:xfrm>
              <a:custGeom>
                <a:avLst/>
                <a:gdLst/>
                <a:ahLst/>
                <a:cxnLst/>
                <a:rect l="l" t="t" r="r" b="b"/>
                <a:pathLst>
                  <a:path w="58142" h="51076" extrusionOk="0">
                    <a:moveTo>
                      <a:pt x="24428" y="0"/>
                    </a:moveTo>
                    <a:cubicBezTo>
                      <a:pt x="23822" y="808"/>
                      <a:pt x="23419" y="1413"/>
                      <a:pt x="22813" y="2019"/>
                    </a:cubicBezTo>
                    <a:cubicBezTo>
                      <a:pt x="18170" y="6460"/>
                      <a:pt x="12719" y="9892"/>
                      <a:pt x="6865" y="11911"/>
                    </a:cubicBezTo>
                    <a:cubicBezTo>
                      <a:pt x="5855" y="19582"/>
                      <a:pt x="3634" y="27052"/>
                      <a:pt x="1" y="33916"/>
                    </a:cubicBezTo>
                    <a:cubicBezTo>
                      <a:pt x="606" y="34723"/>
                      <a:pt x="1212" y="35733"/>
                      <a:pt x="1818" y="36540"/>
                    </a:cubicBezTo>
                    <a:cubicBezTo>
                      <a:pt x="11306" y="49460"/>
                      <a:pt x="32301" y="51075"/>
                      <a:pt x="42395" y="51075"/>
                    </a:cubicBezTo>
                    <a:lnTo>
                      <a:pt x="43203" y="51075"/>
                    </a:lnTo>
                    <a:cubicBezTo>
                      <a:pt x="46029" y="51075"/>
                      <a:pt x="48451" y="49259"/>
                      <a:pt x="49461" y="46634"/>
                    </a:cubicBezTo>
                    <a:cubicBezTo>
                      <a:pt x="52489" y="37550"/>
                      <a:pt x="58142" y="15949"/>
                      <a:pt x="48451" y="2826"/>
                    </a:cubicBezTo>
                    <a:cubicBezTo>
                      <a:pt x="47846" y="1817"/>
                      <a:pt x="47240" y="1211"/>
                      <a:pt x="46433" y="404"/>
                    </a:cubicBezTo>
                    <a:cubicBezTo>
                      <a:pt x="43001" y="808"/>
                      <a:pt x="39569" y="1211"/>
                      <a:pt x="35935" y="1211"/>
                    </a:cubicBezTo>
                    <a:cubicBezTo>
                      <a:pt x="32099" y="1211"/>
                      <a:pt x="28264" y="808"/>
                      <a:pt x="24428"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71" name="Google Shape;8371;p74"/>
              <p:cNvSpPr/>
              <p:nvPr/>
            </p:nvSpPr>
            <p:spPr>
              <a:xfrm>
                <a:off x="2864801" y="1644831"/>
                <a:ext cx="48601" cy="77898"/>
              </a:xfrm>
              <a:custGeom>
                <a:avLst/>
                <a:gdLst/>
                <a:ahLst/>
                <a:cxnLst/>
                <a:rect l="l" t="t" r="r" b="b"/>
                <a:pathLst>
                  <a:path w="13729" h="22005" extrusionOk="0">
                    <a:moveTo>
                      <a:pt x="13729" y="0"/>
                    </a:moveTo>
                    <a:cubicBezTo>
                      <a:pt x="9287" y="1413"/>
                      <a:pt x="4846" y="2221"/>
                      <a:pt x="405" y="2221"/>
                    </a:cubicBezTo>
                    <a:cubicBezTo>
                      <a:pt x="405" y="3028"/>
                      <a:pt x="203" y="3836"/>
                      <a:pt x="1" y="4441"/>
                    </a:cubicBezTo>
                    <a:cubicBezTo>
                      <a:pt x="1212" y="10700"/>
                      <a:pt x="3433" y="16554"/>
                      <a:pt x="7067" y="22005"/>
                    </a:cubicBezTo>
                    <a:cubicBezTo>
                      <a:pt x="10498" y="15141"/>
                      <a:pt x="12719" y="7671"/>
                      <a:pt x="13729"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72" name="Google Shape;8372;p74"/>
              <p:cNvSpPr/>
              <p:nvPr/>
            </p:nvSpPr>
            <p:spPr>
              <a:xfrm>
                <a:off x="2864086" y="1653402"/>
                <a:ext cx="2149" cy="7151"/>
              </a:xfrm>
              <a:custGeom>
                <a:avLst/>
                <a:gdLst/>
                <a:ahLst/>
                <a:cxnLst/>
                <a:rect l="l" t="t" r="r" b="b"/>
                <a:pathLst>
                  <a:path w="607" h="2020" extrusionOk="0">
                    <a:moveTo>
                      <a:pt x="1" y="1"/>
                    </a:moveTo>
                    <a:cubicBezTo>
                      <a:pt x="1" y="606"/>
                      <a:pt x="203" y="1414"/>
                      <a:pt x="203" y="2019"/>
                    </a:cubicBezTo>
                    <a:cubicBezTo>
                      <a:pt x="405" y="1414"/>
                      <a:pt x="405" y="606"/>
                      <a:pt x="607" y="1"/>
                    </a:cubicBezTo>
                    <a:close/>
                  </a:path>
                </a:pathLst>
              </a:custGeom>
              <a:solidFill>
                <a:srgbClr val="000000"/>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73" name="Google Shape;8373;p74"/>
              <p:cNvSpPr/>
              <p:nvPr/>
            </p:nvSpPr>
            <p:spPr>
              <a:xfrm>
                <a:off x="3006983" y="1313318"/>
                <a:ext cx="225119" cy="279430"/>
              </a:xfrm>
              <a:custGeom>
                <a:avLst/>
                <a:gdLst/>
                <a:ahLst/>
                <a:cxnLst/>
                <a:rect l="l" t="t" r="r" b="b"/>
                <a:pathLst>
                  <a:path w="63593" h="78935" extrusionOk="0">
                    <a:moveTo>
                      <a:pt x="11104" y="0"/>
                    </a:moveTo>
                    <a:cubicBezTo>
                      <a:pt x="7672" y="0"/>
                      <a:pt x="4240" y="606"/>
                      <a:pt x="1010" y="1413"/>
                    </a:cubicBezTo>
                    <a:lnTo>
                      <a:pt x="1010" y="2625"/>
                    </a:lnTo>
                    <a:cubicBezTo>
                      <a:pt x="1010" y="6662"/>
                      <a:pt x="606" y="10498"/>
                      <a:pt x="1" y="14334"/>
                    </a:cubicBezTo>
                    <a:cubicBezTo>
                      <a:pt x="1010" y="13930"/>
                      <a:pt x="1818" y="13728"/>
                      <a:pt x="2827" y="13324"/>
                    </a:cubicBezTo>
                    <a:cubicBezTo>
                      <a:pt x="5451" y="12517"/>
                      <a:pt x="8278" y="12113"/>
                      <a:pt x="11104" y="12113"/>
                    </a:cubicBezTo>
                    <a:cubicBezTo>
                      <a:pt x="24630" y="12113"/>
                      <a:pt x="38559" y="21198"/>
                      <a:pt x="45020" y="25841"/>
                    </a:cubicBezTo>
                    <a:cubicBezTo>
                      <a:pt x="47240" y="27456"/>
                      <a:pt x="48048" y="30484"/>
                      <a:pt x="47240" y="33108"/>
                    </a:cubicBezTo>
                    <a:cubicBezTo>
                      <a:pt x="44414" y="42395"/>
                      <a:pt x="36339" y="62986"/>
                      <a:pt x="20592" y="68033"/>
                    </a:cubicBezTo>
                    <a:cubicBezTo>
                      <a:pt x="19583" y="68235"/>
                      <a:pt x="18573" y="68639"/>
                      <a:pt x="17564" y="68841"/>
                    </a:cubicBezTo>
                    <a:cubicBezTo>
                      <a:pt x="20188" y="71667"/>
                      <a:pt x="22813" y="74494"/>
                      <a:pt x="25034" y="77522"/>
                    </a:cubicBezTo>
                    <a:cubicBezTo>
                      <a:pt x="25235" y="77925"/>
                      <a:pt x="25639" y="78531"/>
                      <a:pt x="25841" y="78935"/>
                    </a:cubicBezTo>
                    <a:cubicBezTo>
                      <a:pt x="47240" y="71062"/>
                      <a:pt x="58343" y="42799"/>
                      <a:pt x="62381" y="30080"/>
                    </a:cubicBezTo>
                    <a:cubicBezTo>
                      <a:pt x="63592" y="26245"/>
                      <a:pt x="62179" y="22005"/>
                      <a:pt x="58949" y="19583"/>
                    </a:cubicBezTo>
                    <a:cubicBezTo>
                      <a:pt x="49865" y="12921"/>
                      <a:pt x="30081" y="0"/>
                      <a:pt x="11104"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74" name="Google Shape;8374;p74"/>
              <p:cNvSpPr/>
              <p:nvPr/>
            </p:nvSpPr>
            <p:spPr>
              <a:xfrm>
                <a:off x="2956256" y="1319034"/>
                <a:ext cx="54314" cy="72184"/>
              </a:xfrm>
              <a:custGeom>
                <a:avLst/>
                <a:gdLst/>
                <a:ahLst/>
                <a:cxnLst/>
                <a:rect l="l" t="t" r="r" b="b"/>
                <a:pathLst>
                  <a:path w="15343" h="20391" extrusionOk="0">
                    <a:moveTo>
                      <a:pt x="15343" y="0"/>
                    </a:moveTo>
                    <a:lnTo>
                      <a:pt x="13930" y="404"/>
                    </a:lnTo>
                    <a:cubicBezTo>
                      <a:pt x="10094" y="1413"/>
                      <a:pt x="6662" y="2827"/>
                      <a:pt x="3230" y="4644"/>
                    </a:cubicBezTo>
                    <a:cubicBezTo>
                      <a:pt x="2827" y="9691"/>
                      <a:pt x="1817" y="14737"/>
                      <a:pt x="0" y="19583"/>
                    </a:cubicBezTo>
                    <a:lnTo>
                      <a:pt x="1010" y="20390"/>
                    </a:lnTo>
                    <a:cubicBezTo>
                      <a:pt x="5047" y="17160"/>
                      <a:pt x="9489" y="14737"/>
                      <a:pt x="14334" y="12921"/>
                    </a:cubicBezTo>
                    <a:cubicBezTo>
                      <a:pt x="14939" y="9085"/>
                      <a:pt x="15343" y="5047"/>
                      <a:pt x="15343" y="1212"/>
                    </a:cubicBezTo>
                    <a:lnTo>
                      <a:pt x="15343"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75" name="Google Shape;8375;p74"/>
              <p:cNvSpPr/>
              <p:nvPr/>
            </p:nvSpPr>
            <p:spPr>
              <a:xfrm>
                <a:off x="2919817" y="1335466"/>
                <a:ext cx="47886" cy="52888"/>
              </a:xfrm>
              <a:custGeom>
                <a:avLst/>
                <a:gdLst/>
                <a:ahLst/>
                <a:cxnLst/>
                <a:rect l="l" t="t" r="r" b="b"/>
                <a:pathLst>
                  <a:path w="13527" h="14940" extrusionOk="0">
                    <a:moveTo>
                      <a:pt x="13526" y="1"/>
                    </a:moveTo>
                    <a:cubicBezTo>
                      <a:pt x="8681" y="2423"/>
                      <a:pt x="4038" y="5451"/>
                      <a:pt x="0" y="9085"/>
                    </a:cubicBezTo>
                    <a:cubicBezTo>
                      <a:pt x="3634" y="10498"/>
                      <a:pt x="7066" y="12517"/>
                      <a:pt x="10296" y="14940"/>
                    </a:cubicBezTo>
                    <a:cubicBezTo>
                      <a:pt x="12113" y="10094"/>
                      <a:pt x="13123" y="5048"/>
                      <a:pt x="13526"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76" name="Google Shape;8376;p74"/>
              <p:cNvSpPr/>
              <p:nvPr/>
            </p:nvSpPr>
            <p:spPr>
              <a:xfrm>
                <a:off x="3002697" y="1557663"/>
                <a:ext cx="95053" cy="46455"/>
              </a:xfrm>
              <a:custGeom>
                <a:avLst/>
                <a:gdLst/>
                <a:ahLst/>
                <a:cxnLst/>
                <a:rect l="l" t="t" r="r" b="b"/>
                <a:pathLst>
                  <a:path w="26851" h="13123" extrusionOk="0">
                    <a:moveTo>
                      <a:pt x="18775" y="1"/>
                    </a:moveTo>
                    <a:cubicBezTo>
                      <a:pt x="14737" y="1010"/>
                      <a:pt x="10700" y="1414"/>
                      <a:pt x="6460" y="1616"/>
                    </a:cubicBezTo>
                    <a:cubicBezTo>
                      <a:pt x="4240" y="1616"/>
                      <a:pt x="2019" y="1414"/>
                      <a:pt x="0" y="1010"/>
                    </a:cubicBezTo>
                    <a:lnTo>
                      <a:pt x="0" y="1010"/>
                    </a:lnTo>
                    <a:cubicBezTo>
                      <a:pt x="5451" y="4038"/>
                      <a:pt x="10498" y="8076"/>
                      <a:pt x="14334" y="13123"/>
                    </a:cubicBezTo>
                    <a:cubicBezTo>
                      <a:pt x="18169" y="12517"/>
                      <a:pt x="22005" y="11508"/>
                      <a:pt x="25841" y="10297"/>
                    </a:cubicBezTo>
                    <a:cubicBezTo>
                      <a:pt x="26245" y="10297"/>
                      <a:pt x="26648" y="10095"/>
                      <a:pt x="26850" y="9893"/>
                    </a:cubicBezTo>
                    <a:cubicBezTo>
                      <a:pt x="26648" y="9489"/>
                      <a:pt x="26446" y="9085"/>
                      <a:pt x="26043" y="8682"/>
                    </a:cubicBezTo>
                    <a:cubicBezTo>
                      <a:pt x="23822" y="5452"/>
                      <a:pt x="21399" y="2625"/>
                      <a:pt x="18775"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77" name="Google Shape;8377;p74"/>
              <p:cNvSpPr/>
              <p:nvPr/>
            </p:nvSpPr>
            <p:spPr>
              <a:xfrm>
                <a:off x="2975545" y="1561238"/>
                <a:ext cx="78616" cy="45740"/>
              </a:xfrm>
              <a:custGeom>
                <a:avLst/>
                <a:gdLst/>
                <a:ahLst/>
                <a:cxnLst/>
                <a:rect l="l" t="t" r="r" b="b"/>
                <a:pathLst>
                  <a:path w="22208" h="12921" extrusionOk="0">
                    <a:moveTo>
                      <a:pt x="7672" y="0"/>
                    </a:moveTo>
                    <a:cubicBezTo>
                      <a:pt x="5654" y="4442"/>
                      <a:pt x="3231" y="8277"/>
                      <a:pt x="1" y="11709"/>
                    </a:cubicBezTo>
                    <a:cubicBezTo>
                      <a:pt x="3837" y="12517"/>
                      <a:pt x="7672" y="12920"/>
                      <a:pt x="11508" y="12920"/>
                    </a:cubicBezTo>
                    <a:cubicBezTo>
                      <a:pt x="15142" y="12920"/>
                      <a:pt x="18574" y="12517"/>
                      <a:pt x="22208" y="12113"/>
                    </a:cubicBezTo>
                    <a:cubicBezTo>
                      <a:pt x="18170" y="7066"/>
                      <a:pt x="13123" y="3028"/>
                      <a:pt x="7672"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78" name="Google Shape;8378;p74"/>
              <p:cNvSpPr/>
              <p:nvPr/>
            </p:nvSpPr>
            <p:spPr>
              <a:xfrm>
                <a:off x="2959827" y="1364044"/>
                <a:ext cx="47171" cy="60035"/>
              </a:xfrm>
              <a:custGeom>
                <a:avLst/>
                <a:gdLst/>
                <a:ahLst/>
                <a:cxnLst/>
                <a:rect l="l" t="t" r="r" b="b"/>
                <a:pathLst>
                  <a:path w="13325" h="16959" extrusionOk="0">
                    <a:moveTo>
                      <a:pt x="13325" y="1"/>
                    </a:moveTo>
                    <a:lnTo>
                      <a:pt x="13325" y="1"/>
                    </a:lnTo>
                    <a:cubicBezTo>
                      <a:pt x="8480" y="1818"/>
                      <a:pt x="4038" y="4442"/>
                      <a:pt x="1" y="7672"/>
                    </a:cubicBezTo>
                    <a:cubicBezTo>
                      <a:pt x="1010" y="8480"/>
                      <a:pt x="2019" y="9287"/>
                      <a:pt x="2827" y="10095"/>
                    </a:cubicBezTo>
                    <a:cubicBezTo>
                      <a:pt x="4846" y="12315"/>
                      <a:pt x="6663" y="14536"/>
                      <a:pt x="8278" y="16959"/>
                    </a:cubicBezTo>
                    <a:cubicBezTo>
                      <a:pt x="10700" y="11508"/>
                      <a:pt x="12315" y="5855"/>
                      <a:pt x="13325"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79" name="Google Shape;8379;p74"/>
              <p:cNvSpPr/>
              <p:nvPr/>
            </p:nvSpPr>
            <p:spPr>
              <a:xfrm>
                <a:off x="3002697" y="1515509"/>
                <a:ext cx="67179" cy="47170"/>
              </a:xfrm>
              <a:custGeom>
                <a:avLst/>
                <a:gdLst/>
                <a:ahLst/>
                <a:cxnLst/>
                <a:rect l="l" t="t" r="r" b="b"/>
                <a:pathLst>
                  <a:path w="18977" h="13325" extrusionOk="0">
                    <a:moveTo>
                      <a:pt x="2827" y="1"/>
                    </a:moveTo>
                    <a:cubicBezTo>
                      <a:pt x="2625" y="4442"/>
                      <a:pt x="1615" y="8682"/>
                      <a:pt x="0" y="12921"/>
                    </a:cubicBezTo>
                    <a:cubicBezTo>
                      <a:pt x="2221" y="13123"/>
                      <a:pt x="4442" y="13325"/>
                      <a:pt x="6460" y="13325"/>
                    </a:cubicBezTo>
                    <a:cubicBezTo>
                      <a:pt x="10700" y="13325"/>
                      <a:pt x="14939" y="12719"/>
                      <a:pt x="18977" y="11710"/>
                    </a:cubicBezTo>
                    <a:cubicBezTo>
                      <a:pt x="14132" y="7067"/>
                      <a:pt x="8883" y="3029"/>
                      <a:pt x="2827"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80" name="Google Shape;8380;p74"/>
              <p:cNvSpPr/>
              <p:nvPr/>
            </p:nvSpPr>
            <p:spPr>
              <a:xfrm>
                <a:off x="3001982" y="1561238"/>
                <a:ext cx="719" cy="4"/>
              </a:xfrm>
              <a:custGeom>
                <a:avLst/>
                <a:gdLst/>
                <a:ahLst/>
                <a:cxnLst/>
                <a:rect l="l" t="t" r="r" b="b"/>
                <a:pathLst>
                  <a:path w="203" h="1" extrusionOk="0">
                    <a:moveTo>
                      <a:pt x="202" y="0"/>
                    </a:moveTo>
                    <a:lnTo>
                      <a:pt x="202" y="0"/>
                    </a:lnTo>
                    <a:lnTo>
                      <a:pt x="0" y="0"/>
                    </a:lnTo>
                    <a:close/>
                  </a:path>
                </a:pathLst>
              </a:custGeom>
              <a:solidFill>
                <a:srgbClr val="000000"/>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81" name="Google Shape;8381;p74"/>
              <p:cNvSpPr/>
              <p:nvPr/>
            </p:nvSpPr>
            <p:spPr>
              <a:xfrm>
                <a:off x="2727622" y="1560523"/>
                <a:ext cx="4" cy="4"/>
              </a:xfrm>
              <a:custGeom>
                <a:avLst/>
                <a:gdLst/>
                <a:ahLst/>
                <a:cxnLst/>
                <a:rect l="l" t="t" r="r" b="b"/>
                <a:pathLst>
                  <a:path w="1" h="1" extrusionOk="0">
                    <a:moveTo>
                      <a:pt x="0" y="0"/>
                    </a:move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82" name="Google Shape;8382;p74"/>
              <p:cNvSpPr/>
              <p:nvPr/>
            </p:nvSpPr>
            <p:spPr>
              <a:xfrm>
                <a:off x="2706186" y="1356898"/>
                <a:ext cx="321598" cy="311591"/>
              </a:xfrm>
              <a:custGeom>
                <a:avLst/>
                <a:gdLst/>
                <a:ahLst/>
                <a:cxnLst/>
                <a:rect l="l" t="t" r="r" b="b"/>
                <a:pathLst>
                  <a:path w="90847" h="88020" fill="none" extrusionOk="0">
                    <a:moveTo>
                      <a:pt x="44818" y="1"/>
                    </a:moveTo>
                    <a:cubicBezTo>
                      <a:pt x="24832" y="1"/>
                      <a:pt x="7672" y="13931"/>
                      <a:pt x="3836" y="33715"/>
                    </a:cubicBezTo>
                    <a:cubicBezTo>
                      <a:pt x="1" y="53297"/>
                      <a:pt x="10297" y="72879"/>
                      <a:pt x="28869" y="80550"/>
                    </a:cubicBezTo>
                    <a:cubicBezTo>
                      <a:pt x="47240" y="88020"/>
                      <a:pt x="68639" y="81560"/>
                      <a:pt x="79743" y="65006"/>
                    </a:cubicBezTo>
                    <a:cubicBezTo>
                      <a:pt x="90846" y="48452"/>
                      <a:pt x="88625" y="26245"/>
                      <a:pt x="74494" y="12114"/>
                    </a:cubicBezTo>
                    <a:cubicBezTo>
                      <a:pt x="66621" y="4240"/>
                      <a:pt x="55921" y="1"/>
                      <a:pt x="44818" y="1"/>
                    </a:cubicBezTo>
                    <a:close/>
                  </a:path>
                </a:pathLst>
              </a:custGeom>
              <a:noFill/>
              <a:ln w="9525" cap="flat" cmpd="sng">
                <a:solidFill>
                  <a:schemeClr val="accent2"/>
                </a:solidFill>
                <a:prstDash val="solid"/>
                <a:miter lim="201878"/>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383" name="Google Shape;8383;p74"/>
            <p:cNvGrpSpPr/>
            <p:nvPr/>
          </p:nvGrpSpPr>
          <p:grpSpPr>
            <a:xfrm>
              <a:off x="2517909" y="1188726"/>
              <a:ext cx="702702" cy="725214"/>
              <a:chOff x="2517909" y="1188726"/>
              <a:chExt cx="702702" cy="725214"/>
            </a:xfrm>
          </p:grpSpPr>
          <p:sp>
            <p:nvSpPr>
              <p:cNvPr id="8384" name="Google Shape;8384;p74"/>
              <p:cNvSpPr/>
              <p:nvPr/>
            </p:nvSpPr>
            <p:spPr>
              <a:xfrm>
                <a:off x="2621966" y="118872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85" name="Google Shape;8385;p74"/>
              <p:cNvSpPr/>
              <p:nvPr/>
            </p:nvSpPr>
            <p:spPr>
              <a:xfrm>
                <a:off x="2517909" y="154330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86" name="Google Shape;8386;p74"/>
              <p:cNvSpPr/>
              <p:nvPr/>
            </p:nvSpPr>
            <p:spPr>
              <a:xfrm>
                <a:off x="3174265" y="155689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87" name="Google Shape;8387;p74"/>
              <p:cNvSpPr/>
              <p:nvPr/>
            </p:nvSpPr>
            <p:spPr>
              <a:xfrm>
                <a:off x="3023194" y="119720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388" name="Google Shape;8388;p74"/>
              <p:cNvSpPr/>
              <p:nvPr/>
            </p:nvSpPr>
            <p:spPr>
              <a:xfrm rot="8660313">
                <a:off x="2818264" y="180429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grpSp>
        <p:nvGrpSpPr>
          <p:cNvPr id="8389" name="Google Shape;8389;p74"/>
          <p:cNvGrpSpPr/>
          <p:nvPr/>
        </p:nvGrpSpPr>
        <p:grpSpPr>
          <a:xfrm>
            <a:off x="2224637" y="1642925"/>
            <a:ext cx="777919" cy="1160305"/>
            <a:chOff x="1716825" y="1121550"/>
            <a:chExt cx="622800" cy="928938"/>
          </a:xfrm>
        </p:grpSpPr>
        <p:grpSp>
          <p:nvGrpSpPr>
            <p:cNvPr id="8390" name="Google Shape;8390;p74"/>
            <p:cNvGrpSpPr/>
            <p:nvPr/>
          </p:nvGrpSpPr>
          <p:grpSpPr>
            <a:xfrm>
              <a:off x="1716825" y="1121550"/>
              <a:ext cx="622800" cy="928938"/>
              <a:chOff x="1716825" y="1121550"/>
              <a:chExt cx="622800" cy="928938"/>
            </a:xfrm>
          </p:grpSpPr>
          <p:cxnSp>
            <p:nvCxnSpPr>
              <p:cNvPr id="8391" name="Google Shape;8391;p74"/>
              <p:cNvCxnSpPr/>
              <p:nvPr/>
            </p:nvCxnSpPr>
            <p:spPr>
              <a:xfrm>
                <a:off x="1954750" y="1738188"/>
                <a:ext cx="0" cy="312300"/>
              </a:xfrm>
              <a:prstGeom prst="straightConnector1">
                <a:avLst/>
              </a:prstGeom>
              <a:noFill/>
              <a:ln w="9525" cap="flat" cmpd="sng">
                <a:solidFill>
                  <a:schemeClr val="accent2"/>
                </a:solidFill>
                <a:prstDash val="solid"/>
                <a:round/>
                <a:headEnd type="none" w="med" len="med"/>
                <a:tailEnd type="none" w="med" len="med"/>
              </a:ln>
            </p:spPr>
          </p:cxnSp>
          <p:sp>
            <p:nvSpPr>
              <p:cNvPr id="8392" name="Google Shape;8392;p74"/>
              <p:cNvSpPr/>
              <p:nvPr/>
            </p:nvSpPr>
            <p:spPr>
              <a:xfrm>
                <a:off x="1716825" y="1121550"/>
                <a:ext cx="622800" cy="6228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393" name="Google Shape;8393;p74"/>
            <p:cNvGrpSpPr/>
            <p:nvPr/>
          </p:nvGrpSpPr>
          <p:grpSpPr>
            <a:xfrm>
              <a:off x="1768050" y="1172775"/>
              <a:ext cx="520200" cy="832000"/>
              <a:chOff x="1768050" y="1172775"/>
              <a:chExt cx="520200" cy="832000"/>
            </a:xfrm>
          </p:grpSpPr>
          <p:cxnSp>
            <p:nvCxnSpPr>
              <p:cNvPr id="8394" name="Google Shape;8394;p74"/>
              <p:cNvCxnSpPr/>
              <p:nvPr/>
            </p:nvCxnSpPr>
            <p:spPr>
              <a:xfrm>
                <a:off x="2003025" y="1692475"/>
                <a:ext cx="0" cy="312300"/>
              </a:xfrm>
              <a:prstGeom prst="straightConnector1">
                <a:avLst/>
              </a:prstGeom>
              <a:noFill/>
              <a:ln w="9525" cap="flat" cmpd="sng">
                <a:solidFill>
                  <a:schemeClr val="accent2"/>
                </a:solidFill>
                <a:prstDash val="solid"/>
                <a:round/>
                <a:headEnd type="none" w="med" len="med"/>
                <a:tailEnd type="none" w="med" len="med"/>
              </a:ln>
            </p:spPr>
          </p:cxnSp>
          <p:sp>
            <p:nvSpPr>
              <p:cNvPr id="8395" name="Google Shape;8395;p74"/>
              <p:cNvSpPr/>
              <p:nvPr/>
            </p:nvSpPr>
            <p:spPr>
              <a:xfrm>
                <a:off x="1768050" y="1172775"/>
                <a:ext cx="520200" cy="5202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396" name="Google Shape;8396;p74"/>
            <p:cNvGrpSpPr/>
            <p:nvPr/>
          </p:nvGrpSpPr>
          <p:grpSpPr>
            <a:xfrm>
              <a:off x="1820100" y="1225475"/>
              <a:ext cx="416400" cy="729575"/>
              <a:chOff x="1820100" y="1225475"/>
              <a:chExt cx="416400" cy="729575"/>
            </a:xfrm>
          </p:grpSpPr>
          <p:cxnSp>
            <p:nvCxnSpPr>
              <p:cNvPr id="8397" name="Google Shape;8397;p74"/>
              <p:cNvCxnSpPr/>
              <p:nvPr/>
            </p:nvCxnSpPr>
            <p:spPr>
              <a:xfrm>
                <a:off x="2051300" y="1642750"/>
                <a:ext cx="0" cy="312300"/>
              </a:xfrm>
              <a:prstGeom prst="straightConnector1">
                <a:avLst/>
              </a:prstGeom>
              <a:noFill/>
              <a:ln w="9525" cap="flat" cmpd="sng">
                <a:solidFill>
                  <a:schemeClr val="accent2"/>
                </a:solidFill>
                <a:prstDash val="solid"/>
                <a:round/>
                <a:headEnd type="none" w="med" len="med"/>
                <a:tailEnd type="none" w="med" len="med"/>
              </a:ln>
            </p:spPr>
          </p:cxnSp>
          <p:sp>
            <p:nvSpPr>
              <p:cNvPr id="8398" name="Google Shape;8398;p74"/>
              <p:cNvSpPr/>
              <p:nvPr/>
            </p:nvSpPr>
            <p:spPr>
              <a:xfrm>
                <a:off x="1820100" y="1225475"/>
                <a:ext cx="416400" cy="4164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399" name="Google Shape;8399;p74"/>
            <p:cNvGrpSpPr/>
            <p:nvPr/>
          </p:nvGrpSpPr>
          <p:grpSpPr>
            <a:xfrm>
              <a:off x="1874250" y="1278825"/>
              <a:ext cx="308100" cy="605275"/>
              <a:chOff x="1874250" y="1278825"/>
              <a:chExt cx="308100" cy="605275"/>
            </a:xfrm>
          </p:grpSpPr>
          <p:cxnSp>
            <p:nvCxnSpPr>
              <p:cNvPr id="8400" name="Google Shape;8400;p74"/>
              <p:cNvCxnSpPr/>
              <p:nvPr/>
            </p:nvCxnSpPr>
            <p:spPr>
              <a:xfrm>
                <a:off x="2099575" y="1571800"/>
                <a:ext cx="0" cy="312300"/>
              </a:xfrm>
              <a:prstGeom prst="straightConnector1">
                <a:avLst/>
              </a:prstGeom>
              <a:noFill/>
              <a:ln w="9525" cap="flat" cmpd="sng">
                <a:solidFill>
                  <a:schemeClr val="accent2"/>
                </a:solidFill>
                <a:prstDash val="solid"/>
                <a:round/>
                <a:headEnd type="none" w="med" len="med"/>
                <a:tailEnd type="none" w="med" len="med"/>
              </a:ln>
            </p:spPr>
          </p:cxnSp>
          <p:sp>
            <p:nvSpPr>
              <p:cNvPr id="8401" name="Google Shape;8401;p74"/>
              <p:cNvSpPr/>
              <p:nvPr/>
            </p:nvSpPr>
            <p:spPr>
              <a:xfrm>
                <a:off x="1874250" y="1278825"/>
                <a:ext cx="308100" cy="3081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sp>
          <p:nvSpPr>
            <p:cNvPr id="8402" name="Google Shape;8402;p74"/>
            <p:cNvSpPr/>
            <p:nvPr/>
          </p:nvSpPr>
          <p:spPr>
            <a:xfrm>
              <a:off x="1920625" y="1326000"/>
              <a:ext cx="215400" cy="2154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403" name="Google Shape;8403;p74"/>
          <p:cNvGrpSpPr/>
          <p:nvPr/>
        </p:nvGrpSpPr>
        <p:grpSpPr>
          <a:xfrm>
            <a:off x="2117734" y="2824687"/>
            <a:ext cx="985429" cy="952203"/>
            <a:chOff x="4334725" y="1355875"/>
            <a:chExt cx="3106650" cy="3001900"/>
          </a:xfrm>
        </p:grpSpPr>
        <p:grpSp>
          <p:nvGrpSpPr>
            <p:cNvPr id="8404" name="Google Shape;8404;p74"/>
            <p:cNvGrpSpPr/>
            <p:nvPr/>
          </p:nvGrpSpPr>
          <p:grpSpPr>
            <a:xfrm>
              <a:off x="4516050" y="1724875"/>
              <a:ext cx="2693725" cy="2632900"/>
              <a:chOff x="4516050" y="1724875"/>
              <a:chExt cx="2693725" cy="2632900"/>
            </a:xfrm>
          </p:grpSpPr>
          <p:sp>
            <p:nvSpPr>
              <p:cNvPr id="8405" name="Google Shape;8405;p74"/>
              <p:cNvSpPr/>
              <p:nvPr/>
            </p:nvSpPr>
            <p:spPr>
              <a:xfrm>
                <a:off x="6227525" y="1737400"/>
                <a:ext cx="982250" cy="1548550"/>
              </a:xfrm>
              <a:custGeom>
                <a:avLst/>
                <a:gdLst/>
                <a:ahLst/>
                <a:cxnLst/>
                <a:rect l="l" t="t" r="r" b="b"/>
                <a:pathLst>
                  <a:path w="39290" h="61942" extrusionOk="0">
                    <a:moveTo>
                      <a:pt x="2948" y="0"/>
                    </a:moveTo>
                    <a:lnTo>
                      <a:pt x="2948" y="0"/>
                    </a:lnTo>
                    <a:cubicBezTo>
                      <a:pt x="2963" y="140"/>
                      <a:pt x="2988" y="275"/>
                      <a:pt x="2997" y="415"/>
                    </a:cubicBezTo>
                    <a:cubicBezTo>
                      <a:pt x="3257" y="4251"/>
                      <a:pt x="2198" y="8060"/>
                      <a:pt x="0" y="11214"/>
                    </a:cubicBezTo>
                    <a:cubicBezTo>
                      <a:pt x="16180" y="17156"/>
                      <a:pt x="27723" y="32699"/>
                      <a:pt x="27723" y="50939"/>
                    </a:cubicBezTo>
                    <a:cubicBezTo>
                      <a:pt x="27725" y="53819"/>
                      <a:pt x="27433" y="56688"/>
                      <a:pt x="26854" y="59506"/>
                    </a:cubicBezTo>
                    <a:cubicBezTo>
                      <a:pt x="27615" y="59401"/>
                      <a:pt x="28380" y="59330"/>
                      <a:pt x="29155" y="59330"/>
                    </a:cubicBezTo>
                    <a:cubicBezTo>
                      <a:pt x="32030" y="59330"/>
                      <a:pt x="34946" y="60066"/>
                      <a:pt x="37619" y="61594"/>
                    </a:cubicBezTo>
                    <a:cubicBezTo>
                      <a:pt x="37808" y="61702"/>
                      <a:pt x="37980" y="61827"/>
                      <a:pt x="38161" y="61942"/>
                    </a:cubicBezTo>
                    <a:cubicBezTo>
                      <a:pt x="38912" y="58322"/>
                      <a:pt x="39289" y="54635"/>
                      <a:pt x="39289" y="50939"/>
                    </a:cubicBezTo>
                    <a:cubicBezTo>
                      <a:pt x="39289" y="27328"/>
                      <a:pt x="24090" y="7277"/>
                      <a:pt x="2948"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06" name="Google Shape;8406;p74"/>
              <p:cNvSpPr/>
              <p:nvPr/>
            </p:nvSpPr>
            <p:spPr>
              <a:xfrm>
                <a:off x="4516050" y="1724875"/>
                <a:ext cx="1010900" cy="1581800"/>
              </a:xfrm>
              <a:custGeom>
                <a:avLst/>
                <a:gdLst/>
                <a:ahLst/>
                <a:cxnLst/>
                <a:rect l="l" t="t" r="r" b="b"/>
                <a:pathLst>
                  <a:path w="40436" h="63272" extrusionOk="0">
                    <a:moveTo>
                      <a:pt x="37823" y="1"/>
                    </a:moveTo>
                    <a:lnTo>
                      <a:pt x="37823" y="1"/>
                    </a:lnTo>
                    <a:cubicBezTo>
                      <a:pt x="15908" y="6831"/>
                      <a:pt x="0" y="27279"/>
                      <a:pt x="0" y="51443"/>
                    </a:cubicBezTo>
                    <a:cubicBezTo>
                      <a:pt x="3" y="55421"/>
                      <a:pt x="444" y="59389"/>
                      <a:pt x="1318" y="63272"/>
                    </a:cubicBezTo>
                    <a:cubicBezTo>
                      <a:pt x="1575" y="63078"/>
                      <a:pt x="1825" y="62880"/>
                      <a:pt x="2093" y="62700"/>
                    </a:cubicBezTo>
                    <a:cubicBezTo>
                      <a:pt x="5004" y="60760"/>
                      <a:pt x="8236" y="59853"/>
                      <a:pt x="11420" y="59853"/>
                    </a:cubicBezTo>
                    <a:cubicBezTo>
                      <a:pt x="11754" y="59853"/>
                      <a:pt x="12085" y="59912"/>
                      <a:pt x="12418" y="59931"/>
                    </a:cubicBezTo>
                    <a:cubicBezTo>
                      <a:pt x="11849" y="57138"/>
                      <a:pt x="11565" y="54293"/>
                      <a:pt x="11565" y="51440"/>
                    </a:cubicBezTo>
                    <a:cubicBezTo>
                      <a:pt x="11565" y="32776"/>
                      <a:pt x="23659" y="16944"/>
                      <a:pt x="40435" y="11325"/>
                    </a:cubicBezTo>
                    <a:cubicBezTo>
                      <a:pt x="38630" y="8592"/>
                      <a:pt x="37671" y="5392"/>
                      <a:pt x="37676" y="2117"/>
                    </a:cubicBezTo>
                    <a:cubicBezTo>
                      <a:pt x="37681" y="1409"/>
                      <a:pt x="37730" y="702"/>
                      <a:pt x="37823"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07" name="Google Shape;8407;p74"/>
              <p:cNvSpPr/>
              <p:nvPr/>
            </p:nvSpPr>
            <p:spPr>
              <a:xfrm>
                <a:off x="4977525" y="3800325"/>
                <a:ext cx="1782050" cy="557450"/>
              </a:xfrm>
              <a:custGeom>
                <a:avLst/>
                <a:gdLst/>
                <a:ahLst/>
                <a:cxnLst/>
                <a:rect l="l" t="t" r="r" b="b"/>
                <a:pathLst>
                  <a:path w="71282" h="22298" extrusionOk="0">
                    <a:moveTo>
                      <a:pt x="63561" y="0"/>
                    </a:moveTo>
                    <a:cubicBezTo>
                      <a:pt x="56083" y="6671"/>
                      <a:pt x="46226" y="10731"/>
                      <a:pt x="35414" y="10731"/>
                    </a:cubicBezTo>
                    <a:cubicBezTo>
                      <a:pt x="25098" y="10731"/>
                      <a:pt x="15646" y="7034"/>
                      <a:pt x="8302" y="898"/>
                    </a:cubicBezTo>
                    <a:cubicBezTo>
                      <a:pt x="6892" y="3910"/>
                      <a:pt x="4587" y="6522"/>
                      <a:pt x="1428" y="8290"/>
                    </a:cubicBezTo>
                    <a:cubicBezTo>
                      <a:pt x="962" y="8562"/>
                      <a:pt x="481" y="8778"/>
                      <a:pt x="0" y="9001"/>
                    </a:cubicBezTo>
                    <a:cubicBezTo>
                      <a:pt x="9472" y="17274"/>
                      <a:pt x="21853" y="22297"/>
                      <a:pt x="35414" y="22297"/>
                    </a:cubicBezTo>
                    <a:cubicBezTo>
                      <a:pt x="49193" y="22297"/>
                      <a:pt x="61756" y="17117"/>
                      <a:pt x="71282" y="8609"/>
                    </a:cubicBezTo>
                    <a:cubicBezTo>
                      <a:pt x="67593" y="6654"/>
                      <a:pt x="64981" y="3559"/>
                      <a:pt x="63561"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408" name="Google Shape;8408;p74"/>
            <p:cNvGrpSpPr/>
            <p:nvPr/>
          </p:nvGrpSpPr>
          <p:grpSpPr>
            <a:xfrm>
              <a:off x="4334725" y="1355875"/>
              <a:ext cx="3106650" cy="2709650"/>
              <a:chOff x="4334725" y="1355875"/>
              <a:chExt cx="3106650" cy="2709650"/>
            </a:xfrm>
          </p:grpSpPr>
          <p:sp>
            <p:nvSpPr>
              <p:cNvPr id="8409" name="Google Shape;8409;p74"/>
              <p:cNvSpPr/>
              <p:nvPr/>
            </p:nvSpPr>
            <p:spPr>
              <a:xfrm>
                <a:off x="5427950" y="1355875"/>
                <a:ext cx="904575" cy="1665925"/>
              </a:xfrm>
              <a:custGeom>
                <a:avLst/>
                <a:gdLst/>
                <a:ahLst/>
                <a:cxnLst/>
                <a:rect l="l" t="t" r="r" b="b"/>
                <a:pathLst>
                  <a:path w="36183" h="66637" fill="none" extrusionOk="0">
                    <a:moveTo>
                      <a:pt x="25479" y="47040"/>
                    </a:moveTo>
                    <a:cubicBezTo>
                      <a:pt x="22352" y="45966"/>
                      <a:pt x="20318" y="42954"/>
                      <a:pt x="20318" y="39712"/>
                    </a:cubicBezTo>
                    <a:lnTo>
                      <a:pt x="20318" y="39474"/>
                    </a:lnTo>
                    <a:cubicBezTo>
                      <a:pt x="20318" y="36347"/>
                      <a:pt x="22239" y="33578"/>
                      <a:pt x="25000" y="32260"/>
                    </a:cubicBezTo>
                    <a:cubicBezTo>
                      <a:pt x="27831" y="31007"/>
                      <a:pt x="30234" y="28986"/>
                      <a:pt x="31983" y="26475"/>
                    </a:cubicBezTo>
                    <a:cubicBezTo>
                      <a:pt x="34181" y="23321"/>
                      <a:pt x="35240" y="19512"/>
                      <a:pt x="34980" y="15676"/>
                    </a:cubicBezTo>
                    <a:cubicBezTo>
                      <a:pt x="34971" y="15536"/>
                      <a:pt x="34944" y="15398"/>
                      <a:pt x="34931" y="15261"/>
                    </a:cubicBezTo>
                    <a:cubicBezTo>
                      <a:pt x="34134" y="7155"/>
                      <a:pt x="27505" y="636"/>
                      <a:pt x="19357" y="47"/>
                    </a:cubicBezTo>
                    <a:cubicBezTo>
                      <a:pt x="18930" y="18"/>
                      <a:pt x="18513" y="1"/>
                      <a:pt x="18094" y="1"/>
                    </a:cubicBezTo>
                    <a:cubicBezTo>
                      <a:pt x="9517" y="1"/>
                      <a:pt x="2397" y="6439"/>
                      <a:pt x="1347" y="14761"/>
                    </a:cubicBezTo>
                    <a:cubicBezTo>
                      <a:pt x="1254" y="15462"/>
                      <a:pt x="1205" y="16169"/>
                      <a:pt x="1200" y="16875"/>
                    </a:cubicBezTo>
                    <a:cubicBezTo>
                      <a:pt x="1195" y="20149"/>
                      <a:pt x="2154" y="23352"/>
                      <a:pt x="3959" y="26085"/>
                    </a:cubicBezTo>
                    <a:cubicBezTo>
                      <a:pt x="5703" y="28734"/>
                      <a:pt x="8168" y="30872"/>
                      <a:pt x="11057" y="32260"/>
                    </a:cubicBezTo>
                    <a:cubicBezTo>
                      <a:pt x="13944" y="33580"/>
                      <a:pt x="15864" y="36464"/>
                      <a:pt x="15864" y="39714"/>
                    </a:cubicBezTo>
                    <a:cubicBezTo>
                      <a:pt x="15864" y="42954"/>
                      <a:pt x="13829" y="45963"/>
                      <a:pt x="10817" y="47040"/>
                    </a:cubicBezTo>
                    <a:cubicBezTo>
                      <a:pt x="6250" y="48725"/>
                      <a:pt x="2404" y="51975"/>
                      <a:pt x="0" y="56176"/>
                    </a:cubicBezTo>
                    <a:lnTo>
                      <a:pt x="18155" y="66637"/>
                    </a:lnTo>
                    <a:lnTo>
                      <a:pt x="36182" y="56176"/>
                    </a:lnTo>
                    <a:cubicBezTo>
                      <a:pt x="33781" y="51972"/>
                      <a:pt x="29930" y="48723"/>
                      <a:pt x="25479" y="47040"/>
                    </a:cubicBezTo>
                    <a:close/>
                  </a:path>
                </a:pathLst>
              </a:custGeom>
              <a:noFill/>
              <a:ln w="9525" cap="flat" cmpd="sng">
                <a:solidFill>
                  <a:schemeClr val="accent2"/>
                </a:solidFill>
                <a:prstDash val="solid"/>
                <a:miter lim="2452"/>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10" name="Google Shape;8410;p74"/>
              <p:cNvSpPr/>
              <p:nvPr/>
            </p:nvSpPr>
            <p:spPr>
              <a:xfrm>
                <a:off x="4334725" y="2760325"/>
                <a:ext cx="1547125" cy="1304775"/>
              </a:xfrm>
              <a:custGeom>
                <a:avLst/>
                <a:gdLst/>
                <a:ahLst/>
                <a:cxnLst/>
                <a:rect l="l" t="t" r="r" b="b"/>
                <a:pathLst>
                  <a:path w="61885" h="52191" fill="none" extrusionOk="0">
                    <a:moveTo>
                      <a:pt x="43727" y="1"/>
                    </a:moveTo>
                    <a:cubicBezTo>
                      <a:pt x="41323" y="4212"/>
                      <a:pt x="40487" y="9019"/>
                      <a:pt x="41208" y="13829"/>
                    </a:cubicBezTo>
                    <a:cubicBezTo>
                      <a:pt x="41804" y="17069"/>
                      <a:pt x="40247" y="20321"/>
                      <a:pt x="37362" y="21878"/>
                    </a:cubicBezTo>
                    <a:lnTo>
                      <a:pt x="37237" y="22004"/>
                    </a:lnTo>
                    <a:cubicBezTo>
                      <a:pt x="35989" y="22712"/>
                      <a:pt x="34579" y="23085"/>
                      <a:pt x="33144" y="23090"/>
                    </a:cubicBezTo>
                    <a:cubicBezTo>
                      <a:pt x="31510" y="23095"/>
                      <a:pt x="29914" y="22587"/>
                      <a:pt x="28582" y="21638"/>
                    </a:cubicBezTo>
                    <a:cubicBezTo>
                      <a:pt x="25950" y="19752"/>
                      <a:pt x="22852" y="18705"/>
                      <a:pt x="19671" y="18513"/>
                    </a:cubicBezTo>
                    <a:cubicBezTo>
                      <a:pt x="19338" y="18494"/>
                      <a:pt x="19007" y="18435"/>
                      <a:pt x="18673" y="18435"/>
                    </a:cubicBezTo>
                    <a:cubicBezTo>
                      <a:pt x="15489" y="18435"/>
                      <a:pt x="12257" y="19345"/>
                      <a:pt x="9348" y="21282"/>
                    </a:cubicBezTo>
                    <a:cubicBezTo>
                      <a:pt x="9078" y="21462"/>
                      <a:pt x="8828" y="21663"/>
                      <a:pt x="8573" y="21856"/>
                    </a:cubicBezTo>
                    <a:cubicBezTo>
                      <a:pt x="2203" y="26681"/>
                      <a:pt x="1" y="35395"/>
                      <a:pt x="3579" y="42679"/>
                    </a:cubicBezTo>
                    <a:cubicBezTo>
                      <a:pt x="6535" y="48755"/>
                      <a:pt x="12519" y="52191"/>
                      <a:pt x="18698" y="52191"/>
                    </a:cubicBezTo>
                    <a:cubicBezTo>
                      <a:pt x="21064" y="52191"/>
                      <a:pt x="23448" y="51656"/>
                      <a:pt x="25712" y="50604"/>
                    </a:cubicBezTo>
                    <a:cubicBezTo>
                      <a:pt x="26193" y="50381"/>
                      <a:pt x="26674" y="50165"/>
                      <a:pt x="27140" y="49893"/>
                    </a:cubicBezTo>
                    <a:cubicBezTo>
                      <a:pt x="30299" y="48122"/>
                      <a:pt x="32604" y="45510"/>
                      <a:pt x="34014" y="42498"/>
                    </a:cubicBezTo>
                    <a:cubicBezTo>
                      <a:pt x="35307" y="39741"/>
                      <a:pt x="35837" y="36690"/>
                      <a:pt x="35552" y="33659"/>
                    </a:cubicBezTo>
                    <a:cubicBezTo>
                      <a:pt x="35312" y="30534"/>
                      <a:pt x="36882" y="27409"/>
                      <a:pt x="39641" y="25852"/>
                    </a:cubicBezTo>
                    <a:cubicBezTo>
                      <a:pt x="40902" y="25114"/>
                      <a:pt x="42282" y="24748"/>
                      <a:pt x="43641" y="24748"/>
                    </a:cubicBezTo>
                    <a:cubicBezTo>
                      <a:pt x="45392" y="24748"/>
                      <a:pt x="47119" y="25356"/>
                      <a:pt x="48534" y="26573"/>
                    </a:cubicBezTo>
                    <a:cubicBezTo>
                      <a:pt x="52382" y="29572"/>
                      <a:pt x="57074" y="31255"/>
                      <a:pt x="61884" y="31255"/>
                    </a:cubicBezTo>
                    <a:lnTo>
                      <a:pt x="61884" y="10461"/>
                    </a:lnTo>
                    <a:lnTo>
                      <a:pt x="61884" y="10461"/>
                    </a:lnTo>
                    <a:close/>
                  </a:path>
                </a:pathLst>
              </a:custGeom>
              <a:noFill/>
              <a:ln w="9525" cap="flat" cmpd="sng">
                <a:solidFill>
                  <a:schemeClr val="accent2"/>
                </a:solidFill>
                <a:prstDash val="solid"/>
                <a:miter lim="2452"/>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11" name="Google Shape;8411;p74"/>
              <p:cNvSpPr/>
              <p:nvPr/>
            </p:nvSpPr>
            <p:spPr>
              <a:xfrm>
                <a:off x="5881825" y="2760325"/>
                <a:ext cx="1559550" cy="1305200"/>
              </a:xfrm>
              <a:custGeom>
                <a:avLst/>
                <a:gdLst/>
                <a:ahLst/>
                <a:cxnLst/>
                <a:rect l="l" t="t" r="r" b="b"/>
                <a:pathLst>
                  <a:path w="62382" h="52208" fill="none" extrusionOk="0">
                    <a:moveTo>
                      <a:pt x="51989" y="21025"/>
                    </a:moveTo>
                    <a:cubicBezTo>
                      <a:pt x="51805" y="20912"/>
                      <a:pt x="51636" y="20785"/>
                      <a:pt x="51447" y="20677"/>
                    </a:cubicBezTo>
                    <a:cubicBezTo>
                      <a:pt x="48774" y="19149"/>
                      <a:pt x="45855" y="18413"/>
                      <a:pt x="42981" y="18413"/>
                    </a:cubicBezTo>
                    <a:cubicBezTo>
                      <a:pt x="42208" y="18413"/>
                      <a:pt x="41443" y="18484"/>
                      <a:pt x="40682" y="18589"/>
                    </a:cubicBezTo>
                    <a:cubicBezTo>
                      <a:pt x="38034" y="18957"/>
                      <a:pt x="35488" y="19938"/>
                      <a:pt x="33290" y="21523"/>
                    </a:cubicBezTo>
                    <a:cubicBezTo>
                      <a:pt x="31924" y="22519"/>
                      <a:pt x="30276" y="23056"/>
                      <a:pt x="28586" y="23056"/>
                    </a:cubicBezTo>
                    <a:cubicBezTo>
                      <a:pt x="27107" y="23053"/>
                      <a:pt x="25657" y="22646"/>
                      <a:pt x="24394" y="21876"/>
                    </a:cubicBezTo>
                    <a:cubicBezTo>
                      <a:pt x="21510" y="20319"/>
                      <a:pt x="19952" y="17066"/>
                      <a:pt x="20548" y="13829"/>
                    </a:cubicBezTo>
                    <a:cubicBezTo>
                      <a:pt x="21270" y="9019"/>
                      <a:pt x="20433" y="4212"/>
                      <a:pt x="18030" y="1"/>
                    </a:cubicBezTo>
                    <a:lnTo>
                      <a:pt x="0" y="10461"/>
                    </a:lnTo>
                    <a:lnTo>
                      <a:pt x="0" y="10461"/>
                    </a:lnTo>
                    <a:lnTo>
                      <a:pt x="0" y="31250"/>
                    </a:lnTo>
                    <a:cubicBezTo>
                      <a:pt x="4805" y="31250"/>
                      <a:pt x="9489" y="29570"/>
                      <a:pt x="13220" y="26568"/>
                    </a:cubicBezTo>
                    <a:cubicBezTo>
                      <a:pt x="15719" y="24434"/>
                      <a:pt x="19307" y="24142"/>
                      <a:pt x="22116" y="25849"/>
                    </a:cubicBezTo>
                    <a:lnTo>
                      <a:pt x="22356" y="25965"/>
                    </a:lnTo>
                    <a:cubicBezTo>
                      <a:pt x="25003" y="27532"/>
                      <a:pt x="26560" y="30534"/>
                      <a:pt x="26204" y="33659"/>
                    </a:cubicBezTo>
                    <a:cubicBezTo>
                      <a:pt x="25959" y="36371"/>
                      <a:pt x="26391" y="39091"/>
                      <a:pt x="27389" y="41600"/>
                    </a:cubicBezTo>
                    <a:cubicBezTo>
                      <a:pt x="28807" y="45159"/>
                      <a:pt x="31421" y="48254"/>
                      <a:pt x="35110" y="50209"/>
                    </a:cubicBezTo>
                    <a:cubicBezTo>
                      <a:pt x="35274" y="50295"/>
                      <a:pt x="35412" y="50403"/>
                      <a:pt x="35578" y="50484"/>
                    </a:cubicBezTo>
                    <a:cubicBezTo>
                      <a:pt x="37877" y="51619"/>
                      <a:pt x="40405" y="52208"/>
                      <a:pt x="42968" y="52208"/>
                    </a:cubicBezTo>
                    <a:cubicBezTo>
                      <a:pt x="48435" y="52208"/>
                      <a:pt x="53753" y="49542"/>
                      <a:pt x="56975" y="44840"/>
                    </a:cubicBezTo>
                    <a:cubicBezTo>
                      <a:pt x="62381" y="36727"/>
                      <a:pt x="59960" y="25994"/>
                      <a:pt x="51989" y="21025"/>
                    </a:cubicBezTo>
                    <a:close/>
                  </a:path>
                </a:pathLst>
              </a:custGeom>
              <a:noFill/>
              <a:ln w="9525" cap="flat" cmpd="sng">
                <a:solidFill>
                  <a:schemeClr val="accent2"/>
                </a:solidFill>
                <a:prstDash val="solid"/>
                <a:miter lim="2452"/>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grpSp>
        <p:nvGrpSpPr>
          <p:cNvPr id="8412" name="Google Shape;8412;p74"/>
          <p:cNvGrpSpPr/>
          <p:nvPr/>
        </p:nvGrpSpPr>
        <p:grpSpPr>
          <a:xfrm>
            <a:off x="10273665" y="4999049"/>
            <a:ext cx="416099" cy="912231"/>
            <a:chOff x="7645573" y="3754300"/>
            <a:chExt cx="293855" cy="644170"/>
          </a:xfrm>
        </p:grpSpPr>
        <p:sp>
          <p:nvSpPr>
            <p:cNvPr id="8413" name="Google Shape;8413;p74"/>
            <p:cNvSpPr/>
            <p:nvPr/>
          </p:nvSpPr>
          <p:spPr>
            <a:xfrm>
              <a:off x="7645895" y="3855521"/>
              <a:ext cx="293533" cy="164134"/>
            </a:xfrm>
            <a:custGeom>
              <a:avLst/>
              <a:gdLst/>
              <a:ahLst/>
              <a:cxnLst/>
              <a:rect l="l" t="t" r="r" b="b"/>
              <a:pathLst>
                <a:path w="19132" h="10698" extrusionOk="0">
                  <a:moveTo>
                    <a:pt x="1" y="1"/>
                  </a:moveTo>
                  <a:lnTo>
                    <a:pt x="1" y="10698"/>
                  </a:lnTo>
                  <a:lnTo>
                    <a:pt x="19132" y="10698"/>
                  </a:lnTo>
                  <a:lnTo>
                    <a:pt x="19132"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14" name="Google Shape;8414;p74"/>
            <p:cNvSpPr/>
            <p:nvPr/>
          </p:nvSpPr>
          <p:spPr>
            <a:xfrm>
              <a:off x="7645573" y="3754300"/>
              <a:ext cx="293303" cy="644170"/>
            </a:xfrm>
            <a:custGeom>
              <a:avLst/>
              <a:gdLst/>
              <a:ahLst/>
              <a:cxnLst/>
              <a:rect l="l" t="t" r="r" b="b"/>
              <a:pathLst>
                <a:path w="19117" h="41986" extrusionOk="0">
                  <a:moveTo>
                    <a:pt x="1155" y="1"/>
                  </a:moveTo>
                  <a:cubicBezTo>
                    <a:pt x="516" y="1"/>
                    <a:pt x="1" y="516"/>
                    <a:pt x="1" y="1152"/>
                  </a:cubicBezTo>
                  <a:lnTo>
                    <a:pt x="1" y="35706"/>
                  </a:lnTo>
                  <a:cubicBezTo>
                    <a:pt x="1" y="36344"/>
                    <a:pt x="9559" y="41985"/>
                    <a:pt x="9559" y="41985"/>
                  </a:cubicBezTo>
                  <a:cubicBezTo>
                    <a:pt x="9559" y="41985"/>
                    <a:pt x="19117" y="36344"/>
                    <a:pt x="19117" y="35706"/>
                  </a:cubicBezTo>
                  <a:lnTo>
                    <a:pt x="19117" y="1152"/>
                  </a:lnTo>
                  <a:cubicBezTo>
                    <a:pt x="19117" y="516"/>
                    <a:pt x="18601" y="1"/>
                    <a:pt x="17963"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415" name="Google Shape;8415;p74"/>
          <p:cNvGrpSpPr/>
          <p:nvPr/>
        </p:nvGrpSpPr>
        <p:grpSpPr>
          <a:xfrm>
            <a:off x="7502983" y="1642925"/>
            <a:ext cx="945348" cy="985812"/>
            <a:chOff x="5830645" y="1256617"/>
            <a:chExt cx="530340" cy="553040"/>
          </a:xfrm>
        </p:grpSpPr>
        <p:grpSp>
          <p:nvGrpSpPr>
            <p:cNvPr id="8416" name="Google Shape;8416;p74"/>
            <p:cNvGrpSpPr/>
            <p:nvPr/>
          </p:nvGrpSpPr>
          <p:grpSpPr>
            <a:xfrm>
              <a:off x="5830645" y="1256617"/>
              <a:ext cx="259743" cy="269909"/>
              <a:chOff x="5830645" y="1256617"/>
              <a:chExt cx="259743" cy="269909"/>
            </a:xfrm>
          </p:grpSpPr>
          <p:sp>
            <p:nvSpPr>
              <p:cNvPr id="8417" name="Google Shape;8417;p74"/>
              <p:cNvSpPr/>
              <p:nvPr/>
            </p:nvSpPr>
            <p:spPr>
              <a:xfrm>
                <a:off x="5830645" y="1294145"/>
                <a:ext cx="259743" cy="232380"/>
              </a:xfrm>
              <a:custGeom>
                <a:avLst/>
                <a:gdLst/>
                <a:ahLst/>
                <a:cxnLst/>
                <a:rect l="l" t="t" r="r" b="b"/>
                <a:pathLst>
                  <a:path w="10195" h="9121" extrusionOk="0">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18" name="Google Shape;8418;p74"/>
              <p:cNvSpPr/>
              <p:nvPr/>
            </p:nvSpPr>
            <p:spPr>
              <a:xfrm>
                <a:off x="5922950" y="1256617"/>
                <a:ext cx="75057" cy="75057"/>
              </a:xfrm>
              <a:custGeom>
                <a:avLst/>
                <a:gdLst/>
                <a:ahLst/>
                <a:cxnLst/>
                <a:rect l="l" t="t" r="r" b="b"/>
                <a:pathLst>
                  <a:path w="2946" h="2946" extrusionOk="0">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419" name="Google Shape;8419;p74"/>
            <p:cNvGrpSpPr/>
            <p:nvPr/>
          </p:nvGrpSpPr>
          <p:grpSpPr>
            <a:xfrm>
              <a:off x="6101293" y="1256617"/>
              <a:ext cx="259692" cy="269909"/>
              <a:chOff x="6101293" y="1256617"/>
              <a:chExt cx="259692" cy="269909"/>
            </a:xfrm>
          </p:grpSpPr>
          <p:sp>
            <p:nvSpPr>
              <p:cNvPr id="8420" name="Google Shape;8420;p74"/>
              <p:cNvSpPr/>
              <p:nvPr/>
            </p:nvSpPr>
            <p:spPr>
              <a:xfrm>
                <a:off x="6101293" y="1294145"/>
                <a:ext cx="259692" cy="232380"/>
              </a:xfrm>
              <a:custGeom>
                <a:avLst/>
                <a:gdLst/>
                <a:ahLst/>
                <a:cxnLst/>
                <a:rect l="l" t="t" r="r" b="b"/>
                <a:pathLst>
                  <a:path w="10193" h="9121" extrusionOk="0">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21" name="Google Shape;8421;p74"/>
              <p:cNvSpPr/>
              <p:nvPr/>
            </p:nvSpPr>
            <p:spPr>
              <a:xfrm>
                <a:off x="6193623" y="1256617"/>
                <a:ext cx="75031" cy="75057"/>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422" name="Google Shape;8422;p74"/>
            <p:cNvGrpSpPr/>
            <p:nvPr/>
          </p:nvGrpSpPr>
          <p:grpSpPr>
            <a:xfrm>
              <a:off x="5830645" y="1539749"/>
              <a:ext cx="259692" cy="269909"/>
              <a:chOff x="5830645" y="1539749"/>
              <a:chExt cx="259692" cy="269909"/>
            </a:xfrm>
          </p:grpSpPr>
          <p:sp>
            <p:nvSpPr>
              <p:cNvPr id="8423" name="Google Shape;8423;p74"/>
              <p:cNvSpPr/>
              <p:nvPr/>
            </p:nvSpPr>
            <p:spPr>
              <a:xfrm>
                <a:off x="5830645" y="1539749"/>
                <a:ext cx="259692" cy="232406"/>
              </a:xfrm>
              <a:custGeom>
                <a:avLst/>
                <a:gdLst/>
                <a:ahLst/>
                <a:cxnLst/>
                <a:rect l="l" t="t" r="r" b="b"/>
                <a:pathLst>
                  <a:path w="10193" h="9122" extrusionOk="0">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24" name="Google Shape;8424;p74"/>
              <p:cNvSpPr/>
              <p:nvPr/>
            </p:nvSpPr>
            <p:spPr>
              <a:xfrm>
                <a:off x="5922950" y="1734600"/>
                <a:ext cx="75057" cy="75057"/>
              </a:xfrm>
              <a:custGeom>
                <a:avLst/>
                <a:gdLst/>
                <a:ahLst/>
                <a:cxnLst/>
                <a:rect l="l" t="t" r="r" b="b"/>
                <a:pathLst>
                  <a:path w="2946" h="2946" extrusionOk="0">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425" name="Google Shape;8425;p74"/>
            <p:cNvGrpSpPr/>
            <p:nvPr/>
          </p:nvGrpSpPr>
          <p:grpSpPr>
            <a:xfrm>
              <a:off x="6101293" y="1539749"/>
              <a:ext cx="259692" cy="269909"/>
              <a:chOff x="6101293" y="1539749"/>
              <a:chExt cx="259692" cy="269909"/>
            </a:xfrm>
          </p:grpSpPr>
          <p:sp>
            <p:nvSpPr>
              <p:cNvPr id="8426" name="Google Shape;8426;p74"/>
              <p:cNvSpPr/>
              <p:nvPr/>
            </p:nvSpPr>
            <p:spPr>
              <a:xfrm>
                <a:off x="6101293" y="1539749"/>
                <a:ext cx="259692" cy="232406"/>
              </a:xfrm>
              <a:custGeom>
                <a:avLst/>
                <a:gdLst/>
                <a:ahLst/>
                <a:cxnLst/>
                <a:rect l="l" t="t" r="r" b="b"/>
                <a:pathLst>
                  <a:path w="10193" h="9122" extrusionOk="0">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27" name="Google Shape;8427;p74"/>
              <p:cNvSpPr/>
              <p:nvPr/>
            </p:nvSpPr>
            <p:spPr>
              <a:xfrm>
                <a:off x="6193623" y="1734600"/>
                <a:ext cx="75031" cy="75057"/>
              </a:xfrm>
              <a:custGeom>
                <a:avLst/>
                <a:gdLst/>
                <a:ahLst/>
                <a:cxnLst/>
                <a:rect l="l" t="t" r="r" b="b"/>
                <a:pathLst>
                  <a:path w="2945" h="2946" extrusionOk="0">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sp>
          <p:nvSpPr>
            <p:cNvPr id="8428" name="Google Shape;8428;p74"/>
            <p:cNvSpPr/>
            <p:nvPr/>
          </p:nvSpPr>
          <p:spPr>
            <a:xfrm>
              <a:off x="5999148" y="1436800"/>
              <a:ext cx="192625" cy="192690"/>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429" name="Google Shape;8429;p74"/>
          <p:cNvGrpSpPr/>
          <p:nvPr/>
        </p:nvGrpSpPr>
        <p:grpSpPr>
          <a:xfrm>
            <a:off x="971644" y="3957745"/>
            <a:ext cx="1937273" cy="828480"/>
            <a:chOff x="732422" y="2990152"/>
            <a:chExt cx="1337773" cy="572102"/>
          </a:xfrm>
        </p:grpSpPr>
        <p:sp>
          <p:nvSpPr>
            <p:cNvPr id="8430" name="Google Shape;8430;p74"/>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31" name="Google Shape;8431;p74"/>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32" name="Google Shape;8432;p74"/>
            <p:cNvSpPr/>
            <p:nvPr/>
          </p:nvSpPr>
          <p:spPr>
            <a:xfrm>
              <a:off x="732422" y="2990152"/>
              <a:ext cx="380716" cy="37944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33" name="Google Shape;8433;p74"/>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34" name="Google Shape;8434;p74"/>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35" name="Google Shape;8435;p74"/>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sp>
        <p:nvSpPr>
          <p:cNvPr id="2" name="Google Shape;1529;p70">
            <a:extLst>
              <a:ext uri="{FF2B5EF4-FFF2-40B4-BE49-F238E27FC236}">
                <a16:creationId xmlns:a16="http://schemas.microsoft.com/office/drawing/2014/main" id="{7ADDA8D3-5239-87FC-6B32-D24F2191C39E}"/>
              </a:ext>
            </a:extLst>
          </p:cNvPr>
          <p:cNvSpPr txBox="1">
            <a:spLocks/>
          </p:cNvSpPr>
          <p:nvPr/>
        </p:nvSpPr>
        <p:spPr>
          <a:xfrm>
            <a:off x="952592" y="399997"/>
            <a:ext cx="8379309" cy="643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3200" dirty="0">
                <a:solidFill>
                  <a:schemeClr val="accent4">
                    <a:lumMod val="50000"/>
                  </a:schemeClr>
                </a:solidFill>
                <a:cs typeface="B Nazanin" pitchFamily="2" charset="-78"/>
              </a:rPr>
              <a:t>انواع نمودارهای خلاقانه:</a:t>
            </a:r>
          </a:p>
        </p:txBody>
      </p:sp>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439"/>
        <p:cNvGrpSpPr/>
        <p:nvPr/>
      </p:nvGrpSpPr>
      <p:grpSpPr>
        <a:xfrm>
          <a:off x="0" y="0"/>
          <a:ext cx="0" cy="0"/>
          <a:chOff x="0" y="0"/>
          <a:chExt cx="0" cy="0"/>
        </a:xfrm>
      </p:grpSpPr>
      <p:grpSp>
        <p:nvGrpSpPr>
          <p:cNvPr id="8440" name="Google Shape;8440;p75"/>
          <p:cNvGrpSpPr/>
          <p:nvPr/>
        </p:nvGrpSpPr>
        <p:grpSpPr>
          <a:xfrm>
            <a:off x="955016" y="1609563"/>
            <a:ext cx="2181489" cy="2034859"/>
            <a:chOff x="729238" y="1179665"/>
            <a:chExt cx="1636117" cy="1526144"/>
          </a:xfrm>
        </p:grpSpPr>
        <p:grpSp>
          <p:nvGrpSpPr>
            <p:cNvPr id="8441" name="Google Shape;8441;p75"/>
            <p:cNvGrpSpPr/>
            <p:nvPr/>
          </p:nvGrpSpPr>
          <p:grpSpPr>
            <a:xfrm>
              <a:off x="729238" y="1179665"/>
              <a:ext cx="80700" cy="1526144"/>
              <a:chOff x="729238" y="1179665"/>
              <a:chExt cx="80700" cy="1526144"/>
            </a:xfrm>
          </p:grpSpPr>
          <p:sp>
            <p:nvSpPr>
              <p:cNvPr id="8442" name="Google Shape;8442;p75"/>
              <p:cNvSpPr/>
              <p:nvPr/>
            </p:nvSpPr>
            <p:spPr>
              <a:xfrm>
                <a:off x="729238" y="1179665"/>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43" name="Google Shape;8443;p75"/>
              <p:cNvSpPr/>
              <p:nvPr/>
            </p:nvSpPr>
            <p:spPr>
              <a:xfrm>
                <a:off x="729238" y="134036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44" name="Google Shape;8444;p75"/>
              <p:cNvSpPr/>
              <p:nvPr/>
            </p:nvSpPr>
            <p:spPr>
              <a:xfrm>
                <a:off x="729238" y="150105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45" name="Google Shape;8445;p75"/>
              <p:cNvSpPr/>
              <p:nvPr/>
            </p:nvSpPr>
            <p:spPr>
              <a:xfrm>
                <a:off x="729238" y="166175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46" name="Google Shape;8446;p75"/>
              <p:cNvSpPr/>
              <p:nvPr/>
            </p:nvSpPr>
            <p:spPr>
              <a:xfrm>
                <a:off x="729238" y="1821630"/>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47" name="Google Shape;8447;p75"/>
              <p:cNvSpPr/>
              <p:nvPr/>
            </p:nvSpPr>
            <p:spPr>
              <a:xfrm>
                <a:off x="729238" y="1982326"/>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48" name="Google Shape;8448;p75"/>
              <p:cNvSpPr/>
              <p:nvPr/>
            </p:nvSpPr>
            <p:spPr>
              <a:xfrm>
                <a:off x="729238" y="2143022"/>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49" name="Google Shape;8449;p75"/>
              <p:cNvSpPr/>
              <p:nvPr/>
            </p:nvSpPr>
            <p:spPr>
              <a:xfrm>
                <a:off x="729238" y="2303717"/>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50" name="Google Shape;8450;p75"/>
              <p:cNvSpPr/>
              <p:nvPr/>
            </p:nvSpPr>
            <p:spPr>
              <a:xfrm>
                <a:off x="729238" y="2464413"/>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51" name="Google Shape;8451;p75"/>
              <p:cNvSpPr/>
              <p:nvPr/>
            </p:nvSpPr>
            <p:spPr>
              <a:xfrm>
                <a:off x="729238" y="2625109"/>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452" name="Google Shape;8452;p75"/>
            <p:cNvGrpSpPr/>
            <p:nvPr/>
          </p:nvGrpSpPr>
          <p:grpSpPr>
            <a:xfrm>
              <a:off x="903098" y="1179665"/>
              <a:ext cx="80700" cy="1526144"/>
              <a:chOff x="903098" y="1179665"/>
              <a:chExt cx="80700" cy="1526144"/>
            </a:xfrm>
          </p:grpSpPr>
          <p:sp>
            <p:nvSpPr>
              <p:cNvPr id="8453" name="Google Shape;8453;p75"/>
              <p:cNvSpPr/>
              <p:nvPr/>
            </p:nvSpPr>
            <p:spPr>
              <a:xfrm>
                <a:off x="903098" y="1179665"/>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54" name="Google Shape;8454;p75"/>
              <p:cNvSpPr/>
              <p:nvPr/>
            </p:nvSpPr>
            <p:spPr>
              <a:xfrm>
                <a:off x="903098" y="134036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55" name="Google Shape;8455;p75"/>
              <p:cNvSpPr/>
              <p:nvPr/>
            </p:nvSpPr>
            <p:spPr>
              <a:xfrm>
                <a:off x="903098" y="150105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56" name="Google Shape;8456;p75"/>
              <p:cNvSpPr/>
              <p:nvPr/>
            </p:nvSpPr>
            <p:spPr>
              <a:xfrm>
                <a:off x="903098" y="166175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57" name="Google Shape;8457;p75"/>
              <p:cNvSpPr/>
              <p:nvPr/>
            </p:nvSpPr>
            <p:spPr>
              <a:xfrm>
                <a:off x="903098" y="182163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58" name="Google Shape;8458;p75"/>
              <p:cNvSpPr/>
              <p:nvPr/>
            </p:nvSpPr>
            <p:spPr>
              <a:xfrm>
                <a:off x="903098" y="198232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59" name="Google Shape;8459;p75"/>
              <p:cNvSpPr/>
              <p:nvPr/>
            </p:nvSpPr>
            <p:spPr>
              <a:xfrm>
                <a:off x="903098" y="2143022"/>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60" name="Google Shape;8460;p75"/>
              <p:cNvSpPr/>
              <p:nvPr/>
            </p:nvSpPr>
            <p:spPr>
              <a:xfrm>
                <a:off x="903098" y="2303717"/>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61" name="Google Shape;8461;p75"/>
              <p:cNvSpPr/>
              <p:nvPr/>
            </p:nvSpPr>
            <p:spPr>
              <a:xfrm>
                <a:off x="903098" y="2464413"/>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62" name="Google Shape;8462;p75"/>
              <p:cNvSpPr/>
              <p:nvPr/>
            </p:nvSpPr>
            <p:spPr>
              <a:xfrm>
                <a:off x="903098" y="2625109"/>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463" name="Google Shape;8463;p75"/>
            <p:cNvGrpSpPr/>
            <p:nvPr/>
          </p:nvGrpSpPr>
          <p:grpSpPr>
            <a:xfrm>
              <a:off x="1076958" y="1179665"/>
              <a:ext cx="80700" cy="1526144"/>
              <a:chOff x="1076958" y="1179665"/>
              <a:chExt cx="80700" cy="1526144"/>
            </a:xfrm>
          </p:grpSpPr>
          <p:sp>
            <p:nvSpPr>
              <p:cNvPr id="8464" name="Google Shape;8464;p75"/>
              <p:cNvSpPr/>
              <p:nvPr/>
            </p:nvSpPr>
            <p:spPr>
              <a:xfrm>
                <a:off x="1076958" y="1179665"/>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65" name="Google Shape;8465;p75"/>
              <p:cNvSpPr/>
              <p:nvPr/>
            </p:nvSpPr>
            <p:spPr>
              <a:xfrm>
                <a:off x="1076958" y="134036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66" name="Google Shape;8466;p75"/>
              <p:cNvSpPr/>
              <p:nvPr/>
            </p:nvSpPr>
            <p:spPr>
              <a:xfrm>
                <a:off x="1076958" y="150105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67" name="Google Shape;8467;p75"/>
              <p:cNvSpPr/>
              <p:nvPr/>
            </p:nvSpPr>
            <p:spPr>
              <a:xfrm>
                <a:off x="1076958" y="166175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68" name="Google Shape;8468;p75"/>
              <p:cNvSpPr/>
              <p:nvPr/>
            </p:nvSpPr>
            <p:spPr>
              <a:xfrm>
                <a:off x="1076958" y="182163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69" name="Google Shape;8469;p75"/>
              <p:cNvSpPr/>
              <p:nvPr/>
            </p:nvSpPr>
            <p:spPr>
              <a:xfrm>
                <a:off x="1076958" y="198232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70" name="Google Shape;8470;p75"/>
              <p:cNvSpPr/>
              <p:nvPr/>
            </p:nvSpPr>
            <p:spPr>
              <a:xfrm>
                <a:off x="1076958" y="214302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71" name="Google Shape;8471;p75"/>
              <p:cNvSpPr/>
              <p:nvPr/>
            </p:nvSpPr>
            <p:spPr>
              <a:xfrm>
                <a:off x="1076958" y="2303717"/>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72" name="Google Shape;8472;p75"/>
              <p:cNvSpPr/>
              <p:nvPr/>
            </p:nvSpPr>
            <p:spPr>
              <a:xfrm>
                <a:off x="1076958" y="2464413"/>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73" name="Google Shape;8473;p75"/>
              <p:cNvSpPr/>
              <p:nvPr/>
            </p:nvSpPr>
            <p:spPr>
              <a:xfrm>
                <a:off x="1076958" y="2625109"/>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474" name="Google Shape;8474;p75"/>
            <p:cNvGrpSpPr/>
            <p:nvPr/>
          </p:nvGrpSpPr>
          <p:grpSpPr>
            <a:xfrm>
              <a:off x="1247707" y="1179665"/>
              <a:ext cx="80700" cy="1526144"/>
              <a:chOff x="1247707" y="1179665"/>
              <a:chExt cx="80700" cy="1526144"/>
            </a:xfrm>
          </p:grpSpPr>
          <p:sp>
            <p:nvSpPr>
              <p:cNvPr id="8475" name="Google Shape;8475;p75"/>
              <p:cNvSpPr/>
              <p:nvPr/>
            </p:nvSpPr>
            <p:spPr>
              <a:xfrm>
                <a:off x="1247707" y="1179665"/>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76" name="Google Shape;8476;p75"/>
              <p:cNvSpPr/>
              <p:nvPr/>
            </p:nvSpPr>
            <p:spPr>
              <a:xfrm>
                <a:off x="1247707" y="134036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77" name="Google Shape;8477;p75"/>
              <p:cNvSpPr/>
              <p:nvPr/>
            </p:nvSpPr>
            <p:spPr>
              <a:xfrm>
                <a:off x="1247707" y="150105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78" name="Google Shape;8478;p75"/>
              <p:cNvSpPr/>
              <p:nvPr/>
            </p:nvSpPr>
            <p:spPr>
              <a:xfrm>
                <a:off x="1247707" y="1661752"/>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79" name="Google Shape;8479;p75"/>
              <p:cNvSpPr/>
              <p:nvPr/>
            </p:nvSpPr>
            <p:spPr>
              <a:xfrm>
                <a:off x="1247707" y="1821630"/>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80" name="Google Shape;8480;p75"/>
              <p:cNvSpPr/>
              <p:nvPr/>
            </p:nvSpPr>
            <p:spPr>
              <a:xfrm>
                <a:off x="1247707" y="1982326"/>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81" name="Google Shape;8481;p75"/>
              <p:cNvSpPr/>
              <p:nvPr/>
            </p:nvSpPr>
            <p:spPr>
              <a:xfrm>
                <a:off x="1247707" y="2143022"/>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82" name="Google Shape;8482;p75"/>
              <p:cNvSpPr/>
              <p:nvPr/>
            </p:nvSpPr>
            <p:spPr>
              <a:xfrm>
                <a:off x="1247707" y="2303717"/>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83" name="Google Shape;8483;p75"/>
              <p:cNvSpPr/>
              <p:nvPr/>
            </p:nvSpPr>
            <p:spPr>
              <a:xfrm>
                <a:off x="1247707" y="2464413"/>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84" name="Google Shape;8484;p75"/>
              <p:cNvSpPr/>
              <p:nvPr/>
            </p:nvSpPr>
            <p:spPr>
              <a:xfrm>
                <a:off x="1247707" y="2625109"/>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485" name="Google Shape;8485;p75"/>
            <p:cNvGrpSpPr/>
            <p:nvPr/>
          </p:nvGrpSpPr>
          <p:grpSpPr>
            <a:xfrm>
              <a:off x="1421567" y="1179665"/>
              <a:ext cx="80700" cy="1526144"/>
              <a:chOff x="1421567" y="1179665"/>
              <a:chExt cx="80700" cy="1526144"/>
            </a:xfrm>
          </p:grpSpPr>
          <p:sp>
            <p:nvSpPr>
              <p:cNvPr id="8486" name="Google Shape;8486;p75"/>
              <p:cNvSpPr/>
              <p:nvPr/>
            </p:nvSpPr>
            <p:spPr>
              <a:xfrm>
                <a:off x="1421567" y="1179665"/>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87" name="Google Shape;8487;p75"/>
              <p:cNvSpPr/>
              <p:nvPr/>
            </p:nvSpPr>
            <p:spPr>
              <a:xfrm>
                <a:off x="1421567" y="134036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88" name="Google Shape;8488;p75"/>
              <p:cNvSpPr/>
              <p:nvPr/>
            </p:nvSpPr>
            <p:spPr>
              <a:xfrm>
                <a:off x="1421567" y="150105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89" name="Google Shape;8489;p75"/>
              <p:cNvSpPr/>
              <p:nvPr/>
            </p:nvSpPr>
            <p:spPr>
              <a:xfrm>
                <a:off x="1421567" y="166175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90" name="Google Shape;8490;p75"/>
              <p:cNvSpPr/>
              <p:nvPr/>
            </p:nvSpPr>
            <p:spPr>
              <a:xfrm>
                <a:off x="1421567" y="182163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91" name="Google Shape;8491;p75"/>
              <p:cNvSpPr/>
              <p:nvPr/>
            </p:nvSpPr>
            <p:spPr>
              <a:xfrm>
                <a:off x="1421567" y="198232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92" name="Google Shape;8492;p75"/>
              <p:cNvSpPr/>
              <p:nvPr/>
            </p:nvSpPr>
            <p:spPr>
              <a:xfrm>
                <a:off x="1421567" y="214302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93" name="Google Shape;8493;p75"/>
              <p:cNvSpPr/>
              <p:nvPr/>
            </p:nvSpPr>
            <p:spPr>
              <a:xfrm>
                <a:off x="1421567" y="2303717"/>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94" name="Google Shape;8494;p75"/>
              <p:cNvSpPr/>
              <p:nvPr/>
            </p:nvSpPr>
            <p:spPr>
              <a:xfrm>
                <a:off x="1421567" y="2464413"/>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95" name="Google Shape;8495;p75"/>
              <p:cNvSpPr/>
              <p:nvPr/>
            </p:nvSpPr>
            <p:spPr>
              <a:xfrm>
                <a:off x="1421567" y="2625109"/>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496" name="Google Shape;8496;p75"/>
            <p:cNvGrpSpPr/>
            <p:nvPr/>
          </p:nvGrpSpPr>
          <p:grpSpPr>
            <a:xfrm>
              <a:off x="1592327" y="1179665"/>
              <a:ext cx="80700" cy="1526144"/>
              <a:chOff x="1592327" y="1179665"/>
              <a:chExt cx="80700" cy="1526144"/>
            </a:xfrm>
          </p:grpSpPr>
          <p:sp>
            <p:nvSpPr>
              <p:cNvPr id="8497" name="Google Shape;8497;p75"/>
              <p:cNvSpPr/>
              <p:nvPr/>
            </p:nvSpPr>
            <p:spPr>
              <a:xfrm>
                <a:off x="1592327" y="1179665"/>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98" name="Google Shape;8498;p75"/>
              <p:cNvSpPr/>
              <p:nvPr/>
            </p:nvSpPr>
            <p:spPr>
              <a:xfrm>
                <a:off x="1592327" y="134036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499" name="Google Shape;8499;p75"/>
              <p:cNvSpPr/>
              <p:nvPr/>
            </p:nvSpPr>
            <p:spPr>
              <a:xfrm>
                <a:off x="1592327" y="150105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00" name="Google Shape;8500;p75"/>
              <p:cNvSpPr/>
              <p:nvPr/>
            </p:nvSpPr>
            <p:spPr>
              <a:xfrm>
                <a:off x="1592327" y="166175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01" name="Google Shape;8501;p75"/>
              <p:cNvSpPr/>
              <p:nvPr/>
            </p:nvSpPr>
            <p:spPr>
              <a:xfrm>
                <a:off x="1592327" y="182163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02" name="Google Shape;8502;p75"/>
              <p:cNvSpPr/>
              <p:nvPr/>
            </p:nvSpPr>
            <p:spPr>
              <a:xfrm>
                <a:off x="1592327" y="198232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03" name="Google Shape;8503;p75"/>
              <p:cNvSpPr/>
              <p:nvPr/>
            </p:nvSpPr>
            <p:spPr>
              <a:xfrm>
                <a:off x="1592327" y="2143022"/>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04" name="Google Shape;8504;p75"/>
              <p:cNvSpPr/>
              <p:nvPr/>
            </p:nvSpPr>
            <p:spPr>
              <a:xfrm>
                <a:off x="1592327" y="2303717"/>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05" name="Google Shape;8505;p75"/>
              <p:cNvSpPr/>
              <p:nvPr/>
            </p:nvSpPr>
            <p:spPr>
              <a:xfrm>
                <a:off x="1592327" y="2464413"/>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06" name="Google Shape;8506;p75"/>
              <p:cNvSpPr/>
              <p:nvPr/>
            </p:nvSpPr>
            <p:spPr>
              <a:xfrm>
                <a:off x="1592327" y="2625109"/>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507" name="Google Shape;8507;p75"/>
            <p:cNvGrpSpPr/>
            <p:nvPr/>
          </p:nvGrpSpPr>
          <p:grpSpPr>
            <a:xfrm>
              <a:off x="1766187" y="1179665"/>
              <a:ext cx="80700" cy="1526144"/>
              <a:chOff x="1766187" y="1179665"/>
              <a:chExt cx="80700" cy="1526144"/>
            </a:xfrm>
          </p:grpSpPr>
          <p:sp>
            <p:nvSpPr>
              <p:cNvPr id="8508" name="Google Shape;8508;p75"/>
              <p:cNvSpPr/>
              <p:nvPr/>
            </p:nvSpPr>
            <p:spPr>
              <a:xfrm>
                <a:off x="1766187" y="1179665"/>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09" name="Google Shape;8509;p75"/>
              <p:cNvSpPr/>
              <p:nvPr/>
            </p:nvSpPr>
            <p:spPr>
              <a:xfrm>
                <a:off x="1766187" y="134036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10" name="Google Shape;8510;p75"/>
              <p:cNvSpPr/>
              <p:nvPr/>
            </p:nvSpPr>
            <p:spPr>
              <a:xfrm>
                <a:off x="1766187" y="150105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11" name="Google Shape;8511;p75"/>
              <p:cNvSpPr/>
              <p:nvPr/>
            </p:nvSpPr>
            <p:spPr>
              <a:xfrm>
                <a:off x="1766187" y="166175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12" name="Google Shape;8512;p75"/>
              <p:cNvSpPr/>
              <p:nvPr/>
            </p:nvSpPr>
            <p:spPr>
              <a:xfrm>
                <a:off x="1766187" y="182163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13" name="Google Shape;8513;p75"/>
              <p:cNvSpPr/>
              <p:nvPr/>
            </p:nvSpPr>
            <p:spPr>
              <a:xfrm>
                <a:off x="1766187" y="198232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14" name="Google Shape;8514;p75"/>
              <p:cNvSpPr/>
              <p:nvPr/>
            </p:nvSpPr>
            <p:spPr>
              <a:xfrm>
                <a:off x="1766187" y="214302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15" name="Google Shape;8515;p75"/>
              <p:cNvSpPr/>
              <p:nvPr/>
            </p:nvSpPr>
            <p:spPr>
              <a:xfrm>
                <a:off x="1766187" y="2303717"/>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16" name="Google Shape;8516;p75"/>
              <p:cNvSpPr/>
              <p:nvPr/>
            </p:nvSpPr>
            <p:spPr>
              <a:xfrm>
                <a:off x="1766187" y="2464413"/>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17" name="Google Shape;8517;p75"/>
              <p:cNvSpPr/>
              <p:nvPr/>
            </p:nvSpPr>
            <p:spPr>
              <a:xfrm>
                <a:off x="1766187" y="2625109"/>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518" name="Google Shape;8518;p75"/>
            <p:cNvGrpSpPr/>
            <p:nvPr/>
          </p:nvGrpSpPr>
          <p:grpSpPr>
            <a:xfrm>
              <a:off x="1936935" y="1179665"/>
              <a:ext cx="80700" cy="1526144"/>
              <a:chOff x="1936935" y="1179665"/>
              <a:chExt cx="80700" cy="1526144"/>
            </a:xfrm>
          </p:grpSpPr>
          <p:sp>
            <p:nvSpPr>
              <p:cNvPr id="8519" name="Google Shape;8519;p75"/>
              <p:cNvSpPr/>
              <p:nvPr/>
            </p:nvSpPr>
            <p:spPr>
              <a:xfrm>
                <a:off x="1936935" y="1179665"/>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20" name="Google Shape;8520;p75"/>
              <p:cNvSpPr/>
              <p:nvPr/>
            </p:nvSpPr>
            <p:spPr>
              <a:xfrm>
                <a:off x="1936935" y="134036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21" name="Google Shape;8521;p75"/>
              <p:cNvSpPr/>
              <p:nvPr/>
            </p:nvSpPr>
            <p:spPr>
              <a:xfrm>
                <a:off x="1936935" y="150105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22" name="Google Shape;8522;p75"/>
              <p:cNvSpPr/>
              <p:nvPr/>
            </p:nvSpPr>
            <p:spPr>
              <a:xfrm>
                <a:off x="1936935" y="166175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23" name="Google Shape;8523;p75"/>
              <p:cNvSpPr/>
              <p:nvPr/>
            </p:nvSpPr>
            <p:spPr>
              <a:xfrm>
                <a:off x="1936935" y="182163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24" name="Google Shape;8524;p75"/>
              <p:cNvSpPr/>
              <p:nvPr/>
            </p:nvSpPr>
            <p:spPr>
              <a:xfrm>
                <a:off x="1936935" y="1982326"/>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25" name="Google Shape;8525;p75"/>
              <p:cNvSpPr/>
              <p:nvPr/>
            </p:nvSpPr>
            <p:spPr>
              <a:xfrm>
                <a:off x="1936935" y="2143022"/>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26" name="Google Shape;8526;p75"/>
              <p:cNvSpPr/>
              <p:nvPr/>
            </p:nvSpPr>
            <p:spPr>
              <a:xfrm>
                <a:off x="1936935" y="2303717"/>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27" name="Google Shape;8527;p75"/>
              <p:cNvSpPr/>
              <p:nvPr/>
            </p:nvSpPr>
            <p:spPr>
              <a:xfrm>
                <a:off x="1936935" y="2464413"/>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28" name="Google Shape;8528;p75"/>
              <p:cNvSpPr/>
              <p:nvPr/>
            </p:nvSpPr>
            <p:spPr>
              <a:xfrm>
                <a:off x="1936935" y="2625109"/>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529" name="Google Shape;8529;p75"/>
            <p:cNvGrpSpPr/>
            <p:nvPr/>
          </p:nvGrpSpPr>
          <p:grpSpPr>
            <a:xfrm>
              <a:off x="2110795" y="1179665"/>
              <a:ext cx="80700" cy="1526144"/>
              <a:chOff x="2110795" y="1179665"/>
              <a:chExt cx="80700" cy="1526144"/>
            </a:xfrm>
          </p:grpSpPr>
          <p:sp>
            <p:nvSpPr>
              <p:cNvPr id="8530" name="Google Shape;8530;p75"/>
              <p:cNvSpPr/>
              <p:nvPr/>
            </p:nvSpPr>
            <p:spPr>
              <a:xfrm>
                <a:off x="2110795" y="1179665"/>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31" name="Google Shape;8531;p75"/>
              <p:cNvSpPr/>
              <p:nvPr/>
            </p:nvSpPr>
            <p:spPr>
              <a:xfrm>
                <a:off x="2110795" y="134036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32" name="Google Shape;8532;p75"/>
              <p:cNvSpPr/>
              <p:nvPr/>
            </p:nvSpPr>
            <p:spPr>
              <a:xfrm>
                <a:off x="2110795" y="150105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33" name="Google Shape;8533;p75"/>
              <p:cNvSpPr/>
              <p:nvPr/>
            </p:nvSpPr>
            <p:spPr>
              <a:xfrm>
                <a:off x="2110795" y="166175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34" name="Google Shape;8534;p75"/>
              <p:cNvSpPr/>
              <p:nvPr/>
            </p:nvSpPr>
            <p:spPr>
              <a:xfrm>
                <a:off x="2110795" y="1821630"/>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35" name="Google Shape;8535;p75"/>
              <p:cNvSpPr/>
              <p:nvPr/>
            </p:nvSpPr>
            <p:spPr>
              <a:xfrm>
                <a:off x="2110795" y="1982326"/>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36" name="Google Shape;8536;p75"/>
              <p:cNvSpPr/>
              <p:nvPr/>
            </p:nvSpPr>
            <p:spPr>
              <a:xfrm>
                <a:off x="2110795" y="2143022"/>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37" name="Google Shape;8537;p75"/>
              <p:cNvSpPr/>
              <p:nvPr/>
            </p:nvSpPr>
            <p:spPr>
              <a:xfrm>
                <a:off x="2110795" y="2303717"/>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38" name="Google Shape;8538;p75"/>
              <p:cNvSpPr/>
              <p:nvPr/>
            </p:nvSpPr>
            <p:spPr>
              <a:xfrm>
                <a:off x="2110795" y="2464413"/>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39" name="Google Shape;8539;p75"/>
              <p:cNvSpPr/>
              <p:nvPr/>
            </p:nvSpPr>
            <p:spPr>
              <a:xfrm>
                <a:off x="2110795" y="2625109"/>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540" name="Google Shape;8540;p75"/>
            <p:cNvGrpSpPr/>
            <p:nvPr/>
          </p:nvGrpSpPr>
          <p:grpSpPr>
            <a:xfrm>
              <a:off x="2284655" y="1179665"/>
              <a:ext cx="80700" cy="1526144"/>
              <a:chOff x="2284655" y="1179665"/>
              <a:chExt cx="80700" cy="1526144"/>
            </a:xfrm>
          </p:grpSpPr>
          <p:sp>
            <p:nvSpPr>
              <p:cNvPr id="8541" name="Google Shape;8541;p75"/>
              <p:cNvSpPr/>
              <p:nvPr/>
            </p:nvSpPr>
            <p:spPr>
              <a:xfrm>
                <a:off x="2284655" y="1179665"/>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42" name="Google Shape;8542;p75"/>
              <p:cNvSpPr/>
              <p:nvPr/>
            </p:nvSpPr>
            <p:spPr>
              <a:xfrm>
                <a:off x="2284655" y="134036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43" name="Google Shape;8543;p75"/>
              <p:cNvSpPr/>
              <p:nvPr/>
            </p:nvSpPr>
            <p:spPr>
              <a:xfrm>
                <a:off x="2284655" y="150105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44" name="Google Shape;8544;p75"/>
              <p:cNvSpPr/>
              <p:nvPr/>
            </p:nvSpPr>
            <p:spPr>
              <a:xfrm>
                <a:off x="2284655" y="166175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45" name="Google Shape;8545;p75"/>
              <p:cNvSpPr/>
              <p:nvPr/>
            </p:nvSpPr>
            <p:spPr>
              <a:xfrm>
                <a:off x="2284655" y="182163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46" name="Google Shape;8546;p75"/>
              <p:cNvSpPr/>
              <p:nvPr/>
            </p:nvSpPr>
            <p:spPr>
              <a:xfrm>
                <a:off x="2284655" y="198232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47" name="Google Shape;8547;p75"/>
              <p:cNvSpPr/>
              <p:nvPr/>
            </p:nvSpPr>
            <p:spPr>
              <a:xfrm>
                <a:off x="2284655" y="2143022"/>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48" name="Google Shape;8548;p75"/>
              <p:cNvSpPr/>
              <p:nvPr/>
            </p:nvSpPr>
            <p:spPr>
              <a:xfrm>
                <a:off x="2284655" y="2303717"/>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49" name="Google Shape;8549;p75"/>
              <p:cNvSpPr/>
              <p:nvPr/>
            </p:nvSpPr>
            <p:spPr>
              <a:xfrm>
                <a:off x="2284655" y="2464413"/>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50" name="Google Shape;8550;p75"/>
              <p:cNvSpPr/>
              <p:nvPr/>
            </p:nvSpPr>
            <p:spPr>
              <a:xfrm>
                <a:off x="2284655" y="2625109"/>
                <a:ext cx="80700" cy="80700"/>
              </a:xfrm>
              <a:prstGeom prst="rect">
                <a:avLst/>
              </a:prstGeom>
              <a:solidFill>
                <a:srgbClr val="657E93"/>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grpSp>
        <p:nvGrpSpPr>
          <p:cNvPr id="8551" name="Google Shape;8551;p75"/>
          <p:cNvGrpSpPr/>
          <p:nvPr/>
        </p:nvGrpSpPr>
        <p:grpSpPr>
          <a:xfrm>
            <a:off x="3481236" y="1635082"/>
            <a:ext cx="1818997" cy="1469511"/>
            <a:chOff x="2623904" y="1198803"/>
            <a:chExt cx="1364248" cy="1102133"/>
          </a:xfrm>
        </p:grpSpPr>
        <p:grpSp>
          <p:nvGrpSpPr>
            <p:cNvPr id="8552" name="Google Shape;8552;p75"/>
            <p:cNvGrpSpPr/>
            <p:nvPr/>
          </p:nvGrpSpPr>
          <p:grpSpPr>
            <a:xfrm>
              <a:off x="2623907" y="1198803"/>
              <a:ext cx="1364245" cy="273000"/>
              <a:chOff x="2623907" y="1198803"/>
              <a:chExt cx="1364245" cy="273000"/>
            </a:xfrm>
          </p:grpSpPr>
          <p:sp>
            <p:nvSpPr>
              <p:cNvPr id="8553" name="Google Shape;8553;p75"/>
              <p:cNvSpPr/>
              <p:nvPr/>
            </p:nvSpPr>
            <p:spPr>
              <a:xfrm>
                <a:off x="3715152" y="1198803"/>
                <a:ext cx="273000" cy="273000"/>
              </a:xfrm>
              <a:prstGeom prst="diamond">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54" name="Google Shape;8554;p75"/>
              <p:cNvSpPr/>
              <p:nvPr/>
            </p:nvSpPr>
            <p:spPr>
              <a:xfrm>
                <a:off x="2623907" y="1198803"/>
                <a:ext cx="273000" cy="273000"/>
              </a:xfrm>
              <a:prstGeom prst="diamond">
                <a:avLst/>
              </a:prstGeom>
              <a:solidFill>
                <a:srgbClr val="5F7D95"/>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55" name="Google Shape;8555;p75"/>
              <p:cNvSpPr/>
              <p:nvPr/>
            </p:nvSpPr>
            <p:spPr>
              <a:xfrm>
                <a:off x="2896718" y="1198803"/>
                <a:ext cx="273000" cy="273000"/>
              </a:xfrm>
              <a:prstGeom prst="diamond">
                <a:avLst/>
              </a:prstGeom>
              <a:solidFill>
                <a:srgbClr val="5F7D95"/>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56" name="Google Shape;8556;p75"/>
              <p:cNvSpPr/>
              <p:nvPr/>
            </p:nvSpPr>
            <p:spPr>
              <a:xfrm>
                <a:off x="3169529" y="1198803"/>
                <a:ext cx="273000" cy="273000"/>
              </a:xfrm>
              <a:prstGeom prst="diamond">
                <a:avLst/>
              </a:prstGeom>
              <a:solidFill>
                <a:srgbClr val="5F7D95"/>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57" name="Google Shape;8557;p75"/>
              <p:cNvSpPr/>
              <p:nvPr/>
            </p:nvSpPr>
            <p:spPr>
              <a:xfrm>
                <a:off x="3442341" y="1198803"/>
                <a:ext cx="273000" cy="273000"/>
              </a:xfrm>
              <a:prstGeom prst="diamond">
                <a:avLst/>
              </a:prstGeom>
              <a:solidFill>
                <a:srgbClr val="5F7D95"/>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558" name="Google Shape;8558;p75"/>
            <p:cNvGrpSpPr/>
            <p:nvPr/>
          </p:nvGrpSpPr>
          <p:grpSpPr>
            <a:xfrm>
              <a:off x="2623904" y="1476964"/>
              <a:ext cx="1364245" cy="273000"/>
              <a:chOff x="2623904" y="1476964"/>
              <a:chExt cx="1364245" cy="273000"/>
            </a:xfrm>
          </p:grpSpPr>
          <p:sp>
            <p:nvSpPr>
              <p:cNvPr id="8559" name="Google Shape;8559;p75"/>
              <p:cNvSpPr/>
              <p:nvPr/>
            </p:nvSpPr>
            <p:spPr>
              <a:xfrm>
                <a:off x="3169527" y="1476964"/>
                <a:ext cx="273000" cy="273000"/>
              </a:xfrm>
              <a:prstGeom prst="diamond">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60" name="Google Shape;8560;p75"/>
              <p:cNvSpPr/>
              <p:nvPr/>
            </p:nvSpPr>
            <p:spPr>
              <a:xfrm>
                <a:off x="3442338" y="1476964"/>
                <a:ext cx="273000" cy="273000"/>
              </a:xfrm>
              <a:prstGeom prst="diamond">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61" name="Google Shape;8561;p75"/>
              <p:cNvSpPr/>
              <p:nvPr/>
            </p:nvSpPr>
            <p:spPr>
              <a:xfrm>
                <a:off x="3715149" y="1476964"/>
                <a:ext cx="273000" cy="273000"/>
              </a:xfrm>
              <a:prstGeom prst="diamond">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62" name="Google Shape;8562;p75"/>
              <p:cNvSpPr/>
              <p:nvPr/>
            </p:nvSpPr>
            <p:spPr>
              <a:xfrm>
                <a:off x="2623904" y="1476964"/>
                <a:ext cx="273000" cy="273000"/>
              </a:xfrm>
              <a:prstGeom prst="diamond">
                <a:avLst/>
              </a:prstGeom>
              <a:solidFill>
                <a:srgbClr val="5F7D95"/>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63" name="Google Shape;8563;p75"/>
              <p:cNvSpPr/>
              <p:nvPr/>
            </p:nvSpPr>
            <p:spPr>
              <a:xfrm>
                <a:off x="2896716" y="1476964"/>
                <a:ext cx="273000" cy="273000"/>
              </a:xfrm>
              <a:prstGeom prst="diamond">
                <a:avLst/>
              </a:prstGeom>
              <a:solidFill>
                <a:srgbClr val="5F7D95"/>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564" name="Google Shape;8564;p75"/>
            <p:cNvGrpSpPr/>
            <p:nvPr/>
          </p:nvGrpSpPr>
          <p:grpSpPr>
            <a:xfrm>
              <a:off x="2623907" y="1749775"/>
              <a:ext cx="1364245" cy="273000"/>
              <a:chOff x="2623907" y="1749775"/>
              <a:chExt cx="1364245" cy="273000"/>
            </a:xfrm>
          </p:grpSpPr>
          <p:sp>
            <p:nvSpPr>
              <p:cNvPr id="8565" name="Google Shape;8565;p75"/>
              <p:cNvSpPr/>
              <p:nvPr/>
            </p:nvSpPr>
            <p:spPr>
              <a:xfrm>
                <a:off x="3442341" y="1749775"/>
                <a:ext cx="273000" cy="273000"/>
              </a:xfrm>
              <a:prstGeom prst="diamond">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66" name="Google Shape;8566;p75"/>
              <p:cNvSpPr/>
              <p:nvPr/>
            </p:nvSpPr>
            <p:spPr>
              <a:xfrm>
                <a:off x="3715152" y="1749775"/>
                <a:ext cx="273000" cy="273000"/>
              </a:xfrm>
              <a:prstGeom prst="diamond">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67" name="Google Shape;8567;p75"/>
              <p:cNvSpPr/>
              <p:nvPr/>
            </p:nvSpPr>
            <p:spPr>
              <a:xfrm>
                <a:off x="2623907" y="1749775"/>
                <a:ext cx="273000" cy="273000"/>
              </a:xfrm>
              <a:prstGeom prst="diamond">
                <a:avLst/>
              </a:prstGeom>
              <a:solidFill>
                <a:srgbClr val="5F7D95"/>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68" name="Google Shape;8568;p75"/>
              <p:cNvSpPr/>
              <p:nvPr/>
            </p:nvSpPr>
            <p:spPr>
              <a:xfrm>
                <a:off x="2896718" y="1749775"/>
                <a:ext cx="273000" cy="273000"/>
              </a:xfrm>
              <a:prstGeom prst="diamond">
                <a:avLst/>
              </a:prstGeom>
              <a:solidFill>
                <a:srgbClr val="5F7D95"/>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69" name="Google Shape;8569;p75"/>
              <p:cNvSpPr/>
              <p:nvPr/>
            </p:nvSpPr>
            <p:spPr>
              <a:xfrm>
                <a:off x="3169529" y="1749775"/>
                <a:ext cx="273000" cy="273000"/>
              </a:xfrm>
              <a:prstGeom prst="diamond">
                <a:avLst/>
              </a:prstGeom>
              <a:solidFill>
                <a:srgbClr val="5F7D95"/>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570" name="Google Shape;8570;p75"/>
            <p:cNvGrpSpPr/>
            <p:nvPr/>
          </p:nvGrpSpPr>
          <p:grpSpPr>
            <a:xfrm>
              <a:off x="2623904" y="2027936"/>
              <a:ext cx="1364245" cy="273000"/>
              <a:chOff x="2623904" y="2027936"/>
              <a:chExt cx="1364245" cy="273000"/>
            </a:xfrm>
          </p:grpSpPr>
          <p:sp>
            <p:nvSpPr>
              <p:cNvPr id="8571" name="Google Shape;8571;p75"/>
              <p:cNvSpPr/>
              <p:nvPr/>
            </p:nvSpPr>
            <p:spPr>
              <a:xfrm>
                <a:off x="2623904" y="2027936"/>
                <a:ext cx="273000" cy="273000"/>
              </a:xfrm>
              <a:prstGeom prst="diamond">
                <a:avLst/>
              </a:prstGeom>
              <a:solidFill>
                <a:srgbClr val="5F7D95"/>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72" name="Google Shape;8572;p75"/>
              <p:cNvSpPr/>
              <p:nvPr/>
            </p:nvSpPr>
            <p:spPr>
              <a:xfrm>
                <a:off x="2896716" y="2027936"/>
                <a:ext cx="273000" cy="273000"/>
              </a:xfrm>
              <a:prstGeom prst="diamond">
                <a:avLst/>
              </a:prstGeom>
              <a:solidFill>
                <a:srgbClr val="5F7D95"/>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73" name="Google Shape;8573;p75"/>
              <p:cNvSpPr/>
              <p:nvPr/>
            </p:nvSpPr>
            <p:spPr>
              <a:xfrm>
                <a:off x="3169527" y="2027936"/>
                <a:ext cx="273000" cy="273000"/>
              </a:xfrm>
              <a:prstGeom prst="diamond">
                <a:avLst/>
              </a:prstGeom>
              <a:solidFill>
                <a:srgbClr val="5F7D95"/>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74" name="Google Shape;8574;p75"/>
              <p:cNvSpPr/>
              <p:nvPr/>
            </p:nvSpPr>
            <p:spPr>
              <a:xfrm>
                <a:off x="3442338" y="2027936"/>
                <a:ext cx="273000" cy="273000"/>
              </a:xfrm>
              <a:prstGeom prst="diamond">
                <a:avLst/>
              </a:prstGeom>
              <a:solidFill>
                <a:srgbClr val="5F7D95"/>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75" name="Google Shape;8575;p75"/>
              <p:cNvSpPr/>
              <p:nvPr/>
            </p:nvSpPr>
            <p:spPr>
              <a:xfrm>
                <a:off x="3715149" y="2027936"/>
                <a:ext cx="273000" cy="273000"/>
              </a:xfrm>
              <a:prstGeom prst="diamond">
                <a:avLst/>
              </a:prstGeom>
              <a:solidFill>
                <a:srgbClr val="5F7D95"/>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grpSp>
        <p:nvGrpSpPr>
          <p:cNvPr id="8576" name="Google Shape;8576;p75"/>
          <p:cNvGrpSpPr/>
          <p:nvPr/>
        </p:nvGrpSpPr>
        <p:grpSpPr>
          <a:xfrm>
            <a:off x="3467185" y="3580658"/>
            <a:ext cx="1850055" cy="212165"/>
            <a:chOff x="3200660" y="2180272"/>
            <a:chExt cx="2563824" cy="378237"/>
          </a:xfrm>
        </p:grpSpPr>
        <p:sp>
          <p:nvSpPr>
            <p:cNvPr id="8577" name="Google Shape;8577;p75"/>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78" name="Google Shape;8578;p75"/>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79" name="Google Shape;8579;p75"/>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80" name="Google Shape;8580;p75"/>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81" name="Google Shape;8581;p75"/>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82" name="Google Shape;8582;p75"/>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83" name="Google Shape;8583;p75"/>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84" name="Google Shape;8584;p75"/>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85" name="Google Shape;8585;p75"/>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86" name="Google Shape;8586;p75"/>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87" name="Google Shape;8587;p75"/>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88" name="Google Shape;8588;p75"/>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89" name="Google Shape;8589;p75"/>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90" name="Google Shape;8590;p75"/>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91" name="Google Shape;8591;p75"/>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92" name="Google Shape;8592;p75"/>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93" name="Google Shape;8593;p75"/>
            <p:cNvSpPr/>
            <p:nvPr/>
          </p:nvSpPr>
          <p:spPr>
            <a:xfrm>
              <a:off x="5511787" y="2180272"/>
              <a:ext cx="108240" cy="378097"/>
            </a:xfrm>
            <a:custGeom>
              <a:avLst/>
              <a:gdLst/>
              <a:ahLst/>
              <a:cxnLst/>
              <a:rect l="l" t="t" r="r" b="b"/>
              <a:pathLst>
                <a:path w="8543" h="37876" extrusionOk="0">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94" name="Google Shape;8594;p75"/>
            <p:cNvSpPr/>
            <p:nvPr/>
          </p:nvSpPr>
          <p:spPr>
            <a:xfrm>
              <a:off x="5656231" y="2180272"/>
              <a:ext cx="108252" cy="378237"/>
            </a:xfrm>
            <a:custGeom>
              <a:avLst/>
              <a:gdLst/>
              <a:ahLst/>
              <a:cxnLst/>
              <a:rect l="l" t="t" r="r" b="b"/>
              <a:pathLst>
                <a:path w="8544" h="37890" extrusionOk="0">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595" name="Google Shape;8595;p75"/>
          <p:cNvGrpSpPr/>
          <p:nvPr/>
        </p:nvGrpSpPr>
        <p:grpSpPr>
          <a:xfrm>
            <a:off x="3462551" y="3951092"/>
            <a:ext cx="1854003" cy="212833"/>
            <a:chOff x="3530150" y="2790075"/>
            <a:chExt cx="1962600" cy="225300"/>
          </a:xfrm>
        </p:grpSpPr>
        <p:sp>
          <p:nvSpPr>
            <p:cNvPr id="8596" name="Google Shape;8596;p75"/>
            <p:cNvSpPr/>
            <p:nvPr/>
          </p:nvSpPr>
          <p:spPr>
            <a:xfrm>
              <a:off x="3530150" y="2790075"/>
              <a:ext cx="1962600" cy="2253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597" name="Google Shape;8597;p75"/>
            <p:cNvSpPr/>
            <p:nvPr/>
          </p:nvSpPr>
          <p:spPr>
            <a:xfrm>
              <a:off x="3535069" y="2794464"/>
              <a:ext cx="1104900" cy="216900"/>
            </a:xfrm>
            <a:prstGeom prst="rect">
              <a:avLst/>
            </a:prstGeom>
            <a:solidFill>
              <a:srgbClr val="5F7D95"/>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598" name="Google Shape;8598;p75"/>
          <p:cNvGrpSpPr/>
          <p:nvPr/>
        </p:nvGrpSpPr>
        <p:grpSpPr>
          <a:xfrm>
            <a:off x="3463422" y="4322193"/>
            <a:ext cx="1882172" cy="205015"/>
            <a:chOff x="3558802" y="4011427"/>
            <a:chExt cx="1866000" cy="111300"/>
          </a:xfrm>
        </p:grpSpPr>
        <p:sp>
          <p:nvSpPr>
            <p:cNvPr id="8599" name="Google Shape;8599;p75"/>
            <p:cNvSpPr/>
            <p:nvPr/>
          </p:nvSpPr>
          <p:spPr>
            <a:xfrm rot="5400000" flipH="1">
              <a:off x="4436152" y="3134077"/>
              <a:ext cx="111300" cy="1866000"/>
            </a:xfrm>
            <a:prstGeom prst="round2SameRect">
              <a:avLst>
                <a:gd name="adj1" fmla="val 50000"/>
                <a:gd name="adj2" fmla="val 50000"/>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00" name="Google Shape;8600;p75"/>
            <p:cNvSpPr/>
            <p:nvPr/>
          </p:nvSpPr>
          <p:spPr>
            <a:xfrm rot="5400000" flipH="1">
              <a:off x="4162472" y="3415277"/>
              <a:ext cx="104700" cy="1304700"/>
            </a:xfrm>
            <a:prstGeom prst="round2SameRect">
              <a:avLst>
                <a:gd name="adj1" fmla="val 50000"/>
                <a:gd name="adj2" fmla="val 50000"/>
              </a:avLst>
            </a:prstGeom>
            <a:solidFill>
              <a:srgbClr val="5F7D95"/>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601" name="Google Shape;8601;p75"/>
          <p:cNvGrpSpPr/>
          <p:nvPr/>
        </p:nvGrpSpPr>
        <p:grpSpPr>
          <a:xfrm>
            <a:off x="3463011" y="3262726"/>
            <a:ext cx="1844671" cy="159665"/>
            <a:chOff x="3465975" y="2270276"/>
            <a:chExt cx="1986364" cy="171929"/>
          </a:xfrm>
        </p:grpSpPr>
        <p:sp>
          <p:nvSpPr>
            <p:cNvPr id="8602" name="Google Shape;8602;p75"/>
            <p:cNvSpPr/>
            <p:nvPr/>
          </p:nvSpPr>
          <p:spPr>
            <a:xfrm rot="-5400000">
              <a:off x="3725184" y="2270305"/>
              <a:ext cx="171900" cy="171900"/>
            </a:xfrm>
            <a:prstGeom prst="ellipse">
              <a:avLst/>
            </a:prstGeom>
            <a:solidFill>
              <a:srgbClr val="5F7D95"/>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03" name="Google Shape;8603;p75"/>
            <p:cNvSpPr/>
            <p:nvPr/>
          </p:nvSpPr>
          <p:spPr>
            <a:xfrm rot="-5400000">
              <a:off x="3984394" y="2270305"/>
              <a:ext cx="171900" cy="171900"/>
            </a:xfrm>
            <a:prstGeom prst="ellipse">
              <a:avLst/>
            </a:prstGeom>
            <a:solidFill>
              <a:srgbClr val="5F7D95"/>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04" name="Google Shape;8604;p75"/>
            <p:cNvSpPr/>
            <p:nvPr/>
          </p:nvSpPr>
          <p:spPr>
            <a:xfrm rot="-5400000">
              <a:off x="4243603" y="2270305"/>
              <a:ext cx="171900" cy="1719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05" name="Google Shape;8605;p75"/>
            <p:cNvSpPr/>
            <p:nvPr/>
          </p:nvSpPr>
          <p:spPr>
            <a:xfrm rot="-5400000">
              <a:off x="4502812" y="2270305"/>
              <a:ext cx="171900" cy="1719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06" name="Google Shape;8606;p75"/>
            <p:cNvSpPr/>
            <p:nvPr/>
          </p:nvSpPr>
          <p:spPr>
            <a:xfrm rot="-5400000">
              <a:off x="4762021" y="2270305"/>
              <a:ext cx="171900" cy="1719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07" name="Google Shape;8607;p75"/>
            <p:cNvSpPr/>
            <p:nvPr/>
          </p:nvSpPr>
          <p:spPr>
            <a:xfrm rot="-5400000">
              <a:off x="3465975" y="2270305"/>
              <a:ext cx="171900" cy="171900"/>
            </a:xfrm>
            <a:prstGeom prst="ellipse">
              <a:avLst/>
            </a:prstGeom>
            <a:solidFill>
              <a:srgbClr val="5F7D95"/>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08" name="Google Shape;8608;p75"/>
            <p:cNvSpPr/>
            <p:nvPr/>
          </p:nvSpPr>
          <p:spPr>
            <a:xfrm rot="-5400000">
              <a:off x="5021230" y="2270276"/>
              <a:ext cx="171900" cy="1719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09" name="Google Shape;8609;p75"/>
            <p:cNvSpPr/>
            <p:nvPr/>
          </p:nvSpPr>
          <p:spPr>
            <a:xfrm rot="-5400000">
              <a:off x="5280440" y="2270276"/>
              <a:ext cx="171900" cy="171900"/>
            </a:xfrm>
            <a:prstGeom prst="ellipse">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610" name="Google Shape;8610;p75"/>
          <p:cNvGrpSpPr/>
          <p:nvPr/>
        </p:nvGrpSpPr>
        <p:grpSpPr>
          <a:xfrm>
            <a:off x="3477689" y="5080926"/>
            <a:ext cx="1826041" cy="260613"/>
            <a:chOff x="723300" y="4253549"/>
            <a:chExt cx="2276482" cy="324900"/>
          </a:xfrm>
        </p:grpSpPr>
        <p:sp>
          <p:nvSpPr>
            <p:cNvPr id="8611" name="Google Shape;8611;p75"/>
            <p:cNvSpPr/>
            <p:nvPr/>
          </p:nvSpPr>
          <p:spPr>
            <a:xfrm>
              <a:off x="723300" y="4253549"/>
              <a:ext cx="341700" cy="324900"/>
            </a:xfrm>
            <a:prstGeom prst="star5">
              <a:avLst>
                <a:gd name="adj" fmla="val 19098"/>
                <a:gd name="hf" fmla="val 105146"/>
                <a:gd name="vf" fmla="val 110557"/>
              </a:avLst>
            </a:prstGeom>
            <a:solidFill>
              <a:srgbClr val="869FB1"/>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12" name="Google Shape;8612;p75"/>
            <p:cNvSpPr/>
            <p:nvPr/>
          </p:nvSpPr>
          <p:spPr>
            <a:xfrm>
              <a:off x="1206995" y="4253549"/>
              <a:ext cx="341700" cy="324900"/>
            </a:xfrm>
            <a:prstGeom prst="star5">
              <a:avLst>
                <a:gd name="adj" fmla="val 19098"/>
                <a:gd name="hf" fmla="val 105146"/>
                <a:gd name="vf" fmla="val 110557"/>
              </a:avLst>
            </a:prstGeom>
            <a:solidFill>
              <a:srgbClr val="869FB1"/>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13" name="Google Shape;8613;p75"/>
            <p:cNvSpPr/>
            <p:nvPr/>
          </p:nvSpPr>
          <p:spPr>
            <a:xfrm>
              <a:off x="1690691" y="4253549"/>
              <a:ext cx="341700" cy="324900"/>
            </a:xfrm>
            <a:prstGeom prst="star5">
              <a:avLst>
                <a:gd name="adj" fmla="val 19098"/>
                <a:gd name="hf" fmla="val 105146"/>
                <a:gd name="vf" fmla="val 110557"/>
              </a:avLst>
            </a:prstGeom>
            <a:solidFill>
              <a:srgbClr val="869FB1"/>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14" name="Google Shape;8614;p75"/>
            <p:cNvSpPr/>
            <p:nvPr/>
          </p:nvSpPr>
          <p:spPr>
            <a:xfrm>
              <a:off x="2174386" y="4253549"/>
              <a:ext cx="341700" cy="324900"/>
            </a:xfrm>
            <a:prstGeom prst="star5">
              <a:avLst>
                <a:gd name="adj" fmla="val 19098"/>
                <a:gd name="hf" fmla="val 105146"/>
                <a:gd name="vf" fmla="val 110557"/>
              </a:avLst>
            </a:prstGeom>
            <a:solidFill>
              <a:srgbClr val="869FB1"/>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15" name="Google Shape;8615;p75"/>
            <p:cNvSpPr/>
            <p:nvPr/>
          </p:nvSpPr>
          <p:spPr>
            <a:xfrm>
              <a:off x="2658082" y="4253549"/>
              <a:ext cx="341700" cy="324900"/>
            </a:xfrm>
            <a:prstGeom prst="star5">
              <a:avLst>
                <a:gd name="adj" fmla="val 19098"/>
                <a:gd name="hf" fmla="val 105146"/>
                <a:gd name="vf" fmla="val 110557"/>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616" name="Google Shape;8616;p75"/>
          <p:cNvGrpSpPr/>
          <p:nvPr/>
        </p:nvGrpSpPr>
        <p:grpSpPr>
          <a:xfrm>
            <a:off x="3463769" y="4682499"/>
            <a:ext cx="1852088" cy="240159"/>
            <a:chOff x="705948" y="3788465"/>
            <a:chExt cx="2308953" cy="299400"/>
          </a:xfrm>
        </p:grpSpPr>
        <p:sp>
          <p:nvSpPr>
            <p:cNvPr id="8617" name="Google Shape;8617;p75"/>
            <p:cNvSpPr/>
            <p:nvPr/>
          </p:nvSpPr>
          <p:spPr>
            <a:xfrm>
              <a:off x="705948" y="3788465"/>
              <a:ext cx="335400" cy="299400"/>
            </a:xfrm>
            <a:prstGeom prst="heart">
              <a:avLst/>
            </a:prstGeom>
            <a:solidFill>
              <a:srgbClr val="869FB1"/>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18" name="Google Shape;8618;p75"/>
            <p:cNvSpPr/>
            <p:nvPr/>
          </p:nvSpPr>
          <p:spPr>
            <a:xfrm>
              <a:off x="1209923" y="3788465"/>
              <a:ext cx="335400" cy="299400"/>
            </a:xfrm>
            <a:prstGeom prst="heart">
              <a:avLst/>
            </a:prstGeom>
            <a:solidFill>
              <a:srgbClr val="869FB1"/>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19" name="Google Shape;8619;p75"/>
            <p:cNvSpPr/>
            <p:nvPr/>
          </p:nvSpPr>
          <p:spPr>
            <a:xfrm>
              <a:off x="1713905" y="3788465"/>
              <a:ext cx="335400" cy="299400"/>
            </a:xfrm>
            <a:prstGeom prst="heart">
              <a:avLst/>
            </a:prstGeom>
            <a:solidFill>
              <a:srgbClr val="869FB1"/>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20" name="Google Shape;8620;p75"/>
            <p:cNvSpPr/>
            <p:nvPr/>
          </p:nvSpPr>
          <p:spPr>
            <a:xfrm>
              <a:off x="2189639" y="3788465"/>
              <a:ext cx="335400" cy="299400"/>
            </a:xfrm>
            <a:prstGeom prst="hear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21" name="Google Shape;8621;p75"/>
            <p:cNvSpPr/>
            <p:nvPr/>
          </p:nvSpPr>
          <p:spPr>
            <a:xfrm>
              <a:off x="2679500" y="3788465"/>
              <a:ext cx="335400" cy="299400"/>
            </a:xfrm>
            <a:prstGeom prst="hear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622" name="Google Shape;8622;p75"/>
          <p:cNvGrpSpPr/>
          <p:nvPr/>
        </p:nvGrpSpPr>
        <p:grpSpPr>
          <a:xfrm>
            <a:off x="3527686" y="5499805"/>
            <a:ext cx="1739479" cy="392099"/>
            <a:chOff x="2658741" y="4097347"/>
            <a:chExt cx="1304609" cy="294074"/>
          </a:xfrm>
        </p:grpSpPr>
        <p:grpSp>
          <p:nvGrpSpPr>
            <p:cNvPr id="8623" name="Google Shape;8623;p75"/>
            <p:cNvGrpSpPr/>
            <p:nvPr/>
          </p:nvGrpSpPr>
          <p:grpSpPr>
            <a:xfrm>
              <a:off x="2658741" y="4097347"/>
              <a:ext cx="118572" cy="294074"/>
              <a:chOff x="3343310" y="4475555"/>
              <a:chExt cx="127717" cy="316753"/>
            </a:xfrm>
          </p:grpSpPr>
          <p:sp>
            <p:nvSpPr>
              <p:cNvPr id="8624" name="Google Shape;8624;p75"/>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25" name="Google Shape;8625;p75"/>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626" name="Google Shape;8626;p75"/>
            <p:cNvGrpSpPr/>
            <p:nvPr/>
          </p:nvGrpSpPr>
          <p:grpSpPr>
            <a:xfrm>
              <a:off x="3815519" y="4098388"/>
              <a:ext cx="147831" cy="291991"/>
              <a:chOff x="3527539" y="4476677"/>
              <a:chExt cx="159232" cy="314510"/>
            </a:xfrm>
          </p:grpSpPr>
          <p:sp>
            <p:nvSpPr>
              <p:cNvPr id="8627" name="Google Shape;8627;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28" name="Google Shape;8628;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629" name="Google Shape;8629;p75"/>
            <p:cNvGrpSpPr/>
            <p:nvPr/>
          </p:nvGrpSpPr>
          <p:grpSpPr>
            <a:xfrm>
              <a:off x="3511696" y="4098388"/>
              <a:ext cx="147831" cy="291991"/>
              <a:chOff x="3527539" y="4476677"/>
              <a:chExt cx="159232" cy="314510"/>
            </a:xfrm>
          </p:grpSpPr>
          <p:sp>
            <p:nvSpPr>
              <p:cNvPr id="8630" name="Google Shape;8630;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31" name="Google Shape;8631;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632" name="Google Shape;8632;p75"/>
            <p:cNvGrpSpPr/>
            <p:nvPr/>
          </p:nvGrpSpPr>
          <p:grpSpPr>
            <a:xfrm>
              <a:off x="3207874" y="4098388"/>
              <a:ext cx="147831" cy="291991"/>
              <a:chOff x="3527539" y="4476677"/>
              <a:chExt cx="159232" cy="314510"/>
            </a:xfrm>
          </p:grpSpPr>
          <p:sp>
            <p:nvSpPr>
              <p:cNvPr id="8633" name="Google Shape;8633;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7994A9"/>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34" name="Google Shape;8634;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7994A9"/>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635" name="Google Shape;8635;p75"/>
            <p:cNvGrpSpPr/>
            <p:nvPr/>
          </p:nvGrpSpPr>
          <p:grpSpPr>
            <a:xfrm>
              <a:off x="2933305" y="4097347"/>
              <a:ext cx="118572" cy="294074"/>
              <a:chOff x="3343310" y="4475555"/>
              <a:chExt cx="127717" cy="316753"/>
            </a:xfrm>
          </p:grpSpPr>
          <p:sp>
            <p:nvSpPr>
              <p:cNvPr id="8636" name="Google Shape;8636;p75"/>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37" name="Google Shape;8637;p75"/>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grpSp>
        <p:nvGrpSpPr>
          <p:cNvPr id="8638" name="Google Shape;8638;p75"/>
          <p:cNvGrpSpPr/>
          <p:nvPr/>
        </p:nvGrpSpPr>
        <p:grpSpPr>
          <a:xfrm>
            <a:off x="5686126" y="2810635"/>
            <a:ext cx="1911761" cy="255335"/>
            <a:chOff x="4273350" y="2080469"/>
            <a:chExt cx="1433821" cy="191501"/>
          </a:xfrm>
        </p:grpSpPr>
        <p:grpSp>
          <p:nvGrpSpPr>
            <p:cNvPr id="8639" name="Google Shape;8639;p75"/>
            <p:cNvGrpSpPr/>
            <p:nvPr/>
          </p:nvGrpSpPr>
          <p:grpSpPr>
            <a:xfrm>
              <a:off x="4273350" y="2080469"/>
              <a:ext cx="1433821" cy="0"/>
              <a:chOff x="5224975" y="2962250"/>
              <a:chExt cx="1544400" cy="0"/>
            </a:xfrm>
          </p:grpSpPr>
          <p:cxnSp>
            <p:nvCxnSpPr>
              <p:cNvPr id="8640" name="Google Shape;8640;p75"/>
              <p:cNvCxnSpPr/>
              <p:nvPr/>
            </p:nvCxnSpPr>
            <p:spPr>
              <a:xfrm>
                <a:off x="5224975" y="2962250"/>
                <a:ext cx="1544400" cy="0"/>
              </a:xfrm>
              <a:prstGeom prst="straightConnector1">
                <a:avLst/>
              </a:prstGeom>
              <a:noFill/>
              <a:ln w="9525" cap="flat" cmpd="sng">
                <a:solidFill>
                  <a:schemeClr val="accent2"/>
                </a:solidFill>
                <a:prstDash val="solid"/>
                <a:round/>
                <a:headEnd type="none" w="med" len="med"/>
                <a:tailEnd type="none" w="med" len="med"/>
              </a:ln>
            </p:spPr>
          </p:cxnSp>
          <p:cxnSp>
            <p:nvCxnSpPr>
              <p:cNvPr id="8641" name="Google Shape;8641;p75"/>
              <p:cNvCxnSpPr/>
              <p:nvPr/>
            </p:nvCxnSpPr>
            <p:spPr>
              <a:xfrm>
                <a:off x="5225150" y="2962250"/>
                <a:ext cx="453300" cy="0"/>
              </a:xfrm>
              <a:prstGeom prst="straightConnector1">
                <a:avLst/>
              </a:prstGeom>
              <a:noFill/>
              <a:ln w="9525" cap="flat" cmpd="sng">
                <a:solidFill>
                  <a:schemeClr val="accent2"/>
                </a:solidFill>
                <a:prstDash val="solid"/>
                <a:round/>
                <a:headEnd type="none" w="med" len="med"/>
                <a:tailEnd type="oval" w="med" len="med"/>
              </a:ln>
            </p:spPr>
          </p:cxnSp>
        </p:grpSp>
        <p:grpSp>
          <p:nvGrpSpPr>
            <p:cNvPr id="8642" name="Google Shape;8642;p75"/>
            <p:cNvGrpSpPr/>
            <p:nvPr/>
          </p:nvGrpSpPr>
          <p:grpSpPr>
            <a:xfrm>
              <a:off x="4273350" y="2271969"/>
              <a:ext cx="1433821" cy="0"/>
              <a:chOff x="5224975" y="2962250"/>
              <a:chExt cx="1544400" cy="0"/>
            </a:xfrm>
          </p:grpSpPr>
          <p:cxnSp>
            <p:nvCxnSpPr>
              <p:cNvPr id="8643" name="Google Shape;8643;p75"/>
              <p:cNvCxnSpPr/>
              <p:nvPr/>
            </p:nvCxnSpPr>
            <p:spPr>
              <a:xfrm>
                <a:off x="5224975" y="2962250"/>
                <a:ext cx="1544400" cy="0"/>
              </a:xfrm>
              <a:prstGeom prst="straightConnector1">
                <a:avLst/>
              </a:prstGeom>
              <a:noFill/>
              <a:ln w="9525" cap="flat" cmpd="sng">
                <a:solidFill>
                  <a:schemeClr val="accent2"/>
                </a:solidFill>
                <a:prstDash val="solid"/>
                <a:round/>
                <a:headEnd type="none" w="med" len="med"/>
                <a:tailEnd type="none" w="med" len="med"/>
              </a:ln>
            </p:spPr>
          </p:cxnSp>
          <p:cxnSp>
            <p:nvCxnSpPr>
              <p:cNvPr id="8644" name="Google Shape;8644;p75"/>
              <p:cNvCxnSpPr/>
              <p:nvPr/>
            </p:nvCxnSpPr>
            <p:spPr>
              <a:xfrm>
                <a:off x="5225150" y="2962250"/>
                <a:ext cx="998700" cy="0"/>
              </a:xfrm>
              <a:prstGeom prst="straightConnector1">
                <a:avLst/>
              </a:prstGeom>
              <a:noFill/>
              <a:ln w="9525" cap="flat" cmpd="sng">
                <a:solidFill>
                  <a:schemeClr val="accent2"/>
                </a:solidFill>
                <a:prstDash val="solid"/>
                <a:round/>
                <a:headEnd type="none" w="med" len="med"/>
                <a:tailEnd type="oval" w="med" len="med"/>
              </a:ln>
            </p:spPr>
          </p:cxnSp>
        </p:grpSp>
      </p:grpSp>
      <p:grpSp>
        <p:nvGrpSpPr>
          <p:cNvPr id="8645" name="Google Shape;8645;p75"/>
          <p:cNvGrpSpPr/>
          <p:nvPr/>
        </p:nvGrpSpPr>
        <p:grpSpPr>
          <a:xfrm>
            <a:off x="5688199" y="1614060"/>
            <a:ext cx="1907615" cy="991185"/>
            <a:chOff x="5159450" y="1919950"/>
            <a:chExt cx="1541050" cy="862500"/>
          </a:xfrm>
        </p:grpSpPr>
        <p:sp>
          <p:nvSpPr>
            <p:cNvPr id="8646" name="Google Shape;8646;p75"/>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noFill/>
            <a:ln w="19050" cap="flat" cmpd="sng">
              <a:solidFill>
                <a:schemeClr val="accent2"/>
              </a:solidFill>
              <a:prstDash val="solid"/>
              <a:round/>
              <a:headEnd type="oval" w="med" len="med"/>
              <a:tailEnd type="oval" w="med" len="med"/>
            </a:ln>
          </p:spPr>
          <p:txBody>
            <a:bodyPr/>
            <a:lstStyle/>
            <a:p>
              <a:endParaRPr lang="en-US" sz="2400" dirty="0">
                <a:solidFill>
                  <a:schemeClr val="accent4">
                    <a:lumMod val="50000"/>
                  </a:schemeClr>
                </a:solidFill>
                <a:cs typeface="B Nazanin" pitchFamily="2" charset="-78"/>
              </a:endParaRPr>
            </a:p>
          </p:txBody>
        </p:sp>
        <p:grpSp>
          <p:nvGrpSpPr>
            <p:cNvPr id="8647" name="Google Shape;8647;p75"/>
            <p:cNvGrpSpPr/>
            <p:nvPr/>
          </p:nvGrpSpPr>
          <p:grpSpPr>
            <a:xfrm>
              <a:off x="5159450" y="1919950"/>
              <a:ext cx="1541050" cy="862500"/>
              <a:chOff x="5159450" y="1919950"/>
              <a:chExt cx="1541050" cy="862500"/>
            </a:xfrm>
          </p:grpSpPr>
          <p:cxnSp>
            <p:nvCxnSpPr>
              <p:cNvPr id="8648" name="Google Shape;8648;p75"/>
              <p:cNvCxnSpPr/>
              <p:nvPr/>
            </p:nvCxnSpPr>
            <p:spPr>
              <a:xfrm>
                <a:off x="5159450" y="1919950"/>
                <a:ext cx="0" cy="862500"/>
              </a:xfrm>
              <a:prstGeom prst="straightConnector1">
                <a:avLst/>
              </a:prstGeom>
              <a:noFill/>
              <a:ln w="9525" cap="flat" cmpd="sng">
                <a:solidFill>
                  <a:schemeClr val="accent2"/>
                </a:solidFill>
                <a:prstDash val="solid"/>
                <a:round/>
                <a:headEnd type="none" w="med" len="med"/>
                <a:tailEnd type="none" w="med" len="med"/>
              </a:ln>
            </p:spPr>
          </p:cxnSp>
          <p:cxnSp>
            <p:nvCxnSpPr>
              <p:cNvPr id="8649" name="Google Shape;8649;p75"/>
              <p:cNvCxnSpPr/>
              <p:nvPr/>
            </p:nvCxnSpPr>
            <p:spPr>
              <a:xfrm>
                <a:off x="5161200" y="2778975"/>
                <a:ext cx="1539300" cy="0"/>
              </a:xfrm>
              <a:prstGeom prst="straightConnector1">
                <a:avLst/>
              </a:prstGeom>
              <a:noFill/>
              <a:ln w="9525" cap="flat" cmpd="sng">
                <a:solidFill>
                  <a:schemeClr val="accent2"/>
                </a:solidFill>
                <a:prstDash val="solid"/>
                <a:round/>
                <a:headEnd type="none" w="med" len="med"/>
                <a:tailEnd type="none" w="med" len="med"/>
              </a:ln>
            </p:spPr>
          </p:cxnSp>
        </p:grpSp>
      </p:grpSp>
      <p:grpSp>
        <p:nvGrpSpPr>
          <p:cNvPr id="8650" name="Google Shape;8650;p75"/>
          <p:cNvGrpSpPr/>
          <p:nvPr/>
        </p:nvGrpSpPr>
        <p:grpSpPr>
          <a:xfrm>
            <a:off x="5675017" y="3245162"/>
            <a:ext cx="1933979" cy="1402783"/>
            <a:chOff x="5230575" y="1554475"/>
            <a:chExt cx="2137150" cy="1550150"/>
          </a:xfrm>
        </p:grpSpPr>
        <p:sp>
          <p:nvSpPr>
            <p:cNvPr id="8651" name="Google Shape;8651;p75"/>
            <p:cNvSpPr/>
            <p:nvPr/>
          </p:nvSpPr>
          <p:spPr>
            <a:xfrm>
              <a:off x="6296450" y="2863325"/>
              <a:ext cx="1071275" cy="157150"/>
            </a:xfrm>
            <a:custGeom>
              <a:avLst/>
              <a:gdLst/>
              <a:ahLst/>
              <a:cxnLst/>
              <a:rect l="l" t="t" r="r" b="b"/>
              <a:pathLst>
                <a:path w="42851" h="6286" extrusionOk="0">
                  <a:moveTo>
                    <a:pt x="0" y="1"/>
                  </a:moveTo>
                  <a:lnTo>
                    <a:pt x="0" y="6286"/>
                  </a:lnTo>
                  <a:lnTo>
                    <a:pt x="42851" y="6286"/>
                  </a:lnTo>
                  <a:lnTo>
                    <a:pt x="42851"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52" name="Google Shape;8652;p75"/>
            <p:cNvSpPr/>
            <p:nvPr/>
          </p:nvSpPr>
          <p:spPr>
            <a:xfrm>
              <a:off x="5230575" y="2863325"/>
              <a:ext cx="1071350" cy="157150"/>
            </a:xfrm>
            <a:custGeom>
              <a:avLst/>
              <a:gdLst/>
              <a:ahLst/>
              <a:cxnLst/>
              <a:rect l="l" t="t" r="r" b="b"/>
              <a:pathLst>
                <a:path w="42854" h="6286" extrusionOk="0">
                  <a:moveTo>
                    <a:pt x="0" y="1"/>
                  </a:moveTo>
                  <a:lnTo>
                    <a:pt x="0" y="6286"/>
                  </a:lnTo>
                  <a:lnTo>
                    <a:pt x="42854" y="6286"/>
                  </a:lnTo>
                  <a:lnTo>
                    <a:pt x="42854"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53" name="Google Shape;8653;p75"/>
            <p:cNvSpPr/>
            <p:nvPr/>
          </p:nvSpPr>
          <p:spPr>
            <a:xfrm>
              <a:off x="6296450" y="2611125"/>
              <a:ext cx="1071275" cy="157150"/>
            </a:xfrm>
            <a:custGeom>
              <a:avLst/>
              <a:gdLst/>
              <a:ahLst/>
              <a:cxnLst/>
              <a:rect l="l" t="t" r="r" b="b"/>
              <a:pathLst>
                <a:path w="42851" h="6286" extrusionOk="0">
                  <a:moveTo>
                    <a:pt x="0" y="0"/>
                  </a:moveTo>
                  <a:lnTo>
                    <a:pt x="0" y="6285"/>
                  </a:lnTo>
                  <a:lnTo>
                    <a:pt x="42851" y="6285"/>
                  </a:lnTo>
                  <a:lnTo>
                    <a:pt x="42851"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54" name="Google Shape;8654;p75"/>
            <p:cNvSpPr/>
            <p:nvPr/>
          </p:nvSpPr>
          <p:spPr>
            <a:xfrm>
              <a:off x="5230575" y="2611125"/>
              <a:ext cx="1071350" cy="157150"/>
            </a:xfrm>
            <a:custGeom>
              <a:avLst/>
              <a:gdLst/>
              <a:ahLst/>
              <a:cxnLst/>
              <a:rect l="l" t="t" r="r" b="b"/>
              <a:pathLst>
                <a:path w="42854" h="6286" extrusionOk="0">
                  <a:moveTo>
                    <a:pt x="0" y="0"/>
                  </a:moveTo>
                  <a:lnTo>
                    <a:pt x="0" y="6285"/>
                  </a:lnTo>
                  <a:lnTo>
                    <a:pt x="42854" y="6285"/>
                  </a:lnTo>
                  <a:lnTo>
                    <a:pt x="42854"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55" name="Google Shape;8655;p75"/>
            <p:cNvSpPr/>
            <p:nvPr/>
          </p:nvSpPr>
          <p:spPr>
            <a:xfrm>
              <a:off x="6296450" y="2358900"/>
              <a:ext cx="1071275" cy="157150"/>
            </a:xfrm>
            <a:custGeom>
              <a:avLst/>
              <a:gdLst/>
              <a:ahLst/>
              <a:cxnLst/>
              <a:rect l="l" t="t" r="r" b="b"/>
              <a:pathLst>
                <a:path w="42851" h="6286" extrusionOk="0">
                  <a:moveTo>
                    <a:pt x="0" y="1"/>
                  </a:moveTo>
                  <a:lnTo>
                    <a:pt x="0" y="6286"/>
                  </a:lnTo>
                  <a:lnTo>
                    <a:pt x="42851" y="6286"/>
                  </a:lnTo>
                  <a:lnTo>
                    <a:pt x="42851"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56" name="Google Shape;8656;p75"/>
            <p:cNvSpPr/>
            <p:nvPr/>
          </p:nvSpPr>
          <p:spPr>
            <a:xfrm>
              <a:off x="5230575" y="2358900"/>
              <a:ext cx="1071350" cy="157150"/>
            </a:xfrm>
            <a:custGeom>
              <a:avLst/>
              <a:gdLst/>
              <a:ahLst/>
              <a:cxnLst/>
              <a:rect l="l" t="t" r="r" b="b"/>
              <a:pathLst>
                <a:path w="42854" h="6286" extrusionOk="0">
                  <a:moveTo>
                    <a:pt x="0" y="1"/>
                  </a:moveTo>
                  <a:lnTo>
                    <a:pt x="0" y="6286"/>
                  </a:lnTo>
                  <a:lnTo>
                    <a:pt x="42854" y="6286"/>
                  </a:lnTo>
                  <a:lnTo>
                    <a:pt x="42854"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57" name="Google Shape;8657;p75"/>
            <p:cNvSpPr/>
            <p:nvPr/>
          </p:nvSpPr>
          <p:spPr>
            <a:xfrm>
              <a:off x="6296450" y="2106700"/>
              <a:ext cx="989900" cy="157150"/>
            </a:xfrm>
            <a:custGeom>
              <a:avLst/>
              <a:gdLst/>
              <a:ahLst/>
              <a:cxnLst/>
              <a:rect l="l" t="t" r="r" b="b"/>
              <a:pathLst>
                <a:path w="39596" h="6286" extrusionOk="0">
                  <a:moveTo>
                    <a:pt x="0" y="0"/>
                  </a:moveTo>
                  <a:lnTo>
                    <a:pt x="0" y="6285"/>
                  </a:lnTo>
                  <a:lnTo>
                    <a:pt x="39596" y="6285"/>
                  </a:lnTo>
                  <a:lnTo>
                    <a:pt x="39596"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58" name="Google Shape;8658;p75"/>
            <p:cNvSpPr/>
            <p:nvPr/>
          </p:nvSpPr>
          <p:spPr>
            <a:xfrm>
              <a:off x="5474700" y="2106700"/>
              <a:ext cx="827225" cy="157150"/>
            </a:xfrm>
            <a:custGeom>
              <a:avLst/>
              <a:gdLst/>
              <a:ahLst/>
              <a:cxnLst/>
              <a:rect l="l" t="t" r="r" b="b"/>
              <a:pathLst>
                <a:path w="33089" h="6286" extrusionOk="0">
                  <a:moveTo>
                    <a:pt x="0" y="0"/>
                  </a:moveTo>
                  <a:lnTo>
                    <a:pt x="0" y="6285"/>
                  </a:lnTo>
                  <a:lnTo>
                    <a:pt x="33089" y="6285"/>
                  </a:lnTo>
                  <a:lnTo>
                    <a:pt x="33089"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59" name="Google Shape;8659;p75"/>
            <p:cNvSpPr/>
            <p:nvPr/>
          </p:nvSpPr>
          <p:spPr>
            <a:xfrm>
              <a:off x="6296450" y="1854475"/>
              <a:ext cx="827225" cy="157175"/>
            </a:xfrm>
            <a:custGeom>
              <a:avLst/>
              <a:gdLst/>
              <a:ahLst/>
              <a:cxnLst/>
              <a:rect l="l" t="t" r="r" b="b"/>
              <a:pathLst>
                <a:path w="33089" h="6287" extrusionOk="0">
                  <a:moveTo>
                    <a:pt x="0" y="1"/>
                  </a:moveTo>
                  <a:lnTo>
                    <a:pt x="0" y="6286"/>
                  </a:lnTo>
                  <a:lnTo>
                    <a:pt x="33089" y="6286"/>
                  </a:lnTo>
                  <a:lnTo>
                    <a:pt x="33089"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60" name="Google Shape;8660;p75"/>
            <p:cNvSpPr/>
            <p:nvPr/>
          </p:nvSpPr>
          <p:spPr>
            <a:xfrm>
              <a:off x="5637425" y="1854475"/>
              <a:ext cx="664500" cy="157175"/>
            </a:xfrm>
            <a:custGeom>
              <a:avLst/>
              <a:gdLst/>
              <a:ahLst/>
              <a:cxnLst/>
              <a:rect l="l" t="t" r="r" b="b"/>
              <a:pathLst>
                <a:path w="26580" h="6287" extrusionOk="0">
                  <a:moveTo>
                    <a:pt x="1" y="1"/>
                  </a:moveTo>
                  <a:lnTo>
                    <a:pt x="1" y="6286"/>
                  </a:lnTo>
                  <a:lnTo>
                    <a:pt x="26580" y="6286"/>
                  </a:lnTo>
                  <a:lnTo>
                    <a:pt x="26580"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61" name="Google Shape;8661;p75"/>
            <p:cNvSpPr/>
            <p:nvPr/>
          </p:nvSpPr>
          <p:spPr>
            <a:xfrm>
              <a:off x="6296450" y="1602275"/>
              <a:ext cx="501750" cy="157075"/>
            </a:xfrm>
            <a:custGeom>
              <a:avLst/>
              <a:gdLst/>
              <a:ahLst/>
              <a:cxnLst/>
              <a:rect l="l" t="t" r="r" b="b"/>
              <a:pathLst>
                <a:path w="20070" h="6283" extrusionOk="0">
                  <a:moveTo>
                    <a:pt x="0" y="1"/>
                  </a:moveTo>
                  <a:lnTo>
                    <a:pt x="0" y="6283"/>
                  </a:lnTo>
                  <a:lnTo>
                    <a:pt x="20069" y="6283"/>
                  </a:lnTo>
                  <a:lnTo>
                    <a:pt x="20069"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62" name="Google Shape;8662;p75"/>
            <p:cNvSpPr/>
            <p:nvPr/>
          </p:nvSpPr>
          <p:spPr>
            <a:xfrm>
              <a:off x="5800100" y="1602275"/>
              <a:ext cx="501825" cy="157075"/>
            </a:xfrm>
            <a:custGeom>
              <a:avLst/>
              <a:gdLst/>
              <a:ahLst/>
              <a:cxnLst/>
              <a:rect l="l" t="t" r="r" b="b"/>
              <a:pathLst>
                <a:path w="20073" h="6283" extrusionOk="0">
                  <a:moveTo>
                    <a:pt x="1" y="1"/>
                  </a:moveTo>
                  <a:lnTo>
                    <a:pt x="1" y="6283"/>
                  </a:lnTo>
                  <a:lnTo>
                    <a:pt x="20073" y="6283"/>
                  </a:lnTo>
                  <a:lnTo>
                    <a:pt x="20073"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63" name="Google Shape;8663;p75"/>
            <p:cNvSpPr/>
            <p:nvPr/>
          </p:nvSpPr>
          <p:spPr>
            <a:xfrm>
              <a:off x="6301225" y="1554475"/>
              <a:ext cx="25" cy="1550150"/>
            </a:xfrm>
            <a:custGeom>
              <a:avLst/>
              <a:gdLst/>
              <a:ahLst/>
              <a:cxnLst/>
              <a:rect l="l" t="t" r="r" b="b"/>
              <a:pathLst>
                <a:path w="1" h="62006" fill="none" extrusionOk="0">
                  <a:moveTo>
                    <a:pt x="1" y="0"/>
                  </a:moveTo>
                  <a:lnTo>
                    <a:pt x="1" y="62006"/>
                  </a:lnTo>
                </a:path>
              </a:pathLst>
            </a:custGeom>
            <a:noFill/>
            <a:ln w="9525" cap="flat" cmpd="sng">
              <a:solidFill>
                <a:schemeClr val="accent2"/>
              </a:solidFill>
              <a:prstDash val="solid"/>
              <a:miter lim="2997"/>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664" name="Google Shape;8664;p75"/>
          <p:cNvGrpSpPr/>
          <p:nvPr/>
        </p:nvGrpSpPr>
        <p:grpSpPr>
          <a:xfrm rot="10800000">
            <a:off x="5697085" y="4701415"/>
            <a:ext cx="1889844" cy="1183928"/>
            <a:chOff x="5645403" y="2920021"/>
            <a:chExt cx="2650800" cy="2180614"/>
          </a:xfrm>
        </p:grpSpPr>
        <p:sp>
          <p:nvSpPr>
            <p:cNvPr id="8665" name="Google Shape;8665;p75"/>
            <p:cNvSpPr/>
            <p:nvPr/>
          </p:nvSpPr>
          <p:spPr>
            <a:xfrm>
              <a:off x="5772903" y="2920021"/>
              <a:ext cx="2523300" cy="4692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cxnSp>
          <p:nvCxnSpPr>
            <p:cNvPr id="8666" name="Google Shape;8666;p75"/>
            <p:cNvCxnSpPr>
              <a:stCxn id="8665" idx="1"/>
            </p:cNvCxnSpPr>
            <p:nvPr/>
          </p:nvCxnSpPr>
          <p:spPr>
            <a:xfrm rot="10800000">
              <a:off x="5645403" y="3154021"/>
              <a:ext cx="127500" cy="600"/>
            </a:xfrm>
            <a:prstGeom prst="straightConnector1">
              <a:avLst/>
            </a:prstGeom>
            <a:noFill/>
            <a:ln w="9525" cap="flat" cmpd="sng">
              <a:solidFill>
                <a:schemeClr val="accent2"/>
              </a:solidFill>
              <a:prstDash val="solid"/>
              <a:round/>
              <a:headEnd type="none" w="med" len="med"/>
              <a:tailEnd type="none" w="med" len="med"/>
            </a:ln>
          </p:spPr>
        </p:cxnSp>
        <p:sp>
          <p:nvSpPr>
            <p:cNvPr id="8667" name="Google Shape;8667;p75"/>
            <p:cNvSpPr/>
            <p:nvPr/>
          </p:nvSpPr>
          <p:spPr>
            <a:xfrm>
              <a:off x="6010040" y="3500932"/>
              <a:ext cx="2049000" cy="4692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cxnSp>
          <p:nvCxnSpPr>
            <p:cNvPr id="8668" name="Google Shape;8668;p75"/>
            <p:cNvCxnSpPr>
              <a:endCxn id="8667" idx="3"/>
            </p:cNvCxnSpPr>
            <p:nvPr/>
          </p:nvCxnSpPr>
          <p:spPr>
            <a:xfrm rot="10800000">
              <a:off x="8059040" y="3735532"/>
              <a:ext cx="135300" cy="0"/>
            </a:xfrm>
            <a:prstGeom prst="straightConnector1">
              <a:avLst/>
            </a:prstGeom>
            <a:noFill/>
            <a:ln w="9525" cap="flat" cmpd="sng">
              <a:solidFill>
                <a:schemeClr val="accent2"/>
              </a:solidFill>
              <a:prstDash val="solid"/>
              <a:round/>
              <a:headEnd type="none" w="med" len="med"/>
              <a:tailEnd type="none" w="med" len="med"/>
            </a:ln>
          </p:spPr>
        </p:cxnSp>
        <p:sp>
          <p:nvSpPr>
            <p:cNvPr id="8669" name="Google Shape;8669;p75"/>
            <p:cNvSpPr/>
            <p:nvPr/>
          </p:nvSpPr>
          <p:spPr>
            <a:xfrm>
              <a:off x="6299123" y="4066183"/>
              <a:ext cx="1470600" cy="4692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cxnSp>
          <p:nvCxnSpPr>
            <p:cNvPr id="8670" name="Google Shape;8670;p75"/>
            <p:cNvCxnSpPr>
              <a:stCxn id="8669" idx="1"/>
            </p:cNvCxnSpPr>
            <p:nvPr/>
          </p:nvCxnSpPr>
          <p:spPr>
            <a:xfrm rot="10800000">
              <a:off x="6175223" y="4300183"/>
              <a:ext cx="123900" cy="600"/>
            </a:xfrm>
            <a:prstGeom prst="straightConnector1">
              <a:avLst/>
            </a:prstGeom>
            <a:noFill/>
            <a:ln w="9525" cap="flat" cmpd="sng">
              <a:solidFill>
                <a:schemeClr val="accent2"/>
              </a:solidFill>
              <a:prstDash val="solid"/>
              <a:round/>
              <a:headEnd type="none" w="med" len="med"/>
              <a:tailEnd type="none" w="med" len="med"/>
            </a:ln>
          </p:spPr>
        </p:cxnSp>
        <p:sp>
          <p:nvSpPr>
            <p:cNvPr id="8671" name="Google Shape;8671;p75"/>
            <p:cNvSpPr/>
            <p:nvPr/>
          </p:nvSpPr>
          <p:spPr>
            <a:xfrm>
              <a:off x="6629161" y="4631435"/>
              <a:ext cx="810600" cy="469200"/>
            </a:xfrm>
            <a:prstGeom prst="rect">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cxnSp>
          <p:nvCxnSpPr>
            <p:cNvPr id="8672" name="Google Shape;8672;p75"/>
            <p:cNvCxnSpPr>
              <a:endCxn id="8671" idx="3"/>
            </p:cNvCxnSpPr>
            <p:nvPr/>
          </p:nvCxnSpPr>
          <p:spPr>
            <a:xfrm flipH="1">
              <a:off x="7439761" y="4864535"/>
              <a:ext cx="104400" cy="1500"/>
            </a:xfrm>
            <a:prstGeom prst="straightConnector1">
              <a:avLst/>
            </a:prstGeom>
            <a:noFill/>
            <a:ln w="9525" cap="flat" cmpd="sng">
              <a:solidFill>
                <a:schemeClr val="accent2"/>
              </a:solidFill>
              <a:prstDash val="solid"/>
              <a:round/>
              <a:headEnd type="none" w="med" len="med"/>
              <a:tailEnd type="none" w="med" len="med"/>
            </a:ln>
          </p:spPr>
        </p:cxnSp>
      </p:grpSp>
      <p:grpSp>
        <p:nvGrpSpPr>
          <p:cNvPr id="8673" name="Google Shape;8673;p75"/>
          <p:cNvGrpSpPr/>
          <p:nvPr/>
        </p:nvGrpSpPr>
        <p:grpSpPr>
          <a:xfrm>
            <a:off x="9830898" y="3239222"/>
            <a:ext cx="1428991" cy="1362105"/>
            <a:chOff x="7189833" y="2022667"/>
            <a:chExt cx="1251159" cy="1192597"/>
          </a:xfrm>
        </p:grpSpPr>
        <p:sp>
          <p:nvSpPr>
            <p:cNvPr id="8674" name="Google Shape;8674;p75"/>
            <p:cNvSpPr/>
            <p:nvPr/>
          </p:nvSpPr>
          <p:spPr>
            <a:xfrm>
              <a:off x="7474366" y="2461318"/>
              <a:ext cx="682343" cy="220186"/>
            </a:xfrm>
            <a:custGeom>
              <a:avLst/>
              <a:gdLst/>
              <a:ahLst/>
              <a:cxnLst/>
              <a:rect l="l" t="t" r="r" b="b"/>
              <a:pathLst>
                <a:path w="125546" h="40494" extrusionOk="0">
                  <a:moveTo>
                    <a:pt x="22196" y="1"/>
                  </a:moveTo>
                  <a:lnTo>
                    <a:pt x="8133" y="25661"/>
                  </a:lnTo>
                  <a:lnTo>
                    <a:pt x="1" y="40494"/>
                  </a:lnTo>
                  <a:lnTo>
                    <a:pt x="125545" y="40494"/>
                  </a:lnTo>
                  <a:lnTo>
                    <a:pt x="117413" y="25661"/>
                  </a:lnTo>
                  <a:lnTo>
                    <a:pt x="103351"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75" name="Google Shape;8675;p75"/>
            <p:cNvSpPr/>
            <p:nvPr/>
          </p:nvSpPr>
          <p:spPr>
            <a:xfrm>
              <a:off x="7602697" y="2022667"/>
              <a:ext cx="426517" cy="402424"/>
            </a:xfrm>
            <a:custGeom>
              <a:avLst/>
              <a:gdLst/>
              <a:ahLst/>
              <a:cxnLst/>
              <a:rect l="l" t="t" r="r" b="b"/>
              <a:pathLst>
                <a:path w="78476" h="74009" extrusionOk="0">
                  <a:moveTo>
                    <a:pt x="39246" y="0"/>
                  </a:moveTo>
                  <a:lnTo>
                    <a:pt x="1" y="74009"/>
                  </a:lnTo>
                  <a:lnTo>
                    <a:pt x="78476" y="74009"/>
                  </a:lnTo>
                  <a:lnTo>
                    <a:pt x="39246"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76" name="Google Shape;8676;p75"/>
            <p:cNvSpPr/>
            <p:nvPr/>
          </p:nvSpPr>
          <p:spPr>
            <a:xfrm>
              <a:off x="7189833" y="2972969"/>
              <a:ext cx="1251159" cy="242295"/>
            </a:xfrm>
            <a:custGeom>
              <a:avLst/>
              <a:gdLst/>
              <a:ahLst/>
              <a:cxnLst/>
              <a:rect l="l" t="t" r="r" b="b"/>
              <a:pathLst>
                <a:path w="230204" h="44560" extrusionOk="0">
                  <a:moveTo>
                    <a:pt x="25737" y="1"/>
                  </a:moveTo>
                  <a:lnTo>
                    <a:pt x="0" y="44560"/>
                  </a:lnTo>
                  <a:lnTo>
                    <a:pt x="230204" y="44560"/>
                  </a:lnTo>
                  <a:lnTo>
                    <a:pt x="204467"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77" name="Google Shape;8677;p75"/>
            <p:cNvSpPr/>
            <p:nvPr/>
          </p:nvSpPr>
          <p:spPr>
            <a:xfrm>
              <a:off x="7340931" y="2717730"/>
              <a:ext cx="950049" cy="219012"/>
            </a:xfrm>
            <a:custGeom>
              <a:avLst/>
              <a:gdLst/>
              <a:ahLst/>
              <a:cxnLst/>
              <a:rect l="l" t="t" r="r" b="b"/>
              <a:pathLst>
                <a:path w="174802" h="40278" extrusionOk="0">
                  <a:moveTo>
                    <a:pt x="22750" y="1"/>
                  </a:moveTo>
                  <a:lnTo>
                    <a:pt x="0" y="40278"/>
                  </a:lnTo>
                  <a:lnTo>
                    <a:pt x="174802" y="40278"/>
                  </a:lnTo>
                  <a:lnTo>
                    <a:pt x="152053"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678" name="Google Shape;8678;p75"/>
          <p:cNvGrpSpPr/>
          <p:nvPr/>
        </p:nvGrpSpPr>
        <p:grpSpPr>
          <a:xfrm>
            <a:off x="952592" y="3807765"/>
            <a:ext cx="2260499" cy="2081116"/>
            <a:chOff x="727421" y="2828315"/>
            <a:chExt cx="1695374" cy="1560837"/>
          </a:xfrm>
        </p:grpSpPr>
        <p:grpSp>
          <p:nvGrpSpPr>
            <p:cNvPr id="8679" name="Google Shape;8679;p75"/>
            <p:cNvGrpSpPr/>
            <p:nvPr/>
          </p:nvGrpSpPr>
          <p:grpSpPr>
            <a:xfrm>
              <a:off x="819108" y="2882501"/>
              <a:ext cx="103104" cy="1426186"/>
              <a:chOff x="4674013" y="3100904"/>
              <a:chExt cx="122758" cy="1698043"/>
            </a:xfrm>
          </p:grpSpPr>
          <p:sp>
            <p:nvSpPr>
              <p:cNvPr id="8680" name="Google Shape;8680;p75"/>
              <p:cNvSpPr/>
              <p:nvPr/>
            </p:nvSpPr>
            <p:spPr>
              <a:xfrm>
                <a:off x="46740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81" name="Google Shape;8681;p75"/>
              <p:cNvSpPr/>
              <p:nvPr/>
            </p:nvSpPr>
            <p:spPr>
              <a:xfrm>
                <a:off x="46740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82" name="Google Shape;8682;p75"/>
              <p:cNvSpPr/>
              <p:nvPr/>
            </p:nvSpPr>
            <p:spPr>
              <a:xfrm>
                <a:off x="46740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83" name="Google Shape;8683;p75"/>
              <p:cNvSpPr/>
              <p:nvPr/>
            </p:nvSpPr>
            <p:spPr>
              <a:xfrm>
                <a:off x="46740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84" name="Google Shape;8684;p75"/>
              <p:cNvSpPr/>
              <p:nvPr/>
            </p:nvSpPr>
            <p:spPr>
              <a:xfrm>
                <a:off x="46740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85" name="Google Shape;8685;p75"/>
              <p:cNvSpPr/>
              <p:nvPr/>
            </p:nvSpPr>
            <p:spPr>
              <a:xfrm>
                <a:off x="46740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86" name="Google Shape;8686;p75"/>
              <p:cNvSpPr/>
              <p:nvPr/>
            </p:nvSpPr>
            <p:spPr>
              <a:xfrm>
                <a:off x="46740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687" name="Google Shape;8687;p75"/>
            <p:cNvGrpSpPr/>
            <p:nvPr/>
          </p:nvGrpSpPr>
          <p:grpSpPr>
            <a:xfrm>
              <a:off x="1062475" y="2882501"/>
              <a:ext cx="103104" cy="1426186"/>
              <a:chOff x="4940438" y="3100904"/>
              <a:chExt cx="122758" cy="1698043"/>
            </a:xfrm>
          </p:grpSpPr>
          <p:sp>
            <p:nvSpPr>
              <p:cNvPr id="8688" name="Google Shape;8688;p75"/>
              <p:cNvSpPr/>
              <p:nvPr/>
            </p:nvSpPr>
            <p:spPr>
              <a:xfrm>
                <a:off x="4940438"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89" name="Google Shape;8689;p75"/>
              <p:cNvSpPr/>
              <p:nvPr/>
            </p:nvSpPr>
            <p:spPr>
              <a:xfrm>
                <a:off x="4940438"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90" name="Google Shape;8690;p75"/>
              <p:cNvSpPr/>
              <p:nvPr/>
            </p:nvSpPr>
            <p:spPr>
              <a:xfrm>
                <a:off x="4940438"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91" name="Google Shape;8691;p75"/>
              <p:cNvSpPr/>
              <p:nvPr/>
            </p:nvSpPr>
            <p:spPr>
              <a:xfrm>
                <a:off x="4940438"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92" name="Google Shape;8692;p75"/>
              <p:cNvSpPr/>
              <p:nvPr/>
            </p:nvSpPr>
            <p:spPr>
              <a:xfrm>
                <a:off x="4940438"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93" name="Google Shape;8693;p75"/>
              <p:cNvSpPr/>
              <p:nvPr/>
            </p:nvSpPr>
            <p:spPr>
              <a:xfrm>
                <a:off x="4940438"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94" name="Google Shape;8694;p75"/>
              <p:cNvSpPr/>
              <p:nvPr/>
            </p:nvSpPr>
            <p:spPr>
              <a:xfrm>
                <a:off x="4940438"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695" name="Google Shape;8695;p75"/>
            <p:cNvGrpSpPr/>
            <p:nvPr/>
          </p:nvGrpSpPr>
          <p:grpSpPr>
            <a:xfrm>
              <a:off x="1299324" y="2882501"/>
              <a:ext cx="103104" cy="1426186"/>
              <a:chOff x="5206863" y="3100904"/>
              <a:chExt cx="122758" cy="1698043"/>
            </a:xfrm>
          </p:grpSpPr>
          <p:sp>
            <p:nvSpPr>
              <p:cNvPr id="8696" name="Google Shape;8696;p75"/>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97" name="Google Shape;8697;p75"/>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98" name="Google Shape;8698;p75"/>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699" name="Google Shape;8699;p75"/>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00" name="Google Shape;8700;p75"/>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01" name="Google Shape;8701;p75"/>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02" name="Google Shape;8702;p75"/>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703" name="Google Shape;8703;p75"/>
            <p:cNvGrpSpPr/>
            <p:nvPr/>
          </p:nvGrpSpPr>
          <p:grpSpPr>
            <a:xfrm>
              <a:off x="1786057" y="2882501"/>
              <a:ext cx="103104" cy="1426186"/>
              <a:chOff x="6006138" y="3143629"/>
              <a:chExt cx="122758" cy="1698043"/>
            </a:xfrm>
          </p:grpSpPr>
          <p:sp>
            <p:nvSpPr>
              <p:cNvPr id="8704" name="Google Shape;8704;p75"/>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05" name="Google Shape;8705;p75"/>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06" name="Google Shape;8706;p75"/>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07" name="Google Shape;8707;p75"/>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08" name="Google Shape;8708;p75"/>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09" name="Google Shape;8709;p75"/>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10" name="Google Shape;8710;p75"/>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711" name="Google Shape;8711;p75"/>
            <p:cNvGrpSpPr/>
            <p:nvPr/>
          </p:nvGrpSpPr>
          <p:grpSpPr>
            <a:xfrm>
              <a:off x="2029422" y="2882501"/>
              <a:ext cx="103104" cy="1426186"/>
              <a:chOff x="6805413" y="3100904"/>
              <a:chExt cx="122758" cy="1698043"/>
            </a:xfrm>
          </p:grpSpPr>
          <p:sp>
            <p:nvSpPr>
              <p:cNvPr id="8712" name="Google Shape;8712;p75"/>
              <p:cNvSpPr/>
              <p:nvPr/>
            </p:nvSpPr>
            <p:spPr>
              <a:xfrm>
                <a:off x="68054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13" name="Google Shape;8713;p75"/>
              <p:cNvSpPr/>
              <p:nvPr/>
            </p:nvSpPr>
            <p:spPr>
              <a:xfrm>
                <a:off x="68054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14" name="Google Shape;8714;p75"/>
              <p:cNvSpPr/>
              <p:nvPr/>
            </p:nvSpPr>
            <p:spPr>
              <a:xfrm>
                <a:off x="68054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15" name="Google Shape;8715;p75"/>
              <p:cNvSpPr/>
              <p:nvPr/>
            </p:nvSpPr>
            <p:spPr>
              <a:xfrm>
                <a:off x="68054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16" name="Google Shape;8716;p75"/>
              <p:cNvSpPr/>
              <p:nvPr/>
            </p:nvSpPr>
            <p:spPr>
              <a:xfrm>
                <a:off x="68054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17" name="Google Shape;8717;p75"/>
              <p:cNvSpPr/>
              <p:nvPr/>
            </p:nvSpPr>
            <p:spPr>
              <a:xfrm>
                <a:off x="68054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18" name="Google Shape;8718;p75"/>
              <p:cNvSpPr/>
              <p:nvPr/>
            </p:nvSpPr>
            <p:spPr>
              <a:xfrm>
                <a:off x="68054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719" name="Google Shape;8719;p75"/>
            <p:cNvGrpSpPr/>
            <p:nvPr/>
          </p:nvGrpSpPr>
          <p:grpSpPr>
            <a:xfrm>
              <a:off x="727421" y="2828315"/>
              <a:ext cx="1695374" cy="1560837"/>
              <a:chOff x="734799" y="2782450"/>
              <a:chExt cx="1571100" cy="1577400"/>
            </a:xfrm>
          </p:grpSpPr>
          <p:cxnSp>
            <p:nvCxnSpPr>
              <p:cNvPr id="8720" name="Google Shape;8720;p75"/>
              <p:cNvCxnSpPr/>
              <p:nvPr/>
            </p:nvCxnSpPr>
            <p:spPr>
              <a:xfrm>
                <a:off x="743025" y="2782450"/>
                <a:ext cx="0" cy="1577400"/>
              </a:xfrm>
              <a:prstGeom prst="straightConnector1">
                <a:avLst/>
              </a:prstGeom>
              <a:noFill/>
              <a:ln w="19050" cap="flat" cmpd="sng">
                <a:solidFill>
                  <a:schemeClr val="accent2"/>
                </a:solidFill>
                <a:prstDash val="solid"/>
                <a:round/>
                <a:headEnd type="none" w="med" len="med"/>
                <a:tailEnd type="none" w="med" len="med"/>
              </a:ln>
            </p:spPr>
          </p:cxnSp>
          <p:cxnSp>
            <p:nvCxnSpPr>
              <p:cNvPr id="8721" name="Google Shape;8721;p75"/>
              <p:cNvCxnSpPr/>
              <p:nvPr/>
            </p:nvCxnSpPr>
            <p:spPr>
              <a:xfrm rot="10800000">
                <a:off x="734799" y="4359850"/>
                <a:ext cx="1571100" cy="0"/>
              </a:xfrm>
              <a:prstGeom prst="straightConnector1">
                <a:avLst/>
              </a:prstGeom>
              <a:noFill/>
              <a:ln w="19050" cap="flat" cmpd="sng">
                <a:solidFill>
                  <a:schemeClr val="accent2"/>
                </a:solidFill>
                <a:prstDash val="solid"/>
                <a:round/>
                <a:headEnd type="none" w="med" len="med"/>
                <a:tailEnd type="none" w="med" len="med"/>
              </a:ln>
            </p:spPr>
          </p:cxnSp>
        </p:grpSp>
        <p:grpSp>
          <p:nvGrpSpPr>
            <p:cNvPr id="8722" name="Google Shape;8722;p75"/>
            <p:cNvGrpSpPr/>
            <p:nvPr/>
          </p:nvGrpSpPr>
          <p:grpSpPr>
            <a:xfrm>
              <a:off x="2272795" y="2882501"/>
              <a:ext cx="103104" cy="1426186"/>
              <a:chOff x="5206863" y="3100904"/>
              <a:chExt cx="122758" cy="1698043"/>
            </a:xfrm>
          </p:grpSpPr>
          <p:sp>
            <p:nvSpPr>
              <p:cNvPr id="8723" name="Google Shape;8723;p75"/>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24" name="Google Shape;8724;p75"/>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25" name="Google Shape;8725;p75"/>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26" name="Google Shape;8726;p75"/>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27" name="Google Shape;8727;p75"/>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28" name="Google Shape;8728;p75"/>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29" name="Google Shape;8729;p75"/>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730" name="Google Shape;8730;p75"/>
            <p:cNvGrpSpPr/>
            <p:nvPr/>
          </p:nvGrpSpPr>
          <p:grpSpPr>
            <a:xfrm>
              <a:off x="1542694" y="2882501"/>
              <a:ext cx="103104" cy="1426186"/>
              <a:chOff x="6006138" y="3143629"/>
              <a:chExt cx="122758" cy="1698043"/>
            </a:xfrm>
          </p:grpSpPr>
          <p:sp>
            <p:nvSpPr>
              <p:cNvPr id="8731" name="Google Shape;8731;p75"/>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32" name="Google Shape;8732;p75"/>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33" name="Google Shape;8733;p75"/>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34" name="Google Shape;8734;p75"/>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35" name="Google Shape;8735;p75"/>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36" name="Google Shape;8736;p75"/>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37" name="Google Shape;8737;p75"/>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solidFill>
                  <a:schemeClr val="accent2"/>
                </a:solidFill>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grpSp>
        <p:nvGrpSpPr>
          <p:cNvPr id="8738" name="Google Shape;8738;p75"/>
          <p:cNvGrpSpPr/>
          <p:nvPr/>
        </p:nvGrpSpPr>
        <p:grpSpPr>
          <a:xfrm>
            <a:off x="7897365" y="3244526"/>
            <a:ext cx="1664724" cy="1367092"/>
            <a:chOff x="5183758" y="1210600"/>
            <a:chExt cx="3605380" cy="2960783"/>
          </a:xfrm>
        </p:grpSpPr>
        <p:sp>
          <p:nvSpPr>
            <p:cNvPr id="8739" name="Google Shape;8739;p75"/>
            <p:cNvSpPr/>
            <p:nvPr/>
          </p:nvSpPr>
          <p:spPr>
            <a:xfrm>
              <a:off x="5479658" y="1210600"/>
              <a:ext cx="3108190" cy="632425"/>
            </a:xfrm>
            <a:custGeom>
              <a:avLst/>
              <a:gdLst/>
              <a:ahLst/>
              <a:cxnLst/>
              <a:rect l="l" t="t" r="r" b="b"/>
              <a:pathLst>
                <a:path w="117257" h="25297" extrusionOk="0">
                  <a:moveTo>
                    <a:pt x="1" y="0"/>
                  </a:moveTo>
                  <a:lnTo>
                    <a:pt x="14647" y="25297"/>
                  </a:lnTo>
                  <a:lnTo>
                    <a:pt x="102066" y="25297"/>
                  </a:lnTo>
                  <a:lnTo>
                    <a:pt x="117257"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40" name="Google Shape;8740;p75"/>
            <p:cNvSpPr/>
            <p:nvPr/>
          </p:nvSpPr>
          <p:spPr>
            <a:xfrm>
              <a:off x="5769162" y="1842998"/>
              <a:ext cx="2424880" cy="631925"/>
            </a:xfrm>
            <a:custGeom>
              <a:avLst/>
              <a:gdLst/>
              <a:ahLst/>
              <a:cxnLst/>
              <a:rect l="l" t="t" r="r" b="b"/>
              <a:pathLst>
                <a:path w="91479" h="25277" extrusionOk="0">
                  <a:moveTo>
                    <a:pt x="1" y="1"/>
                  </a:moveTo>
                  <a:lnTo>
                    <a:pt x="14647" y="25276"/>
                  </a:lnTo>
                  <a:lnTo>
                    <a:pt x="76602" y="25276"/>
                  </a:lnTo>
                  <a:lnTo>
                    <a:pt x="91479"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41" name="Google Shape;8741;p75"/>
            <p:cNvSpPr/>
            <p:nvPr/>
          </p:nvSpPr>
          <p:spPr>
            <a:xfrm>
              <a:off x="6065319" y="2474896"/>
              <a:ext cx="1739369" cy="632450"/>
            </a:xfrm>
            <a:custGeom>
              <a:avLst/>
              <a:gdLst/>
              <a:ahLst/>
              <a:cxnLst/>
              <a:rect l="l" t="t" r="r" b="b"/>
              <a:pathLst>
                <a:path w="65618" h="25298" extrusionOk="0">
                  <a:moveTo>
                    <a:pt x="1" y="0"/>
                  </a:moveTo>
                  <a:lnTo>
                    <a:pt x="14417" y="25297"/>
                  </a:lnTo>
                  <a:lnTo>
                    <a:pt x="50887" y="25297"/>
                  </a:lnTo>
                  <a:lnTo>
                    <a:pt x="65617"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42" name="Google Shape;8742;p75"/>
            <p:cNvSpPr/>
            <p:nvPr/>
          </p:nvSpPr>
          <p:spPr>
            <a:xfrm>
              <a:off x="6354293" y="3107319"/>
              <a:ext cx="1061572" cy="632425"/>
            </a:xfrm>
            <a:custGeom>
              <a:avLst/>
              <a:gdLst/>
              <a:ahLst/>
              <a:cxnLst/>
              <a:rect l="l" t="t" r="r" b="b"/>
              <a:pathLst>
                <a:path w="40048" h="25297" extrusionOk="0">
                  <a:moveTo>
                    <a:pt x="0" y="0"/>
                  </a:moveTo>
                  <a:lnTo>
                    <a:pt x="14668" y="25297"/>
                  </a:lnTo>
                  <a:lnTo>
                    <a:pt x="25360" y="25297"/>
                  </a:lnTo>
                  <a:lnTo>
                    <a:pt x="40048"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cxnSp>
          <p:nvCxnSpPr>
            <p:cNvPr id="8743" name="Google Shape;8743;p75"/>
            <p:cNvCxnSpPr/>
            <p:nvPr/>
          </p:nvCxnSpPr>
          <p:spPr>
            <a:xfrm>
              <a:off x="5183758" y="2382654"/>
              <a:ext cx="922800" cy="0"/>
            </a:xfrm>
            <a:prstGeom prst="straightConnector1">
              <a:avLst/>
            </a:prstGeom>
            <a:noFill/>
            <a:ln w="9525" cap="flat" cmpd="sng">
              <a:solidFill>
                <a:schemeClr val="accent2"/>
              </a:solidFill>
              <a:prstDash val="solid"/>
              <a:round/>
              <a:headEnd type="oval" w="med" len="med"/>
              <a:tailEnd type="none" w="med" len="med"/>
            </a:ln>
          </p:spPr>
        </p:cxnSp>
        <p:cxnSp>
          <p:nvCxnSpPr>
            <p:cNvPr id="8744" name="Google Shape;8744;p75"/>
            <p:cNvCxnSpPr/>
            <p:nvPr/>
          </p:nvCxnSpPr>
          <p:spPr>
            <a:xfrm rot="10800000">
              <a:off x="8225195" y="1765431"/>
              <a:ext cx="559200" cy="0"/>
            </a:xfrm>
            <a:prstGeom prst="straightConnector1">
              <a:avLst/>
            </a:prstGeom>
            <a:noFill/>
            <a:ln w="9525" cap="flat" cmpd="sng">
              <a:solidFill>
                <a:schemeClr val="accent2"/>
              </a:solidFill>
              <a:prstDash val="solid"/>
              <a:round/>
              <a:headEnd type="oval" w="med" len="med"/>
              <a:tailEnd type="none" w="med" len="med"/>
            </a:ln>
          </p:spPr>
        </p:cxnSp>
        <p:cxnSp>
          <p:nvCxnSpPr>
            <p:cNvPr id="8745" name="Google Shape;8745;p75"/>
            <p:cNvCxnSpPr/>
            <p:nvPr/>
          </p:nvCxnSpPr>
          <p:spPr>
            <a:xfrm rot="10800000">
              <a:off x="7504838" y="2943528"/>
              <a:ext cx="1284300" cy="0"/>
            </a:xfrm>
            <a:prstGeom prst="straightConnector1">
              <a:avLst/>
            </a:prstGeom>
            <a:noFill/>
            <a:ln w="9525" cap="flat" cmpd="sng">
              <a:solidFill>
                <a:schemeClr val="accent2"/>
              </a:solidFill>
              <a:prstDash val="solid"/>
              <a:round/>
              <a:headEnd type="oval" w="med" len="med"/>
              <a:tailEnd type="none" w="med" len="med"/>
            </a:ln>
          </p:spPr>
        </p:cxnSp>
        <p:cxnSp>
          <p:nvCxnSpPr>
            <p:cNvPr id="8746" name="Google Shape;8746;p75"/>
            <p:cNvCxnSpPr/>
            <p:nvPr/>
          </p:nvCxnSpPr>
          <p:spPr>
            <a:xfrm>
              <a:off x="5759284" y="3630350"/>
              <a:ext cx="922800" cy="0"/>
            </a:xfrm>
            <a:prstGeom prst="straightConnector1">
              <a:avLst/>
            </a:prstGeom>
            <a:noFill/>
            <a:ln w="9525" cap="flat" cmpd="sng">
              <a:solidFill>
                <a:schemeClr val="accent2"/>
              </a:solidFill>
              <a:prstDash val="solid"/>
              <a:round/>
              <a:headEnd type="oval" w="med" len="med"/>
              <a:tailEnd type="none" w="med" len="med"/>
            </a:ln>
          </p:spPr>
        </p:cxnSp>
        <p:sp>
          <p:nvSpPr>
            <p:cNvPr id="8747" name="Google Shape;8747;p75"/>
            <p:cNvSpPr/>
            <p:nvPr/>
          </p:nvSpPr>
          <p:spPr>
            <a:xfrm>
              <a:off x="6601902" y="3746583"/>
              <a:ext cx="566400" cy="424800"/>
            </a:xfrm>
            <a:prstGeom prst="downArrow">
              <a:avLst>
                <a:gd name="adj1" fmla="val 50000"/>
                <a:gd name="adj2" fmla="val 50000"/>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748" name="Google Shape;8748;p75"/>
          <p:cNvGrpSpPr/>
          <p:nvPr/>
        </p:nvGrpSpPr>
        <p:grpSpPr>
          <a:xfrm>
            <a:off x="7706781" y="4762281"/>
            <a:ext cx="3553108" cy="1124587"/>
            <a:chOff x="5916567" y="1099697"/>
            <a:chExt cx="2556683" cy="809211"/>
          </a:xfrm>
        </p:grpSpPr>
        <p:sp>
          <p:nvSpPr>
            <p:cNvPr id="8749" name="Google Shape;8749;p75"/>
            <p:cNvSpPr/>
            <p:nvPr/>
          </p:nvSpPr>
          <p:spPr>
            <a:xfrm>
              <a:off x="5916567" y="1105515"/>
              <a:ext cx="2329202" cy="797642"/>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50" name="Google Shape;8750;p75"/>
            <p:cNvSpPr/>
            <p:nvPr/>
          </p:nvSpPr>
          <p:spPr>
            <a:xfrm>
              <a:off x="6719328" y="1353967"/>
              <a:ext cx="156983" cy="301221"/>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51" name="Google Shape;8751;p75"/>
            <p:cNvSpPr/>
            <p:nvPr/>
          </p:nvSpPr>
          <p:spPr>
            <a:xfrm>
              <a:off x="7142762" y="1276612"/>
              <a:ext cx="217467" cy="455564"/>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52" name="Google Shape;8752;p75"/>
            <p:cNvSpPr/>
            <p:nvPr/>
          </p:nvSpPr>
          <p:spPr>
            <a:xfrm>
              <a:off x="7621211" y="1188419"/>
              <a:ext cx="293739" cy="631637"/>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53" name="Google Shape;8753;p75"/>
            <p:cNvSpPr/>
            <p:nvPr/>
          </p:nvSpPr>
          <p:spPr>
            <a:xfrm>
              <a:off x="8279421" y="1099697"/>
              <a:ext cx="54" cy="0"/>
            </a:xfrm>
            <a:custGeom>
              <a:avLst/>
              <a:gdLst/>
              <a:ahLst/>
              <a:cxnLst/>
              <a:rect l="l" t="t" r="r" b="b"/>
              <a:pathLst>
                <a:path w="6" extrusionOk="0">
                  <a:moveTo>
                    <a:pt x="5" y="0"/>
                  </a:moveTo>
                  <a:lnTo>
                    <a:pt x="1" y="0"/>
                  </a:lnTo>
                  <a:close/>
                </a:path>
              </a:pathLst>
            </a:custGeom>
            <a:solidFill>
              <a:srgbClr val="E3E9ED"/>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54" name="Google Shape;8754;p75"/>
            <p:cNvSpPr/>
            <p:nvPr/>
          </p:nvSpPr>
          <p:spPr>
            <a:xfrm>
              <a:off x="8245760" y="1099697"/>
              <a:ext cx="33670" cy="5791"/>
            </a:xfrm>
            <a:custGeom>
              <a:avLst/>
              <a:gdLst/>
              <a:ahLst/>
              <a:cxnLst/>
              <a:rect l="l" t="t" r="r" b="b"/>
              <a:pathLst>
                <a:path w="3762" h="647" extrusionOk="0">
                  <a:moveTo>
                    <a:pt x="3662" y="0"/>
                  </a:moveTo>
                  <a:cubicBezTo>
                    <a:pt x="2415" y="0"/>
                    <a:pt x="1194" y="222"/>
                    <a:pt x="1" y="646"/>
                  </a:cubicBezTo>
                  <a:lnTo>
                    <a:pt x="3762" y="0"/>
                  </a:lnTo>
                  <a:close/>
                </a:path>
              </a:pathLst>
            </a:custGeom>
            <a:solidFill>
              <a:srgbClr val="CFD9E0"/>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55" name="Google Shape;8755;p75"/>
            <p:cNvSpPr/>
            <p:nvPr/>
          </p:nvSpPr>
          <p:spPr>
            <a:xfrm>
              <a:off x="8085689" y="1099747"/>
              <a:ext cx="387562" cy="809161"/>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56" name="Google Shape;8756;p75"/>
            <p:cNvSpPr/>
            <p:nvPr/>
          </p:nvSpPr>
          <p:spPr>
            <a:xfrm>
              <a:off x="6372480" y="1417485"/>
              <a:ext cx="104679" cy="173370"/>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757" name="Google Shape;8757;p75"/>
          <p:cNvGrpSpPr/>
          <p:nvPr/>
        </p:nvGrpSpPr>
        <p:grpSpPr>
          <a:xfrm>
            <a:off x="7850167" y="1627427"/>
            <a:ext cx="1733135" cy="1364451"/>
            <a:chOff x="5900602" y="1193063"/>
            <a:chExt cx="1299851" cy="1023338"/>
          </a:xfrm>
        </p:grpSpPr>
        <p:grpSp>
          <p:nvGrpSpPr>
            <p:cNvPr id="8758" name="Google Shape;8758;p75"/>
            <p:cNvGrpSpPr/>
            <p:nvPr/>
          </p:nvGrpSpPr>
          <p:grpSpPr>
            <a:xfrm>
              <a:off x="6743564" y="1193063"/>
              <a:ext cx="456889" cy="700379"/>
              <a:chOff x="6743564" y="1193063"/>
              <a:chExt cx="456889" cy="700379"/>
            </a:xfrm>
          </p:grpSpPr>
          <p:grpSp>
            <p:nvGrpSpPr>
              <p:cNvPr id="8759" name="Google Shape;8759;p75"/>
              <p:cNvGrpSpPr/>
              <p:nvPr/>
            </p:nvGrpSpPr>
            <p:grpSpPr>
              <a:xfrm>
                <a:off x="6743564" y="1690731"/>
                <a:ext cx="214402" cy="202710"/>
                <a:chOff x="6743564" y="1690731"/>
                <a:chExt cx="214402" cy="202710"/>
              </a:xfrm>
            </p:grpSpPr>
            <p:sp>
              <p:nvSpPr>
                <p:cNvPr id="8760" name="Google Shape;8760;p75"/>
                <p:cNvSpPr/>
                <p:nvPr/>
              </p:nvSpPr>
              <p:spPr>
                <a:xfrm rot="-5400000">
                  <a:off x="6796932" y="1637364"/>
                  <a:ext cx="107666" cy="214402"/>
                </a:xfrm>
                <a:custGeom>
                  <a:avLst/>
                  <a:gdLst/>
                  <a:ahLst/>
                  <a:cxnLst/>
                  <a:rect l="l" t="t" r="r" b="b"/>
                  <a:pathLst>
                    <a:path w="12379" h="24651" extrusionOk="0">
                      <a:moveTo>
                        <a:pt x="727" y="0"/>
                      </a:moveTo>
                      <a:cubicBezTo>
                        <a:pt x="483" y="0"/>
                        <a:pt x="243" y="4"/>
                        <a:pt x="1" y="7"/>
                      </a:cubicBezTo>
                      <a:lnTo>
                        <a:pt x="1" y="23223"/>
                      </a:lnTo>
                      <a:lnTo>
                        <a:pt x="727" y="24650"/>
                      </a:lnTo>
                      <a:lnTo>
                        <a:pt x="12378" y="1737"/>
                      </a:lnTo>
                      <a:cubicBezTo>
                        <a:pt x="8795" y="619"/>
                        <a:pt x="4857" y="0"/>
                        <a:pt x="727"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61" name="Google Shape;8761;p75"/>
                <p:cNvSpPr/>
                <p:nvPr/>
              </p:nvSpPr>
              <p:spPr>
                <a:xfrm rot="-5400000">
                  <a:off x="6797058" y="1744962"/>
                  <a:ext cx="95046" cy="201912"/>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762" name="Google Shape;8762;p75"/>
              <p:cNvGrpSpPr/>
              <p:nvPr/>
            </p:nvGrpSpPr>
            <p:grpSpPr>
              <a:xfrm>
                <a:off x="6915505" y="1193063"/>
                <a:ext cx="284947" cy="589637"/>
                <a:chOff x="6915505" y="1193063"/>
                <a:chExt cx="284947" cy="589637"/>
              </a:xfrm>
            </p:grpSpPr>
            <p:sp>
              <p:nvSpPr>
                <p:cNvPr id="8763" name="Google Shape;8763;p75"/>
                <p:cNvSpPr/>
                <p:nvPr/>
              </p:nvSpPr>
              <p:spPr>
                <a:xfrm>
                  <a:off x="6915505" y="1193063"/>
                  <a:ext cx="284947" cy="63648"/>
                </a:xfrm>
                <a:custGeom>
                  <a:avLst/>
                  <a:gdLst/>
                  <a:ahLst/>
                  <a:cxnLst/>
                  <a:rect l="l" t="t" r="r" b="b"/>
                  <a:pathLst>
                    <a:path w="32762" h="7318" extrusionOk="0">
                      <a:moveTo>
                        <a:pt x="0" y="1"/>
                      </a:moveTo>
                      <a:lnTo>
                        <a:pt x="0" y="7318"/>
                      </a:lnTo>
                      <a:lnTo>
                        <a:pt x="32762" y="7318"/>
                      </a:lnTo>
                      <a:lnTo>
                        <a:pt x="32762"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cxnSp>
              <p:nvCxnSpPr>
                <p:cNvPr id="8764" name="Google Shape;8764;p75"/>
                <p:cNvCxnSpPr/>
                <p:nvPr/>
              </p:nvCxnSpPr>
              <p:spPr>
                <a:xfrm rot="10800000">
                  <a:off x="6938275" y="1279600"/>
                  <a:ext cx="0" cy="503100"/>
                </a:xfrm>
                <a:prstGeom prst="straightConnector1">
                  <a:avLst/>
                </a:prstGeom>
                <a:noFill/>
                <a:ln w="9525" cap="flat" cmpd="sng">
                  <a:solidFill>
                    <a:schemeClr val="accent2"/>
                  </a:solidFill>
                  <a:prstDash val="solid"/>
                  <a:round/>
                  <a:headEnd type="none" w="med" len="med"/>
                  <a:tailEnd type="oval" w="med" len="med"/>
                </a:ln>
              </p:spPr>
            </p:cxnSp>
          </p:grpSp>
        </p:grpSp>
        <p:grpSp>
          <p:nvGrpSpPr>
            <p:cNvPr id="8765" name="Google Shape;8765;p75"/>
            <p:cNvGrpSpPr/>
            <p:nvPr/>
          </p:nvGrpSpPr>
          <p:grpSpPr>
            <a:xfrm>
              <a:off x="6520337" y="1193063"/>
              <a:ext cx="341815" cy="801589"/>
              <a:chOff x="6520337" y="1193063"/>
              <a:chExt cx="341815" cy="801589"/>
            </a:xfrm>
          </p:grpSpPr>
          <p:grpSp>
            <p:nvGrpSpPr>
              <p:cNvPr id="8766" name="Google Shape;8766;p75"/>
              <p:cNvGrpSpPr/>
              <p:nvPr/>
            </p:nvGrpSpPr>
            <p:grpSpPr>
              <a:xfrm>
                <a:off x="6520337" y="1589527"/>
                <a:ext cx="213950" cy="405125"/>
                <a:chOff x="6520337" y="1589527"/>
                <a:chExt cx="213950" cy="405125"/>
              </a:xfrm>
            </p:grpSpPr>
            <p:sp>
              <p:nvSpPr>
                <p:cNvPr id="8767" name="Google Shape;8767;p75"/>
                <p:cNvSpPr/>
                <p:nvPr/>
              </p:nvSpPr>
              <p:spPr>
                <a:xfrm rot="-5400000">
                  <a:off x="6522864" y="1587001"/>
                  <a:ext cx="208853" cy="213906"/>
                </a:xfrm>
                <a:custGeom>
                  <a:avLst/>
                  <a:gdLst/>
                  <a:ahLst/>
                  <a:cxnLst/>
                  <a:rect l="l" t="t" r="r" b="b"/>
                  <a:pathLst>
                    <a:path w="24013" h="24594" extrusionOk="0">
                      <a:moveTo>
                        <a:pt x="725" y="0"/>
                      </a:moveTo>
                      <a:cubicBezTo>
                        <a:pt x="482" y="0"/>
                        <a:pt x="241" y="3"/>
                        <a:pt x="0" y="5"/>
                      </a:cubicBezTo>
                      <a:lnTo>
                        <a:pt x="0" y="22597"/>
                      </a:lnTo>
                      <a:cubicBezTo>
                        <a:pt x="118" y="22596"/>
                        <a:pt x="222" y="22595"/>
                        <a:pt x="312" y="22595"/>
                      </a:cubicBezTo>
                      <a:cubicBezTo>
                        <a:pt x="582" y="22595"/>
                        <a:pt x="725" y="22600"/>
                        <a:pt x="725" y="22600"/>
                      </a:cubicBezTo>
                      <a:cubicBezTo>
                        <a:pt x="725" y="22600"/>
                        <a:pt x="872" y="22595"/>
                        <a:pt x="1149" y="22595"/>
                      </a:cubicBezTo>
                      <a:cubicBezTo>
                        <a:pt x="2638" y="22595"/>
                        <a:pt x="7882" y="22740"/>
                        <a:pt x="14103" y="24594"/>
                      </a:cubicBezTo>
                      <a:lnTo>
                        <a:pt x="24013" y="5327"/>
                      </a:lnTo>
                      <a:cubicBezTo>
                        <a:pt x="24013" y="5327"/>
                        <a:pt x="16917" y="0"/>
                        <a:pt x="725"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68" name="Google Shape;8768;p75"/>
                <p:cNvSpPr/>
                <p:nvPr/>
              </p:nvSpPr>
              <p:spPr>
                <a:xfrm rot="-5400000">
                  <a:off x="6529204" y="1789569"/>
                  <a:ext cx="196250" cy="213915"/>
                </a:xfrm>
                <a:custGeom>
                  <a:avLst/>
                  <a:gdLst/>
                  <a:ahLst/>
                  <a:cxnLst/>
                  <a:rect l="l" t="t" r="r" b="b"/>
                  <a:pathLst>
                    <a:path w="22564" h="24595" extrusionOk="0">
                      <a:moveTo>
                        <a:pt x="22564" y="1"/>
                      </a:moveTo>
                      <a:cubicBezTo>
                        <a:pt x="15114" y="73"/>
                        <a:pt x="9649" y="1280"/>
                        <a:pt x="5965" y="2527"/>
                      </a:cubicBezTo>
                      <a:lnTo>
                        <a:pt x="5965" y="2528"/>
                      </a:lnTo>
                      <a:cubicBezTo>
                        <a:pt x="2949" y="3548"/>
                        <a:pt x="1124" y="4595"/>
                        <a:pt x="385" y="5067"/>
                      </a:cubicBezTo>
                      <a:cubicBezTo>
                        <a:pt x="382" y="5067"/>
                        <a:pt x="382" y="5068"/>
                        <a:pt x="380" y="5068"/>
                      </a:cubicBezTo>
                      <a:cubicBezTo>
                        <a:pt x="373" y="5074"/>
                        <a:pt x="366" y="5078"/>
                        <a:pt x="358" y="5083"/>
                      </a:cubicBezTo>
                      <a:cubicBezTo>
                        <a:pt x="344" y="5091"/>
                        <a:pt x="329" y="5100"/>
                        <a:pt x="316" y="5110"/>
                      </a:cubicBezTo>
                      <a:cubicBezTo>
                        <a:pt x="315" y="5112"/>
                        <a:pt x="313" y="5113"/>
                        <a:pt x="312" y="5113"/>
                      </a:cubicBezTo>
                      <a:cubicBezTo>
                        <a:pt x="293" y="5125"/>
                        <a:pt x="275" y="5136"/>
                        <a:pt x="258" y="5148"/>
                      </a:cubicBezTo>
                      <a:cubicBezTo>
                        <a:pt x="255" y="5150"/>
                        <a:pt x="251" y="5152"/>
                        <a:pt x="248" y="5155"/>
                      </a:cubicBezTo>
                      <a:cubicBezTo>
                        <a:pt x="240" y="5160"/>
                        <a:pt x="232" y="5166"/>
                        <a:pt x="224" y="5171"/>
                      </a:cubicBezTo>
                      <a:lnTo>
                        <a:pt x="191" y="5193"/>
                      </a:lnTo>
                      <a:cubicBezTo>
                        <a:pt x="189" y="5193"/>
                        <a:pt x="189" y="5195"/>
                        <a:pt x="188" y="5195"/>
                      </a:cubicBezTo>
                      <a:lnTo>
                        <a:pt x="171" y="5206"/>
                      </a:lnTo>
                      <a:cubicBezTo>
                        <a:pt x="162" y="5211"/>
                        <a:pt x="153" y="5217"/>
                        <a:pt x="146" y="5222"/>
                      </a:cubicBezTo>
                      <a:cubicBezTo>
                        <a:pt x="144" y="5224"/>
                        <a:pt x="144" y="5225"/>
                        <a:pt x="141" y="5225"/>
                      </a:cubicBezTo>
                      <a:cubicBezTo>
                        <a:pt x="137" y="5230"/>
                        <a:pt x="131" y="5231"/>
                        <a:pt x="127" y="5236"/>
                      </a:cubicBezTo>
                      <a:cubicBezTo>
                        <a:pt x="118" y="5243"/>
                        <a:pt x="109" y="5247"/>
                        <a:pt x="102" y="5253"/>
                      </a:cubicBezTo>
                      <a:cubicBezTo>
                        <a:pt x="95" y="5260"/>
                        <a:pt x="88" y="5265"/>
                        <a:pt x="80" y="5269"/>
                      </a:cubicBezTo>
                      <a:cubicBezTo>
                        <a:pt x="39" y="5297"/>
                        <a:pt x="15" y="5316"/>
                        <a:pt x="6" y="5323"/>
                      </a:cubicBezTo>
                      <a:lnTo>
                        <a:pt x="3" y="5324"/>
                      </a:lnTo>
                      <a:lnTo>
                        <a:pt x="0" y="5326"/>
                      </a:lnTo>
                      <a:lnTo>
                        <a:pt x="9910" y="24594"/>
                      </a:lnTo>
                      <a:cubicBezTo>
                        <a:pt x="10017" y="24561"/>
                        <a:pt x="10124" y="24530"/>
                        <a:pt x="10231" y="24499"/>
                      </a:cubicBezTo>
                      <a:cubicBezTo>
                        <a:pt x="10284" y="24482"/>
                        <a:pt x="10339" y="24466"/>
                        <a:pt x="10392" y="24451"/>
                      </a:cubicBezTo>
                      <a:cubicBezTo>
                        <a:pt x="10473" y="24428"/>
                        <a:pt x="10553" y="24403"/>
                        <a:pt x="10633" y="24381"/>
                      </a:cubicBezTo>
                      <a:cubicBezTo>
                        <a:pt x="10664" y="24373"/>
                        <a:pt x="10691" y="24364"/>
                        <a:pt x="10721" y="24357"/>
                      </a:cubicBezTo>
                      <a:cubicBezTo>
                        <a:pt x="10786" y="24339"/>
                        <a:pt x="10855" y="24320"/>
                        <a:pt x="10920" y="24303"/>
                      </a:cubicBezTo>
                      <a:cubicBezTo>
                        <a:pt x="10930" y="24298"/>
                        <a:pt x="10943" y="24297"/>
                        <a:pt x="10955" y="24293"/>
                      </a:cubicBezTo>
                      <a:cubicBezTo>
                        <a:pt x="11032" y="24274"/>
                        <a:pt x="11111" y="24252"/>
                        <a:pt x="11188" y="24231"/>
                      </a:cubicBezTo>
                      <a:cubicBezTo>
                        <a:pt x="11192" y="24230"/>
                        <a:pt x="11200" y="24227"/>
                        <a:pt x="11206" y="24226"/>
                      </a:cubicBezTo>
                      <a:cubicBezTo>
                        <a:pt x="11307" y="24198"/>
                        <a:pt x="11409" y="24172"/>
                        <a:pt x="11511" y="24146"/>
                      </a:cubicBezTo>
                      <a:cubicBezTo>
                        <a:pt x="11613" y="24118"/>
                        <a:pt x="11715" y="24093"/>
                        <a:pt x="11816" y="24067"/>
                      </a:cubicBezTo>
                      <a:cubicBezTo>
                        <a:pt x="11877" y="24052"/>
                        <a:pt x="11938" y="24036"/>
                        <a:pt x="11998" y="24022"/>
                      </a:cubicBezTo>
                      <a:cubicBezTo>
                        <a:pt x="12071" y="24004"/>
                        <a:pt x="12143" y="23987"/>
                        <a:pt x="12216" y="23969"/>
                      </a:cubicBezTo>
                      <a:cubicBezTo>
                        <a:pt x="17046" y="22790"/>
                        <a:pt x="20998" y="22614"/>
                        <a:pt x="22564" y="22595"/>
                      </a:cubicBezTo>
                      <a:lnTo>
                        <a:pt x="22564"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769" name="Google Shape;8769;p75"/>
              <p:cNvGrpSpPr/>
              <p:nvPr/>
            </p:nvGrpSpPr>
            <p:grpSpPr>
              <a:xfrm>
                <a:off x="6577204" y="1193063"/>
                <a:ext cx="284947" cy="453562"/>
                <a:chOff x="6577204" y="1193063"/>
                <a:chExt cx="284947" cy="453562"/>
              </a:xfrm>
            </p:grpSpPr>
            <p:sp>
              <p:nvSpPr>
                <p:cNvPr id="8770" name="Google Shape;8770;p75"/>
                <p:cNvSpPr/>
                <p:nvPr/>
              </p:nvSpPr>
              <p:spPr>
                <a:xfrm>
                  <a:off x="6577204" y="1193063"/>
                  <a:ext cx="284947" cy="63648"/>
                </a:xfrm>
                <a:custGeom>
                  <a:avLst/>
                  <a:gdLst/>
                  <a:ahLst/>
                  <a:cxnLst/>
                  <a:rect l="l" t="t" r="r" b="b"/>
                  <a:pathLst>
                    <a:path w="32762" h="7318" extrusionOk="0">
                      <a:moveTo>
                        <a:pt x="0" y="1"/>
                      </a:moveTo>
                      <a:lnTo>
                        <a:pt x="0" y="7318"/>
                      </a:lnTo>
                      <a:lnTo>
                        <a:pt x="32762" y="7318"/>
                      </a:lnTo>
                      <a:lnTo>
                        <a:pt x="32762"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cxnSp>
              <p:nvCxnSpPr>
                <p:cNvPr id="8771" name="Google Shape;8771;p75"/>
                <p:cNvCxnSpPr/>
                <p:nvPr/>
              </p:nvCxnSpPr>
              <p:spPr>
                <a:xfrm rot="10800000">
                  <a:off x="6677825" y="1279425"/>
                  <a:ext cx="0" cy="367200"/>
                </a:xfrm>
                <a:prstGeom prst="straightConnector1">
                  <a:avLst/>
                </a:prstGeom>
                <a:noFill/>
                <a:ln w="9525" cap="flat" cmpd="sng">
                  <a:solidFill>
                    <a:schemeClr val="accent2"/>
                  </a:solidFill>
                  <a:prstDash val="solid"/>
                  <a:round/>
                  <a:headEnd type="none" w="med" len="med"/>
                  <a:tailEnd type="oval" w="med" len="med"/>
                </a:ln>
              </p:spPr>
            </p:cxnSp>
          </p:grpSp>
        </p:grpSp>
        <p:grpSp>
          <p:nvGrpSpPr>
            <p:cNvPr id="8772" name="Google Shape;8772;p75"/>
            <p:cNvGrpSpPr/>
            <p:nvPr/>
          </p:nvGrpSpPr>
          <p:grpSpPr>
            <a:xfrm>
              <a:off x="6238903" y="1193063"/>
              <a:ext cx="300475" cy="901782"/>
              <a:chOff x="6238903" y="1193063"/>
              <a:chExt cx="300475" cy="901782"/>
            </a:xfrm>
          </p:grpSpPr>
          <p:grpSp>
            <p:nvGrpSpPr>
              <p:cNvPr id="8773" name="Google Shape;8773;p75"/>
              <p:cNvGrpSpPr/>
              <p:nvPr/>
            </p:nvGrpSpPr>
            <p:grpSpPr>
              <a:xfrm>
                <a:off x="6290865" y="1489315"/>
                <a:ext cx="248514" cy="605530"/>
                <a:chOff x="6290865" y="1489315"/>
                <a:chExt cx="248514" cy="605530"/>
              </a:xfrm>
            </p:grpSpPr>
            <p:sp>
              <p:nvSpPr>
                <p:cNvPr id="8774" name="Google Shape;8774;p75"/>
                <p:cNvSpPr/>
                <p:nvPr/>
              </p:nvSpPr>
              <p:spPr>
                <a:xfrm rot="-5400000">
                  <a:off x="6260589" y="1519591"/>
                  <a:ext cx="309066" cy="248514"/>
                </a:xfrm>
                <a:custGeom>
                  <a:avLst/>
                  <a:gdLst/>
                  <a:ahLst/>
                  <a:cxnLst/>
                  <a:rect l="l" t="t" r="r" b="b"/>
                  <a:pathLst>
                    <a:path w="35535" h="28573" extrusionOk="0">
                      <a:moveTo>
                        <a:pt x="727" y="0"/>
                      </a:moveTo>
                      <a:cubicBezTo>
                        <a:pt x="484" y="0"/>
                        <a:pt x="241" y="2"/>
                        <a:pt x="0" y="3"/>
                      </a:cubicBezTo>
                      <a:lnTo>
                        <a:pt x="0" y="22994"/>
                      </a:lnTo>
                      <a:cubicBezTo>
                        <a:pt x="259" y="22992"/>
                        <a:pt x="501" y="22989"/>
                        <a:pt x="727" y="22989"/>
                      </a:cubicBezTo>
                      <a:cubicBezTo>
                        <a:pt x="5078" y="22989"/>
                        <a:pt x="15152" y="23439"/>
                        <a:pt x="25134" y="28572"/>
                      </a:cubicBezTo>
                      <a:lnTo>
                        <a:pt x="35534" y="9632"/>
                      </a:lnTo>
                      <a:cubicBezTo>
                        <a:pt x="35534" y="9632"/>
                        <a:pt x="21952" y="0"/>
                        <a:pt x="727"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75" name="Google Shape;8775;p75"/>
                <p:cNvSpPr/>
                <p:nvPr/>
              </p:nvSpPr>
              <p:spPr>
                <a:xfrm rot="-5400000">
                  <a:off x="6266916" y="1822383"/>
                  <a:ext cx="296437" cy="248488"/>
                </a:xfrm>
                <a:custGeom>
                  <a:avLst/>
                  <a:gdLst/>
                  <a:ahLst/>
                  <a:cxnLst/>
                  <a:rect l="l" t="t" r="r" b="b"/>
                  <a:pathLst>
                    <a:path w="34083" h="28570" extrusionOk="0">
                      <a:moveTo>
                        <a:pt x="34083" y="0"/>
                      </a:moveTo>
                      <a:cubicBezTo>
                        <a:pt x="22684" y="120"/>
                        <a:pt x="13548" y="2997"/>
                        <a:pt x="7617" y="5579"/>
                      </a:cubicBezTo>
                      <a:cubicBezTo>
                        <a:pt x="5629" y="6444"/>
                        <a:pt x="3999" y="7274"/>
                        <a:pt x="2767" y="7955"/>
                      </a:cubicBezTo>
                      <a:cubicBezTo>
                        <a:pt x="2743" y="7970"/>
                        <a:pt x="2717" y="7985"/>
                        <a:pt x="2693" y="7996"/>
                      </a:cubicBezTo>
                      <a:cubicBezTo>
                        <a:pt x="2692" y="7996"/>
                        <a:pt x="2689" y="7999"/>
                        <a:pt x="2687" y="7999"/>
                      </a:cubicBezTo>
                      <a:cubicBezTo>
                        <a:pt x="2454" y="8127"/>
                        <a:pt x="2237" y="8251"/>
                        <a:pt x="2034" y="8368"/>
                      </a:cubicBezTo>
                      <a:lnTo>
                        <a:pt x="1958" y="8411"/>
                      </a:lnTo>
                      <a:cubicBezTo>
                        <a:pt x="1952" y="8416"/>
                        <a:pt x="1949" y="8418"/>
                        <a:pt x="1943" y="8421"/>
                      </a:cubicBezTo>
                      <a:cubicBezTo>
                        <a:pt x="1913" y="8437"/>
                        <a:pt x="1884" y="8455"/>
                        <a:pt x="1854" y="8472"/>
                      </a:cubicBezTo>
                      <a:cubicBezTo>
                        <a:pt x="1844" y="8478"/>
                        <a:pt x="1834" y="8483"/>
                        <a:pt x="1825" y="8488"/>
                      </a:cubicBezTo>
                      <a:cubicBezTo>
                        <a:pt x="1718" y="8552"/>
                        <a:pt x="1616" y="8612"/>
                        <a:pt x="1517" y="8670"/>
                      </a:cubicBezTo>
                      <a:cubicBezTo>
                        <a:pt x="1476" y="8697"/>
                        <a:pt x="1435" y="8720"/>
                        <a:pt x="1396" y="8743"/>
                      </a:cubicBezTo>
                      <a:cubicBezTo>
                        <a:pt x="1349" y="8771"/>
                        <a:pt x="1305" y="8799"/>
                        <a:pt x="1262" y="8823"/>
                      </a:cubicBezTo>
                      <a:cubicBezTo>
                        <a:pt x="1246" y="8832"/>
                        <a:pt x="1230" y="8844"/>
                        <a:pt x="1214" y="8852"/>
                      </a:cubicBezTo>
                      <a:cubicBezTo>
                        <a:pt x="1166" y="8882"/>
                        <a:pt x="1119" y="8911"/>
                        <a:pt x="1072" y="8938"/>
                      </a:cubicBezTo>
                      <a:cubicBezTo>
                        <a:pt x="1042" y="8956"/>
                        <a:pt x="1013" y="8973"/>
                        <a:pt x="985" y="8991"/>
                      </a:cubicBezTo>
                      <a:cubicBezTo>
                        <a:pt x="941" y="9018"/>
                        <a:pt x="901" y="9043"/>
                        <a:pt x="860" y="9069"/>
                      </a:cubicBezTo>
                      <a:cubicBezTo>
                        <a:pt x="845" y="9078"/>
                        <a:pt x="832" y="9087"/>
                        <a:pt x="821" y="9094"/>
                      </a:cubicBezTo>
                      <a:cubicBezTo>
                        <a:pt x="794" y="9112"/>
                        <a:pt x="771" y="9126"/>
                        <a:pt x="748" y="9141"/>
                      </a:cubicBezTo>
                      <a:cubicBezTo>
                        <a:pt x="733" y="9148"/>
                        <a:pt x="720" y="9157"/>
                        <a:pt x="706" y="9166"/>
                      </a:cubicBezTo>
                      <a:cubicBezTo>
                        <a:pt x="692" y="9174"/>
                        <a:pt x="678" y="9182"/>
                        <a:pt x="665" y="9192"/>
                      </a:cubicBezTo>
                      <a:cubicBezTo>
                        <a:pt x="643" y="9206"/>
                        <a:pt x="621" y="9218"/>
                        <a:pt x="599" y="9233"/>
                      </a:cubicBezTo>
                      <a:cubicBezTo>
                        <a:pt x="582" y="9244"/>
                        <a:pt x="567" y="9254"/>
                        <a:pt x="551" y="9265"/>
                      </a:cubicBezTo>
                      <a:cubicBezTo>
                        <a:pt x="534" y="9275"/>
                        <a:pt x="518" y="9283"/>
                        <a:pt x="502" y="9295"/>
                      </a:cubicBezTo>
                      <a:cubicBezTo>
                        <a:pt x="483" y="9305"/>
                        <a:pt x="465" y="9318"/>
                        <a:pt x="446" y="9330"/>
                      </a:cubicBezTo>
                      <a:cubicBezTo>
                        <a:pt x="305" y="9422"/>
                        <a:pt x="196" y="9493"/>
                        <a:pt x="122" y="9544"/>
                      </a:cubicBezTo>
                      <a:lnTo>
                        <a:pt x="104" y="9556"/>
                      </a:lnTo>
                      <a:cubicBezTo>
                        <a:pt x="72" y="9578"/>
                        <a:pt x="46" y="9595"/>
                        <a:pt x="30" y="9607"/>
                      </a:cubicBezTo>
                      <a:cubicBezTo>
                        <a:pt x="28" y="9608"/>
                        <a:pt x="24" y="9610"/>
                        <a:pt x="23" y="9611"/>
                      </a:cubicBezTo>
                      <a:cubicBezTo>
                        <a:pt x="17" y="9615"/>
                        <a:pt x="14" y="9618"/>
                        <a:pt x="9" y="9621"/>
                      </a:cubicBezTo>
                      <a:cubicBezTo>
                        <a:pt x="8" y="9623"/>
                        <a:pt x="7" y="9624"/>
                        <a:pt x="5" y="9624"/>
                      </a:cubicBezTo>
                      <a:lnTo>
                        <a:pt x="1" y="9629"/>
                      </a:lnTo>
                      <a:lnTo>
                        <a:pt x="10402" y="28569"/>
                      </a:lnTo>
                      <a:lnTo>
                        <a:pt x="10669" y="28432"/>
                      </a:lnTo>
                      <a:cubicBezTo>
                        <a:pt x="10734" y="28399"/>
                        <a:pt x="10803" y="28365"/>
                        <a:pt x="10868" y="28333"/>
                      </a:cubicBezTo>
                      <a:cubicBezTo>
                        <a:pt x="10913" y="28309"/>
                        <a:pt x="10960" y="28287"/>
                        <a:pt x="11007" y="28263"/>
                      </a:cubicBezTo>
                      <a:cubicBezTo>
                        <a:pt x="11052" y="28242"/>
                        <a:pt x="11095" y="28220"/>
                        <a:pt x="11141" y="28198"/>
                      </a:cubicBezTo>
                      <a:cubicBezTo>
                        <a:pt x="11264" y="28138"/>
                        <a:pt x="11387" y="28079"/>
                        <a:pt x="11510" y="28020"/>
                      </a:cubicBezTo>
                      <a:cubicBezTo>
                        <a:pt x="11570" y="27991"/>
                        <a:pt x="11633" y="27962"/>
                        <a:pt x="11694" y="27933"/>
                      </a:cubicBezTo>
                      <a:cubicBezTo>
                        <a:pt x="11754" y="27904"/>
                        <a:pt x="11816" y="27875"/>
                        <a:pt x="11877" y="27846"/>
                      </a:cubicBezTo>
                      <a:cubicBezTo>
                        <a:pt x="20843" y="23637"/>
                        <a:pt x="29650" y="23043"/>
                        <a:pt x="34083" y="22991"/>
                      </a:cubicBezTo>
                      <a:lnTo>
                        <a:pt x="34083"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776" name="Google Shape;8776;p75"/>
              <p:cNvGrpSpPr/>
              <p:nvPr/>
            </p:nvGrpSpPr>
            <p:grpSpPr>
              <a:xfrm>
                <a:off x="6238903" y="1193063"/>
                <a:ext cx="284947" cy="327512"/>
                <a:chOff x="6238903" y="1193063"/>
                <a:chExt cx="284947" cy="327512"/>
              </a:xfrm>
            </p:grpSpPr>
            <p:sp>
              <p:nvSpPr>
                <p:cNvPr id="8777" name="Google Shape;8777;p75"/>
                <p:cNvSpPr/>
                <p:nvPr/>
              </p:nvSpPr>
              <p:spPr>
                <a:xfrm>
                  <a:off x="6238903" y="1193063"/>
                  <a:ext cx="284947" cy="63648"/>
                </a:xfrm>
                <a:custGeom>
                  <a:avLst/>
                  <a:gdLst/>
                  <a:ahLst/>
                  <a:cxnLst/>
                  <a:rect l="l" t="t" r="r" b="b"/>
                  <a:pathLst>
                    <a:path w="32762" h="7318" extrusionOk="0">
                      <a:moveTo>
                        <a:pt x="0" y="0"/>
                      </a:moveTo>
                      <a:lnTo>
                        <a:pt x="0" y="7317"/>
                      </a:lnTo>
                      <a:lnTo>
                        <a:pt x="32762" y="7317"/>
                      </a:lnTo>
                      <a:lnTo>
                        <a:pt x="32762"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cxnSp>
              <p:nvCxnSpPr>
                <p:cNvPr id="8778" name="Google Shape;8778;p75"/>
                <p:cNvCxnSpPr/>
                <p:nvPr/>
              </p:nvCxnSpPr>
              <p:spPr>
                <a:xfrm rot="10800000">
                  <a:off x="6431250" y="1279375"/>
                  <a:ext cx="0" cy="241200"/>
                </a:xfrm>
                <a:prstGeom prst="straightConnector1">
                  <a:avLst/>
                </a:prstGeom>
                <a:noFill/>
                <a:ln w="9525" cap="flat" cmpd="sng">
                  <a:solidFill>
                    <a:schemeClr val="accent2"/>
                  </a:solidFill>
                  <a:prstDash val="solid"/>
                  <a:round/>
                  <a:headEnd type="none" w="med" len="med"/>
                  <a:tailEnd type="oval" w="med" len="med"/>
                </a:ln>
              </p:spPr>
            </p:cxnSp>
          </p:grpSp>
        </p:grpSp>
        <p:grpSp>
          <p:nvGrpSpPr>
            <p:cNvPr id="8779" name="Google Shape;8779;p75"/>
            <p:cNvGrpSpPr/>
            <p:nvPr/>
          </p:nvGrpSpPr>
          <p:grpSpPr>
            <a:xfrm>
              <a:off x="5900602" y="1193063"/>
              <a:ext cx="444345" cy="1023338"/>
              <a:chOff x="5900602" y="1193063"/>
              <a:chExt cx="444345" cy="1023338"/>
            </a:xfrm>
          </p:grpSpPr>
          <p:grpSp>
            <p:nvGrpSpPr>
              <p:cNvPr id="8780" name="Google Shape;8780;p75"/>
              <p:cNvGrpSpPr/>
              <p:nvPr/>
            </p:nvGrpSpPr>
            <p:grpSpPr>
              <a:xfrm>
                <a:off x="6046501" y="1367785"/>
                <a:ext cx="298446" cy="848616"/>
                <a:chOff x="6046501" y="1367785"/>
                <a:chExt cx="298446" cy="848616"/>
              </a:xfrm>
            </p:grpSpPr>
            <p:sp>
              <p:nvSpPr>
                <p:cNvPr id="8781" name="Google Shape;8781;p75"/>
                <p:cNvSpPr/>
                <p:nvPr/>
              </p:nvSpPr>
              <p:spPr>
                <a:xfrm rot="-5400000">
                  <a:off x="5980418" y="1433868"/>
                  <a:ext cx="430613" cy="298446"/>
                </a:xfrm>
                <a:custGeom>
                  <a:avLst/>
                  <a:gdLst/>
                  <a:ahLst/>
                  <a:cxnLst/>
                  <a:rect l="l" t="t" r="r" b="b"/>
                  <a:pathLst>
                    <a:path w="49510" h="34314" extrusionOk="0">
                      <a:moveTo>
                        <a:pt x="722" y="0"/>
                      </a:moveTo>
                      <a:cubicBezTo>
                        <a:pt x="481" y="0"/>
                        <a:pt x="241" y="0"/>
                        <a:pt x="1" y="3"/>
                      </a:cubicBezTo>
                      <a:lnTo>
                        <a:pt x="1" y="24234"/>
                      </a:lnTo>
                      <a:cubicBezTo>
                        <a:pt x="243" y="24230"/>
                        <a:pt x="428" y="24229"/>
                        <a:pt x="550" y="24229"/>
                      </a:cubicBezTo>
                      <a:cubicBezTo>
                        <a:pt x="648" y="24229"/>
                        <a:pt x="706" y="24230"/>
                        <a:pt x="722" y="24230"/>
                      </a:cubicBezTo>
                      <a:lnTo>
                        <a:pt x="729" y="24230"/>
                      </a:lnTo>
                      <a:cubicBezTo>
                        <a:pt x="773" y="24230"/>
                        <a:pt x="1173" y="24214"/>
                        <a:pt x="1871" y="24214"/>
                      </a:cubicBezTo>
                      <a:cubicBezTo>
                        <a:pt x="6340" y="24214"/>
                        <a:pt x="23046" y="24853"/>
                        <a:pt x="37171" y="34314"/>
                      </a:cubicBezTo>
                      <a:lnTo>
                        <a:pt x="49510" y="11872"/>
                      </a:lnTo>
                      <a:cubicBezTo>
                        <a:pt x="49510" y="11872"/>
                        <a:pt x="31299" y="3"/>
                        <a:pt x="729"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sp>
              <p:nvSpPr>
                <p:cNvPr id="8782" name="Google Shape;8782;p75"/>
                <p:cNvSpPr/>
                <p:nvPr/>
              </p:nvSpPr>
              <p:spPr>
                <a:xfrm rot="-5400000">
                  <a:off x="5986745" y="1858198"/>
                  <a:ext cx="417984" cy="298420"/>
                </a:xfrm>
                <a:custGeom>
                  <a:avLst/>
                  <a:gdLst/>
                  <a:ahLst/>
                  <a:cxnLst/>
                  <a:rect l="l" t="t" r="r" b="b"/>
                  <a:pathLst>
                    <a:path w="48058" h="34311" extrusionOk="0">
                      <a:moveTo>
                        <a:pt x="48058" y="0"/>
                      </a:moveTo>
                      <a:cubicBezTo>
                        <a:pt x="40706" y="47"/>
                        <a:pt x="34078" y="776"/>
                        <a:pt x="28261" y="1849"/>
                      </a:cubicBezTo>
                      <a:cubicBezTo>
                        <a:pt x="20919" y="3208"/>
                        <a:pt x="14865" y="5126"/>
                        <a:pt x="10271" y="6917"/>
                      </a:cubicBezTo>
                      <a:cubicBezTo>
                        <a:pt x="5004" y="8972"/>
                        <a:pt x="1653" y="10865"/>
                        <a:pt x="474" y="11571"/>
                      </a:cubicBezTo>
                      <a:cubicBezTo>
                        <a:pt x="462" y="11578"/>
                        <a:pt x="449" y="11585"/>
                        <a:pt x="439" y="11593"/>
                      </a:cubicBezTo>
                      <a:cubicBezTo>
                        <a:pt x="427" y="11600"/>
                        <a:pt x="417" y="11606"/>
                        <a:pt x="406" y="11613"/>
                      </a:cubicBezTo>
                      <a:cubicBezTo>
                        <a:pt x="384" y="11628"/>
                        <a:pt x="365" y="11638"/>
                        <a:pt x="344" y="11651"/>
                      </a:cubicBezTo>
                      <a:cubicBezTo>
                        <a:pt x="328" y="11661"/>
                        <a:pt x="311" y="11671"/>
                        <a:pt x="296" y="11680"/>
                      </a:cubicBezTo>
                      <a:cubicBezTo>
                        <a:pt x="285" y="11689"/>
                        <a:pt x="273" y="11696"/>
                        <a:pt x="260" y="11703"/>
                      </a:cubicBezTo>
                      <a:cubicBezTo>
                        <a:pt x="251" y="11709"/>
                        <a:pt x="242" y="11715"/>
                        <a:pt x="235" y="11719"/>
                      </a:cubicBezTo>
                      <a:cubicBezTo>
                        <a:pt x="126" y="11788"/>
                        <a:pt x="53" y="11833"/>
                        <a:pt x="20" y="11855"/>
                      </a:cubicBezTo>
                      <a:cubicBezTo>
                        <a:pt x="18" y="11856"/>
                        <a:pt x="14" y="11858"/>
                        <a:pt x="12" y="11861"/>
                      </a:cubicBezTo>
                      <a:cubicBezTo>
                        <a:pt x="4" y="11865"/>
                        <a:pt x="1" y="11869"/>
                        <a:pt x="1" y="11869"/>
                      </a:cubicBezTo>
                      <a:lnTo>
                        <a:pt x="12338" y="34311"/>
                      </a:lnTo>
                      <a:cubicBezTo>
                        <a:pt x="12429" y="34252"/>
                        <a:pt x="12518" y="34194"/>
                        <a:pt x="12608" y="34136"/>
                      </a:cubicBezTo>
                      <a:cubicBezTo>
                        <a:pt x="12655" y="34107"/>
                        <a:pt x="12700" y="34076"/>
                        <a:pt x="12747" y="34047"/>
                      </a:cubicBezTo>
                      <a:cubicBezTo>
                        <a:pt x="12789" y="34021"/>
                        <a:pt x="12830" y="33996"/>
                        <a:pt x="12869" y="33970"/>
                      </a:cubicBezTo>
                      <a:cubicBezTo>
                        <a:pt x="12927" y="33932"/>
                        <a:pt x="12986" y="33896"/>
                        <a:pt x="13045" y="33858"/>
                      </a:cubicBezTo>
                      <a:cubicBezTo>
                        <a:pt x="13124" y="33808"/>
                        <a:pt x="13204" y="33759"/>
                        <a:pt x="13283" y="33709"/>
                      </a:cubicBezTo>
                      <a:cubicBezTo>
                        <a:pt x="13363" y="33661"/>
                        <a:pt x="13441" y="33612"/>
                        <a:pt x="13521" y="33562"/>
                      </a:cubicBezTo>
                      <a:cubicBezTo>
                        <a:pt x="13601" y="33513"/>
                        <a:pt x="13679" y="33465"/>
                        <a:pt x="13759" y="33417"/>
                      </a:cubicBezTo>
                      <a:cubicBezTo>
                        <a:pt x="13842" y="33367"/>
                        <a:pt x="13922" y="33319"/>
                        <a:pt x="14003" y="33270"/>
                      </a:cubicBezTo>
                      <a:cubicBezTo>
                        <a:pt x="14082" y="33222"/>
                        <a:pt x="14159" y="33175"/>
                        <a:pt x="14238" y="33130"/>
                      </a:cubicBezTo>
                      <a:cubicBezTo>
                        <a:pt x="14318" y="33082"/>
                        <a:pt x="14398" y="33037"/>
                        <a:pt x="14478" y="32990"/>
                      </a:cubicBezTo>
                      <a:cubicBezTo>
                        <a:pt x="14558" y="32943"/>
                        <a:pt x="14638" y="32897"/>
                        <a:pt x="14718" y="32852"/>
                      </a:cubicBezTo>
                      <a:cubicBezTo>
                        <a:pt x="14798" y="32804"/>
                        <a:pt x="14879" y="32758"/>
                        <a:pt x="14959" y="32713"/>
                      </a:cubicBezTo>
                      <a:cubicBezTo>
                        <a:pt x="15120" y="32622"/>
                        <a:pt x="15280" y="32531"/>
                        <a:pt x="15444" y="32441"/>
                      </a:cubicBezTo>
                      <a:cubicBezTo>
                        <a:pt x="15521" y="32397"/>
                        <a:pt x="15598" y="32357"/>
                        <a:pt x="15674" y="32314"/>
                      </a:cubicBezTo>
                      <a:cubicBezTo>
                        <a:pt x="15698" y="32301"/>
                        <a:pt x="15723" y="32287"/>
                        <a:pt x="15746" y="32274"/>
                      </a:cubicBezTo>
                      <a:cubicBezTo>
                        <a:pt x="15888" y="32196"/>
                        <a:pt x="16029" y="32119"/>
                        <a:pt x="16172" y="32045"/>
                      </a:cubicBezTo>
                      <a:cubicBezTo>
                        <a:pt x="29547" y="24910"/>
                        <a:pt x="44618" y="24279"/>
                        <a:pt x="48058" y="24228"/>
                      </a:cubicBezTo>
                      <a:lnTo>
                        <a:pt x="48058"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grpSp>
            <p:nvGrpSpPr>
              <p:cNvPr id="8783" name="Google Shape;8783;p75"/>
              <p:cNvGrpSpPr/>
              <p:nvPr/>
            </p:nvGrpSpPr>
            <p:grpSpPr>
              <a:xfrm>
                <a:off x="5900602" y="1193063"/>
                <a:ext cx="284947" cy="182312"/>
                <a:chOff x="5900602" y="1193063"/>
                <a:chExt cx="284947" cy="182312"/>
              </a:xfrm>
            </p:grpSpPr>
            <p:sp>
              <p:nvSpPr>
                <p:cNvPr id="8784" name="Google Shape;8784;p75"/>
                <p:cNvSpPr/>
                <p:nvPr/>
              </p:nvSpPr>
              <p:spPr>
                <a:xfrm>
                  <a:off x="5900602" y="1193063"/>
                  <a:ext cx="284947" cy="63648"/>
                </a:xfrm>
                <a:custGeom>
                  <a:avLst/>
                  <a:gdLst/>
                  <a:ahLst/>
                  <a:cxnLst/>
                  <a:rect l="l" t="t" r="r" b="b"/>
                  <a:pathLst>
                    <a:path w="32762" h="7318" extrusionOk="0">
                      <a:moveTo>
                        <a:pt x="0" y="0"/>
                      </a:moveTo>
                      <a:lnTo>
                        <a:pt x="0" y="7318"/>
                      </a:lnTo>
                      <a:lnTo>
                        <a:pt x="32762" y="7318"/>
                      </a:lnTo>
                      <a:lnTo>
                        <a:pt x="32762" y="0"/>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cxnSp>
              <p:nvCxnSpPr>
                <p:cNvPr id="8785" name="Google Shape;8785;p75"/>
                <p:cNvCxnSpPr/>
                <p:nvPr/>
              </p:nvCxnSpPr>
              <p:spPr>
                <a:xfrm rot="10800000">
                  <a:off x="6156950" y="1279675"/>
                  <a:ext cx="0" cy="95700"/>
                </a:xfrm>
                <a:prstGeom prst="straightConnector1">
                  <a:avLst/>
                </a:prstGeom>
                <a:noFill/>
                <a:ln w="9525" cap="flat" cmpd="sng">
                  <a:solidFill>
                    <a:schemeClr val="accent2"/>
                  </a:solidFill>
                  <a:prstDash val="solid"/>
                  <a:round/>
                  <a:headEnd type="none" w="med" len="med"/>
                  <a:tailEnd type="oval" w="med" len="med"/>
                </a:ln>
              </p:spPr>
            </p:cxnSp>
          </p:grpSp>
        </p:grpSp>
      </p:grpSp>
      <p:grpSp>
        <p:nvGrpSpPr>
          <p:cNvPr id="8786" name="Google Shape;8786;p75"/>
          <p:cNvGrpSpPr/>
          <p:nvPr/>
        </p:nvGrpSpPr>
        <p:grpSpPr>
          <a:xfrm>
            <a:off x="9634010" y="1627621"/>
            <a:ext cx="1625884" cy="1401820"/>
            <a:chOff x="7287122" y="1165658"/>
            <a:chExt cx="1219413" cy="1051365"/>
          </a:xfrm>
        </p:grpSpPr>
        <p:grpSp>
          <p:nvGrpSpPr>
            <p:cNvPr id="8787" name="Google Shape;8787;p75"/>
            <p:cNvGrpSpPr/>
            <p:nvPr/>
          </p:nvGrpSpPr>
          <p:grpSpPr>
            <a:xfrm>
              <a:off x="7287122" y="1969723"/>
              <a:ext cx="1219413" cy="247300"/>
              <a:chOff x="7287122" y="1969723"/>
              <a:chExt cx="1219413" cy="247300"/>
            </a:xfrm>
          </p:grpSpPr>
          <p:sp>
            <p:nvSpPr>
              <p:cNvPr id="8788" name="Google Shape;8788;p75"/>
              <p:cNvSpPr/>
              <p:nvPr/>
            </p:nvSpPr>
            <p:spPr>
              <a:xfrm flipH="1">
                <a:off x="8366247" y="1969723"/>
                <a:ext cx="140288" cy="247300"/>
              </a:xfrm>
              <a:custGeom>
                <a:avLst/>
                <a:gdLst/>
                <a:ahLst/>
                <a:cxnLst/>
                <a:rect l="l" t="t" r="r" b="b"/>
                <a:pathLst>
                  <a:path w="14992" h="26428" extrusionOk="0">
                    <a:moveTo>
                      <a:pt x="31" y="0"/>
                    </a:moveTo>
                    <a:cubicBezTo>
                      <a:pt x="25" y="0"/>
                      <a:pt x="19" y="0"/>
                      <a:pt x="13" y="0"/>
                    </a:cubicBezTo>
                    <a:lnTo>
                      <a:pt x="0" y="0"/>
                    </a:lnTo>
                    <a:lnTo>
                      <a:pt x="0" y="26407"/>
                    </a:lnTo>
                    <a:lnTo>
                      <a:pt x="13" y="26427"/>
                    </a:lnTo>
                    <a:lnTo>
                      <a:pt x="14992" y="1860"/>
                    </a:lnTo>
                    <a:cubicBezTo>
                      <a:pt x="10391" y="663"/>
                      <a:pt x="5335" y="0"/>
                      <a:pt x="31"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nvGrpSpPr>
              <p:cNvPr id="8789" name="Google Shape;8789;p75"/>
              <p:cNvGrpSpPr/>
              <p:nvPr/>
            </p:nvGrpSpPr>
            <p:grpSpPr>
              <a:xfrm>
                <a:off x="7287122" y="2063892"/>
                <a:ext cx="1151753" cy="73428"/>
                <a:chOff x="7287122" y="2063892"/>
                <a:chExt cx="1151753" cy="73428"/>
              </a:xfrm>
            </p:grpSpPr>
            <p:sp>
              <p:nvSpPr>
                <p:cNvPr id="8790" name="Google Shape;8790;p75"/>
                <p:cNvSpPr/>
                <p:nvPr/>
              </p:nvSpPr>
              <p:spPr>
                <a:xfrm flipH="1">
                  <a:off x="7287122" y="2063892"/>
                  <a:ext cx="507103" cy="73428"/>
                </a:xfrm>
                <a:custGeom>
                  <a:avLst/>
                  <a:gdLst/>
                  <a:ahLst/>
                  <a:cxnLst/>
                  <a:rect l="l" t="t" r="r" b="b"/>
                  <a:pathLst>
                    <a:path w="35124" h="7847" extrusionOk="0">
                      <a:moveTo>
                        <a:pt x="0" y="1"/>
                      </a:moveTo>
                      <a:lnTo>
                        <a:pt x="0" y="7847"/>
                      </a:lnTo>
                      <a:lnTo>
                        <a:pt x="35123" y="7847"/>
                      </a:lnTo>
                      <a:lnTo>
                        <a:pt x="35123"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cxnSp>
              <p:nvCxnSpPr>
                <p:cNvPr id="8791" name="Google Shape;8791;p75"/>
                <p:cNvCxnSpPr/>
                <p:nvPr/>
              </p:nvCxnSpPr>
              <p:spPr>
                <a:xfrm rot="10800000">
                  <a:off x="7818475" y="2100600"/>
                  <a:ext cx="620400" cy="0"/>
                </a:xfrm>
                <a:prstGeom prst="straightConnector1">
                  <a:avLst/>
                </a:prstGeom>
                <a:noFill/>
                <a:ln w="9525" cap="flat" cmpd="sng">
                  <a:solidFill>
                    <a:schemeClr val="accent2"/>
                  </a:solidFill>
                  <a:prstDash val="solid"/>
                  <a:round/>
                  <a:headEnd type="none" w="med" len="med"/>
                  <a:tailEnd type="oval" w="med" len="med"/>
                </a:ln>
              </p:spPr>
            </p:cxnSp>
          </p:grpSp>
        </p:grpSp>
        <p:grpSp>
          <p:nvGrpSpPr>
            <p:cNvPr id="8792" name="Google Shape;8792;p75"/>
            <p:cNvGrpSpPr/>
            <p:nvPr/>
          </p:nvGrpSpPr>
          <p:grpSpPr>
            <a:xfrm>
              <a:off x="7287122" y="1712201"/>
              <a:ext cx="1219403" cy="246767"/>
              <a:chOff x="7287122" y="1712201"/>
              <a:chExt cx="1219403" cy="246767"/>
            </a:xfrm>
          </p:grpSpPr>
          <p:sp>
            <p:nvSpPr>
              <p:cNvPr id="8793" name="Google Shape;8793;p75"/>
              <p:cNvSpPr/>
              <p:nvPr/>
            </p:nvSpPr>
            <p:spPr>
              <a:xfrm flipH="1">
                <a:off x="8226249" y="1712201"/>
                <a:ext cx="280276" cy="246767"/>
              </a:xfrm>
              <a:custGeom>
                <a:avLst/>
                <a:gdLst/>
                <a:ahLst/>
                <a:cxnLst/>
                <a:rect l="l" t="t" r="r" b="b"/>
                <a:pathLst>
                  <a:path w="29952" h="26371" extrusionOk="0">
                    <a:moveTo>
                      <a:pt x="1" y="0"/>
                    </a:moveTo>
                    <a:lnTo>
                      <a:pt x="1" y="24234"/>
                    </a:lnTo>
                    <a:lnTo>
                      <a:pt x="14" y="24234"/>
                    </a:lnTo>
                    <a:cubicBezTo>
                      <a:pt x="14" y="24234"/>
                      <a:pt x="203" y="24229"/>
                      <a:pt x="558" y="24229"/>
                    </a:cubicBezTo>
                    <a:cubicBezTo>
                      <a:pt x="2473" y="24229"/>
                      <a:pt x="9215" y="24384"/>
                      <a:pt x="17213" y="26370"/>
                    </a:cubicBezTo>
                    <a:lnTo>
                      <a:pt x="29952" y="5713"/>
                    </a:lnTo>
                    <a:cubicBezTo>
                      <a:pt x="29952" y="5713"/>
                      <a:pt x="20827" y="0"/>
                      <a:pt x="14" y="0"/>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nvGrpSpPr>
              <p:cNvPr id="8794" name="Google Shape;8794;p75"/>
              <p:cNvGrpSpPr/>
              <p:nvPr/>
            </p:nvGrpSpPr>
            <p:grpSpPr>
              <a:xfrm>
                <a:off x="7287122" y="1842861"/>
                <a:ext cx="1005303" cy="73419"/>
                <a:chOff x="7287122" y="1842861"/>
                <a:chExt cx="1005303" cy="73419"/>
              </a:xfrm>
            </p:grpSpPr>
            <p:sp>
              <p:nvSpPr>
                <p:cNvPr id="8795" name="Google Shape;8795;p75"/>
                <p:cNvSpPr/>
                <p:nvPr/>
              </p:nvSpPr>
              <p:spPr>
                <a:xfrm flipH="1">
                  <a:off x="7287122" y="1842861"/>
                  <a:ext cx="507103" cy="73419"/>
                </a:xfrm>
                <a:custGeom>
                  <a:avLst/>
                  <a:gdLst/>
                  <a:ahLst/>
                  <a:cxnLst/>
                  <a:rect l="l" t="t" r="r" b="b"/>
                  <a:pathLst>
                    <a:path w="35124" h="7846" extrusionOk="0">
                      <a:moveTo>
                        <a:pt x="0" y="1"/>
                      </a:moveTo>
                      <a:lnTo>
                        <a:pt x="0" y="7845"/>
                      </a:lnTo>
                      <a:lnTo>
                        <a:pt x="35123" y="7845"/>
                      </a:lnTo>
                      <a:lnTo>
                        <a:pt x="35123"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cxnSp>
              <p:nvCxnSpPr>
                <p:cNvPr id="8796" name="Google Shape;8796;p75"/>
                <p:cNvCxnSpPr/>
                <p:nvPr/>
              </p:nvCxnSpPr>
              <p:spPr>
                <a:xfrm rot="10800000">
                  <a:off x="7818425" y="1879575"/>
                  <a:ext cx="474000" cy="0"/>
                </a:xfrm>
                <a:prstGeom prst="straightConnector1">
                  <a:avLst/>
                </a:prstGeom>
                <a:noFill/>
                <a:ln w="9525" cap="flat" cmpd="sng">
                  <a:solidFill>
                    <a:schemeClr val="accent2"/>
                  </a:solidFill>
                  <a:prstDash val="solid"/>
                  <a:round/>
                  <a:headEnd type="none" w="med" len="med"/>
                  <a:tailEnd type="oval" w="med" len="med"/>
                </a:ln>
              </p:spPr>
            </p:cxnSp>
          </p:grpSp>
        </p:grpSp>
        <p:grpSp>
          <p:nvGrpSpPr>
            <p:cNvPr id="8797" name="Google Shape;8797;p75"/>
            <p:cNvGrpSpPr/>
            <p:nvPr/>
          </p:nvGrpSpPr>
          <p:grpSpPr>
            <a:xfrm>
              <a:off x="7287122" y="1447520"/>
              <a:ext cx="1219403" cy="286667"/>
              <a:chOff x="7287122" y="1447520"/>
              <a:chExt cx="1219403" cy="286667"/>
            </a:xfrm>
          </p:grpSpPr>
          <p:sp>
            <p:nvSpPr>
              <p:cNvPr id="8798" name="Google Shape;8798;p75"/>
              <p:cNvSpPr/>
              <p:nvPr/>
            </p:nvSpPr>
            <p:spPr>
              <a:xfrm flipH="1">
                <a:off x="8087665" y="1447520"/>
                <a:ext cx="418860" cy="286667"/>
              </a:xfrm>
              <a:custGeom>
                <a:avLst/>
                <a:gdLst/>
                <a:ahLst/>
                <a:cxnLst/>
                <a:rect l="l" t="t" r="r" b="b"/>
                <a:pathLst>
                  <a:path w="44762" h="30635" extrusionOk="0">
                    <a:moveTo>
                      <a:pt x="1" y="1"/>
                    </a:moveTo>
                    <a:lnTo>
                      <a:pt x="1" y="24648"/>
                    </a:lnTo>
                    <a:lnTo>
                      <a:pt x="14" y="24648"/>
                    </a:lnTo>
                    <a:cubicBezTo>
                      <a:pt x="5607" y="24648"/>
                      <a:pt x="18560" y="25130"/>
                      <a:pt x="31390" y="30635"/>
                    </a:cubicBezTo>
                    <a:lnTo>
                      <a:pt x="44761" y="10327"/>
                    </a:lnTo>
                    <a:cubicBezTo>
                      <a:pt x="44761" y="10327"/>
                      <a:pt x="27304" y="1"/>
                      <a:pt x="14"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nvGrpSpPr>
              <p:cNvPr id="8799" name="Google Shape;8799;p75"/>
              <p:cNvGrpSpPr/>
              <p:nvPr/>
            </p:nvGrpSpPr>
            <p:grpSpPr>
              <a:xfrm>
                <a:off x="7287122" y="1581977"/>
                <a:ext cx="852803" cy="73428"/>
                <a:chOff x="7287122" y="1581977"/>
                <a:chExt cx="852803" cy="73428"/>
              </a:xfrm>
            </p:grpSpPr>
            <p:sp>
              <p:nvSpPr>
                <p:cNvPr id="8800" name="Google Shape;8800;p75"/>
                <p:cNvSpPr/>
                <p:nvPr/>
              </p:nvSpPr>
              <p:spPr>
                <a:xfrm flipH="1">
                  <a:off x="7287122" y="1581977"/>
                  <a:ext cx="507103" cy="73428"/>
                </a:xfrm>
                <a:custGeom>
                  <a:avLst/>
                  <a:gdLst/>
                  <a:ahLst/>
                  <a:cxnLst/>
                  <a:rect l="l" t="t" r="r" b="b"/>
                  <a:pathLst>
                    <a:path w="35124" h="7847" extrusionOk="0">
                      <a:moveTo>
                        <a:pt x="0" y="1"/>
                      </a:moveTo>
                      <a:lnTo>
                        <a:pt x="0" y="7847"/>
                      </a:lnTo>
                      <a:lnTo>
                        <a:pt x="35123" y="7847"/>
                      </a:lnTo>
                      <a:lnTo>
                        <a:pt x="35123"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cxnSp>
              <p:nvCxnSpPr>
                <p:cNvPr id="8801" name="Google Shape;8801;p75"/>
                <p:cNvCxnSpPr/>
                <p:nvPr/>
              </p:nvCxnSpPr>
              <p:spPr>
                <a:xfrm rot="10800000">
                  <a:off x="7818325" y="1618700"/>
                  <a:ext cx="321600" cy="0"/>
                </a:xfrm>
                <a:prstGeom prst="straightConnector1">
                  <a:avLst/>
                </a:prstGeom>
                <a:noFill/>
                <a:ln w="9525" cap="flat" cmpd="sng">
                  <a:solidFill>
                    <a:schemeClr val="accent2"/>
                  </a:solidFill>
                  <a:prstDash val="solid"/>
                  <a:round/>
                  <a:headEnd type="none" w="med" len="med"/>
                  <a:tailEnd type="oval" w="med" len="med"/>
                </a:ln>
              </p:spPr>
            </p:cxnSp>
          </p:grpSp>
        </p:grpSp>
        <p:grpSp>
          <p:nvGrpSpPr>
            <p:cNvPr id="8802" name="Google Shape;8802;p75"/>
            <p:cNvGrpSpPr/>
            <p:nvPr/>
          </p:nvGrpSpPr>
          <p:grpSpPr>
            <a:xfrm>
              <a:off x="7287122" y="1165658"/>
              <a:ext cx="1219403" cy="344253"/>
              <a:chOff x="7287122" y="1165658"/>
              <a:chExt cx="1219403" cy="344253"/>
            </a:xfrm>
          </p:grpSpPr>
          <p:sp>
            <p:nvSpPr>
              <p:cNvPr id="8803" name="Google Shape;8803;p75"/>
              <p:cNvSpPr/>
              <p:nvPr/>
            </p:nvSpPr>
            <p:spPr>
              <a:xfrm flipH="1">
                <a:off x="7919557" y="1165658"/>
                <a:ext cx="586968" cy="344253"/>
              </a:xfrm>
              <a:custGeom>
                <a:avLst/>
                <a:gdLst/>
                <a:ahLst/>
                <a:cxnLst/>
                <a:rect l="l" t="t" r="r" b="b"/>
                <a:pathLst>
                  <a:path w="62727" h="36789" extrusionOk="0">
                    <a:moveTo>
                      <a:pt x="1" y="1"/>
                    </a:moveTo>
                    <a:lnTo>
                      <a:pt x="1" y="25976"/>
                    </a:lnTo>
                    <a:lnTo>
                      <a:pt x="17" y="25976"/>
                    </a:lnTo>
                    <a:cubicBezTo>
                      <a:pt x="74" y="25976"/>
                      <a:pt x="588" y="25960"/>
                      <a:pt x="1487" y="25960"/>
                    </a:cubicBezTo>
                    <a:cubicBezTo>
                      <a:pt x="7235" y="25960"/>
                      <a:pt x="28709" y="26646"/>
                      <a:pt x="46867" y="36789"/>
                    </a:cubicBezTo>
                    <a:lnTo>
                      <a:pt x="62726" y="12728"/>
                    </a:lnTo>
                    <a:cubicBezTo>
                      <a:pt x="62726" y="12728"/>
                      <a:pt x="39312" y="2"/>
                      <a:pt x="17" y="1"/>
                    </a:cubicBez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grpSp>
            <p:nvGrpSpPr>
              <p:cNvPr id="8804" name="Google Shape;8804;p75"/>
              <p:cNvGrpSpPr/>
              <p:nvPr/>
            </p:nvGrpSpPr>
            <p:grpSpPr>
              <a:xfrm>
                <a:off x="7287122" y="1341025"/>
                <a:ext cx="695703" cy="73419"/>
                <a:chOff x="7287122" y="1341025"/>
                <a:chExt cx="695703" cy="73419"/>
              </a:xfrm>
            </p:grpSpPr>
            <p:sp>
              <p:nvSpPr>
                <p:cNvPr id="8805" name="Google Shape;8805;p75"/>
                <p:cNvSpPr/>
                <p:nvPr/>
              </p:nvSpPr>
              <p:spPr>
                <a:xfrm flipH="1">
                  <a:off x="7287122" y="1341025"/>
                  <a:ext cx="507103" cy="73419"/>
                </a:xfrm>
                <a:custGeom>
                  <a:avLst/>
                  <a:gdLst/>
                  <a:ahLst/>
                  <a:cxnLst/>
                  <a:rect l="l" t="t" r="r" b="b"/>
                  <a:pathLst>
                    <a:path w="35124" h="7846" extrusionOk="0">
                      <a:moveTo>
                        <a:pt x="0" y="1"/>
                      </a:moveTo>
                      <a:lnTo>
                        <a:pt x="0" y="7845"/>
                      </a:lnTo>
                      <a:lnTo>
                        <a:pt x="35123" y="7845"/>
                      </a:lnTo>
                      <a:lnTo>
                        <a:pt x="35123" y="1"/>
                      </a:lnTo>
                      <a:close/>
                    </a:path>
                  </a:pathLst>
                </a:custGeom>
                <a:no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solidFill>
                      <a:schemeClr val="accent4">
                        <a:lumMod val="50000"/>
                      </a:schemeClr>
                    </a:solidFill>
                    <a:cs typeface="B Nazanin" pitchFamily="2" charset="-78"/>
                  </a:endParaRPr>
                </a:p>
              </p:txBody>
            </p:sp>
            <p:cxnSp>
              <p:nvCxnSpPr>
                <p:cNvPr id="8806" name="Google Shape;8806;p75"/>
                <p:cNvCxnSpPr/>
                <p:nvPr/>
              </p:nvCxnSpPr>
              <p:spPr>
                <a:xfrm rot="10800000">
                  <a:off x="7818425" y="1377750"/>
                  <a:ext cx="164400" cy="0"/>
                </a:xfrm>
                <a:prstGeom prst="straightConnector1">
                  <a:avLst/>
                </a:prstGeom>
                <a:noFill/>
                <a:ln w="9525" cap="flat" cmpd="sng">
                  <a:solidFill>
                    <a:schemeClr val="accent2"/>
                  </a:solidFill>
                  <a:prstDash val="solid"/>
                  <a:round/>
                  <a:headEnd type="none" w="med" len="med"/>
                  <a:tailEnd type="oval" w="med" len="med"/>
                </a:ln>
              </p:spPr>
            </p:cxnSp>
          </p:grpSp>
        </p:grpSp>
      </p:grpSp>
      <p:sp>
        <p:nvSpPr>
          <p:cNvPr id="2" name="Google Shape;1529;p70">
            <a:extLst>
              <a:ext uri="{FF2B5EF4-FFF2-40B4-BE49-F238E27FC236}">
                <a16:creationId xmlns:a16="http://schemas.microsoft.com/office/drawing/2014/main" id="{5487E090-3726-A1D2-31C4-F2C099393C4A}"/>
              </a:ext>
            </a:extLst>
          </p:cNvPr>
          <p:cNvSpPr txBox="1">
            <a:spLocks/>
          </p:cNvSpPr>
          <p:nvPr/>
        </p:nvSpPr>
        <p:spPr>
          <a:xfrm>
            <a:off x="952592" y="399997"/>
            <a:ext cx="8307393" cy="643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3200" dirty="0">
                <a:solidFill>
                  <a:schemeClr val="accent4">
                    <a:lumMod val="50000"/>
                  </a:schemeClr>
                </a:solidFill>
                <a:cs typeface="B Nazanin" pitchFamily="2" charset="-78"/>
              </a:rPr>
              <a:t>انواع نمودارهای خلاقانه:</a:t>
            </a:r>
          </a:p>
        </p:txBody>
      </p:sp>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กลุ่ม 5"/>
          <p:cNvGrpSpPr/>
          <p:nvPr/>
        </p:nvGrpSpPr>
        <p:grpSpPr>
          <a:xfrm>
            <a:off x="627185" y="1098337"/>
            <a:ext cx="3165583" cy="3664936"/>
            <a:chOff x="884237" y="1516734"/>
            <a:chExt cx="6331165" cy="7329872"/>
          </a:xfrm>
        </p:grpSpPr>
        <p:grpSp>
          <p:nvGrpSpPr>
            <p:cNvPr id="5" name="กลุ่ม 4"/>
            <p:cNvGrpSpPr/>
            <p:nvPr/>
          </p:nvGrpSpPr>
          <p:grpSpPr>
            <a:xfrm>
              <a:off x="884237" y="1516734"/>
              <a:ext cx="5751224" cy="2902866"/>
              <a:chOff x="808037" y="1288134"/>
              <a:chExt cx="5751224" cy="2902866"/>
            </a:xfrm>
          </p:grpSpPr>
          <p:sp>
            <p:nvSpPr>
              <p:cNvPr id="494" name="TextBox 493"/>
              <p:cNvSpPr txBox="1"/>
              <p:nvPr/>
            </p:nvSpPr>
            <p:spPr>
              <a:xfrm>
                <a:off x="808037" y="1532660"/>
                <a:ext cx="3886200" cy="1538882"/>
              </a:xfrm>
              <a:prstGeom prst="rect">
                <a:avLst/>
              </a:prstGeom>
              <a:noFill/>
            </p:spPr>
            <p:txBody>
              <a:bodyPr wrap="square" rtlCol="0" anchor="t">
                <a:spAutoFit/>
              </a:bodyPr>
              <a:lstStyle/>
              <a:p>
                <a:pPr algn="r"/>
                <a:r>
                  <a:rPr lang="fa-IR" sz="4400" dirty="0">
                    <a:solidFill>
                      <a:schemeClr val="accent4">
                        <a:lumMod val="50000"/>
                      </a:schemeClr>
                    </a:solidFill>
                    <a:latin typeface="Lato Black" pitchFamily="34" charset="0"/>
                    <a:ea typeface="Lato Black" pitchFamily="34" charset="0"/>
                    <a:cs typeface="B Nazanin" pitchFamily="2" charset="-78"/>
                  </a:rPr>
                  <a:t>نمادها</a:t>
                </a:r>
                <a:endParaRPr lang="en-US" sz="4400" dirty="0">
                  <a:solidFill>
                    <a:schemeClr val="accent4">
                      <a:lumMod val="50000"/>
                    </a:schemeClr>
                  </a:solidFill>
                  <a:latin typeface="Lato Black" pitchFamily="34" charset="0"/>
                  <a:ea typeface="Lato Black" pitchFamily="34" charset="0"/>
                  <a:cs typeface="B Nazanin" pitchFamily="2" charset="-78"/>
                </a:endParaRPr>
              </a:p>
            </p:txBody>
          </p:sp>
          <p:grpSp>
            <p:nvGrpSpPr>
              <p:cNvPr id="18" name="กลุ่ม 17"/>
              <p:cNvGrpSpPr/>
              <p:nvPr/>
            </p:nvGrpSpPr>
            <p:grpSpPr>
              <a:xfrm>
                <a:off x="3656395" y="1288134"/>
                <a:ext cx="2902866" cy="2902866"/>
                <a:chOff x="13526171" y="7470804"/>
                <a:chExt cx="2902866" cy="2902866"/>
              </a:xfrm>
              <a:solidFill>
                <a:schemeClr val="tx1"/>
              </a:solidFill>
            </p:grpSpPr>
            <p:sp>
              <p:nvSpPr>
                <p:cNvPr id="498" name="Rectangle 35"/>
                <p:cNvSpPr/>
                <p:nvPr/>
              </p:nvSpPr>
              <p:spPr>
                <a:xfrm rot="16200000">
                  <a:off x="14507630" y="8851545"/>
                  <a:ext cx="2902866" cy="1413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45669" tIns="22836" rIns="45669" bIns="22836" anchor="ctr"/>
                <a:lstStyle/>
                <a:p>
                  <a:pPr algn="ctr" defTabSz="543709">
                    <a:defRPr/>
                  </a:pPr>
                  <a:endParaRPr lang="en-US" sz="700" dirty="0">
                    <a:solidFill>
                      <a:schemeClr val="accent4">
                        <a:lumMod val="50000"/>
                      </a:schemeClr>
                    </a:solidFill>
                    <a:latin typeface="Open Sans Light"/>
                    <a:cs typeface="B Nazanin" pitchFamily="2" charset="-78"/>
                  </a:endParaRPr>
                </a:p>
              </p:txBody>
            </p:sp>
            <p:sp>
              <p:nvSpPr>
                <p:cNvPr id="499" name="Rectangle 35"/>
                <p:cNvSpPr/>
                <p:nvPr/>
              </p:nvSpPr>
              <p:spPr>
                <a:xfrm>
                  <a:off x="13526171" y="9528204"/>
                  <a:ext cx="2902866" cy="1413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45669" tIns="22836" rIns="45669" bIns="22836" anchor="ctr"/>
                <a:lstStyle/>
                <a:p>
                  <a:pPr algn="ctr" defTabSz="543709">
                    <a:defRPr/>
                  </a:pPr>
                  <a:endParaRPr lang="en-US" sz="700" dirty="0">
                    <a:solidFill>
                      <a:schemeClr val="accent4">
                        <a:lumMod val="50000"/>
                      </a:schemeClr>
                    </a:solidFill>
                    <a:latin typeface="Open Sans Light"/>
                    <a:cs typeface="B Nazanin" pitchFamily="2" charset="-78"/>
                  </a:endParaRPr>
                </a:p>
              </p:txBody>
            </p:sp>
          </p:grpSp>
        </p:grpSp>
        <p:grpSp>
          <p:nvGrpSpPr>
            <p:cNvPr id="4" name="กลุ่ม 3"/>
            <p:cNvGrpSpPr/>
            <p:nvPr/>
          </p:nvGrpSpPr>
          <p:grpSpPr>
            <a:xfrm>
              <a:off x="1112837" y="6062993"/>
              <a:ext cx="6102565" cy="2783613"/>
              <a:chOff x="960437" y="4996193"/>
              <a:chExt cx="6102565" cy="2783613"/>
            </a:xfrm>
          </p:grpSpPr>
          <p:sp>
            <p:nvSpPr>
              <p:cNvPr id="273" name="Title 20"/>
              <p:cNvSpPr txBox="1">
                <a:spLocks/>
              </p:cNvSpPr>
              <p:nvPr/>
            </p:nvSpPr>
            <p:spPr bwMode="auto">
              <a:xfrm>
                <a:off x="960437" y="7053442"/>
                <a:ext cx="5943599" cy="72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7" tIns="60963" rIns="121927" bIns="60963" anchor="ctr">
                <a:spAutoFit/>
              </a:bodyPr>
              <a:lstStyle>
                <a:lvl1pPr defTabSz="457200">
                  <a:defRPr sz="4300">
                    <a:solidFill>
                      <a:schemeClr val="tx1"/>
                    </a:solidFill>
                    <a:latin typeface="Calibri" pitchFamily="34" charset="0"/>
                    <a:ea typeface="MS PGothic" pitchFamily="34" charset="-128"/>
                  </a:defRPr>
                </a:lvl1pPr>
                <a:lvl2pPr marL="742950" indent="-285750" defTabSz="457200">
                  <a:defRPr sz="4300">
                    <a:solidFill>
                      <a:schemeClr val="tx1"/>
                    </a:solidFill>
                    <a:latin typeface="Calibri" pitchFamily="34" charset="0"/>
                    <a:ea typeface="MS PGothic" pitchFamily="34" charset="-128"/>
                  </a:defRPr>
                </a:lvl2pPr>
                <a:lvl3pPr marL="1143000" indent="-228600" defTabSz="457200">
                  <a:defRPr sz="4300">
                    <a:solidFill>
                      <a:schemeClr val="tx1"/>
                    </a:solidFill>
                    <a:latin typeface="Calibri" pitchFamily="34" charset="0"/>
                    <a:ea typeface="MS PGothic" pitchFamily="34" charset="-128"/>
                  </a:defRPr>
                </a:lvl3pPr>
                <a:lvl4pPr marL="1600200" indent="-228600" defTabSz="457200">
                  <a:defRPr sz="4300">
                    <a:solidFill>
                      <a:schemeClr val="tx1"/>
                    </a:solidFill>
                    <a:latin typeface="Calibri" pitchFamily="34" charset="0"/>
                    <a:ea typeface="MS PGothic" pitchFamily="34" charset="-128"/>
                  </a:defRPr>
                </a:lvl4pPr>
                <a:lvl5pPr marL="2057400" indent="-228600" defTabSz="457200">
                  <a:defRPr sz="4300">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sz="4300">
                    <a:solidFill>
                      <a:schemeClr val="tx1"/>
                    </a:solidFill>
                    <a:latin typeface="Calibri" pitchFamily="34" charset="0"/>
                    <a:ea typeface="MS PGothic" pitchFamily="34" charset="-128"/>
                  </a:defRPr>
                </a:lvl9pPr>
              </a:lstStyle>
              <a:p>
                <a:pPr algn="thaiDist" rtl="1">
                  <a:lnSpc>
                    <a:spcPct val="130000"/>
                  </a:lnSpc>
                </a:pPr>
                <a:endParaRPr lang="en-US" sz="1200" dirty="0">
                  <a:solidFill>
                    <a:schemeClr val="accent4">
                      <a:lumMod val="50000"/>
                    </a:schemeClr>
                  </a:solidFill>
                  <a:latin typeface="Lato" pitchFamily="34" charset="0"/>
                  <a:ea typeface="Lato" pitchFamily="34" charset="0"/>
                  <a:cs typeface="B Nazanin" pitchFamily="2" charset="-78"/>
                </a:endParaRPr>
              </a:p>
            </p:txBody>
          </p:sp>
          <p:sp>
            <p:nvSpPr>
              <p:cNvPr id="274" name="TextBox 273"/>
              <p:cNvSpPr txBox="1"/>
              <p:nvPr/>
            </p:nvSpPr>
            <p:spPr>
              <a:xfrm>
                <a:off x="1119403" y="4996193"/>
                <a:ext cx="5943599" cy="738664"/>
              </a:xfrm>
              <a:prstGeom prst="rect">
                <a:avLst/>
              </a:prstGeom>
              <a:noFill/>
            </p:spPr>
            <p:txBody>
              <a:bodyPr wrap="square" rtlCol="0">
                <a:spAutoFit/>
              </a:bodyPr>
              <a:lstStyle/>
              <a:p>
                <a:r>
                  <a:rPr lang="fa-IR" b="1" dirty="0">
                    <a:solidFill>
                      <a:schemeClr val="accent4">
                        <a:lumMod val="50000"/>
                      </a:schemeClr>
                    </a:solidFill>
                    <a:latin typeface="Lato Black" charset="0"/>
                    <a:ea typeface="Lato Black" charset="0"/>
                    <a:cs typeface="B Nazanin" pitchFamily="2" charset="-78"/>
                  </a:rPr>
                  <a:t>مجموعه آیکون های اجتماعی</a:t>
                </a:r>
                <a:endParaRPr lang="en-US" b="1" dirty="0">
                  <a:solidFill>
                    <a:schemeClr val="accent4">
                      <a:lumMod val="50000"/>
                    </a:schemeClr>
                  </a:solidFill>
                  <a:latin typeface="Lato Black" charset="0"/>
                  <a:ea typeface="Lato Black" charset="0"/>
                  <a:cs typeface="B Nazanin" pitchFamily="2" charset="-78"/>
                </a:endParaRPr>
              </a:p>
            </p:txBody>
          </p:sp>
        </p:grpSp>
      </p:grpSp>
      <p:grpSp>
        <p:nvGrpSpPr>
          <p:cNvPr id="661" name="กลุ่ม 660"/>
          <p:cNvGrpSpPr/>
          <p:nvPr/>
        </p:nvGrpSpPr>
        <p:grpSpPr>
          <a:xfrm>
            <a:off x="5008685" y="1240083"/>
            <a:ext cx="658019" cy="650875"/>
            <a:chOff x="9799638" y="2105025"/>
            <a:chExt cx="1316037" cy="1301750"/>
          </a:xfrm>
        </p:grpSpPr>
        <p:sp>
          <p:nvSpPr>
            <p:cNvPr id="12" name="Oval 6"/>
            <p:cNvSpPr>
              <a:spLocks noChangeArrowheads="1"/>
            </p:cNvSpPr>
            <p:nvPr/>
          </p:nvSpPr>
          <p:spPr bwMode="auto">
            <a:xfrm>
              <a:off x="9799638" y="2105025"/>
              <a:ext cx="1316037" cy="1301750"/>
            </a:xfrm>
            <a:prstGeom prst="ellipse">
              <a:avLst/>
            </a:prstGeom>
            <a:solidFill>
              <a:srgbClr val="4F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13" name="Freeform 7"/>
            <p:cNvSpPr>
              <a:spLocks/>
            </p:cNvSpPr>
            <p:nvPr/>
          </p:nvSpPr>
          <p:spPr bwMode="auto">
            <a:xfrm>
              <a:off x="10304463" y="2473325"/>
              <a:ext cx="290512" cy="565150"/>
            </a:xfrm>
            <a:custGeom>
              <a:avLst/>
              <a:gdLst>
                <a:gd name="T0" fmla="*/ 16 w 19"/>
                <a:gd name="T1" fmla="*/ 6 h 37"/>
                <a:gd name="T2" fmla="*/ 19 w 19"/>
                <a:gd name="T3" fmla="*/ 6 h 37"/>
                <a:gd name="T4" fmla="*/ 19 w 19"/>
                <a:gd name="T5" fmla="*/ 6 h 37"/>
                <a:gd name="T6" fmla="*/ 19 w 19"/>
                <a:gd name="T7" fmla="*/ 0 h 37"/>
                <a:gd name="T8" fmla="*/ 18 w 19"/>
                <a:gd name="T9" fmla="*/ 0 h 37"/>
                <a:gd name="T10" fmla="*/ 14 w 19"/>
                <a:gd name="T11" fmla="*/ 0 h 37"/>
                <a:gd name="T12" fmla="*/ 9 w 19"/>
                <a:gd name="T13" fmla="*/ 2 h 37"/>
                <a:gd name="T14" fmla="*/ 6 w 19"/>
                <a:gd name="T15" fmla="*/ 7 h 37"/>
                <a:gd name="T16" fmla="*/ 6 w 19"/>
                <a:gd name="T17" fmla="*/ 9 h 37"/>
                <a:gd name="T18" fmla="*/ 6 w 19"/>
                <a:gd name="T19" fmla="*/ 13 h 37"/>
                <a:gd name="T20" fmla="*/ 6 w 19"/>
                <a:gd name="T21" fmla="*/ 14 h 37"/>
                <a:gd name="T22" fmla="*/ 0 w 19"/>
                <a:gd name="T23" fmla="*/ 14 h 37"/>
                <a:gd name="T24" fmla="*/ 0 w 19"/>
                <a:gd name="T25" fmla="*/ 20 h 37"/>
                <a:gd name="T26" fmla="*/ 6 w 19"/>
                <a:gd name="T27" fmla="*/ 20 h 37"/>
                <a:gd name="T28" fmla="*/ 6 w 19"/>
                <a:gd name="T29" fmla="*/ 37 h 37"/>
                <a:gd name="T30" fmla="*/ 13 w 19"/>
                <a:gd name="T31" fmla="*/ 37 h 37"/>
                <a:gd name="T32" fmla="*/ 13 w 19"/>
                <a:gd name="T33" fmla="*/ 20 h 37"/>
                <a:gd name="T34" fmla="*/ 18 w 19"/>
                <a:gd name="T35" fmla="*/ 20 h 37"/>
                <a:gd name="T36" fmla="*/ 19 w 19"/>
                <a:gd name="T37" fmla="*/ 14 h 37"/>
                <a:gd name="T38" fmla="*/ 18 w 19"/>
                <a:gd name="T39" fmla="*/ 14 h 37"/>
                <a:gd name="T40" fmla="*/ 13 w 19"/>
                <a:gd name="T41" fmla="*/ 14 h 37"/>
                <a:gd name="T42" fmla="*/ 13 w 19"/>
                <a:gd name="T43" fmla="*/ 9 h 37"/>
                <a:gd name="T44" fmla="*/ 16 w 19"/>
                <a:gd name="T45"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7">
                  <a:moveTo>
                    <a:pt x="16" y="6"/>
                  </a:moveTo>
                  <a:cubicBezTo>
                    <a:pt x="17" y="6"/>
                    <a:pt x="18" y="6"/>
                    <a:pt x="19" y="6"/>
                  </a:cubicBezTo>
                  <a:cubicBezTo>
                    <a:pt x="19" y="6"/>
                    <a:pt x="19" y="6"/>
                    <a:pt x="19" y="6"/>
                  </a:cubicBezTo>
                  <a:cubicBezTo>
                    <a:pt x="19" y="0"/>
                    <a:pt x="19" y="0"/>
                    <a:pt x="19" y="0"/>
                  </a:cubicBezTo>
                  <a:cubicBezTo>
                    <a:pt x="19" y="0"/>
                    <a:pt x="18" y="0"/>
                    <a:pt x="18" y="0"/>
                  </a:cubicBezTo>
                  <a:cubicBezTo>
                    <a:pt x="16" y="0"/>
                    <a:pt x="15" y="0"/>
                    <a:pt x="14" y="0"/>
                  </a:cubicBezTo>
                  <a:cubicBezTo>
                    <a:pt x="12" y="0"/>
                    <a:pt x="10" y="1"/>
                    <a:pt x="9" y="2"/>
                  </a:cubicBezTo>
                  <a:cubicBezTo>
                    <a:pt x="7" y="3"/>
                    <a:pt x="6" y="5"/>
                    <a:pt x="6" y="7"/>
                  </a:cubicBezTo>
                  <a:cubicBezTo>
                    <a:pt x="6" y="8"/>
                    <a:pt x="6" y="8"/>
                    <a:pt x="6" y="9"/>
                  </a:cubicBezTo>
                  <a:cubicBezTo>
                    <a:pt x="6" y="11"/>
                    <a:pt x="6" y="12"/>
                    <a:pt x="6" y="13"/>
                  </a:cubicBezTo>
                  <a:cubicBezTo>
                    <a:pt x="6" y="14"/>
                    <a:pt x="6" y="14"/>
                    <a:pt x="6" y="14"/>
                  </a:cubicBezTo>
                  <a:cubicBezTo>
                    <a:pt x="0" y="14"/>
                    <a:pt x="0" y="14"/>
                    <a:pt x="0" y="14"/>
                  </a:cubicBezTo>
                  <a:cubicBezTo>
                    <a:pt x="0" y="20"/>
                    <a:pt x="0" y="20"/>
                    <a:pt x="0" y="20"/>
                  </a:cubicBezTo>
                  <a:cubicBezTo>
                    <a:pt x="6" y="20"/>
                    <a:pt x="6" y="20"/>
                    <a:pt x="6" y="20"/>
                  </a:cubicBezTo>
                  <a:cubicBezTo>
                    <a:pt x="6" y="37"/>
                    <a:pt x="6" y="37"/>
                    <a:pt x="6" y="37"/>
                  </a:cubicBezTo>
                  <a:cubicBezTo>
                    <a:pt x="13" y="37"/>
                    <a:pt x="13" y="37"/>
                    <a:pt x="13" y="37"/>
                  </a:cubicBezTo>
                  <a:cubicBezTo>
                    <a:pt x="13" y="20"/>
                    <a:pt x="13" y="20"/>
                    <a:pt x="13" y="20"/>
                  </a:cubicBezTo>
                  <a:cubicBezTo>
                    <a:pt x="18" y="20"/>
                    <a:pt x="18" y="20"/>
                    <a:pt x="18" y="20"/>
                  </a:cubicBezTo>
                  <a:cubicBezTo>
                    <a:pt x="19" y="18"/>
                    <a:pt x="19" y="16"/>
                    <a:pt x="19" y="14"/>
                  </a:cubicBezTo>
                  <a:cubicBezTo>
                    <a:pt x="19" y="14"/>
                    <a:pt x="18" y="14"/>
                    <a:pt x="18" y="14"/>
                  </a:cubicBezTo>
                  <a:cubicBezTo>
                    <a:pt x="16" y="14"/>
                    <a:pt x="13" y="14"/>
                    <a:pt x="13" y="14"/>
                  </a:cubicBezTo>
                  <a:cubicBezTo>
                    <a:pt x="13" y="14"/>
                    <a:pt x="13" y="10"/>
                    <a:pt x="13" y="9"/>
                  </a:cubicBezTo>
                  <a:cubicBezTo>
                    <a:pt x="13" y="7"/>
                    <a:pt x="14" y="6"/>
                    <a:pt x="16"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662" name="กลุ่ม 661"/>
          <p:cNvGrpSpPr/>
          <p:nvPr/>
        </p:nvGrpSpPr>
        <p:grpSpPr>
          <a:xfrm>
            <a:off x="6057229" y="1240083"/>
            <a:ext cx="658812" cy="650875"/>
            <a:chOff x="11896725" y="2105025"/>
            <a:chExt cx="1317625" cy="1301750"/>
          </a:xfrm>
        </p:grpSpPr>
        <p:sp>
          <p:nvSpPr>
            <p:cNvPr id="14" name="Oval 8"/>
            <p:cNvSpPr>
              <a:spLocks noChangeArrowheads="1"/>
            </p:cNvSpPr>
            <p:nvPr/>
          </p:nvSpPr>
          <p:spPr bwMode="auto">
            <a:xfrm>
              <a:off x="11896725" y="2105025"/>
              <a:ext cx="1317625" cy="1301750"/>
            </a:xfrm>
            <a:prstGeom prst="ellipse">
              <a:avLst/>
            </a:prstGeom>
            <a:solidFill>
              <a:srgbClr val="34C4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15" name="Freeform 9"/>
            <p:cNvSpPr>
              <a:spLocks/>
            </p:cNvSpPr>
            <p:nvPr/>
          </p:nvSpPr>
          <p:spPr bwMode="auto">
            <a:xfrm>
              <a:off x="12279313" y="2519363"/>
              <a:ext cx="582612" cy="474663"/>
            </a:xfrm>
            <a:custGeom>
              <a:avLst/>
              <a:gdLst>
                <a:gd name="T0" fmla="*/ 11 w 38"/>
                <a:gd name="T1" fmla="*/ 24 h 31"/>
                <a:gd name="T2" fmla="*/ 4 w 38"/>
                <a:gd name="T3" fmla="*/ 19 h 31"/>
                <a:gd name="T4" fmla="*/ 8 w 38"/>
                <a:gd name="T5" fmla="*/ 19 h 31"/>
                <a:gd name="T6" fmla="*/ 8 w 38"/>
                <a:gd name="T7" fmla="*/ 19 h 31"/>
                <a:gd name="T8" fmla="*/ 3 w 38"/>
                <a:gd name="T9" fmla="*/ 15 h 31"/>
                <a:gd name="T10" fmla="*/ 1 w 38"/>
                <a:gd name="T11" fmla="*/ 11 h 31"/>
                <a:gd name="T12" fmla="*/ 5 w 38"/>
                <a:gd name="T13" fmla="*/ 12 h 31"/>
                <a:gd name="T14" fmla="*/ 2 w 38"/>
                <a:gd name="T15" fmla="*/ 7 h 31"/>
                <a:gd name="T16" fmla="*/ 3 w 38"/>
                <a:gd name="T17" fmla="*/ 2 h 31"/>
                <a:gd name="T18" fmla="*/ 19 w 38"/>
                <a:gd name="T19" fmla="*/ 10 h 31"/>
                <a:gd name="T20" fmla="*/ 18 w 38"/>
                <a:gd name="T21" fmla="*/ 9 h 31"/>
                <a:gd name="T22" fmla="*/ 20 w 38"/>
                <a:gd name="T23" fmla="*/ 4 h 31"/>
                <a:gd name="T24" fmla="*/ 25 w 38"/>
                <a:gd name="T25" fmla="*/ 0 h 31"/>
                <a:gd name="T26" fmla="*/ 32 w 38"/>
                <a:gd name="T27" fmla="*/ 2 h 31"/>
                <a:gd name="T28" fmla="*/ 32 w 38"/>
                <a:gd name="T29" fmla="*/ 3 h 31"/>
                <a:gd name="T30" fmla="*/ 37 w 38"/>
                <a:gd name="T31" fmla="*/ 1 h 31"/>
                <a:gd name="T32" fmla="*/ 37 w 38"/>
                <a:gd name="T33" fmla="*/ 1 h 31"/>
                <a:gd name="T34" fmla="*/ 37 w 38"/>
                <a:gd name="T35" fmla="*/ 1 h 31"/>
                <a:gd name="T36" fmla="*/ 33 w 38"/>
                <a:gd name="T37" fmla="*/ 5 h 31"/>
                <a:gd name="T38" fmla="*/ 38 w 38"/>
                <a:gd name="T39" fmla="*/ 4 h 31"/>
                <a:gd name="T40" fmla="*/ 38 w 38"/>
                <a:gd name="T41" fmla="*/ 4 h 31"/>
                <a:gd name="T42" fmla="*/ 37 w 38"/>
                <a:gd name="T43" fmla="*/ 5 h 31"/>
                <a:gd name="T44" fmla="*/ 34 w 38"/>
                <a:gd name="T45" fmla="*/ 8 h 31"/>
                <a:gd name="T46" fmla="*/ 34 w 38"/>
                <a:gd name="T47" fmla="*/ 8 h 31"/>
                <a:gd name="T48" fmla="*/ 34 w 38"/>
                <a:gd name="T49" fmla="*/ 11 h 31"/>
                <a:gd name="T50" fmla="*/ 32 w 38"/>
                <a:gd name="T51" fmla="*/ 18 h 31"/>
                <a:gd name="T52" fmla="*/ 28 w 38"/>
                <a:gd name="T53" fmla="*/ 25 h 31"/>
                <a:gd name="T54" fmla="*/ 17 w 38"/>
                <a:gd name="T55" fmla="*/ 30 h 31"/>
                <a:gd name="T56" fmla="*/ 13 w 38"/>
                <a:gd name="T57" fmla="*/ 31 h 31"/>
                <a:gd name="T58" fmla="*/ 0 w 38"/>
                <a:gd name="T59" fmla="*/ 28 h 31"/>
                <a:gd name="T60" fmla="*/ 0 w 38"/>
                <a:gd name="T61" fmla="*/ 28 h 31"/>
                <a:gd name="T62" fmla="*/ 8 w 38"/>
                <a:gd name="T63" fmla="*/ 26 h 31"/>
                <a:gd name="T64" fmla="*/ 11 w 38"/>
                <a:gd name="T65"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1">
                  <a:moveTo>
                    <a:pt x="11" y="24"/>
                  </a:moveTo>
                  <a:cubicBezTo>
                    <a:pt x="7" y="24"/>
                    <a:pt x="5" y="21"/>
                    <a:pt x="4" y="19"/>
                  </a:cubicBezTo>
                  <a:cubicBezTo>
                    <a:pt x="5" y="19"/>
                    <a:pt x="6" y="19"/>
                    <a:pt x="8" y="19"/>
                  </a:cubicBezTo>
                  <a:cubicBezTo>
                    <a:pt x="8" y="19"/>
                    <a:pt x="8" y="19"/>
                    <a:pt x="8" y="19"/>
                  </a:cubicBezTo>
                  <a:cubicBezTo>
                    <a:pt x="5" y="18"/>
                    <a:pt x="4" y="17"/>
                    <a:pt x="3" y="15"/>
                  </a:cubicBezTo>
                  <a:cubicBezTo>
                    <a:pt x="2" y="14"/>
                    <a:pt x="1" y="13"/>
                    <a:pt x="1" y="11"/>
                  </a:cubicBezTo>
                  <a:cubicBezTo>
                    <a:pt x="3" y="12"/>
                    <a:pt x="4" y="12"/>
                    <a:pt x="5" y="12"/>
                  </a:cubicBezTo>
                  <a:cubicBezTo>
                    <a:pt x="3" y="11"/>
                    <a:pt x="2" y="9"/>
                    <a:pt x="2" y="7"/>
                  </a:cubicBezTo>
                  <a:cubicBezTo>
                    <a:pt x="1" y="5"/>
                    <a:pt x="2" y="3"/>
                    <a:pt x="3" y="2"/>
                  </a:cubicBezTo>
                  <a:cubicBezTo>
                    <a:pt x="7" y="7"/>
                    <a:pt x="12" y="9"/>
                    <a:pt x="19" y="10"/>
                  </a:cubicBezTo>
                  <a:cubicBezTo>
                    <a:pt x="19" y="9"/>
                    <a:pt x="18" y="9"/>
                    <a:pt x="18" y="9"/>
                  </a:cubicBezTo>
                  <a:cubicBezTo>
                    <a:pt x="18" y="7"/>
                    <a:pt x="19" y="5"/>
                    <a:pt x="20" y="4"/>
                  </a:cubicBezTo>
                  <a:cubicBezTo>
                    <a:pt x="21" y="2"/>
                    <a:pt x="23" y="1"/>
                    <a:pt x="25" y="0"/>
                  </a:cubicBezTo>
                  <a:cubicBezTo>
                    <a:pt x="27" y="0"/>
                    <a:pt x="30" y="1"/>
                    <a:pt x="32" y="2"/>
                  </a:cubicBezTo>
                  <a:cubicBezTo>
                    <a:pt x="32" y="3"/>
                    <a:pt x="32" y="3"/>
                    <a:pt x="32" y="3"/>
                  </a:cubicBezTo>
                  <a:cubicBezTo>
                    <a:pt x="34" y="2"/>
                    <a:pt x="35" y="2"/>
                    <a:pt x="37" y="1"/>
                  </a:cubicBezTo>
                  <a:cubicBezTo>
                    <a:pt x="37" y="1"/>
                    <a:pt x="37" y="1"/>
                    <a:pt x="37" y="1"/>
                  </a:cubicBezTo>
                  <a:cubicBezTo>
                    <a:pt x="37" y="1"/>
                    <a:pt x="37" y="1"/>
                    <a:pt x="37" y="1"/>
                  </a:cubicBezTo>
                  <a:cubicBezTo>
                    <a:pt x="36" y="3"/>
                    <a:pt x="35" y="4"/>
                    <a:pt x="33" y="5"/>
                  </a:cubicBezTo>
                  <a:cubicBezTo>
                    <a:pt x="35" y="5"/>
                    <a:pt x="36" y="4"/>
                    <a:pt x="38" y="4"/>
                  </a:cubicBezTo>
                  <a:cubicBezTo>
                    <a:pt x="38" y="4"/>
                    <a:pt x="38" y="4"/>
                    <a:pt x="38" y="4"/>
                  </a:cubicBezTo>
                  <a:cubicBezTo>
                    <a:pt x="37" y="4"/>
                    <a:pt x="37" y="5"/>
                    <a:pt x="37" y="5"/>
                  </a:cubicBezTo>
                  <a:cubicBezTo>
                    <a:pt x="36" y="6"/>
                    <a:pt x="35" y="7"/>
                    <a:pt x="34" y="8"/>
                  </a:cubicBezTo>
                  <a:cubicBezTo>
                    <a:pt x="34" y="8"/>
                    <a:pt x="34" y="8"/>
                    <a:pt x="34" y="8"/>
                  </a:cubicBezTo>
                  <a:cubicBezTo>
                    <a:pt x="34" y="9"/>
                    <a:pt x="34" y="10"/>
                    <a:pt x="34" y="11"/>
                  </a:cubicBezTo>
                  <a:cubicBezTo>
                    <a:pt x="33" y="14"/>
                    <a:pt x="33" y="16"/>
                    <a:pt x="32" y="18"/>
                  </a:cubicBezTo>
                  <a:cubicBezTo>
                    <a:pt x="31" y="21"/>
                    <a:pt x="29" y="23"/>
                    <a:pt x="28" y="25"/>
                  </a:cubicBezTo>
                  <a:cubicBezTo>
                    <a:pt x="25" y="28"/>
                    <a:pt x="21" y="30"/>
                    <a:pt x="17" y="30"/>
                  </a:cubicBezTo>
                  <a:cubicBezTo>
                    <a:pt x="15" y="31"/>
                    <a:pt x="14" y="31"/>
                    <a:pt x="13" y="31"/>
                  </a:cubicBezTo>
                  <a:cubicBezTo>
                    <a:pt x="8" y="31"/>
                    <a:pt x="4" y="30"/>
                    <a:pt x="0" y="28"/>
                  </a:cubicBezTo>
                  <a:cubicBezTo>
                    <a:pt x="0" y="28"/>
                    <a:pt x="0" y="28"/>
                    <a:pt x="0" y="28"/>
                  </a:cubicBezTo>
                  <a:cubicBezTo>
                    <a:pt x="3" y="28"/>
                    <a:pt x="5" y="27"/>
                    <a:pt x="8" y="26"/>
                  </a:cubicBezTo>
                  <a:cubicBezTo>
                    <a:pt x="9" y="26"/>
                    <a:pt x="10" y="25"/>
                    <a:pt x="1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2086" name="กลุ่ม 2085"/>
          <p:cNvGrpSpPr/>
          <p:nvPr/>
        </p:nvGrpSpPr>
        <p:grpSpPr>
          <a:xfrm>
            <a:off x="7106565" y="4157114"/>
            <a:ext cx="658019" cy="658812"/>
            <a:chOff x="13995400" y="7939088"/>
            <a:chExt cx="1316037" cy="1317625"/>
          </a:xfrm>
        </p:grpSpPr>
        <p:sp>
          <p:nvSpPr>
            <p:cNvPr id="16" name="Oval 10"/>
            <p:cNvSpPr>
              <a:spLocks noChangeArrowheads="1"/>
            </p:cNvSpPr>
            <p:nvPr/>
          </p:nvSpPr>
          <p:spPr bwMode="auto">
            <a:xfrm>
              <a:off x="13995400" y="7939088"/>
              <a:ext cx="1316037" cy="1317625"/>
            </a:xfrm>
            <a:prstGeom prst="ellipse">
              <a:avLst/>
            </a:prstGeom>
            <a:solidFill>
              <a:srgbClr val="EF3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0" name="Freeform 11"/>
            <p:cNvSpPr>
              <a:spLocks noEditPoints="1"/>
            </p:cNvSpPr>
            <p:nvPr/>
          </p:nvSpPr>
          <p:spPr bwMode="auto">
            <a:xfrm>
              <a:off x="14484350" y="8307388"/>
              <a:ext cx="306387" cy="214313"/>
            </a:xfrm>
            <a:custGeom>
              <a:avLst/>
              <a:gdLst>
                <a:gd name="T0" fmla="*/ 8 w 20"/>
                <a:gd name="T1" fmla="*/ 0 h 14"/>
                <a:gd name="T2" fmla="*/ 5 w 20"/>
                <a:gd name="T3" fmla="*/ 0 h 14"/>
                <a:gd name="T4" fmla="*/ 4 w 20"/>
                <a:gd name="T5" fmla="*/ 5 h 14"/>
                <a:gd name="T6" fmla="*/ 3 w 20"/>
                <a:gd name="T7" fmla="*/ 0 h 14"/>
                <a:gd name="T8" fmla="*/ 0 w 20"/>
                <a:gd name="T9" fmla="*/ 0 h 14"/>
                <a:gd name="T10" fmla="*/ 2 w 20"/>
                <a:gd name="T11" fmla="*/ 4 h 14"/>
                <a:gd name="T12" fmla="*/ 3 w 20"/>
                <a:gd name="T13" fmla="*/ 8 h 14"/>
                <a:gd name="T14" fmla="*/ 3 w 20"/>
                <a:gd name="T15" fmla="*/ 14 h 14"/>
                <a:gd name="T16" fmla="*/ 5 w 20"/>
                <a:gd name="T17" fmla="*/ 14 h 14"/>
                <a:gd name="T18" fmla="*/ 5 w 20"/>
                <a:gd name="T19" fmla="*/ 8 h 14"/>
                <a:gd name="T20" fmla="*/ 8 w 20"/>
                <a:gd name="T21" fmla="*/ 0 h 14"/>
                <a:gd name="T22" fmla="*/ 13 w 20"/>
                <a:gd name="T23" fmla="*/ 11 h 14"/>
                <a:gd name="T24" fmla="*/ 13 w 20"/>
                <a:gd name="T25" fmla="*/ 7 h 14"/>
                <a:gd name="T26" fmla="*/ 13 w 20"/>
                <a:gd name="T27" fmla="*/ 4 h 14"/>
                <a:gd name="T28" fmla="*/ 10 w 20"/>
                <a:gd name="T29" fmla="*/ 3 h 14"/>
                <a:gd name="T30" fmla="*/ 8 w 20"/>
                <a:gd name="T31" fmla="*/ 4 h 14"/>
                <a:gd name="T32" fmla="*/ 8 w 20"/>
                <a:gd name="T33" fmla="*/ 7 h 14"/>
                <a:gd name="T34" fmla="*/ 8 w 20"/>
                <a:gd name="T35" fmla="*/ 11 h 14"/>
                <a:gd name="T36" fmla="*/ 8 w 20"/>
                <a:gd name="T37" fmla="*/ 13 h 14"/>
                <a:gd name="T38" fmla="*/ 10 w 20"/>
                <a:gd name="T39" fmla="*/ 14 h 14"/>
                <a:gd name="T40" fmla="*/ 13 w 20"/>
                <a:gd name="T41" fmla="*/ 13 h 14"/>
                <a:gd name="T42" fmla="*/ 13 w 20"/>
                <a:gd name="T43" fmla="*/ 11 h 14"/>
                <a:gd name="T44" fmla="*/ 11 w 20"/>
                <a:gd name="T45" fmla="*/ 11 h 14"/>
                <a:gd name="T46" fmla="*/ 10 w 20"/>
                <a:gd name="T47" fmla="*/ 12 h 14"/>
                <a:gd name="T48" fmla="*/ 9 w 20"/>
                <a:gd name="T49" fmla="*/ 11 h 14"/>
                <a:gd name="T50" fmla="*/ 9 w 20"/>
                <a:gd name="T51" fmla="*/ 6 h 14"/>
                <a:gd name="T52" fmla="*/ 10 w 20"/>
                <a:gd name="T53" fmla="*/ 5 h 14"/>
                <a:gd name="T54" fmla="*/ 11 w 20"/>
                <a:gd name="T55" fmla="*/ 6 h 14"/>
                <a:gd name="T56" fmla="*/ 11 w 20"/>
                <a:gd name="T57" fmla="*/ 11 h 14"/>
                <a:gd name="T58" fmla="*/ 20 w 20"/>
                <a:gd name="T59" fmla="*/ 14 h 14"/>
                <a:gd name="T60" fmla="*/ 20 w 20"/>
                <a:gd name="T61" fmla="*/ 3 h 14"/>
                <a:gd name="T62" fmla="*/ 18 w 20"/>
                <a:gd name="T63" fmla="*/ 3 h 14"/>
                <a:gd name="T64" fmla="*/ 18 w 20"/>
                <a:gd name="T65" fmla="*/ 11 h 14"/>
                <a:gd name="T66" fmla="*/ 17 w 20"/>
                <a:gd name="T67" fmla="*/ 12 h 14"/>
                <a:gd name="T68" fmla="*/ 17 w 20"/>
                <a:gd name="T69" fmla="*/ 12 h 14"/>
                <a:gd name="T70" fmla="*/ 17 w 20"/>
                <a:gd name="T71" fmla="*/ 11 h 14"/>
                <a:gd name="T72" fmla="*/ 17 w 20"/>
                <a:gd name="T73" fmla="*/ 3 h 14"/>
                <a:gd name="T74" fmla="*/ 15 w 20"/>
                <a:gd name="T75" fmla="*/ 3 h 14"/>
                <a:gd name="T76" fmla="*/ 15 w 20"/>
                <a:gd name="T77" fmla="*/ 12 h 14"/>
                <a:gd name="T78" fmla="*/ 15 w 20"/>
                <a:gd name="T79" fmla="*/ 13 h 14"/>
                <a:gd name="T80" fmla="*/ 16 w 20"/>
                <a:gd name="T81" fmla="*/ 14 h 14"/>
                <a:gd name="T82" fmla="*/ 18 w 20"/>
                <a:gd name="T83" fmla="*/ 13 h 14"/>
                <a:gd name="T84" fmla="*/ 18 w 20"/>
                <a:gd name="T85" fmla="*/ 14 h 14"/>
                <a:gd name="T86" fmla="*/ 20 w 20"/>
                <a:gd name="T8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 h="14">
                  <a:moveTo>
                    <a:pt x="8" y="0"/>
                  </a:moveTo>
                  <a:cubicBezTo>
                    <a:pt x="5" y="0"/>
                    <a:pt x="5" y="0"/>
                    <a:pt x="5" y="0"/>
                  </a:cubicBezTo>
                  <a:cubicBezTo>
                    <a:pt x="4" y="5"/>
                    <a:pt x="4" y="5"/>
                    <a:pt x="4" y="5"/>
                  </a:cubicBezTo>
                  <a:cubicBezTo>
                    <a:pt x="3" y="0"/>
                    <a:pt x="3" y="0"/>
                    <a:pt x="3" y="0"/>
                  </a:cubicBezTo>
                  <a:cubicBezTo>
                    <a:pt x="0" y="0"/>
                    <a:pt x="0" y="0"/>
                    <a:pt x="0" y="0"/>
                  </a:cubicBezTo>
                  <a:cubicBezTo>
                    <a:pt x="1" y="1"/>
                    <a:pt x="1" y="2"/>
                    <a:pt x="2" y="4"/>
                  </a:cubicBezTo>
                  <a:cubicBezTo>
                    <a:pt x="2" y="6"/>
                    <a:pt x="3" y="7"/>
                    <a:pt x="3" y="8"/>
                  </a:cubicBezTo>
                  <a:cubicBezTo>
                    <a:pt x="3" y="14"/>
                    <a:pt x="3" y="14"/>
                    <a:pt x="3" y="14"/>
                  </a:cubicBezTo>
                  <a:cubicBezTo>
                    <a:pt x="5" y="14"/>
                    <a:pt x="5" y="14"/>
                    <a:pt x="5" y="14"/>
                  </a:cubicBezTo>
                  <a:cubicBezTo>
                    <a:pt x="5" y="8"/>
                    <a:pt x="5" y="8"/>
                    <a:pt x="5" y="8"/>
                  </a:cubicBezTo>
                  <a:lnTo>
                    <a:pt x="8" y="0"/>
                  </a:lnTo>
                  <a:close/>
                  <a:moveTo>
                    <a:pt x="13" y="11"/>
                  </a:moveTo>
                  <a:cubicBezTo>
                    <a:pt x="13" y="7"/>
                    <a:pt x="13" y="7"/>
                    <a:pt x="13" y="7"/>
                  </a:cubicBezTo>
                  <a:cubicBezTo>
                    <a:pt x="13" y="6"/>
                    <a:pt x="13" y="5"/>
                    <a:pt x="13" y="4"/>
                  </a:cubicBezTo>
                  <a:cubicBezTo>
                    <a:pt x="12" y="4"/>
                    <a:pt x="11" y="3"/>
                    <a:pt x="10" y="3"/>
                  </a:cubicBezTo>
                  <a:cubicBezTo>
                    <a:pt x="9" y="3"/>
                    <a:pt x="9" y="4"/>
                    <a:pt x="8" y="4"/>
                  </a:cubicBezTo>
                  <a:cubicBezTo>
                    <a:pt x="8" y="5"/>
                    <a:pt x="8" y="6"/>
                    <a:pt x="8" y="7"/>
                  </a:cubicBezTo>
                  <a:cubicBezTo>
                    <a:pt x="8" y="11"/>
                    <a:pt x="8" y="11"/>
                    <a:pt x="8" y="11"/>
                  </a:cubicBezTo>
                  <a:cubicBezTo>
                    <a:pt x="8" y="12"/>
                    <a:pt x="8" y="12"/>
                    <a:pt x="8" y="13"/>
                  </a:cubicBezTo>
                  <a:cubicBezTo>
                    <a:pt x="9" y="14"/>
                    <a:pt x="9" y="14"/>
                    <a:pt x="10" y="14"/>
                  </a:cubicBezTo>
                  <a:cubicBezTo>
                    <a:pt x="11" y="14"/>
                    <a:pt x="12" y="14"/>
                    <a:pt x="13" y="13"/>
                  </a:cubicBezTo>
                  <a:cubicBezTo>
                    <a:pt x="13" y="12"/>
                    <a:pt x="13" y="12"/>
                    <a:pt x="13" y="11"/>
                  </a:cubicBezTo>
                  <a:close/>
                  <a:moveTo>
                    <a:pt x="11" y="11"/>
                  </a:moveTo>
                  <a:cubicBezTo>
                    <a:pt x="11" y="12"/>
                    <a:pt x="11" y="12"/>
                    <a:pt x="10" y="12"/>
                  </a:cubicBezTo>
                  <a:cubicBezTo>
                    <a:pt x="10" y="12"/>
                    <a:pt x="9" y="12"/>
                    <a:pt x="9" y="11"/>
                  </a:cubicBezTo>
                  <a:cubicBezTo>
                    <a:pt x="9" y="6"/>
                    <a:pt x="9" y="6"/>
                    <a:pt x="9" y="6"/>
                  </a:cubicBezTo>
                  <a:cubicBezTo>
                    <a:pt x="9" y="6"/>
                    <a:pt x="10" y="5"/>
                    <a:pt x="10" y="5"/>
                  </a:cubicBezTo>
                  <a:cubicBezTo>
                    <a:pt x="11" y="5"/>
                    <a:pt x="11" y="6"/>
                    <a:pt x="11" y="6"/>
                  </a:cubicBezTo>
                  <a:lnTo>
                    <a:pt x="11" y="11"/>
                  </a:lnTo>
                  <a:close/>
                  <a:moveTo>
                    <a:pt x="20" y="14"/>
                  </a:moveTo>
                  <a:cubicBezTo>
                    <a:pt x="20" y="3"/>
                    <a:pt x="20" y="3"/>
                    <a:pt x="20" y="3"/>
                  </a:cubicBezTo>
                  <a:cubicBezTo>
                    <a:pt x="18" y="3"/>
                    <a:pt x="18" y="3"/>
                    <a:pt x="18" y="3"/>
                  </a:cubicBezTo>
                  <a:cubicBezTo>
                    <a:pt x="18" y="11"/>
                    <a:pt x="18" y="11"/>
                    <a:pt x="18" y="11"/>
                  </a:cubicBezTo>
                  <a:cubicBezTo>
                    <a:pt x="18" y="12"/>
                    <a:pt x="17" y="12"/>
                    <a:pt x="17" y="12"/>
                  </a:cubicBezTo>
                  <a:cubicBezTo>
                    <a:pt x="17" y="12"/>
                    <a:pt x="17" y="12"/>
                    <a:pt x="17" y="12"/>
                  </a:cubicBezTo>
                  <a:cubicBezTo>
                    <a:pt x="17" y="12"/>
                    <a:pt x="17" y="12"/>
                    <a:pt x="17" y="11"/>
                  </a:cubicBezTo>
                  <a:cubicBezTo>
                    <a:pt x="17" y="3"/>
                    <a:pt x="17" y="3"/>
                    <a:pt x="17" y="3"/>
                  </a:cubicBezTo>
                  <a:cubicBezTo>
                    <a:pt x="15" y="3"/>
                    <a:pt x="15" y="3"/>
                    <a:pt x="15" y="3"/>
                  </a:cubicBezTo>
                  <a:cubicBezTo>
                    <a:pt x="15" y="12"/>
                    <a:pt x="15" y="12"/>
                    <a:pt x="15" y="12"/>
                  </a:cubicBezTo>
                  <a:cubicBezTo>
                    <a:pt x="15" y="12"/>
                    <a:pt x="15" y="13"/>
                    <a:pt x="15" y="13"/>
                  </a:cubicBezTo>
                  <a:cubicBezTo>
                    <a:pt x="15" y="14"/>
                    <a:pt x="16" y="14"/>
                    <a:pt x="16" y="14"/>
                  </a:cubicBezTo>
                  <a:cubicBezTo>
                    <a:pt x="17" y="14"/>
                    <a:pt x="18" y="14"/>
                    <a:pt x="18" y="13"/>
                  </a:cubicBezTo>
                  <a:cubicBezTo>
                    <a:pt x="18" y="14"/>
                    <a:pt x="18" y="14"/>
                    <a:pt x="18" y="14"/>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1" name="Freeform 12"/>
            <p:cNvSpPr>
              <a:spLocks/>
            </p:cNvSpPr>
            <p:nvPr/>
          </p:nvSpPr>
          <p:spPr bwMode="auto">
            <a:xfrm>
              <a:off x="14684375" y="8674100"/>
              <a:ext cx="30162" cy="122238"/>
            </a:xfrm>
            <a:custGeom>
              <a:avLst/>
              <a:gdLst>
                <a:gd name="T0" fmla="*/ 1 w 2"/>
                <a:gd name="T1" fmla="*/ 0 h 8"/>
                <a:gd name="T2" fmla="*/ 0 w 2"/>
                <a:gd name="T3" fmla="*/ 1 h 8"/>
                <a:gd name="T4" fmla="*/ 0 w 2"/>
                <a:gd name="T5" fmla="*/ 7 h 8"/>
                <a:gd name="T6" fmla="*/ 1 w 2"/>
                <a:gd name="T7" fmla="*/ 8 h 8"/>
                <a:gd name="T8" fmla="*/ 2 w 2"/>
                <a:gd name="T9" fmla="*/ 6 h 8"/>
                <a:gd name="T10" fmla="*/ 2 w 2"/>
                <a:gd name="T11" fmla="*/ 2 h 8"/>
                <a:gd name="T12" fmla="*/ 1 w 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1" y="0"/>
                  </a:moveTo>
                  <a:cubicBezTo>
                    <a:pt x="1" y="0"/>
                    <a:pt x="1" y="1"/>
                    <a:pt x="0" y="1"/>
                  </a:cubicBezTo>
                  <a:cubicBezTo>
                    <a:pt x="0" y="7"/>
                    <a:pt x="0" y="7"/>
                    <a:pt x="0" y="7"/>
                  </a:cubicBezTo>
                  <a:cubicBezTo>
                    <a:pt x="1" y="8"/>
                    <a:pt x="1" y="8"/>
                    <a:pt x="1" y="8"/>
                  </a:cubicBezTo>
                  <a:cubicBezTo>
                    <a:pt x="2" y="8"/>
                    <a:pt x="2" y="7"/>
                    <a:pt x="2" y="6"/>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2" name="Freeform 13"/>
            <p:cNvSpPr>
              <a:spLocks/>
            </p:cNvSpPr>
            <p:nvPr/>
          </p:nvSpPr>
          <p:spPr bwMode="auto">
            <a:xfrm>
              <a:off x="14790738" y="8674100"/>
              <a:ext cx="31750" cy="46038"/>
            </a:xfrm>
            <a:custGeom>
              <a:avLst/>
              <a:gdLst>
                <a:gd name="T0" fmla="*/ 1 w 2"/>
                <a:gd name="T1" fmla="*/ 0 h 3"/>
                <a:gd name="T2" fmla="*/ 0 w 2"/>
                <a:gd name="T3" fmla="*/ 2 h 3"/>
                <a:gd name="T4" fmla="*/ 0 w 2"/>
                <a:gd name="T5" fmla="*/ 3 h 3"/>
                <a:gd name="T6" fmla="*/ 2 w 2"/>
                <a:gd name="T7" fmla="*/ 3 h 3"/>
                <a:gd name="T8" fmla="*/ 2 w 2"/>
                <a:gd name="T9" fmla="*/ 2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2"/>
                  </a:cubicBezTo>
                  <a:cubicBezTo>
                    <a:pt x="0" y="3"/>
                    <a:pt x="0" y="3"/>
                    <a:pt x="0" y="3"/>
                  </a:cubicBezTo>
                  <a:cubicBezTo>
                    <a:pt x="2" y="3"/>
                    <a:pt x="2" y="3"/>
                    <a:pt x="2" y="3"/>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3" name="Freeform 14"/>
            <p:cNvSpPr>
              <a:spLocks noEditPoints="1"/>
            </p:cNvSpPr>
            <p:nvPr/>
          </p:nvSpPr>
          <p:spPr bwMode="auto">
            <a:xfrm>
              <a:off x="14408150" y="8551863"/>
              <a:ext cx="474662" cy="322263"/>
            </a:xfrm>
            <a:custGeom>
              <a:avLst/>
              <a:gdLst>
                <a:gd name="T0" fmla="*/ 27 w 31"/>
                <a:gd name="T1" fmla="*/ 0 h 21"/>
                <a:gd name="T2" fmla="*/ 4 w 31"/>
                <a:gd name="T3" fmla="*/ 0 h 21"/>
                <a:gd name="T4" fmla="*/ 0 w 31"/>
                <a:gd name="T5" fmla="*/ 11 h 21"/>
                <a:gd name="T6" fmla="*/ 4 w 31"/>
                <a:gd name="T7" fmla="*/ 21 h 21"/>
                <a:gd name="T8" fmla="*/ 27 w 31"/>
                <a:gd name="T9" fmla="*/ 21 h 21"/>
                <a:gd name="T10" fmla="*/ 31 w 31"/>
                <a:gd name="T11" fmla="*/ 11 h 21"/>
                <a:gd name="T12" fmla="*/ 9 w 31"/>
                <a:gd name="T13" fmla="*/ 5 h 21"/>
                <a:gd name="T14" fmla="*/ 7 w 31"/>
                <a:gd name="T15" fmla="*/ 17 h 21"/>
                <a:gd name="T16" fmla="*/ 5 w 31"/>
                <a:gd name="T17" fmla="*/ 5 h 21"/>
                <a:gd name="T18" fmla="*/ 3 w 31"/>
                <a:gd name="T19" fmla="*/ 3 h 21"/>
                <a:gd name="T20" fmla="*/ 9 w 31"/>
                <a:gd name="T21" fmla="*/ 5 h 21"/>
                <a:gd name="T22" fmla="*/ 13 w 31"/>
                <a:gd name="T23" fmla="*/ 17 h 21"/>
                <a:gd name="T24" fmla="*/ 11 w 31"/>
                <a:gd name="T25" fmla="*/ 17 h 21"/>
                <a:gd name="T26" fmla="*/ 9 w 31"/>
                <a:gd name="T27" fmla="*/ 15 h 21"/>
                <a:gd name="T28" fmla="*/ 11 w 31"/>
                <a:gd name="T29" fmla="*/ 7 h 21"/>
                <a:gd name="T30" fmla="*/ 11 w 31"/>
                <a:gd name="T31" fmla="*/ 15 h 21"/>
                <a:gd name="T32" fmla="*/ 13 w 31"/>
                <a:gd name="T33" fmla="*/ 15 h 21"/>
                <a:gd name="T34" fmla="*/ 15 w 31"/>
                <a:gd name="T35" fmla="*/ 7 h 21"/>
                <a:gd name="T36" fmla="*/ 22 w 31"/>
                <a:gd name="T37" fmla="*/ 14 h 21"/>
                <a:gd name="T38" fmla="*/ 20 w 31"/>
                <a:gd name="T39" fmla="*/ 17 h 21"/>
                <a:gd name="T40" fmla="*/ 18 w 31"/>
                <a:gd name="T41" fmla="*/ 17 h 21"/>
                <a:gd name="T42" fmla="*/ 16 w 31"/>
                <a:gd name="T43" fmla="*/ 3 h 21"/>
                <a:gd name="T44" fmla="*/ 18 w 31"/>
                <a:gd name="T45" fmla="*/ 8 h 21"/>
                <a:gd name="T46" fmla="*/ 22 w 31"/>
                <a:gd name="T47" fmla="*/ 8 h 21"/>
                <a:gd name="T48" fmla="*/ 22 w 31"/>
                <a:gd name="T49" fmla="*/ 14 h 21"/>
                <a:gd name="T50" fmla="*/ 25 w 31"/>
                <a:gd name="T51" fmla="*/ 12 h 21"/>
                <a:gd name="T52" fmla="*/ 26 w 31"/>
                <a:gd name="T53" fmla="*/ 16 h 21"/>
                <a:gd name="T54" fmla="*/ 27 w 31"/>
                <a:gd name="T55" fmla="*/ 14 h 21"/>
                <a:gd name="T56" fmla="*/ 29 w 31"/>
                <a:gd name="T57" fmla="*/ 14 h 21"/>
                <a:gd name="T58" fmla="*/ 29 w 31"/>
                <a:gd name="T59" fmla="*/ 16 h 21"/>
                <a:gd name="T60" fmla="*/ 24 w 31"/>
                <a:gd name="T61" fmla="*/ 16 h 21"/>
                <a:gd name="T62" fmla="*/ 23 w 31"/>
                <a:gd name="T63" fmla="*/ 10 h 21"/>
                <a:gd name="T64" fmla="*/ 26 w 31"/>
                <a:gd name="T65" fmla="*/ 7 h 21"/>
                <a:gd name="T66" fmla="*/ 29 w 31"/>
                <a:gd name="T6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21">
                  <a:moveTo>
                    <a:pt x="31" y="3"/>
                  </a:moveTo>
                  <a:cubicBezTo>
                    <a:pt x="30" y="2"/>
                    <a:pt x="29" y="0"/>
                    <a:pt x="27" y="0"/>
                  </a:cubicBezTo>
                  <a:cubicBezTo>
                    <a:pt x="24" y="0"/>
                    <a:pt x="20" y="0"/>
                    <a:pt x="16" y="0"/>
                  </a:cubicBezTo>
                  <a:cubicBezTo>
                    <a:pt x="12" y="0"/>
                    <a:pt x="8" y="0"/>
                    <a:pt x="4" y="0"/>
                  </a:cubicBezTo>
                  <a:cubicBezTo>
                    <a:pt x="3" y="0"/>
                    <a:pt x="1" y="2"/>
                    <a:pt x="1" y="3"/>
                  </a:cubicBezTo>
                  <a:cubicBezTo>
                    <a:pt x="0" y="6"/>
                    <a:pt x="0" y="8"/>
                    <a:pt x="0" y="11"/>
                  </a:cubicBezTo>
                  <a:cubicBezTo>
                    <a:pt x="0" y="13"/>
                    <a:pt x="0" y="16"/>
                    <a:pt x="1" y="18"/>
                  </a:cubicBezTo>
                  <a:cubicBezTo>
                    <a:pt x="1" y="20"/>
                    <a:pt x="3" y="21"/>
                    <a:pt x="4" y="21"/>
                  </a:cubicBezTo>
                  <a:cubicBezTo>
                    <a:pt x="8" y="21"/>
                    <a:pt x="12" y="21"/>
                    <a:pt x="16" y="21"/>
                  </a:cubicBezTo>
                  <a:cubicBezTo>
                    <a:pt x="20" y="21"/>
                    <a:pt x="24" y="21"/>
                    <a:pt x="27" y="21"/>
                  </a:cubicBezTo>
                  <a:cubicBezTo>
                    <a:pt x="29" y="21"/>
                    <a:pt x="30" y="20"/>
                    <a:pt x="31" y="18"/>
                  </a:cubicBezTo>
                  <a:cubicBezTo>
                    <a:pt x="31" y="16"/>
                    <a:pt x="31" y="13"/>
                    <a:pt x="31" y="11"/>
                  </a:cubicBezTo>
                  <a:cubicBezTo>
                    <a:pt x="31" y="8"/>
                    <a:pt x="31" y="6"/>
                    <a:pt x="31" y="3"/>
                  </a:cubicBezTo>
                  <a:close/>
                  <a:moveTo>
                    <a:pt x="9" y="5"/>
                  </a:moveTo>
                  <a:cubicBezTo>
                    <a:pt x="7" y="5"/>
                    <a:pt x="7" y="5"/>
                    <a:pt x="7" y="5"/>
                  </a:cubicBezTo>
                  <a:cubicBezTo>
                    <a:pt x="7" y="17"/>
                    <a:pt x="7" y="17"/>
                    <a:pt x="7" y="17"/>
                  </a:cubicBezTo>
                  <a:cubicBezTo>
                    <a:pt x="5" y="17"/>
                    <a:pt x="5" y="17"/>
                    <a:pt x="5" y="17"/>
                  </a:cubicBezTo>
                  <a:cubicBezTo>
                    <a:pt x="5" y="5"/>
                    <a:pt x="5" y="5"/>
                    <a:pt x="5" y="5"/>
                  </a:cubicBezTo>
                  <a:cubicBezTo>
                    <a:pt x="3" y="5"/>
                    <a:pt x="3" y="5"/>
                    <a:pt x="3" y="5"/>
                  </a:cubicBezTo>
                  <a:cubicBezTo>
                    <a:pt x="3" y="3"/>
                    <a:pt x="3" y="3"/>
                    <a:pt x="3" y="3"/>
                  </a:cubicBezTo>
                  <a:cubicBezTo>
                    <a:pt x="9" y="3"/>
                    <a:pt x="9" y="3"/>
                    <a:pt x="9" y="3"/>
                  </a:cubicBezTo>
                  <a:lnTo>
                    <a:pt x="9" y="5"/>
                  </a:lnTo>
                  <a:close/>
                  <a:moveTo>
                    <a:pt x="15" y="17"/>
                  </a:moveTo>
                  <a:cubicBezTo>
                    <a:pt x="13" y="17"/>
                    <a:pt x="13" y="17"/>
                    <a:pt x="13" y="17"/>
                  </a:cubicBezTo>
                  <a:cubicBezTo>
                    <a:pt x="13" y="16"/>
                    <a:pt x="13" y="16"/>
                    <a:pt x="13" y="16"/>
                  </a:cubicBezTo>
                  <a:cubicBezTo>
                    <a:pt x="12" y="17"/>
                    <a:pt x="11" y="17"/>
                    <a:pt x="11" y="17"/>
                  </a:cubicBezTo>
                  <a:cubicBezTo>
                    <a:pt x="10" y="17"/>
                    <a:pt x="10" y="17"/>
                    <a:pt x="10" y="17"/>
                  </a:cubicBezTo>
                  <a:cubicBezTo>
                    <a:pt x="9" y="16"/>
                    <a:pt x="9" y="16"/>
                    <a:pt x="9" y="15"/>
                  </a:cubicBezTo>
                  <a:cubicBezTo>
                    <a:pt x="9" y="7"/>
                    <a:pt x="9" y="7"/>
                    <a:pt x="9" y="7"/>
                  </a:cubicBezTo>
                  <a:cubicBezTo>
                    <a:pt x="11" y="7"/>
                    <a:pt x="11" y="7"/>
                    <a:pt x="11" y="7"/>
                  </a:cubicBezTo>
                  <a:cubicBezTo>
                    <a:pt x="11" y="15"/>
                    <a:pt x="11" y="15"/>
                    <a:pt x="11" y="15"/>
                  </a:cubicBezTo>
                  <a:cubicBezTo>
                    <a:pt x="11" y="15"/>
                    <a:pt x="11" y="15"/>
                    <a:pt x="11" y="15"/>
                  </a:cubicBezTo>
                  <a:cubicBezTo>
                    <a:pt x="11" y="16"/>
                    <a:pt x="12" y="16"/>
                    <a:pt x="12" y="16"/>
                  </a:cubicBezTo>
                  <a:cubicBezTo>
                    <a:pt x="12" y="16"/>
                    <a:pt x="13" y="15"/>
                    <a:pt x="13" y="15"/>
                  </a:cubicBezTo>
                  <a:cubicBezTo>
                    <a:pt x="13" y="7"/>
                    <a:pt x="13" y="7"/>
                    <a:pt x="13" y="7"/>
                  </a:cubicBezTo>
                  <a:cubicBezTo>
                    <a:pt x="15" y="7"/>
                    <a:pt x="15" y="7"/>
                    <a:pt x="15" y="7"/>
                  </a:cubicBezTo>
                  <a:lnTo>
                    <a:pt x="15" y="17"/>
                  </a:lnTo>
                  <a:close/>
                  <a:moveTo>
                    <a:pt x="22" y="14"/>
                  </a:moveTo>
                  <a:cubicBezTo>
                    <a:pt x="22" y="15"/>
                    <a:pt x="22" y="16"/>
                    <a:pt x="22" y="16"/>
                  </a:cubicBezTo>
                  <a:cubicBezTo>
                    <a:pt x="22" y="17"/>
                    <a:pt x="21" y="17"/>
                    <a:pt x="20" y="17"/>
                  </a:cubicBezTo>
                  <a:cubicBezTo>
                    <a:pt x="20" y="17"/>
                    <a:pt x="19" y="17"/>
                    <a:pt x="18" y="16"/>
                  </a:cubicBezTo>
                  <a:cubicBezTo>
                    <a:pt x="18" y="17"/>
                    <a:pt x="18" y="17"/>
                    <a:pt x="18" y="17"/>
                  </a:cubicBezTo>
                  <a:cubicBezTo>
                    <a:pt x="16" y="17"/>
                    <a:pt x="16" y="17"/>
                    <a:pt x="16" y="17"/>
                  </a:cubicBezTo>
                  <a:cubicBezTo>
                    <a:pt x="16" y="3"/>
                    <a:pt x="16" y="3"/>
                    <a:pt x="16" y="3"/>
                  </a:cubicBezTo>
                  <a:cubicBezTo>
                    <a:pt x="18" y="3"/>
                    <a:pt x="18" y="3"/>
                    <a:pt x="18" y="3"/>
                  </a:cubicBezTo>
                  <a:cubicBezTo>
                    <a:pt x="18" y="8"/>
                    <a:pt x="18" y="8"/>
                    <a:pt x="18" y="8"/>
                  </a:cubicBezTo>
                  <a:cubicBezTo>
                    <a:pt x="19" y="7"/>
                    <a:pt x="20" y="7"/>
                    <a:pt x="20" y="7"/>
                  </a:cubicBezTo>
                  <a:cubicBezTo>
                    <a:pt x="21" y="7"/>
                    <a:pt x="22" y="7"/>
                    <a:pt x="22" y="8"/>
                  </a:cubicBezTo>
                  <a:cubicBezTo>
                    <a:pt x="22" y="8"/>
                    <a:pt x="22" y="9"/>
                    <a:pt x="22" y="10"/>
                  </a:cubicBezTo>
                  <a:lnTo>
                    <a:pt x="22" y="14"/>
                  </a:lnTo>
                  <a:close/>
                  <a:moveTo>
                    <a:pt x="29" y="12"/>
                  </a:moveTo>
                  <a:cubicBezTo>
                    <a:pt x="25" y="12"/>
                    <a:pt x="25" y="12"/>
                    <a:pt x="25" y="12"/>
                  </a:cubicBezTo>
                  <a:cubicBezTo>
                    <a:pt x="25" y="14"/>
                    <a:pt x="25" y="14"/>
                    <a:pt x="25" y="14"/>
                  </a:cubicBezTo>
                  <a:cubicBezTo>
                    <a:pt x="25" y="15"/>
                    <a:pt x="26" y="16"/>
                    <a:pt x="26" y="16"/>
                  </a:cubicBezTo>
                  <a:cubicBezTo>
                    <a:pt x="27" y="16"/>
                    <a:pt x="27" y="15"/>
                    <a:pt x="27" y="15"/>
                  </a:cubicBezTo>
                  <a:cubicBezTo>
                    <a:pt x="27" y="15"/>
                    <a:pt x="27" y="14"/>
                    <a:pt x="27" y="14"/>
                  </a:cubicBezTo>
                  <a:cubicBezTo>
                    <a:pt x="29" y="14"/>
                    <a:pt x="29" y="14"/>
                    <a:pt x="29" y="14"/>
                  </a:cubicBezTo>
                  <a:cubicBezTo>
                    <a:pt x="29" y="14"/>
                    <a:pt x="29" y="14"/>
                    <a:pt x="29" y="14"/>
                  </a:cubicBezTo>
                  <a:cubicBezTo>
                    <a:pt x="29" y="15"/>
                    <a:pt x="29" y="15"/>
                    <a:pt x="29" y="15"/>
                  </a:cubicBezTo>
                  <a:cubicBezTo>
                    <a:pt x="29" y="16"/>
                    <a:pt x="29" y="16"/>
                    <a:pt x="29" y="16"/>
                  </a:cubicBezTo>
                  <a:cubicBezTo>
                    <a:pt x="28" y="17"/>
                    <a:pt x="27" y="17"/>
                    <a:pt x="26" y="17"/>
                  </a:cubicBezTo>
                  <a:cubicBezTo>
                    <a:pt x="25" y="17"/>
                    <a:pt x="25" y="17"/>
                    <a:pt x="24" y="16"/>
                  </a:cubicBezTo>
                  <a:cubicBezTo>
                    <a:pt x="24" y="16"/>
                    <a:pt x="23" y="15"/>
                    <a:pt x="23" y="14"/>
                  </a:cubicBezTo>
                  <a:cubicBezTo>
                    <a:pt x="23" y="10"/>
                    <a:pt x="23" y="10"/>
                    <a:pt x="23" y="10"/>
                  </a:cubicBezTo>
                  <a:cubicBezTo>
                    <a:pt x="23" y="9"/>
                    <a:pt x="24" y="8"/>
                    <a:pt x="24" y="8"/>
                  </a:cubicBezTo>
                  <a:cubicBezTo>
                    <a:pt x="25" y="7"/>
                    <a:pt x="25" y="7"/>
                    <a:pt x="26" y="7"/>
                  </a:cubicBezTo>
                  <a:cubicBezTo>
                    <a:pt x="27" y="7"/>
                    <a:pt x="28" y="7"/>
                    <a:pt x="28" y="8"/>
                  </a:cubicBezTo>
                  <a:cubicBezTo>
                    <a:pt x="29" y="8"/>
                    <a:pt x="29" y="9"/>
                    <a:pt x="29" y="10"/>
                  </a:cubicBezTo>
                  <a:lnTo>
                    <a:pt x="2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663" name="กลุ่ม 662"/>
          <p:cNvGrpSpPr/>
          <p:nvPr/>
        </p:nvGrpSpPr>
        <p:grpSpPr>
          <a:xfrm>
            <a:off x="7106565" y="1240083"/>
            <a:ext cx="658019" cy="650875"/>
            <a:chOff x="13995400" y="2105025"/>
            <a:chExt cx="1316037" cy="1301750"/>
          </a:xfrm>
        </p:grpSpPr>
        <p:sp>
          <p:nvSpPr>
            <p:cNvPr id="24" name="Oval 15"/>
            <p:cNvSpPr>
              <a:spLocks noChangeArrowheads="1"/>
            </p:cNvSpPr>
            <p:nvPr/>
          </p:nvSpPr>
          <p:spPr bwMode="auto">
            <a:xfrm>
              <a:off x="13995400" y="2105025"/>
              <a:ext cx="1316037" cy="1301750"/>
            </a:xfrm>
            <a:prstGeom prst="ellipse">
              <a:avLst/>
            </a:prstGeom>
            <a:solidFill>
              <a:srgbClr val="F15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5" name="Freeform 16"/>
            <p:cNvSpPr>
              <a:spLocks/>
            </p:cNvSpPr>
            <p:nvPr/>
          </p:nvSpPr>
          <p:spPr bwMode="auto">
            <a:xfrm>
              <a:off x="14347825" y="2533650"/>
              <a:ext cx="442912" cy="444500"/>
            </a:xfrm>
            <a:custGeom>
              <a:avLst/>
              <a:gdLst>
                <a:gd name="T0" fmla="*/ 15 w 29"/>
                <a:gd name="T1" fmla="*/ 12 h 29"/>
                <a:gd name="T2" fmla="*/ 14 w 29"/>
                <a:gd name="T3" fmla="*/ 12 h 29"/>
                <a:gd name="T4" fmla="*/ 15 w 29"/>
                <a:gd name="T5" fmla="*/ 18 h 29"/>
                <a:gd name="T6" fmla="*/ 22 w 29"/>
                <a:gd name="T7" fmla="*/ 18 h 29"/>
                <a:gd name="T8" fmla="*/ 19 w 29"/>
                <a:gd name="T9" fmla="*/ 22 h 29"/>
                <a:gd name="T10" fmla="*/ 15 w 29"/>
                <a:gd name="T11" fmla="*/ 23 h 29"/>
                <a:gd name="T12" fmla="*/ 12 w 29"/>
                <a:gd name="T13" fmla="*/ 23 h 29"/>
                <a:gd name="T14" fmla="*/ 6 w 29"/>
                <a:gd name="T15" fmla="*/ 16 h 29"/>
                <a:gd name="T16" fmla="*/ 6 w 29"/>
                <a:gd name="T17" fmla="*/ 13 h 29"/>
                <a:gd name="T18" fmla="*/ 16 w 29"/>
                <a:gd name="T19" fmla="*/ 6 h 29"/>
                <a:gd name="T20" fmla="*/ 20 w 29"/>
                <a:gd name="T21" fmla="*/ 8 h 29"/>
                <a:gd name="T22" fmla="*/ 24 w 29"/>
                <a:gd name="T23" fmla="*/ 4 h 29"/>
                <a:gd name="T24" fmla="*/ 22 w 29"/>
                <a:gd name="T25" fmla="*/ 2 h 29"/>
                <a:gd name="T26" fmla="*/ 15 w 29"/>
                <a:gd name="T27" fmla="*/ 0 h 29"/>
                <a:gd name="T28" fmla="*/ 13 w 29"/>
                <a:gd name="T29" fmla="*/ 0 h 29"/>
                <a:gd name="T30" fmla="*/ 11 w 29"/>
                <a:gd name="T31" fmla="*/ 1 h 29"/>
                <a:gd name="T32" fmla="*/ 3 w 29"/>
                <a:gd name="T33" fmla="*/ 6 h 29"/>
                <a:gd name="T34" fmla="*/ 0 w 29"/>
                <a:gd name="T35" fmla="*/ 14 h 29"/>
                <a:gd name="T36" fmla="*/ 0 w 29"/>
                <a:gd name="T37" fmla="*/ 18 h 29"/>
                <a:gd name="T38" fmla="*/ 6 w 29"/>
                <a:gd name="T39" fmla="*/ 27 h 29"/>
                <a:gd name="T40" fmla="*/ 14 w 29"/>
                <a:gd name="T41" fmla="*/ 29 h 29"/>
                <a:gd name="T42" fmla="*/ 19 w 29"/>
                <a:gd name="T43" fmla="*/ 29 h 29"/>
                <a:gd name="T44" fmla="*/ 26 w 29"/>
                <a:gd name="T45" fmla="*/ 24 h 29"/>
                <a:gd name="T46" fmla="*/ 28 w 29"/>
                <a:gd name="T47" fmla="*/ 12 h 29"/>
                <a:gd name="T48" fmla="*/ 15 w 29"/>
                <a:gd name="T49"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9">
                  <a:moveTo>
                    <a:pt x="15" y="12"/>
                  </a:moveTo>
                  <a:cubicBezTo>
                    <a:pt x="15" y="12"/>
                    <a:pt x="14" y="12"/>
                    <a:pt x="14" y="12"/>
                  </a:cubicBezTo>
                  <a:cubicBezTo>
                    <a:pt x="14" y="14"/>
                    <a:pt x="15" y="18"/>
                    <a:pt x="15" y="18"/>
                  </a:cubicBezTo>
                  <a:cubicBezTo>
                    <a:pt x="15" y="18"/>
                    <a:pt x="22" y="18"/>
                    <a:pt x="22" y="18"/>
                  </a:cubicBezTo>
                  <a:cubicBezTo>
                    <a:pt x="22" y="18"/>
                    <a:pt x="22" y="21"/>
                    <a:pt x="19" y="22"/>
                  </a:cubicBezTo>
                  <a:cubicBezTo>
                    <a:pt x="18" y="23"/>
                    <a:pt x="17" y="23"/>
                    <a:pt x="15" y="23"/>
                  </a:cubicBezTo>
                  <a:cubicBezTo>
                    <a:pt x="14" y="24"/>
                    <a:pt x="13" y="23"/>
                    <a:pt x="12" y="23"/>
                  </a:cubicBezTo>
                  <a:cubicBezTo>
                    <a:pt x="9" y="22"/>
                    <a:pt x="6" y="19"/>
                    <a:pt x="6" y="16"/>
                  </a:cubicBezTo>
                  <a:cubicBezTo>
                    <a:pt x="6" y="15"/>
                    <a:pt x="6" y="14"/>
                    <a:pt x="6" y="13"/>
                  </a:cubicBezTo>
                  <a:cubicBezTo>
                    <a:pt x="7" y="9"/>
                    <a:pt x="11" y="6"/>
                    <a:pt x="16" y="6"/>
                  </a:cubicBezTo>
                  <a:cubicBezTo>
                    <a:pt x="18" y="7"/>
                    <a:pt x="19" y="7"/>
                    <a:pt x="20" y="8"/>
                  </a:cubicBezTo>
                  <a:cubicBezTo>
                    <a:pt x="21" y="7"/>
                    <a:pt x="23" y="6"/>
                    <a:pt x="24" y="4"/>
                  </a:cubicBezTo>
                  <a:cubicBezTo>
                    <a:pt x="24" y="4"/>
                    <a:pt x="23" y="3"/>
                    <a:pt x="22" y="2"/>
                  </a:cubicBezTo>
                  <a:cubicBezTo>
                    <a:pt x="20" y="1"/>
                    <a:pt x="17" y="0"/>
                    <a:pt x="15" y="0"/>
                  </a:cubicBezTo>
                  <a:cubicBezTo>
                    <a:pt x="14" y="0"/>
                    <a:pt x="14" y="0"/>
                    <a:pt x="13" y="0"/>
                  </a:cubicBezTo>
                  <a:cubicBezTo>
                    <a:pt x="13" y="0"/>
                    <a:pt x="12" y="1"/>
                    <a:pt x="11" y="1"/>
                  </a:cubicBezTo>
                  <a:cubicBezTo>
                    <a:pt x="8" y="2"/>
                    <a:pt x="5" y="3"/>
                    <a:pt x="3" y="6"/>
                  </a:cubicBezTo>
                  <a:cubicBezTo>
                    <a:pt x="1" y="8"/>
                    <a:pt x="0" y="11"/>
                    <a:pt x="0" y="14"/>
                  </a:cubicBezTo>
                  <a:cubicBezTo>
                    <a:pt x="0" y="15"/>
                    <a:pt x="0" y="17"/>
                    <a:pt x="0" y="18"/>
                  </a:cubicBezTo>
                  <a:cubicBezTo>
                    <a:pt x="1" y="22"/>
                    <a:pt x="3" y="24"/>
                    <a:pt x="6" y="27"/>
                  </a:cubicBezTo>
                  <a:cubicBezTo>
                    <a:pt x="8" y="28"/>
                    <a:pt x="11" y="29"/>
                    <a:pt x="14" y="29"/>
                  </a:cubicBezTo>
                  <a:cubicBezTo>
                    <a:pt x="15" y="29"/>
                    <a:pt x="17" y="29"/>
                    <a:pt x="19" y="29"/>
                  </a:cubicBezTo>
                  <a:cubicBezTo>
                    <a:pt x="21" y="28"/>
                    <a:pt x="24" y="27"/>
                    <a:pt x="26" y="24"/>
                  </a:cubicBezTo>
                  <a:cubicBezTo>
                    <a:pt x="28" y="21"/>
                    <a:pt x="29" y="16"/>
                    <a:pt x="28" y="12"/>
                  </a:cubicBezTo>
                  <a:cubicBezTo>
                    <a:pt x="24" y="12"/>
                    <a:pt x="19" y="12"/>
                    <a:pt x="15"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6" name="Freeform 17"/>
            <p:cNvSpPr>
              <a:spLocks/>
            </p:cNvSpPr>
            <p:nvPr/>
          </p:nvSpPr>
          <p:spPr bwMode="auto">
            <a:xfrm>
              <a:off x="14836775" y="2641600"/>
              <a:ext cx="214312" cy="214313"/>
            </a:xfrm>
            <a:custGeom>
              <a:avLst/>
              <a:gdLst>
                <a:gd name="T0" fmla="*/ 135 w 135"/>
                <a:gd name="T1" fmla="*/ 48 h 135"/>
                <a:gd name="T2" fmla="*/ 87 w 135"/>
                <a:gd name="T3" fmla="*/ 48 h 135"/>
                <a:gd name="T4" fmla="*/ 87 w 135"/>
                <a:gd name="T5" fmla="*/ 0 h 135"/>
                <a:gd name="T6" fmla="*/ 87 w 135"/>
                <a:gd name="T7" fmla="*/ 0 h 135"/>
                <a:gd name="T8" fmla="*/ 87 w 135"/>
                <a:gd name="T9" fmla="*/ 0 h 135"/>
                <a:gd name="T10" fmla="*/ 48 w 135"/>
                <a:gd name="T11" fmla="*/ 0 h 135"/>
                <a:gd name="T12" fmla="*/ 48 w 135"/>
                <a:gd name="T13" fmla="*/ 0 h 135"/>
                <a:gd name="T14" fmla="*/ 48 w 135"/>
                <a:gd name="T15" fmla="*/ 0 h 135"/>
                <a:gd name="T16" fmla="*/ 48 w 135"/>
                <a:gd name="T17" fmla="*/ 48 h 135"/>
                <a:gd name="T18" fmla="*/ 0 w 135"/>
                <a:gd name="T19" fmla="*/ 48 h 135"/>
                <a:gd name="T20" fmla="*/ 0 w 135"/>
                <a:gd name="T21" fmla="*/ 48 h 135"/>
                <a:gd name="T22" fmla="*/ 0 w 135"/>
                <a:gd name="T23" fmla="*/ 48 h 135"/>
                <a:gd name="T24" fmla="*/ 0 w 135"/>
                <a:gd name="T25" fmla="*/ 87 h 135"/>
                <a:gd name="T26" fmla="*/ 0 w 135"/>
                <a:gd name="T27" fmla="*/ 87 h 135"/>
                <a:gd name="T28" fmla="*/ 0 w 135"/>
                <a:gd name="T29" fmla="*/ 87 h 135"/>
                <a:gd name="T30" fmla="*/ 48 w 135"/>
                <a:gd name="T31" fmla="*/ 87 h 135"/>
                <a:gd name="T32" fmla="*/ 48 w 135"/>
                <a:gd name="T33" fmla="*/ 135 h 135"/>
                <a:gd name="T34" fmla="*/ 48 w 135"/>
                <a:gd name="T35" fmla="*/ 135 h 135"/>
                <a:gd name="T36" fmla="*/ 48 w 135"/>
                <a:gd name="T37" fmla="*/ 135 h 135"/>
                <a:gd name="T38" fmla="*/ 87 w 135"/>
                <a:gd name="T39" fmla="*/ 135 h 135"/>
                <a:gd name="T40" fmla="*/ 87 w 135"/>
                <a:gd name="T41" fmla="*/ 135 h 135"/>
                <a:gd name="T42" fmla="*/ 87 w 135"/>
                <a:gd name="T43" fmla="*/ 135 h 135"/>
                <a:gd name="T44" fmla="*/ 87 w 135"/>
                <a:gd name="T45" fmla="*/ 87 h 135"/>
                <a:gd name="T46" fmla="*/ 135 w 135"/>
                <a:gd name="T47" fmla="*/ 87 h 135"/>
                <a:gd name="T48" fmla="*/ 135 w 135"/>
                <a:gd name="T49" fmla="*/ 87 h 135"/>
                <a:gd name="T50" fmla="*/ 135 w 135"/>
                <a:gd name="T51" fmla="*/ 87 h 135"/>
                <a:gd name="T52" fmla="*/ 135 w 135"/>
                <a:gd name="T53" fmla="*/ 48 h 135"/>
                <a:gd name="T54" fmla="*/ 135 w 135"/>
                <a:gd name="T55" fmla="*/ 48 h 135"/>
                <a:gd name="T56" fmla="*/ 135 w 135"/>
                <a:gd name="T57" fmla="*/ 4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 h="135">
                  <a:moveTo>
                    <a:pt x="135" y="48"/>
                  </a:moveTo>
                  <a:lnTo>
                    <a:pt x="87" y="48"/>
                  </a:lnTo>
                  <a:lnTo>
                    <a:pt x="87" y="0"/>
                  </a:lnTo>
                  <a:lnTo>
                    <a:pt x="87" y="0"/>
                  </a:lnTo>
                  <a:lnTo>
                    <a:pt x="87" y="0"/>
                  </a:lnTo>
                  <a:lnTo>
                    <a:pt x="48" y="0"/>
                  </a:lnTo>
                  <a:lnTo>
                    <a:pt x="48" y="0"/>
                  </a:lnTo>
                  <a:lnTo>
                    <a:pt x="48" y="0"/>
                  </a:lnTo>
                  <a:lnTo>
                    <a:pt x="48" y="48"/>
                  </a:lnTo>
                  <a:lnTo>
                    <a:pt x="0" y="48"/>
                  </a:lnTo>
                  <a:lnTo>
                    <a:pt x="0" y="48"/>
                  </a:lnTo>
                  <a:lnTo>
                    <a:pt x="0" y="48"/>
                  </a:lnTo>
                  <a:lnTo>
                    <a:pt x="0" y="87"/>
                  </a:lnTo>
                  <a:lnTo>
                    <a:pt x="0" y="87"/>
                  </a:lnTo>
                  <a:lnTo>
                    <a:pt x="0" y="87"/>
                  </a:lnTo>
                  <a:lnTo>
                    <a:pt x="48" y="87"/>
                  </a:lnTo>
                  <a:lnTo>
                    <a:pt x="48" y="135"/>
                  </a:lnTo>
                  <a:lnTo>
                    <a:pt x="48" y="135"/>
                  </a:lnTo>
                  <a:lnTo>
                    <a:pt x="48" y="135"/>
                  </a:lnTo>
                  <a:lnTo>
                    <a:pt x="87" y="135"/>
                  </a:lnTo>
                  <a:lnTo>
                    <a:pt x="87" y="135"/>
                  </a:lnTo>
                  <a:lnTo>
                    <a:pt x="87" y="135"/>
                  </a:lnTo>
                  <a:lnTo>
                    <a:pt x="87" y="87"/>
                  </a:lnTo>
                  <a:lnTo>
                    <a:pt x="135" y="87"/>
                  </a:lnTo>
                  <a:lnTo>
                    <a:pt x="135" y="87"/>
                  </a:lnTo>
                  <a:lnTo>
                    <a:pt x="135" y="87"/>
                  </a:lnTo>
                  <a:lnTo>
                    <a:pt x="135" y="48"/>
                  </a:lnTo>
                  <a:lnTo>
                    <a:pt x="135" y="48"/>
                  </a:lnTo>
                  <a:lnTo>
                    <a:pt x="13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664" name="กลุ่ม 663"/>
          <p:cNvGrpSpPr/>
          <p:nvPr/>
        </p:nvGrpSpPr>
        <p:grpSpPr>
          <a:xfrm>
            <a:off x="8155111" y="1240083"/>
            <a:ext cx="658812" cy="650875"/>
            <a:chOff x="16092488" y="2105025"/>
            <a:chExt cx="1317625" cy="1301750"/>
          </a:xfrm>
        </p:grpSpPr>
        <p:sp>
          <p:nvSpPr>
            <p:cNvPr id="27" name="Oval 18"/>
            <p:cNvSpPr>
              <a:spLocks noChangeArrowheads="1"/>
            </p:cNvSpPr>
            <p:nvPr/>
          </p:nvSpPr>
          <p:spPr bwMode="auto">
            <a:xfrm>
              <a:off x="16092488" y="2105025"/>
              <a:ext cx="1317625" cy="1301750"/>
            </a:xfrm>
            <a:prstGeom prst="ellipse">
              <a:avLst/>
            </a:prstGeom>
            <a:solidFill>
              <a:srgbClr val="138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8" name="Freeform 19"/>
            <p:cNvSpPr>
              <a:spLocks noEditPoints="1"/>
            </p:cNvSpPr>
            <p:nvPr/>
          </p:nvSpPr>
          <p:spPr bwMode="auto">
            <a:xfrm>
              <a:off x="16506825" y="2487613"/>
              <a:ext cx="122237" cy="536575"/>
            </a:xfrm>
            <a:custGeom>
              <a:avLst/>
              <a:gdLst>
                <a:gd name="T0" fmla="*/ 1 w 8"/>
                <a:gd name="T1" fmla="*/ 12 h 35"/>
                <a:gd name="T2" fmla="*/ 8 w 8"/>
                <a:gd name="T3" fmla="*/ 12 h 35"/>
                <a:gd name="T4" fmla="*/ 8 w 8"/>
                <a:gd name="T5" fmla="*/ 35 h 35"/>
                <a:gd name="T6" fmla="*/ 1 w 8"/>
                <a:gd name="T7" fmla="*/ 35 h 35"/>
                <a:gd name="T8" fmla="*/ 1 w 8"/>
                <a:gd name="T9" fmla="*/ 12 h 35"/>
                <a:gd name="T10" fmla="*/ 4 w 8"/>
                <a:gd name="T11" fmla="*/ 0 h 35"/>
                <a:gd name="T12" fmla="*/ 8 w 8"/>
                <a:gd name="T13" fmla="*/ 5 h 35"/>
                <a:gd name="T14" fmla="*/ 4 w 8"/>
                <a:gd name="T15" fmla="*/ 9 h 35"/>
                <a:gd name="T16" fmla="*/ 0 w 8"/>
                <a:gd name="T17" fmla="*/ 5 h 35"/>
                <a:gd name="T18" fmla="*/ 4 w 8"/>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12"/>
                  </a:moveTo>
                  <a:cubicBezTo>
                    <a:pt x="8" y="12"/>
                    <a:pt x="8" y="12"/>
                    <a:pt x="8" y="12"/>
                  </a:cubicBezTo>
                  <a:cubicBezTo>
                    <a:pt x="8" y="35"/>
                    <a:pt x="8" y="35"/>
                    <a:pt x="8" y="35"/>
                  </a:cubicBezTo>
                  <a:cubicBezTo>
                    <a:pt x="1" y="35"/>
                    <a:pt x="1" y="35"/>
                    <a:pt x="1" y="35"/>
                  </a:cubicBezTo>
                  <a:lnTo>
                    <a:pt x="1" y="12"/>
                  </a:lnTo>
                  <a:close/>
                  <a:moveTo>
                    <a:pt x="4" y="0"/>
                  </a:moveTo>
                  <a:cubicBezTo>
                    <a:pt x="7" y="0"/>
                    <a:pt x="8" y="2"/>
                    <a:pt x="8" y="5"/>
                  </a:cubicBezTo>
                  <a:cubicBezTo>
                    <a:pt x="8" y="7"/>
                    <a:pt x="7" y="9"/>
                    <a:pt x="4" y="9"/>
                  </a:cubicBezTo>
                  <a:cubicBezTo>
                    <a:pt x="2" y="9"/>
                    <a:pt x="0" y="7"/>
                    <a:pt x="0" y="5"/>
                  </a:cubicBezTo>
                  <a:cubicBezTo>
                    <a:pt x="0" y="2"/>
                    <a:pt x="2"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9" name="Freeform 20"/>
            <p:cNvSpPr>
              <a:spLocks/>
            </p:cNvSpPr>
            <p:nvPr/>
          </p:nvSpPr>
          <p:spPr bwMode="auto">
            <a:xfrm>
              <a:off x="16689388" y="2655888"/>
              <a:ext cx="336550" cy="368300"/>
            </a:xfrm>
            <a:custGeom>
              <a:avLst/>
              <a:gdLst>
                <a:gd name="T0" fmla="*/ 0 w 22"/>
                <a:gd name="T1" fmla="*/ 1 h 24"/>
                <a:gd name="T2" fmla="*/ 7 w 22"/>
                <a:gd name="T3" fmla="*/ 1 h 24"/>
                <a:gd name="T4" fmla="*/ 7 w 22"/>
                <a:gd name="T5" fmla="*/ 4 h 24"/>
                <a:gd name="T6" fmla="*/ 7 w 22"/>
                <a:gd name="T7" fmla="*/ 4 h 24"/>
                <a:gd name="T8" fmla="*/ 14 w 22"/>
                <a:gd name="T9" fmla="*/ 0 h 24"/>
                <a:gd name="T10" fmla="*/ 22 w 22"/>
                <a:gd name="T11" fmla="*/ 11 h 24"/>
                <a:gd name="T12" fmla="*/ 22 w 22"/>
                <a:gd name="T13" fmla="*/ 24 h 24"/>
                <a:gd name="T14" fmla="*/ 15 w 22"/>
                <a:gd name="T15" fmla="*/ 24 h 24"/>
                <a:gd name="T16" fmla="*/ 15 w 22"/>
                <a:gd name="T17" fmla="*/ 13 h 24"/>
                <a:gd name="T18" fmla="*/ 12 w 22"/>
                <a:gd name="T19" fmla="*/ 7 h 24"/>
                <a:gd name="T20" fmla="*/ 7 w 22"/>
                <a:gd name="T21" fmla="*/ 12 h 24"/>
                <a:gd name="T22" fmla="*/ 7 w 22"/>
                <a:gd name="T23" fmla="*/ 24 h 24"/>
                <a:gd name="T24" fmla="*/ 0 w 22"/>
                <a:gd name="T25" fmla="*/ 24 h 24"/>
                <a:gd name="T26" fmla="*/ 0 w 22"/>
                <a:gd name="T2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0" y="1"/>
                  </a:moveTo>
                  <a:cubicBezTo>
                    <a:pt x="7" y="1"/>
                    <a:pt x="7" y="1"/>
                    <a:pt x="7" y="1"/>
                  </a:cubicBezTo>
                  <a:cubicBezTo>
                    <a:pt x="7" y="4"/>
                    <a:pt x="7" y="4"/>
                    <a:pt x="7" y="4"/>
                  </a:cubicBezTo>
                  <a:cubicBezTo>
                    <a:pt x="7" y="4"/>
                    <a:pt x="7" y="4"/>
                    <a:pt x="7" y="4"/>
                  </a:cubicBezTo>
                  <a:cubicBezTo>
                    <a:pt x="8" y="2"/>
                    <a:pt x="10" y="0"/>
                    <a:pt x="14" y="0"/>
                  </a:cubicBezTo>
                  <a:cubicBezTo>
                    <a:pt x="21" y="0"/>
                    <a:pt x="22" y="5"/>
                    <a:pt x="22" y="11"/>
                  </a:cubicBezTo>
                  <a:cubicBezTo>
                    <a:pt x="22" y="24"/>
                    <a:pt x="22" y="24"/>
                    <a:pt x="22" y="24"/>
                  </a:cubicBezTo>
                  <a:cubicBezTo>
                    <a:pt x="15" y="24"/>
                    <a:pt x="15" y="24"/>
                    <a:pt x="15" y="24"/>
                  </a:cubicBezTo>
                  <a:cubicBezTo>
                    <a:pt x="15" y="13"/>
                    <a:pt x="15" y="13"/>
                    <a:pt x="15" y="13"/>
                  </a:cubicBezTo>
                  <a:cubicBezTo>
                    <a:pt x="15" y="10"/>
                    <a:pt x="15" y="7"/>
                    <a:pt x="12" y="7"/>
                  </a:cubicBezTo>
                  <a:cubicBezTo>
                    <a:pt x="8" y="7"/>
                    <a:pt x="7" y="9"/>
                    <a:pt x="7" y="12"/>
                  </a:cubicBezTo>
                  <a:cubicBezTo>
                    <a:pt x="7" y="24"/>
                    <a:pt x="7" y="24"/>
                    <a:pt x="7" y="24"/>
                  </a:cubicBezTo>
                  <a:cubicBezTo>
                    <a:pt x="0" y="24"/>
                    <a:pt x="0" y="24"/>
                    <a:pt x="0" y="24"/>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2085" name="กลุ่ม 2084"/>
          <p:cNvGrpSpPr/>
          <p:nvPr/>
        </p:nvGrpSpPr>
        <p:grpSpPr>
          <a:xfrm>
            <a:off x="8155111" y="4157114"/>
            <a:ext cx="658812" cy="658812"/>
            <a:chOff x="16092488" y="7939088"/>
            <a:chExt cx="1317625" cy="1317625"/>
          </a:xfrm>
        </p:grpSpPr>
        <p:sp>
          <p:nvSpPr>
            <p:cNvPr id="30" name="Oval 21"/>
            <p:cNvSpPr>
              <a:spLocks noChangeArrowheads="1"/>
            </p:cNvSpPr>
            <p:nvPr/>
          </p:nvSpPr>
          <p:spPr bwMode="auto">
            <a:xfrm>
              <a:off x="16092488" y="7939088"/>
              <a:ext cx="1317625" cy="1317625"/>
            </a:xfrm>
            <a:prstGeom prst="ellipse">
              <a:avLst/>
            </a:prstGeom>
            <a:solidFill>
              <a:srgbClr val="486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31" name="Freeform 22"/>
            <p:cNvSpPr>
              <a:spLocks noEditPoints="1"/>
            </p:cNvSpPr>
            <p:nvPr/>
          </p:nvSpPr>
          <p:spPr bwMode="auto">
            <a:xfrm>
              <a:off x="16460788" y="8399463"/>
              <a:ext cx="304800" cy="382588"/>
            </a:xfrm>
            <a:custGeom>
              <a:avLst/>
              <a:gdLst>
                <a:gd name="T0" fmla="*/ 0 w 20"/>
                <a:gd name="T1" fmla="*/ 25 h 25"/>
                <a:gd name="T2" fmla="*/ 0 w 20"/>
                <a:gd name="T3" fmla="*/ 0 h 25"/>
                <a:gd name="T4" fmla="*/ 0 w 20"/>
                <a:gd name="T5" fmla="*/ 0 h 25"/>
                <a:gd name="T6" fmla="*/ 12 w 20"/>
                <a:gd name="T7" fmla="*/ 0 h 25"/>
                <a:gd name="T8" fmla="*/ 16 w 20"/>
                <a:gd name="T9" fmla="*/ 1 h 25"/>
                <a:gd name="T10" fmla="*/ 19 w 20"/>
                <a:gd name="T11" fmla="*/ 6 h 25"/>
                <a:gd name="T12" fmla="*/ 19 w 20"/>
                <a:gd name="T13" fmla="*/ 9 h 25"/>
                <a:gd name="T14" fmla="*/ 17 w 20"/>
                <a:gd name="T15" fmla="*/ 11 h 25"/>
                <a:gd name="T16" fmla="*/ 16 w 20"/>
                <a:gd name="T17" fmla="*/ 12 h 25"/>
                <a:gd name="T18" fmla="*/ 16 w 20"/>
                <a:gd name="T19" fmla="*/ 12 h 25"/>
                <a:gd name="T20" fmla="*/ 20 w 20"/>
                <a:gd name="T21" fmla="*/ 16 h 25"/>
                <a:gd name="T22" fmla="*/ 19 w 20"/>
                <a:gd name="T23" fmla="*/ 21 h 25"/>
                <a:gd name="T24" fmla="*/ 14 w 20"/>
                <a:gd name="T25" fmla="*/ 25 h 25"/>
                <a:gd name="T26" fmla="*/ 11 w 20"/>
                <a:gd name="T27" fmla="*/ 25 h 25"/>
                <a:gd name="T28" fmla="*/ 0 w 20"/>
                <a:gd name="T29" fmla="*/ 25 h 25"/>
                <a:gd name="T30" fmla="*/ 0 w 20"/>
                <a:gd name="T31" fmla="*/ 25 h 25"/>
                <a:gd name="T32" fmla="*/ 6 w 20"/>
                <a:gd name="T33" fmla="*/ 21 h 25"/>
                <a:gd name="T34" fmla="*/ 6 w 20"/>
                <a:gd name="T35" fmla="*/ 21 h 25"/>
                <a:gd name="T36" fmla="*/ 11 w 20"/>
                <a:gd name="T37" fmla="*/ 21 h 25"/>
                <a:gd name="T38" fmla="*/ 12 w 20"/>
                <a:gd name="T39" fmla="*/ 20 h 25"/>
                <a:gd name="T40" fmla="*/ 15 w 20"/>
                <a:gd name="T41" fmla="*/ 18 h 25"/>
                <a:gd name="T42" fmla="*/ 15 w 20"/>
                <a:gd name="T43" fmla="*/ 17 h 25"/>
                <a:gd name="T44" fmla="*/ 13 w 20"/>
                <a:gd name="T45" fmla="*/ 14 h 25"/>
                <a:gd name="T46" fmla="*/ 11 w 20"/>
                <a:gd name="T47" fmla="*/ 14 h 25"/>
                <a:gd name="T48" fmla="*/ 6 w 20"/>
                <a:gd name="T49" fmla="*/ 14 h 25"/>
                <a:gd name="T50" fmla="*/ 6 w 20"/>
                <a:gd name="T51" fmla="*/ 14 h 25"/>
                <a:gd name="T52" fmla="*/ 6 w 20"/>
                <a:gd name="T53" fmla="*/ 21 h 25"/>
                <a:gd name="T54" fmla="*/ 6 w 20"/>
                <a:gd name="T55" fmla="*/ 10 h 25"/>
                <a:gd name="T56" fmla="*/ 6 w 20"/>
                <a:gd name="T57" fmla="*/ 10 h 25"/>
                <a:gd name="T58" fmla="*/ 11 w 20"/>
                <a:gd name="T59" fmla="*/ 10 h 25"/>
                <a:gd name="T60" fmla="*/ 13 w 20"/>
                <a:gd name="T61" fmla="*/ 10 h 25"/>
                <a:gd name="T62" fmla="*/ 14 w 20"/>
                <a:gd name="T63" fmla="*/ 8 h 25"/>
                <a:gd name="T64" fmla="*/ 14 w 20"/>
                <a:gd name="T65" fmla="*/ 7 h 25"/>
                <a:gd name="T66" fmla="*/ 13 w 20"/>
                <a:gd name="T67" fmla="*/ 5 h 25"/>
                <a:gd name="T68" fmla="*/ 10 w 20"/>
                <a:gd name="T69" fmla="*/ 5 h 25"/>
                <a:gd name="T70" fmla="*/ 6 w 20"/>
                <a:gd name="T71" fmla="*/ 5 h 25"/>
                <a:gd name="T72" fmla="*/ 6 w 20"/>
                <a:gd name="T73" fmla="*/ 5 h 25"/>
                <a:gd name="T74" fmla="*/ 6 w 20"/>
                <a:gd name="T7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5">
                  <a:moveTo>
                    <a:pt x="0" y="25"/>
                  </a:moveTo>
                  <a:cubicBezTo>
                    <a:pt x="0" y="17"/>
                    <a:pt x="0" y="9"/>
                    <a:pt x="0" y="0"/>
                  </a:cubicBezTo>
                  <a:cubicBezTo>
                    <a:pt x="0" y="0"/>
                    <a:pt x="0" y="0"/>
                    <a:pt x="0" y="0"/>
                  </a:cubicBezTo>
                  <a:cubicBezTo>
                    <a:pt x="4" y="0"/>
                    <a:pt x="8" y="0"/>
                    <a:pt x="12" y="0"/>
                  </a:cubicBezTo>
                  <a:cubicBezTo>
                    <a:pt x="13" y="0"/>
                    <a:pt x="15" y="1"/>
                    <a:pt x="16" y="1"/>
                  </a:cubicBezTo>
                  <a:cubicBezTo>
                    <a:pt x="18" y="2"/>
                    <a:pt x="19" y="4"/>
                    <a:pt x="19" y="6"/>
                  </a:cubicBezTo>
                  <a:cubicBezTo>
                    <a:pt x="19" y="7"/>
                    <a:pt x="19" y="8"/>
                    <a:pt x="19" y="9"/>
                  </a:cubicBezTo>
                  <a:cubicBezTo>
                    <a:pt x="19" y="10"/>
                    <a:pt x="18" y="11"/>
                    <a:pt x="17" y="11"/>
                  </a:cubicBezTo>
                  <a:cubicBezTo>
                    <a:pt x="17" y="12"/>
                    <a:pt x="16" y="12"/>
                    <a:pt x="16" y="12"/>
                  </a:cubicBezTo>
                  <a:cubicBezTo>
                    <a:pt x="16" y="12"/>
                    <a:pt x="16" y="12"/>
                    <a:pt x="16" y="12"/>
                  </a:cubicBezTo>
                  <a:cubicBezTo>
                    <a:pt x="18" y="13"/>
                    <a:pt x="20" y="14"/>
                    <a:pt x="20" y="16"/>
                  </a:cubicBezTo>
                  <a:cubicBezTo>
                    <a:pt x="20" y="18"/>
                    <a:pt x="20" y="19"/>
                    <a:pt x="19" y="21"/>
                  </a:cubicBezTo>
                  <a:cubicBezTo>
                    <a:pt x="18" y="23"/>
                    <a:pt x="16" y="24"/>
                    <a:pt x="14" y="25"/>
                  </a:cubicBezTo>
                  <a:cubicBezTo>
                    <a:pt x="13" y="25"/>
                    <a:pt x="12" y="25"/>
                    <a:pt x="11" y="25"/>
                  </a:cubicBezTo>
                  <a:cubicBezTo>
                    <a:pt x="7" y="25"/>
                    <a:pt x="4" y="25"/>
                    <a:pt x="0" y="25"/>
                  </a:cubicBezTo>
                  <a:cubicBezTo>
                    <a:pt x="0" y="25"/>
                    <a:pt x="0" y="25"/>
                    <a:pt x="0" y="25"/>
                  </a:cubicBezTo>
                  <a:close/>
                  <a:moveTo>
                    <a:pt x="6" y="21"/>
                  </a:moveTo>
                  <a:cubicBezTo>
                    <a:pt x="6" y="21"/>
                    <a:pt x="6" y="21"/>
                    <a:pt x="6" y="21"/>
                  </a:cubicBezTo>
                  <a:cubicBezTo>
                    <a:pt x="7" y="21"/>
                    <a:pt x="9" y="21"/>
                    <a:pt x="11" y="21"/>
                  </a:cubicBezTo>
                  <a:cubicBezTo>
                    <a:pt x="11" y="21"/>
                    <a:pt x="12" y="21"/>
                    <a:pt x="12" y="20"/>
                  </a:cubicBezTo>
                  <a:cubicBezTo>
                    <a:pt x="14" y="20"/>
                    <a:pt x="14" y="19"/>
                    <a:pt x="15" y="18"/>
                  </a:cubicBezTo>
                  <a:cubicBezTo>
                    <a:pt x="15" y="18"/>
                    <a:pt x="15" y="17"/>
                    <a:pt x="15" y="17"/>
                  </a:cubicBezTo>
                  <a:cubicBezTo>
                    <a:pt x="15" y="16"/>
                    <a:pt x="14" y="15"/>
                    <a:pt x="13" y="14"/>
                  </a:cubicBezTo>
                  <a:cubicBezTo>
                    <a:pt x="13" y="14"/>
                    <a:pt x="12" y="14"/>
                    <a:pt x="11" y="14"/>
                  </a:cubicBezTo>
                  <a:cubicBezTo>
                    <a:pt x="9" y="14"/>
                    <a:pt x="8" y="14"/>
                    <a:pt x="6" y="14"/>
                  </a:cubicBezTo>
                  <a:cubicBezTo>
                    <a:pt x="6" y="14"/>
                    <a:pt x="6" y="14"/>
                    <a:pt x="6" y="14"/>
                  </a:cubicBezTo>
                  <a:cubicBezTo>
                    <a:pt x="6" y="16"/>
                    <a:pt x="6" y="18"/>
                    <a:pt x="6" y="21"/>
                  </a:cubicBezTo>
                  <a:close/>
                  <a:moveTo>
                    <a:pt x="6" y="10"/>
                  </a:moveTo>
                  <a:cubicBezTo>
                    <a:pt x="6" y="10"/>
                    <a:pt x="6" y="10"/>
                    <a:pt x="6" y="10"/>
                  </a:cubicBezTo>
                  <a:cubicBezTo>
                    <a:pt x="7" y="10"/>
                    <a:pt x="9" y="10"/>
                    <a:pt x="11" y="10"/>
                  </a:cubicBezTo>
                  <a:cubicBezTo>
                    <a:pt x="12" y="10"/>
                    <a:pt x="13" y="10"/>
                    <a:pt x="13" y="10"/>
                  </a:cubicBezTo>
                  <a:cubicBezTo>
                    <a:pt x="14" y="9"/>
                    <a:pt x="14" y="9"/>
                    <a:pt x="14" y="8"/>
                  </a:cubicBezTo>
                  <a:cubicBezTo>
                    <a:pt x="14" y="8"/>
                    <a:pt x="14" y="7"/>
                    <a:pt x="14" y="7"/>
                  </a:cubicBezTo>
                  <a:cubicBezTo>
                    <a:pt x="14" y="6"/>
                    <a:pt x="14" y="5"/>
                    <a:pt x="13" y="5"/>
                  </a:cubicBezTo>
                  <a:cubicBezTo>
                    <a:pt x="12" y="5"/>
                    <a:pt x="11" y="5"/>
                    <a:pt x="10" y="5"/>
                  </a:cubicBezTo>
                  <a:cubicBezTo>
                    <a:pt x="9" y="5"/>
                    <a:pt x="7" y="5"/>
                    <a:pt x="6" y="5"/>
                  </a:cubicBezTo>
                  <a:cubicBezTo>
                    <a:pt x="6" y="5"/>
                    <a:pt x="6" y="5"/>
                    <a:pt x="6" y="5"/>
                  </a:cubicBezTo>
                  <a:cubicBezTo>
                    <a:pt x="6" y="6"/>
                    <a:pt x="6" y="8"/>
                    <a:pt x="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048" name="Freeform 23"/>
            <p:cNvSpPr>
              <a:spLocks noEditPoints="1"/>
            </p:cNvSpPr>
            <p:nvPr/>
          </p:nvSpPr>
          <p:spPr bwMode="auto">
            <a:xfrm>
              <a:off x="16797338" y="8491538"/>
              <a:ext cx="260350" cy="290513"/>
            </a:xfrm>
            <a:custGeom>
              <a:avLst/>
              <a:gdLst>
                <a:gd name="T0" fmla="*/ 17 w 17"/>
                <a:gd name="T1" fmla="*/ 11 h 19"/>
                <a:gd name="T2" fmla="*/ 5 w 17"/>
                <a:gd name="T3" fmla="*/ 11 h 19"/>
                <a:gd name="T4" fmla="*/ 5 w 17"/>
                <a:gd name="T5" fmla="*/ 11 h 19"/>
                <a:gd name="T6" fmla="*/ 5 w 17"/>
                <a:gd name="T7" fmla="*/ 13 h 19"/>
                <a:gd name="T8" fmla="*/ 8 w 17"/>
                <a:gd name="T9" fmla="*/ 15 h 19"/>
                <a:gd name="T10" fmla="*/ 10 w 17"/>
                <a:gd name="T11" fmla="*/ 15 h 19"/>
                <a:gd name="T12" fmla="*/ 12 w 17"/>
                <a:gd name="T13" fmla="*/ 13 h 19"/>
                <a:gd name="T14" fmla="*/ 13 w 17"/>
                <a:gd name="T15" fmla="*/ 13 h 19"/>
                <a:gd name="T16" fmla="*/ 17 w 17"/>
                <a:gd name="T17" fmla="*/ 13 h 19"/>
                <a:gd name="T18" fmla="*/ 17 w 17"/>
                <a:gd name="T19" fmla="*/ 13 h 19"/>
                <a:gd name="T20" fmla="*/ 17 w 17"/>
                <a:gd name="T21" fmla="*/ 14 h 19"/>
                <a:gd name="T22" fmla="*/ 16 w 17"/>
                <a:gd name="T23" fmla="*/ 16 h 19"/>
                <a:gd name="T24" fmla="*/ 11 w 17"/>
                <a:gd name="T25" fmla="*/ 19 h 19"/>
                <a:gd name="T26" fmla="*/ 6 w 17"/>
                <a:gd name="T27" fmla="*/ 18 h 19"/>
                <a:gd name="T28" fmla="*/ 2 w 17"/>
                <a:gd name="T29" fmla="*/ 16 h 19"/>
                <a:gd name="T30" fmla="*/ 0 w 17"/>
                <a:gd name="T31" fmla="*/ 13 h 19"/>
                <a:gd name="T32" fmla="*/ 0 w 17"/>
                <a:gd name="T33" fmla="*/ 6 h 19"/>
                <a:gd name="T34" fmla="*/ 7 w 17"/>
                <a:gd name="T35" fmla="*/ 0 h 19"/>
                <a:gd name="T36" fmla="*/ 13 w 17"/>
                <a:gd name="T37" fmla="*/ 1 h 19"/>
                <a:gd name="T38" fmla="*/ 16 w 17"/>
                <a:gd name="T39" fmla="*/ 4 h 19"/>
                <a:gd name="T40" fmla="*/ 17 w 17"/>
                <a:gd name="T41" fmla="*/ 8 h 19"/>
                <a:gd name="T42" fmla="*/ 17 w 17"/>
                <a:gd name="T43" fmla="*/ 11 h 19"/>
                <a:gd name="T44" fmla="*/ 17 w 17"/>
                <a:gd name="T45" fmla="*/ 11 h 19"/>
                <a:gd name="T46" fmla="*/ 13 w 17"/>
                <a:gd name="T47" fmla="*/ 8 h 19"/>
                <a:gd name="T48" fmla="*/ 13 w 17"/>
                <a:gd name="T49" fmla="*/ 8 h 19"/>
                <a:gd name="T50" fmla="*/ 13 w 17"/>
                <a:gd name="T51" fmla="*/ 7 h 19"/>
                <a:gd name="T52" fmla="*/ 10 w 17"/>
                <a:gd name="T53" fmla="*/ 4 h 19"/>
                <a:gd name="T54" fmla="*/ 8 w 17"/>
                <a:gd name="T55" fmla="*/ 4 h 19"/>
                <a:gd name="T56" fmla="*/ 5 w 17"/>
                <a:gd name="T57" fmla="*/ 6 h 19"/>
                <a:gd name="T58" fmla="*/ 5 w 17"/>
                <a:gd name="T59" fmla="*/ 7 h 19"/>
                <a:gd name="T60" fmla="*/ 5 w 17"/>
                <a:gd name="T61" fmla="*/ 8 h 19"/>
                <a:gd name="T62" fmla="*/ 13 w 17"/>
                <a:gd name="T6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9">
                  <a:moveTo>
                    <a:pt x="17" y="11"/>
                  </a:moveTo>
                  <a:cubicBezTo>
                    <a:pt x="13" y="11"/>
                    <a:pt x="9" y="11"/>
                    <a:pt x="5" y="11"/>
                  </a:cubicBezTo>
                  <a:cubicBezTo>
                    <a:pt x="5" y="11"/>
                    <a:pt x="5" y="11"/>
                    <a:pt x="5" y="11"/>
                  </a:cubicBezTo>
                  <a:cubicBezTo>
                    <a:pt x="5" y="12"/>
                    <a:pt x="5" y="12"/>
                    <a:pt x="5" y="13"/>
                  </a:cubicBezTo>
                  <a:cubicBezTo>
                    <a:pt x="6" y="14"/>
                    <a:pt x="7" y="15"/>
                    <a:pt x="8" y="15"/>
                  </a:cubicBezTo>
                  <a:cubicBezTo>
                    <a:pt x="9" y="15"/>
                    <a:pt x="9" y="15"/>
                    <a:pt x="10" y="15"/>
                  </a:cubicBezTo>
                  <a:cubicBezTo>
                    <a:pt x="11" y="15"/>
                    <a:pt x="12" y="14"/>
                    <a:pt x="12" y="13"/>
                  </a:cubicBezTo>
                  <a:cubicBezTo>
                    <a:pt x="12" y="13"/>
                    <a:pt x="12" y="13"/>
                    <a:pt x="13" y="13"/>
                  </a:cubicBezTo>
                  <a:cubicBezTo>
                    <a:pt x="14" y="13"/>
                    <a:pt x="15" y="13"/>
                    <a:pt x="17" y="13"/>
                  </a:cubicBezTo>
                  <a:cubicBezTo>
                    <a:pt x="17" y="13"/>
                    <a:pt x="17" y="13"/>
                    <a:pt x="17" y="13"/>
                  </a:cubicBezTo>
                  <a:cubicBezTo>
                    <a:pt x="17" y="13"/>
                    <a:pt x="17" y="13"/>
                    <a:pt x="17" y="14"/>
                  </a:cubicBezTo>
                  <a:cubicBezTo>
                    <a:pt x="17" y="15"/>
                    <a:pt x="16" y="15"/>
                    <a:pt x="16" y="16"/>
                  </a:cubicBezTo>
                  <a:cubicBezTo>
                    <a:pt x="14" y="18"/>
                    <a:pt x="13" y="18"/>
                    <a:pt x="11" y="19"/>
                  </a:cubicBezTo>
                  <a:cubicBezTo>
                    <a:pt x="9" y="19"/>
                    <a:pt x="8" y="19"/>
                    <a:pt x="6" y="18"/>
                  </a:cubicBezTo>
                  <a:cubicBezTo>
                    <a:pt x="4" y="18"/>
                    <a:pt x="3" y="17"/>
                    <a:pt x="2" y="16"/>
                  </a:cubicBezTo>
                  <a:cubicBezTo>
                    <a:pt x="1" y="15"/>
                    <a:pt x="1" y="14"/>
                    <a:pt x="0" y="13"/>
                  </a:cubicBezTo>
                  <a:cubicBezTo>
                    <a:pt x="0" y="10"/>
                    <a:pt x="0" y="8"/>
                    <a:pt x="0" y="6"/>
                  </a:cubicBezTo>
                  <a:cubicBezTo>
                    <a:pt x="1" y="3"/>
                    <a:pt x="4" y="1"/>
                    <a:pt x="7" y="0"/>
                  </a:cubicBezTo>
                  <a:cubicBezTo>
                    <a:pt x="9" y="0"/>
                    <a:pt x="11" y="0"/>
                    <a:pt x="13" y="1"/>
                  </a:cubicBezTo>
                  <a:cubicBezTo>
                    <a:pt x="14" y="2"/>
                    <a:pt x="16" y="3"/>
                    <a:pt x="16" y="4"/>
                  </a:cubicBezTo>
                  <a:cubicBezTo>
                    <a:pt x="17" y="6"/>
                    <a:pt x="17" y="7"/>
                    <a:pt x="17" y="8"/>
                  </a:cubicBezTo>
                  <a:cubicBezTo>
                    <a:pt x="17" y="9"/>
                    <a:pt x="17" y="10"/>
                    <a:pt x="17" y="11"/>
                  </a:cubicBezTo>
                  <a:cubicBezTo>
                    <a:pt x="17" y="11"/>
                    <a:pt x="17" y="11"/>
                    <a:pt x="17" y="11"/>
                  </a:cubicBezTo>
                  <a:close/>
                  <a:moveTo>
                    <a:pt x="13" y="8"/>
                  </a:moveTo>
                  <a:cubicBezTo>
                    <a:pt x="13" y="8"/>
                    <a:pt x="13" y="8"/>
                    <a:pt x="13" y="8"/>
                  </a:cubicBezTo>
                  <a:cubicBezTo>
                    <a:pt x="13" y="7"/>
                    <a:pt x="13" y="7"/>
                    <a:pt x="13" y="7"/>
                  </a:cubicBezTo>
                  <a:cubicBezTo>
                    <a:pt x="12" y="6"/>
                    <a:pt x="12" y="5"/>
                    <a:pt x="10" y="4"/>
                  </a:cubicBezTo>
                  <a:cubicBezTo>
                    <a:pt x="10" y="4"/>
                    <a:pt x="9" y="4"/>
                    <a:pt x="8" y="4"/>
                  </a:cubicBezTo>
                  <a:cubicBezTo>
                    <a:pt x="7" y="4"/>
                    <a:pt x="6" y="5"/>
                    <a:pt x="5" y="6"/>
                  </a:cubicBezTo>
                  <a:cubicBezTo>
                    <a:pt x="5" y="6"/>
                    <a:pt x="5" y="7"/>
                    <a:pt x="5" y="7"/>
                  </a:cubicBezTo>
                  <a:cubicBezTo>
                    <a:pt x="5" y="7"/>
                    <a:pt x="5" y="7"/>
                    <a:pt x="5" y="8"/>
                  </a:cubicBezTo>
                  <a:cubicBezTo>
                    <a:pt x="7" y="8"/>
                    <a:pt x="10" y="8"/>
                    <a:pt x="1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049" name="Freeform 24"/>
            <p:cNvSpPr>
              <a:spLocks/>
            </p:cNvSpPr>
            <p:nvPr/>
          </p:nvSpPr>
          <p:spPr bwMode="auto">
            <a:xfrm>
              <a:off x="16857663" y="8413750"/>
              <a:ext cx="153987" cy="46038"/>
            </a:xfrm>
            <a:custGeom>
              <a:avLst/>
              <a:gdLst>
                <a:gd name="T0" fmla="*/ 0 w 10"/>
                <a:gd name="T1" fmla="*/ 3 h 3"/>
                <a:gd name="T2" fmla="*/ 0 w 10"/>
                <a:gd name="T3" fmla="*/ 0 h 3"/>
                <a:gd name="T4" fmla="*/ 10 w 10"/>
                <a:gd name="T5" fmla="*/ 0 h 3"/>
                <a:gd name="T6" fmla="*/ 10 w 10"/>
                <a:gd name="T7" fmla="*/ 3 h 3"/>
                <a:gd name="T8" fmla="*/ 0 w 10"/>
                <a:gd name="T9" fmla="*/ 3 h 3"/>
              </a:gdLst>
              <a:ahLst/>
              <a:cxnLst>
                <a:cxn ang="0">
                  <a:pos x="T0" y="T1"/>
                </a:cxn>
                <a:cxn ang="0">
                  <a:pos x="T2" y="T3"/>
                </a:cxn>
                <a:cxn ang="0">
                  <a:pos x="T4" y="T5"/>
                </a:cxn>
                <a:cxn ang="0">
                  <a:pos x="T6" y="T7"/>
                </a:cxn>
                <a:cxn ang="0">
                  <a:pos x="T8" y="T9"/>
                </a:cxn>
              </a:cxnLst>
              <a:rect l="0" t="0" r="r" b="b"/>
              <a:pathLst>
                <a:path w="10" h="3">
                  <a:moveTo>
                    <a:pt x="0" y="3"/>
                  </a:moveTo>
                  <a:cubicBezTo>
                    <a:pt x="0" y="2"/>
                    <a:pt x="0" y="1"/>
                    <a:pt x="0" y="0"/>
                  </a:cubicBezTo>
                  <a:cubicBezTo>
                    <a:pt x="3" y="0"/>
                    <a:pt x="6" y="0"/>
                    <a:pt x="10" y="0"/>
                  </a:cubicBezTo>
                  <a:cubicBezTo>
                    <a:pt x="10" y="1"/>
                    <a:pt x="10" y="2"/>
                    <a:pt x="10" y="3"/>
                  </a:cubicBezTo>
                  <a:cubicBezTo>
                    <a:pt x="6" y="3"/>
                    <a:pt x="3" y="3"/>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669" name="กลุ่ม 668"/>
          <p:cNvGrpSpPr/>
          <p:nvPr/>
        </p:nvGrpSpPr>
        <p:grpSpPr>
          <a:xfrm>
            <a:off x="8155111" y="2212427"/>
            <a:ext cx="658812" cy="658812"/>
            <a:chOff x="16092488" y="4049713"/>
            <a:chExt cx="1317625" cy="1317625"/>
          </a:xfrm>
        </p:grpSpPr>
        <p:sp>
          <p:nvSpPr>
            <p:cNvPr id="2051" name="Oval 25"/>
            <p:cNvSpPr>
              <a:spLocks noChangeArrowheads="1"/>
            </p:cNvSpPr>
            <p:nvPr/>
          </p:nvSpPr>
          <p:spPr bwMode="auto">
            <a:xfrm>
              <a:off x="16092488" y="4049713"/>
              <a:ext cx="1317625" cy="1317625"/>
            </a:xfrm>
            <a:prstGeom prst="ellipse">
              <a:avLst/>
            </a:prstGeom>
            <a:solidFill>
              <a:srgbClr val="F05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052" name="Freeform 26"/>
            <p:cNvSpPr>
              <a:spLocks noEditPoints="1"/>
            </p:cNvSpPr>
            <p:nvPr/>
          </p:nvSpPr>
          <p:spPr bwMode="auto">
            <a:xfrm>
              <a:off x="16460788" y="4418013"/>
              <a:ext cx="565150" cy="566738"/>
            </a:xfrm>
            <a:custGeom>
              <a:avLst/>
              <a:gdLst>
                <a:gd name="T0" fmla="*/ 19 w 37"/>
                <a:gd name="T1" fmla="*/ 0 h 37"/>
                <a:gd name="T2" fmla="*/ 0 w 37"/>
                <a:gd name="T3" fmla="*/ 19 h 37"/>
                <a:gd name="T4" fmla="*/ 19 w 37"/>
                <a:gd name="T5" fmla="*/ 37 h 37"/>
                <a:gd name="T6" fmla="*/ 37 w 37"/>
                <a:gd name="T7" fmla="*/ 19 h 37"/>
                <a:gd name="T8" fmla="*/ 19 w 37"/>
                <a:gd name="T9" fmla="*/ 0 h 37"/>
                <a:gd name="T10" fmla="*/ 31 w 37"/>
                <a:gd name="T11" fmla="*/ 9 h 37"/>
                <a:gd name="T12" fmla="*/ 34 w 37"/>
                <a:gd name="T13" fmla="*/ 18 h 37"/>
                <a:gd name="T14" fmla="*/ 24 w 37"/>
                <a:gd name="T15" fmla="*/ 18 h 37"/>
                <a:gd name="T16" fmla="*/ 22 w 37"/>
                <a:gd name="T17" fmla="*/ 15 h 37"/>
                <a:gd name="T18" fmla="*/ 31 w 37"/>
                <a:gd name="T19" fmla="*/ 9 h 37"/>
                <a:gd name="T20" fmla="*/ 28 w 37"/>
                <a:gd name="T21" fmla="*/ 7 h 37"/>
                <a:gd name="T22" fmla="*/ 21 w 37"/>
                <a:gd name="T23" fmla="*/ 12 h 37"/>
                <a:gd name="T24" fmla="*/ 20 w 37"/>
                <a:gd name="T25" fmla="*/ 10 h 37"/>
                <a:gd name="T26" fmla="*/ 15 w 37"/>
                <a:gd name="T27" fmla="*/ 4 h 37"/>
                <a:gd name="T28" fmla="*/ 19 w 37"/>
                <a:gd name="T29" fmla="*/ 3 h 37"/>
                <a:gd name="T30" fmla="*/ 28 w 37"/>
                <a:gd name="T31" fmla="*/ 7 h 37"/>
                <a:gd name="T32" fmla="*/ 12 w 37"/>
                <a:gd name="T33" fmla="*/ 5 h 37"/>
                <a:gd name="T34" fmla="*/ 18 w 37"/>
                <a:gd name="T35" fmla="*/ 13 h 37"/>
                <a:gd name="T36" fmla="*/ 4 w 37"/>
                <a:gd name="T37" fmla="*/ 15 h 37"/>
                <a:gd name="T38" fmla="*/ 12 w 37"/>
                <a:gd name="T39" fmla="*/ 5 h 37"/>
                <a:gd name="T40" fmla="*/ 4 w 37"/>
                <a:gd name="T41" fmla="*/ 19 h 37"/>
                <a:gd name="T42" fmla="*/ 4 w 37"/>
                <a:gd name="T43" fmla="*/ 18 h 37"/>
                <a:gd name="T44" fmla="*/ 5 w 37"/>
                <a:gd name="T45" fmla="*/ 18 h 37"/>
                <a:gd name="T46" fmla="*/ 14 w 37"/>
                <a:gd name="T47" fmla="*/ 17 h 37"/>
                <a:gd name="T48" fmla="*/ 19 w 37"/>
                <a:gd name="T49" fmla="*/ 16 h 37"/>
                <a:gd name="T50" fmla="*/ 20 w 37"/>
                <a:gd name="T51" fmla="*/ 18 h 37"/>
                <a:gd name="T52" fmla="*/ 13 w 37"/>
                <a:gd name="T53" fmla="*/ 22 h 37"/>
                <a:gd name="T54" fmla="*/ 7 w 37"/>
                <a:gd name="T55" fmla="*/ 29 h 37"/>
                <a:gd name="T56" fmla="*/ 4 w 37"/>
                <a:gd name="T57" fmla="*/ 19 h 37"/>
                <a:gd name="T58" fmla="*/ 10 w 37"/>
                <a:gd name="T59" fmla="*/ 31 h 37"/>
                <a:gd name="T60" fmla="*/ 15 w 37"/>
                <a:gd name="T61" fmla="*/ 25 h 37"/>
                <a:gd name="T62" fmla="*/ 22 w 37"/>
                <a:gd name="T63" fmla="*/ 21 h 37"/>
                <a:gd name="T64" fmla="*/ 24 w 37"/>
                <a:gd name="T65" fmla="*/ 33 h 37"/>
                <a:gd name="T66" fmla="*/ 19 w 37"/>
                <a:gd name="T67" fmla="*/ 34 h 37"/>
                <a:gd name="T68" fmla="*/ 10 w 37"/>
                <a:gd name="T69" fmla="*/ 31 h 37"/>
                <a:gd name="T70" fmla="*/ 27 w 37"/>
                <a:gd name="T71" fmla="*/ 31 h 37"/>
                <a:gd name="T72" fmla="*/ 25 w 37"/>
                <a:gd name="T73" fmla="*/ 21 h 37"/>
                <a:gd name="T74" fmla="*/ 34 w 37"/>
                <a:gd name="T75" fmla="*/ 21 h 37"/>
                <a:gd name="T76" fmla="*/ 27 w 37"/>
                <a:gd name="T7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7">
                  <a:moveTo>
                    <a:pt x="19" y="0"/>
                  </a:moveTo>
                  <a:cubicBezTo>
                    <a:pt x="9" y="0"/>
                    <a:pt x="0" y="8"/>
                    <a:pt x="0" y="19"/>
                  </a:cubicBezTo>
                  <a:cubicBezTo>
                    <a:pt x="0" y="29"/>
                    <a:pt x="9" y="37"/>
                    <a:pt x="19" y="37"/>
                  </a:cubicBezTo>
                  <a:cubicBezTo>
                    <a:pt x="29" y="37"/>
                    <a:pt x="37" y="29"/>
                    <a:pt x="37" y="19"/>
                  </a:cubicBezTo>
                  <a:cubicBezTo>
                    <a:pt x="37" y="8"/>
                    <a:pt x="29" y="0"/>
                    <a:pt x="19" y="0"/>
                  </a:cubicBezTo>
                  <a:close/>
                  <a:moveTo>
                    <a:pt x="31" y="9"/>
                  </a:moveTo>
                  <a:cubicBezTo>
                    <a:pt x="33" y="12"/>
                    <a:pt x="34" y="14"/>
                    <a:pt x="34" y="18"/>
                  </a:cubicBezTo>
                  <a:cubicBezTo>
                    <a:pt x="30" y="17"/>
                    <a:pt x="27" y="17"/>
                    <a:pt x="24" y="18"/>
                  </a:cubicBezTo>
                  <a:cubicBezTo>
                    <a:pt x="23" y="17"/>
                    <a:pt x="23" y="16"/>
                    <a:pt x="22" y="15"/>
                  </a:cubicBezTo>
                  <a:cubicBezTo>
                    <a:pt x="26" y="14"/>
                    <a:pt x="29" y="12"/>
                    <a:pt x="31" y="9"/>
                  </a:cubicBezTo>
                  <a:close/>
                  <a:moveTo>
                    <a:pt x="28" y="7"/>
                  </a:moveTo>
                  <a:cubicBezTo>
                    <a:pt x="26" y="9"/>
                    <a:pt x="24" y="11"/>
                    <a:pt x="21" y="12"/>
                  </a:cubicBezTo>
                  <a:cubicBezTo>
                    <a:pt x="21" y="12"/>
                    <a:pt x="20" y="11"/>
                    <a:pt x="20" y="10"/>
                  </a:cubicBezTo>
                  <a:cubicBezTo>
                    <a:pt x="18" y="8"/>
                    <a:pt x="17" y="5"/>
                    <a:pt x="15" y="4"/>
                  </a:cubicBezTo>
                  <a:cubicBezTo>
                    <a:pt x="16" y="4"/>
                    <a:pt x="18" y="3"/>
                    <a:pt x="19" y="3"/>
                  </a:cubicBezTo>
                  <a:cubicBezTo>
                    <a:pt x="22" y="3"/>
                    <a:pt x="26" y="5"/>
                    <a:pt x="28" y="7"/>
                  </a:cubicBezTo>
                  <a:close/>
                  <a:moveTo>
                    <a:pt x="12" y="5"/>
                  </a:moveTo>
                  <a:cubicBezTo>
                    <a:pt x="13" y="6"/>
                    <a:pt x="16" y="9"/>
                    <a:pt x="18" y="13"/>
                  </a:cubicBezTo>
                  <a:cubicBezTo>
                    <a:pt x="13" y="15"/>
                    <a:pt x="7" y="15"/>
                    <a:pt x="4" y="15"/>
                  </a:cubicBezTo>
                  <a:cubicBezTo>
                    <a:pt x="5" y="11"/>
                    <a:pt x="8" y="7"/>
                    <a:pt x="12" y="5"/>
                  </a:cubicBezTo>
                  <a:close/>
                  <a:moveTo>
                    <a:pt x="4" y="19"/>
                  </a:moveTo>
                  <a:cubicBezTo>
                    <a:pt x="4" y="18"/>
                    <a:pt x="4" y="18"/>
                    <a:pt x="4" y="18"/>
                  </a:cubicBezTo>
                  <a:cubicBezTo>
                    <a:pt x="4" y="18"/>
                    <a:pt x="5" y="18"/>
                    <a:pt x="5" y="18"/>
                  </a:cubicBezTo>
                  <a:cubicBezTo>
                    <a:pt x="7" y="18"/>
                    <a:pt x="11" y="18"/>
                    <a:pt x="14" y="17"/>
                  </a:cubicBezTo>
                  <a:cubicBezTo>
                    <a:pt x="16" y="17"/>
                    <a:pt x="18" y="17"/>
                    <a:pt x="19" y="16"/>
                  </a:cubicBezTo>
                  <a:cubicBezTo>
                    <a:pt x="20" y="17"/>
                    <a:pt x="20" y="18"/>
                    <a:pt x="20" y="18"/>
                  </a:cubicBezTo>
                  <a:cubicBezTo>
                    <a:pt x="17" y="19"/>
                    <a:pt x="15" y="21"/>
                    <a:pt x="13" y="22"/>
                  </a:cubicBezTo>
                  <a:cubicBezTo>
                    <a:pt x="10" y="24"/>
                    <a:pt x="9" y="27"/>
                    <a:pt x="7" y="29"/>
                  </a:cubicBezTo>
                  <a:cubicBezTo>
                    <a:pt x="5" y="26"/>
                    <a:pt x="4" y="22"/>
                    <a:pt x="4" y="19"/>
                  </a:cubicBezTo>
                  <a:close/>
                  <a:moveTo>
                    <a:pt x="10" y="31"/>
                  </a:moveTo>
                  <a:cubicBezTo>
                    <a:pt x="11" y="29"/>
                    <a:pt x="12" y="27"/>
                    <a:pt x="15" y="25"/>
                  </a:cubicBezTo>
                  <a:cubicBezTo>
                    <a:pt x="17" y="23"/>
                    <a:pt x="19" y="22"/>
                    <a:pt x="22" y="21"/>
                  </a:cubicBezTo>
                  <a:cubicBezTo>
                    <a:pt x="23" y="25"/>
                    <a:pt x="24" y="28"/>
                    <a:pt x="24" y="33"/>
                  </a:cubicBezTo>
                  <a:cubicBezTo>
                    <a:pt x="23" y="33"/>
                    <a:pt x="21" y="34"/>
                    <a:pt x="19" y="34"/>
                  </a:cubicBezTo>
                  <a:cubicBezTo>
                    <a:pt x="16" y="34"/>
                    <a:pt x="12" y="33"/>
                    <a:pt x="10" y="31"/>
                  </a:cubicBezTo>
                  <a:close/>
                  <a:moveTo>
                    <a:pt x="27" y="31"/>
                  </a:moveTo>
                  <a:cubicBezTo>
                    <a:pt x="27" y="27"/>
                    <a:pt x="26" y="24"/>
                    <a:pt x="25" y="21"/>
                  </a:cubicBezTo>
                  <a:cubicBezTo>
                    <a:pt x="28" y="20"/>
                    <a:pt x="31" y="20"/>
                    <a:pt x="34" y="21"/>
                  </a:cubicBezTo>
                  <a:cubicBezTo>
                    <a:pt x="33" y="25"/>
                    <a:pt x="31" y="29"/>
                    <a:pt x="2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665" name="กลุ่ม 664"/>
          <p:cNvGrpSpPr/>
          <p:nvPr/>
        </p:nvGrpSpPr>
        <p:grpSpPr>
          <a:xfrm>
            <a:off x="9204447" y="1240083"/>
            <a:ext cx="658019" cy="650875"/>
            <a:chOff x="18191163" y="2105025"/>
            <a:chExt cx="1316037" cy="1301750"/>
          </a:xfrm>
        </p:grpSpPr>
        <p:sp>
          <p:nvSpPr>
            <p:cNvPr id="2053" name="Oval 27"/>
            <p:cNvSpPr>
              <a:spLocks noChangeArrowheads="1"/>
            </p:cNvSpPr>
            <p:nvPr/>
          </p:nvSpPr>
          <p:spPr bwMode="auto">
            <a:xfrm>
              <a:off x="18191163" y="2105025"/>
              <a:ext cx="1316037" cy="1301750"/>
            </a:xfrm>
            <a:prstGeom prst="ellipse">
              <a:avLst/>
            </a:prstGeom>
            <a:solidFill>
              <a:srgbClr val="EF3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054" name="Freeform 28"/>
            <p:cNvSpPr>
              <a:spLocks/>
            </p:cNvSpPr>
            <p:nvPr/>
          </p:nvSpPr>
          <p:spPr bwMode="auto">
            <a:xfrm>
              <a:off x="18619788" y="2473325"/>
              <a:ext cx="442912" cy="565150"/>
            </a:xfrm>
            <a:custGeom>
              <a:avLst/>
              <a:gdLst>
                <a:gd name="T0" fmla="*/ 13 w 29"/>
                <a:gd name="T1" fmla="*/ 24 h 37"/>
                <a:gd name="T2" fmla="*/ 12 w 29"/>
                <a:gd name="T3" fmla="*/ 25 h 37"/>
                <a:gd name="T4" fmla="*/ 10 w 29"/>
                <a:gd name="T5" fmla="*/ 33 h 37"/>
                <a:gd name="T6" fmla="*/ 7 w 29"/>
                <a:gd name="T7" fmla="*/ 37 h 37"/>
                <a:gd name="T8" fmla="*/ 7 w 29"/>
                <a:gd name="T9" fmla="*/ 37 h 37"/>
                <a:gd name="T10" fmla="*/ 7 w 29"/>
                <a:gd name="T11" fmla="*/ 37 h 37"/>
                <a:gd name="T12" fmla="*/ 6 w 29"/>
                <a:gd name="T13" fmla="*/ 32 h 37"/>
                <a:gd name="T14" fmla="*/ 9 w 29"/>
                <a:gd name="T15" fmla="*/ 17 h 37"/>
                <a:gd name="T16" fmla="*/ 9 w 29"/>
                <a:gd name="T17" fmla="*/ 17 h 37"/>
                <a:gd name="T18" fmla="*/ 9 w 29"/>
                <a:gd name="T19" fmla="*/ 12 h 37"/>
                <a:gd name="T20" fmla="*/ 16 w 29"/>
                <a:gd name="T21" fmla="*/ 11 h 37"/>
                <a:gd name="T22" fmla="*/ 14 w 29"/>
                <a:gd name="T23" fmla="*/ 19 h 37"/>
                <a:gd name="T24" fmla="*/ 20 w 29"/>
                <a:gd name="T25" fmla="*/ 22 h 37"/>
                <a:gd name="T26" fmla="*/ 24 w 29"/>
                <a:gd name="T27" fmla="*/ 11 h 37"/>
                <a:gd name="T28" fmla="*/ 10 w 29"/>
                <a:gd name="T29" fmla="*/ 5 h 37"/>
                <a:gd name="T30" fmla="*/ 6 w 29"/>
                <a:gd name="T31" fmla="*/ 18 h 37"/>
                <a:gd name="T32" fmla="*/ 6 w 29"/>
                <a:gd name="T33" fmla="*/ 19 h 37"/>
                <a:gd name="T34" fmla="*/ 6 w 29"/>
                <a:gd name="T35" fmla="*/ 21 h 37"/>
                <a:gd name="T36" fmla="*/ 5 w 29"/>
                <a:gd name="T37" fmla="*/ 21 h 37"/>
                <a:gd name="T38" fmla="*/ 2 w 29"/>
                <a:gd name="T39" fmla="*/ 20 h 37"/>
                <a:gd name="T40" fmla="*/ 3 w 29"/>
                <a:gd name="T41" fmla="*/ 7 h 37"/>
                <a:gd name="T42" fmla="*/ 17 w 29"/>
                <a:gd name="T43" fmla="*/ 0 h 37"/>
                <a:gd name="T44" fmla="*/ 29 w 29"/>
                <a:gd name="T45" fmla="*/ 11 h 37"/>
                <a:gd name="T46" fmla="*/ 26 w 29"/>
                <a:gd name="T47" fmla="*/ 23 h 37"/>
                <a:gd name="T48" fmla="*/ 13 w 29"/>
                <a:gd name="T49" fmla="*/ 25 h 37"/>
                <a:gd name="T50" fmla="*/ 13 w 29"/>
                <a:gd name="T5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7">
                  <a:moveTo>
                    <a:pt x="13" y="24"/>
                  </a:moveTo>
                  <a:cubicBezTo>
                    <a:pt x="13" y="24"/>
                    <a:pt x="12" y="24"/>
                    <a:pt x="12" y="25"/>
                  </a:cubicBezTo>
                  <a:cubicBezTo>
                    <a:pt x="11" y="30"/>
                    <a:pt x="11" y="31"/>
                    <a:pt x="10" y="33"/>
                  </a:cubicBezTo>
                  <a:cubicBezTo>
                    <a:pt x="9" y="35"/>
                    <a:pt x="8" y="36"/>
                    <a:pt x="7" y="37"/>
                  </a:cubicBezTo>
                  <a:cubicBezTo>
                    <a:pt x="7" y="37"/>
                    <a:pt x="7" y="37"/>
                    <a:pt x="7" y="37"/>
                  </a:cubicBezTo>
                  <a:cubicBezTo>
                    <a:pt x="7" y="37"/>
                    <a:pt x="7" y="37"/>
                    <a:pt x="7" y="37"/>
                  </a:cubicBezTo>
                  <a:cubicBezTo>
                    <a:pt x="6" y="35"/>
                    <a:pt x="6" y="33"/>
                    <a:pt x="6" y="32"/>
                  </a:cubicBezTo>
                  <a:cubicBezTo>
                    <a:pt x="6" y="30"/>
                    <a:pt x="7" y="29"/>
                    <a:pt x="9" y="17"/>
                  </a:cubicBezTo>
                  <a:cubicBezTo>
                    <a:pt x="10" y="17"/>
                    <a:pt x="9" y="17"/>
                    <a:pt x="9" y="17"/>
                  </a:cubicBezTo>
                  <a:cubicBezTo>
                    <a:pt x="9" y="15"/>
                    <a:pt x="9" y="13"/>
                    <a:pt x="9" y="12"/>
                  </a:cubicBezTo>
                  <a:cubicBezTo>
                    <a:pt x="10" y="8"/>
                    <a:pt x="15" y="7"/>
                    <a:pt x="16" y="11"/>
                  </a:cubicBezTo>
                  <a:cubicBezTo>
                    <a:pt x="16" y="13"/>
                    <a:pt x="15" y="15"/>
                    <a:pt x="14" y="19"/>
                  </a:cubicBezTo>
                  <a:cubicBezTo>
                    <a:pt x="13" y="22"/>
                    <a:pt x="17" y="25"/>
                    <a:pt x="20" y="22"/>
                  </a:cubicBezTo>
                  <a:cubicBezTo>
                    <a:pt x="23" y="20"/>
                    <a:pt x="24" y="15"/>
                    <a:pt x="24" y="11"/>
                  </a:cubicBezTo>
                  <a:cubicBezTo>
                    <a:pt x="24" y="4"/>
                    <a:pt x="16" y="2"/>
                    <a:pt x="10" y="5"/>
                  </a:cubicBezTo>
                  <a:cubicBezTo>
                    <a:pt x="5" y="7"/>
                    <a:pt x="3" y="15"/>
                    <a:pt x="6" y="18"/>
                  </a:cubicBezTo>
                  <a:cubicBezTo>
                    <a:pt x="6" y="18"/>
                    <a:pt x="7" y="19"/>
                    <a:pt x="6" y="19"/>
                  </a:cubicBezTo>
                  <a:cubicBezTo>
                    <a:pt x="6" y="20"/>
                    <a:pt x="6" y="20"/>
                    <a:pt x="6" y="21"/>
                  </a:cubicBezTo>
                  <a:cubicBezTo>
                    <a:pt x="6" y="21"/>
                    <a:pt x="5" y="22"/>
                    <a:pt x="5" y="21"/>
                  </a:cubicBezTo>
                  <a:cubicBezTo>
                    <a:pt x="4" y="21"/>
                    <a:pt x="3" y="20"/>
                    <a:pt x="2" y="20"/>
                  </a:cubicBezTo>
                  <a:cubicBezTo>
                    <a:pt x="0" y="17"/>
                    <a:pt x="0" y="11"/>
                    <a:pt x="3" y="7"/>
                  </a:cubicBezTo>
                  <a:cubicBezTo>
                    <a:pt x="6" y="2"/>
                    <a:pt x="12" y="0"/>
                    <a:pt x="17" y="0"/>
                  </a:cubicBezTo>
                  <a:cubicBezTo>
                    <a:pt x="24" y="1"/>
                    <a:pt x="28" y="5"/>
                    <a:pt x="29" y="11"/>
                  </a:cubicBezTo>
                  <a:cubicBezTo>
                    <a:pt x="29" y="13"/>
                    <a:pt x="29" y="19"/>
                    <a:pt x="26" y="23"/>
                  </a:cubicBezTo>
                  <a:cubicBezTo>
                    <a:pt x="22" y="28"/>
                    <a:pt x="16" y="28"/>
                    <a:pt x="13" y="25"/>
                  </a:cubicBezTo>
                  <a:cubicBezTo>
                    <a:pt x="13" y="25"/>
                    <a:pt x="13" y="24"/>
                    <a:pt x="13"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2084" name="กลุ่ม 2083"/>
          <p:cNvGrpSpPr/>
          <p:nvPr/>
        </p:nvGrpSpPr>
        <p:grpSpPr>
          <a:xfrm>
            <a:off x="9204447" y="4157114"/>
            <a:ext cx="658019" cy="658812"/>
            <a:chOff x="18191163" y="7939088"/>
            <a:chExt cx="1316037" cy="1317625"/>
          </a:xfrm>
        </p:grpSpPr>
        <p:sp>
          <p:nvSpPr>
            <p:cNvPr id="2055" name="Oval 29"/>
            <p:cNvSpPr>
              <a:spLocks noChangeArrowheads="1"/>
            </p:cNvSpPr>
            <p:nvPr/>
          </p:nvSpPr>
          <p:spPr bwMode="auto">
            <a:xfrm>
              <a:off x="18191163" y="7939088"/>
              <a:ext cx="1316037" cy="1317625"/>
            </a:xfrm>
            <a:prstGeom prst="ellipse">
              <a:avLst/>
            </a:prstGeom>
            <a:solidFill>
              <a:srgbClr val="39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056" name="Freeform 30"/>
            <p:cNvSpPr>
              <a:spLocks/>
            </p:cNvSpPr>
            <p:nvPr/>
          </p:nvSpPr>
          <p:spPr bwMode="auto">
            <a:xfrm>
              <a:off x="18557875" y="8337550"/>
              <a:ext cx="290512" cy="198438"/>
            </a:xfrm>
            <a:custGeom>
              <a:avLst/>
              <a:gdLst>
                <a:gd name="T0" fmla="*/ 106 w 183"/>
                <a:gd name="T1" fmla="*/ 0 h 125"/>
                <a:gd name="T2" fmla="*/ 0 w 183"/>
                <a:gd name="T3" fmla="*/ 68 h 125"/>
                <a:gd name="T4" fmla="*/ 77 w 183"/>
                <a:gd name="T5" fmla="*/ 125 h 125"/>
                <a:gd name="T6" fmla="*/ 183 w 183"/>
                <a:gd name="T7" fmla="*/ 68 h 125"/>
                <a:gd name="T8" fmla="*/ 106 w 183"/>
                <a:gd name="T9" fmla="*/ 0 h 125"/>
              </a:gdLst>
              <a:ahLst/>
              <a:cxnLst>
                <a:cxn ang="0">
                  <a:pos x="T0" y="T1"/>
                </a:cxn>
                <a:cxn ang="0">
                  <a:pos x="T2" y="T3"/>
                </a:cxn>
                <a:cxn ang="0">
                  <a:pos x="T4" y="T5"/>
                </a:cxn>
                <a:cxn ang="0">
                  <a:pos x="T6" y="T7"/>
                </a:cxn>
                <a:cxn ang="0">
                  <a:pos x="T8" y="T9"/>
                </a:cxn>
              </a:cxnLst>
              <a:rect l="0" t="0" r="r" b="b"/>
              <a:pathLst>
                <a:path w="183" h="125">
                  <a:moveTo>
                    <a:pt x="106" y="0"/>
                  </a:moveTo>
                  <a:lnTo>
                    <a:pt x="0" y="68"/>
                  </a:lnTo>
                  <a:lnTo>
                    <a:pt x="77" y="125"/>
                  </a:lnTo>
                  <a:lnTo>
                    <a:pt x="183" y="68"/>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057" name="Freeform 31"/>
            <p:cNvSpPr>
              <a:spLocks/>
            </p:cNvSpPr>
            <p:nvPr/>
          </p:nvSpPr>
          <p:spPr bwMode="auto">
            <a:xfrm>
              <a:off x="18848388" y="8337550"/>
              <a:ext cx="276225" cy="198438"/>
            </a:xfrm>
            <a:custGeom>
              <a:avLst/>
              <a:gdLst>
                <a:gd name="T0" fmla="*/ 174 w 174"/>
                <a:gd name="T1" fmla="*/ 68 h 125"/>
                <a:gd name="T2" fmla="*/ 77 w 174"/>
                <a:gd name="T3" fmla="*/ 0 h 125"/>
                <a:gd name="T4" fmla="*/ 0 w 174"/>
                <a:gd name="T5" fmla="*/ 68 h 125"/>
                <a:gd name="T6" fmla="*/ 106 w 174"/>
                <a:gd name="T7" fmla="*/ 125 h 125"/>
                <a:gd name="T8" fmla="*/ 174 w 174"/>
                <a:gd name="T9" fmla="*/ 68 h 125"/>
              </a:gdLst>
              <a:ahLst/>
              <a:cxnLst>
                <a:cxn ang="0">
                  <a:pos x="T0" y="T1"/>
                </a:cxn>
                <a:cxn ang="0">
                  <a:pos x="T2" y="T3"/>
                </a:cxn>
                <a:cxn ang="0">
                  <a:pos x="T4" y="T5"/>
                </a:cxn>
                <a:cxn ang="0">
                  <a:pos x="T6" y="T7"/>
                </a:cxn>
                <a:cxn ang="0">
                  <a:pos x="T8" y="T9"/>
                </a:cxn>
              </a:cxnLst>
              <a:rect l="0" t="0" r="r" b="b"/>
              <a:pathLst>
                <a:path w="174" h="125">
                  <a:moveTo>
                    <a:pt x="174" y="68"/>
                  </a:moveTo>
                  <a:lnTo>
                    <a:pt x="77" y="0"/>
                  </a:lnTo>
                  <a:lnTo>
                    <a:pt x="0" y="68"/>
                  </a:lnTo>
                  <a:lnTo>
                    <a:pt x="106" y="125"/>
                  </a:lnTo>
                  <a:lnTo>
                    <a:pt x="174"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058" name="Freeform 32"/>
            <p:cNvSpPr>
              <a:spLocks/>
            </p:cNvSpPr>
            <p:nvPr/>
          </p:nvSpPr>
          <p:spPr bwMode="auto">
            <a:xfrm>
              <a:off x="18848388" y="8535988"/>
              <a:ext cx="276225" cy="215900"/>
            </a:xfrm>
            <a:custGeom>
              <a:avLst/>
              <a:gdLst>
                <a:gd name="T0" fmla="*/ 0 w 174"/>
                <a:gd name="T1" fmla="*/ 68 h 136"/>
                <a:gd name="T2" fmla="*/ 77 w 174"/>
                <a:gd name="T3" fmla="*/ 136 h 136"/>
                <a:gd name="T4" fmla="*/ 174 w 174"/>
                <a:gd name="T5" fmla="*/ 68 h 136"/>
                <a:gd name="T6" fmla="*/ 106 w 174"/>
                <a:gd name="T7" fmla="*/ 0 h 136"/>
                <a:gd name="T8" fmla="*/ 0 w 174"/>
                <a:gd name="T9" fmla="*/ 68 h 136"/>
              </a:gdLst>
              <a:ahLst/>
              <a:cxnLst>
                <a:cxn ang="0">
                  <a:pos x="T0" y="T1"/>
                </a:cxn>
                <a:cxn ang="0">
                  <a:pos x="T2" y="T3"/>
                </a:cxn>
                <a:cxn ang="0">
                  <a:pos x="T4" y="T5"/>
                </a:cxn>
                <a:cxn ang="0">
                  <a:pos x="T6" y="T7"/>
                </a:cxn>
                <a:cxn ang="0">
                  <a:pos x="T8" y="T9"/>
                </a:cxn>
              </a:cxnLst>
              <a:rect l="0" t="0" r="r" b="b"/>
              <a:pathLst>
                <a:path w="174" h="136">
                  <a:moveTo>
                    <a:pt x="0" y="68"/>
                  </a:moveTo>
                  <a:lnTo>
                    <a:pt x="77" y="136"/>
                  </a:lnTo>
                  <a:lnTo>
                    <a:pt x="174" y="68"/>
                  </a:lnTo>
                  <a:lnTo>
                    <a:pt x="106" y="0"/>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059" name="Freeform 33"/>
            <p:cNvSpPr>
              <a:spLocks/>
            </p:cNvSpPr>
            <p:nvPr/>
          </p:nvSpPr>
          <p:spPr bwMode="auto">
            <a:xfrm>
              <a:off x="18557875" y="8535988"/>
              <a:ext cx="290512" cy="215900"/>
            </a:xfrm>
            <a:custGeom>
              <a:avLst/>
              <a:gdLst>
                <a:gd name="T0" fmla="*/ 0 w 183"/>
                <a:gd name="T1" fmla="*/ 68 h 136"/>
                <a:gd name="T2" fmla="*/ 106 w 183"/>
                <a:gd name="T3" fmla="*/ 136 h 136"/>
                <a:gd name="T4" fmla="*/ 183 w 183"/>
                <a:gd name="T5" fmla="*/ 68 h 136"/>
                <a:gd name="T6" fmla="*/ 77 w 183"/>
                <a:gd name="T7" fmla="*/ 0 h 136"/>
                <a:gd name="T8" fmla="*/ 0 w 183"/>
                <a:gd name="T9" fmla="*/ 68 h 136"/>
              </a:gdLst>
              <a:ahLst/>
              <a:cxnLst>
                <a:cxn ang="0">
                  <a:pos x="T0" y="T1"/>
                </a:cxn>
                <a:cxn ang="0">
                  <a:pos x="T2" y="T3"/>
                </a:cxn>
                <a:cxn ang="0">
                  <a:pos x="T4" y="T5"/>
                </a:cxn>
                <a:cxn ang="0">
                  <a:pos x="T6" y="T7"/>
                </a:cxn>
                <a:cxn ang="0">
                  <a:pos x="T8" y="T9"/>
                </a:cxn>
              </a:cxnLst>
              <a:rect l="0" t="0" r="r" b="b"/>
              <a:pathLst>
                <a:path w="183" h="136">
                  <a:moveTo>
                    <a:pt x="0" y="68"/>
                  </a:moveTo>
                  <a:lnTo>
                    <a:pt x="106" y="136"/>
                  </a:lnTo>
                  <a:lnTo>
                    <a:pt x="183" y="68"/>
                  </a:lnTo>
                  <a:lnTo>
                    <a:pt x="77" y="0"/>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060" name="Freeform 34"/>
            <p:cNvSpPr>
              <a:spLocks/>
            </p:cNvSpPr>
            <p:nvPr/>
          </p:nvSpPr>
          <p:spPr bwMode="auto">
            <a:xfrm>
              <a:off x="18680113" y="8674100"/>
              <a:ext cx="336550" cy="200025"/>
            </a:xfrm>
            <a:custGeom>
              <a:avLst/>
              <a:gdLst>
                <a:gd name="T0" fmla="*/ 106 w 212"/>
                <a:gd name="T1" fmla="*/ 0 h 126"/>
                <a:gd name="T2" fmla="*/ 29 w 212"/>
                <a:gd name="T3" fmla="*/ 58 h 126"/>
                <a:gd name="T4" fmla="*/ 0 w 212"/>
                <a:gd name="T5" fmla="*/ 39 h 126"/>
                <a:gd name="T6" fmla="*/ 0 w 212"/>
                <a:gd name="T7" fmla="*/ 58 h 126"/>
                <a:gd name="T8" fmla="*/ 106 w 212"/>
                <a:gd name="T9" fmla="*/ 126 h 126"/>
                <a:gd name="T10" fmla="*/ 212 w 212"/>
                <a:gd name="T11" fmla="*/ 58 h 126"/>
                <a:gd name="T12" fmla="*/ 212 w 212"/>
                <a:gd name="T13" fmla="*/ 39 h 126"/>
                <a:gd name="T14" fmla="*/ 183 w 212"/>
                <a:gd name="T15" fmla="*/ 58 h 126"/>
                <a:gd name="T16" fmla="*/ 106 w 212"/>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6">
                  <a:moveTo>
                    <a:pt x="106" y="0"/>
                  </a:moveTo>
                  <a:lnTo>
                    <a:pt x="29" y="58"/>
                  </a:lnTo>
                  <a:lnTo>
                    <a:pt x="0" y="39"/>
                  </a:lnTo>
                  <a:lnTo>
                    <a:pt x="0" y="58"/>
                  </a:lnTo>
                  <a:lnTo>
                    <a:pt x="106" y="126"/>
                  </a:lnTo>
                  <a:lnTo>
                    <a:pt x="212" y="58"/>
                  </a:lnTo>
                  <a:lnTo>
                    <a:pt x="212" y="39"/>
                  </a:lnTo>
                  <a:lnTo>
                    <a:pt x="183" y="58"/>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2080" name="กลุ่ม 2079"/>
          <p:cNvGrpSpPr/>
          <p:nvPr/>
        </p:nvGrpSpPr>
        <p:grpSpPr>
          <a:xfrm>
            <a:off x="6057229" y="3184770"/>
            <a:ext cx="658812" cy="658812"/>
            <a:chOff x="11896725" y="5994400"/>
            <a:chExt cx="1317625" cy="1317625"/>
          </a:xfrm>
        </p:grpSpPr>
        <p:sp>
          <p:nvSpPr>
            <p:cNvPr id="2061" name="Oval 35"/>
            <p:cNvSpPr>
              <a:spLocks noChangeArrowheads="1"/>
            </p:cNvSpPr>
            <p:nvPr/>
          </p:nvSpPr>
          <p:spPr bwMode="auto">
            <a:xfrm>
              <a:off x="11896725" y="5994400"/>
              <a:ext cx="1317625" cy="1317625"/>
            </a:xfrm>
            <a:prstGeom prst="ellipse">
              <a:avLst/>
            </a:prstGeom>
            <a:solidFill>
              <a:srgbClr val="FFC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062" name="Freeform 36"/>
            <p:cNvSpPr>
              <a:spLocks noEditPoints="1"/>
            </p:cNvSpPr>
            <p:nvPr/>
          </p:nvSpPr>
          <p:spPr bwMode="auto">
            <a:xfrm>
              <a:off x="12311063" y="6392863"/>
              <a:ext cx="488950" cy="504825"/>
            </a:xfrm>
            <a:custGeom>
              <a:avLst/>
              <a:gdLst>
                <a:gd name="T0" fmla="*/ 9 w 32"/>
                <a:gd name="T1" fmla="*/ 33 h 33"/>
                <a:gd name="T2" fmla="*/ 6 w 32"/>
                <a:gd name="T3" fmla="*/ 32 h 33"/>
                <a:gd name="T4" fmla="*/ 0 w 32"/>
                <a:gd name="T5" fmla="*/ 23 h 33"/>
                <a:gd name="T6" fmla="*/ 0 w 32"/>
                <a:gd name="T7" fmla="*/ 11 h 33"/>
                <a:gd name="T8" fmla="*/ 7 w 32"/>
                <a:gd name="T9" fmla="*/ 1 h 33"/>
                <a:gd name="T10" fmla="*/ 19 w 32"/>
                <a:gd name="T11" fmla="*/ 1 h 33"/>
                <a:gd name="T12" fmla="*/ 26 w 32"/>
                <a:gd name="T13" fmla="*/ 8 h 33"/>
                <a:gd name="T14" fmla="*/ 27 w 32"/>
                <a:gd name="T15" fmla="*/ 13 h 33"/>
                <a:gd name="T16" fmla="*/ 31 w 32"/>
                <a:gd name="T17" fmla="*/ 13 h 33"/>
                <a:gd name="T18" fmla="*/ 32 w 32"/>
                <a:gd name="T19" fmla="*/ 15 h 33"/>
                <a:gd name="T20" fmla="*/ 31 w 32"/>
                <a:gd name="T21" fmla="*/ 27 h 33"/>
                <a:gd name="T22" fmla="*/ 23 w 32"/>
                <a:gd name="T23" fmla="*/ 33 h 33"/>
                <a:gd name="T24" fmla="*/ 21 w 32"/>
                <a:gd name="T25" fmla="*/ 33 h 33"/>
                <a:gd name="T26" fmla="*/ 9 w 32"/>
                <a:gd name="T27" fmla="*/ 33 h 33"/>
                <a:gd name="T28" fmla="*/ 21 w 32"/>
                <a:gd name="T29" fmla="*/ 24 h 33"/>
                <a:gd name="T30" fmla="*/ 21 w 32"/>
                <a:gd name="T31" fmla="*/ 21 h 33"/>
                <a:gd name="T32" fmla="*/ 10 w 32"/>
                <a:gd name="T33" fmla="*/ 21 h 33"/>
                <a:gd name="T34" fmla="*/ 10 w 32"/>
                <a:gd name="T35" fmla="*/ 24 h 33"/>
                <a:gd name="T36" fmla="*/ 21 w 32"/>
                <a:gd name="T37" fmla="*/ 24 h 33"/>
                <a:gd name="T38" fmla="*/ 16 w 32"/>
                <a:gd name="T39" fmla="*/ 13 h 33"/>
                <a:gd name="T40" fmla="*/ 15 w 32"/>
                <a:gd name="T41" fmla="*/ 9 h 33"/>
                <a:gd name="T42" fmla="*/ 10 w 32"/>
                <a:gd name="T43" fmla="*/ 9 h 33"/>
                <a:gd name="T44" fmla="*/ 10 w 32"/>
                <a:gd name="T45" fmla="*/ 13 h 33"/>
                <a:gd name="T46" fmla="*/ 16 w 32"/>
                <a:gd name="T4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3">
                  <a:moveTo>
                    <a:pt x="9" y="33"/>
                  </a:moveTo>
                  <a:cubicBezTo>
                    <a:pt x="8" y="33"/>
                    <a:pt x="7" y="32"/>
                    <a:pt x="6" y="32"/>
                  </a:cubicBezTo>
                  <a:cubicBezTo>
                    <a:pt x="2" y="30"/>
                    <a:pt x="0" y="27"/>
                    <a:pt x="0" y="23"/>
                  </a:cubicBezTo>
                  <a:cubicBezTo>
                    <a:pt x="0" y="21"/>
                    <a:pt x="0" y="12"/>
                    <a:pt x="0" y="11"/>
                  </a:cubicBezTo>
                  <a:cubicBezTo>
                    <a:pt x="0" y="6"/>
                    <a:pt x="3" y="2"/>
                    <a:pt x="7" y="1"/>
                  </a:cubicBezTo>
                  <a:cubicBezTo>
                    <a:pt x="9" y="0"/>
                    <a:pt x="17" y="0"/>
                    <a:pt x="19" y="1"/>
                  </a:cubicBezTo>
                  <a:cubicBezTo>
                    <a:pt x="22" y="2"/>
                    <a:pt x="25" y="4"/>
                    <a:pt x="26" y="8"/>
                  </a:cubicBezTo>
                  <a:cubicBezTo>
                    <a:pt x="26" y="10"/>
                    <a:pt x="26" y="12"/>
                    <a:pt x="27" y="13"/>
                  </a:cubicBezTo>
                  <a:cubicBezTo>
                    <a:pt x="29" y="13"/>
                    <a:pt x="30" y="13"/>
                    <a:pt x="31" y="13"/>
                  </a:cubicBezTo>
                  <a:cubicBezTo>
                    <a:pt x="31" y="13"/>
                    <a:pt x="32" y="14"/>
                    <a:pt x="32" y="15"/>
                  </a:cubicBezTo>
                  <a:cubicBezTo>
                    <a:pt x="32" y="24"/>
                    <a:pt x="32" y="25"/>
                    <a:pt x="31" y="27"/>
                  </a:cubicBezTo>
                  <a:cubicBezTo>
                    <a:pt x="29" y="30"/>
                    <a:pt x="26" y="33"/>
                    <a:pt x="23" y="33"/>
                  </a:cubicBezTo>
                  <a:cubicBezTo>
                    <a:pt x="22" y="33"/>
                    <a:pt x="22" y="33"/>
                    <a:pt x="21" y="33"/>
                  </a:cubicBezTo>
                  <a:cubicBezTo>
                    <a:pt x="21" y="33"/>
                    <a:pt x="11" y="33"/>
                    <a:pt x="9" y="33"/>
                  </a:cubicBezTo>
                  <a:close/>
                  <a:moveTo>
                    <a:pt x="21" y="24"/>
                  </a:moveTo>
                  <a:cubicBezTo>
                    <a:pt x="24" y="24"/>
                    <a:pt x="24" y="21"/>
                    <a:pt x="21" y="21"/>
                  </a:cubicBezTo>
                  <a:cubicBezTo>
                    <a:pt x="18" y="21"/>
                    <a:pt x="14" y="21"/>
                    <a:pt x="10" y="21"/>
                  </a:cubicBezTo>
                  <a:cubicBezTo>
                    <a:pt x="7" y="21"/>
                    <a:pt x="8" y="24"/>
                    <a:pt x="10" y="24"/>
                  </a:cubicBezTo>
                  <a:cubicBezTo>
                    <a:pt x="12" y="24"/>
                    <a:pt x="21" y="24"/>
                    <a:pt x="21" y="24"/>
                  </a:cubicBezTo>
                  <a:close/>
                  <a:moveTo>
                    <a:pt x="16" y="13"/>
                  </a:moveTo>
                  <a:cubicBezTo>
                    <a:pt x="18" y="12"/>
                    <a:pt x="18" y="9"/>
                    <a:pt x="15" y="9"/>
                  </a:cubicBezTo>
                  <a:cubicBezTo>
                    <a:pt x="15" y="9"/>
                    <a:pt x="10" y="9"/>
                    <a:pt x="10" y="9"/>
                  </a:cubicBezTo>
                  <a:cubicBezTo>
                    <a:pt x="7" y="9"/>
                    <a:pt x="8" y="13"/>
                    <a:pt x="10" y="13"/>
                  </a:cubicBezTo>
                  <a:cubicBezTo>
                    <a:pt x="10" y="13"/>
                    <a:pt x="15" y="13"/>
                    <a:pt x="1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667" name="กลุ่ม 666"/>
          <p:cNvGrpSpPr/>
          <p:nvPr/>
        </p:nvGrpSpPr>
        <p:grpSpPr>
          <a:xfrm>
            <a:off x="6057229" y="2212427"/>
            <a:ext cx="658812" cy="658812"/>
            <a:chOff x="11896725" y="4049713"/>
            <a:chExt cx="1317625" cy="1317625"/>
          </a:xfrm>
        </p:grpSpPr>
        <p:sp>
          <p:nvSpPr>
            <p:cNvPr id="2063" name="Oval 37"/>
            <p:cNvSpPr>
              <a:spLocks noChangeArrowheads="1"/>
            </p:cNvSpPr>
            <p:nvPr/>
          </p:nvSpPr>
          <p:spPr bwMode="auto">
            <a:xfrm>
              <a:off x="11896725" y="4049713"/>
              <a:ext cx="1317625" cy="1317625"/>
            </a:xfrm>
            <a:prstGeom prst="ellipse">
              <a:avLst/>
            </a:prstGeom>
            <a:solidFill>
              <a:srgbClr val="1F9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064" name="Freeform 38"/>
            <p:cNvSpPr>
              <a:spLocks noEditPoints="1"/>
            </p:cNvSpPr>
            <p:nvPr/>
          </p:nvSpPr>
          <p:spPr bwMode="auto">
            <a:xfrm>
              <a:off x="12295188" y="4432300"/>
              <a:ext cx="520700" cy="536575"/>
            </a:xfrm>
            <a:custGeom>
              <a:avLst/>
              <a:gdLst>
                <a:gd name="T0" fmla="*/ 32 w 34"/>
                <a:gd name="T1" fmla="*/ 20 h 35"/>
                <a:gd name="T2" fmla="*/ 33 w 34"/>
                <a:gd name="T3" fmla="*/ 18 h 35"/>
                <a:gd name="T4" fmla="*/ 17 w 34"/>
                <a:gd name="T5" fmla="*/ 2 h 35"/>
                <a:gd name="T6" fmla="*/ 14 w 34"/>
                <a:gd name="T7" fmla="*/ 2 h 35"/>
                <a:gd name="T8" fmla="*/ 9 w 34"/>
                <a:gd name="T9" fmla="*/ 0 h 35"/>
                <a:gd name="T10" fmla="*/ 0 w 34"/>
                <a:gd name="T11" fmla="*/ 10 h 35"/>
                <a:gd name="T12" fmla="*/ 1 w 34"/>
                <a:gd name="T13" fmla="*/ 14 h 35"/>
                <a:gd name="T14" fmla="*/ 1 w 34"/>
                <a:gd name="T15" fmla="*/ 18 h 35"/>
                <a:gd name="T16" fmla="*/ 17 w 34"/>
                <a:gd name="T17" fmla="*/ 34 h 35"/>
                <a:gd name="T18" fmla="*/ 20 w 34"/>
                <a:gd name="T19" fmla="*/ 34 h 35"/>
                <a:gd name="T20" fmla="*/ 25 w 34"/>
                <a:gd name="T21" fmla="*/ 35 h 35"/>
                <a:gd name="T22" fmla="*/ 34 w 34"/>
                <a:gd name="T23" fmla="*/ 26 h 35"/>
                <a:gd name="T24" fmla="*/ 32 w 34"/>
                <a:gd name="T25" fmla="*/ 20 h 35"/>
                <a:gd name="T26" fmla="*/ 21 w 34"/>
                <a:gd name="T27" fmla="*/ 27 h 35"/>
                <a:gd name="T28" fmla="*/ 14 w 34"/>
                <a:gd name="T29" fmla="*/ 27 h 35"/>
                <a:gd name="T30" fmla="*/ 9 w 34"/>
                <a:gd name="T31" fmla="*/ 23 h 35"/>
                <a:gd name="T32" fmla="*/ 12 w 34"/>
                <a:gd name="T33" fmla="*/ 22 h 35"/>
                <a:gd name="T34" fmla="*/ 13 w 34"/>
                <a:gd name="T35" fmla="*/ 23 h 35"/>
                <a:gd name="T36" fmla="*/ 20 w 34"/>
                <a:gd name="T37" fmla="*/ 23 h 35"/>
                <a:gd name="T38" fmla="*/ 20 w 34"/>
                <a:gd name="T39" fmla="*/ 21 h 35"/>
                <a:gd name="T40" fmla="*/ 13 w 34"/>
                <a:gd name="T41" fmla="*/ 19 h 35"/>
                <a:gd name="T42" fmla="*/ 10 w 34"/>
                <a:gd name="T43" fmla="*/ 10 h 35"/>
                <a:gd name="T44" fmla="*/ 16 w 34"/>
                <a:gd name="T45" fmla="*/ 7 h 35"/>
                <a:gd name="T46" fmla="*/ 24 w 34"/>
                <a:gd name="T47" fmla="*/ 12 h 35"/>
                <a:gd name="T48" fmla="*/ 23 w 34"/>
                <a:gd name="T49" fmla="*/ 14 h 35"/>
                <a:gd name="T50" fmla="*/ 20 w 34"/>
                <a:gd name="T51" fmla="*/ 12 h 35"/>
                <a:gd name="T52" fmla="*/ 14 w 34"/>
                <a:gd name="T53" fmla="*/ 11 h 35"/>
                <a:gd name="T54" fmla="*/ 14 w 34"/>
                <a:gd name="T55" fmla="*/ 14 h 35"/>
                <a:gd name="T56" fmla="*/ 22 w 34"/>
                <a:gd name="T57" fmla="*/ 17 h 35"/>
                <a:gd name="T58" fmla="*/ 25 w 34"/>
                <a:gd name="T59" fmla="*/ 22 h 35"/>
                <a:gd name="T60" fmla="*/ 21 w 34"/>
                <a:gd name="T61"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35">
                  <a:moveTo>
                    <a:pt x="32" y="20"/>
                  </a:moveTo>
                  <a:cubicBezTo>
                    <a:pt x="33" y="20"/>
                    <a:pt x="33" y="19"/>
                    <a:pt x="33" y="18"/>
                  </a:cubicBezTo>
                  <a:cubicBezTo>
                    <a:pt x="33" y="9"/>
                    <a:pt x="25" y="2"/>
                    <a:pt x="17" y="2"/>
                  </a:cubicBezTo>
                  <a:cubicBezTo>
                    <a:pt x="16" y="2"/>
                    <a:pt x="15" y="2"/>
                    <a:pt x="14" y="2"/>
                  </a:cubicBezTo>
                  <a:cubicBezTo>
                    <a:pt x="13" y="1"/>
                    <a:pt x="11" y="0"/>
                    <a:pt x="9" y="0"/>
                  </a:cubicBezTo>
                  <a:cubicBezTo>
                    <a:pt x="4" y="0"/>
                    <a:pt x="0" y="5"/>
                    <a:pt x="0" y="10"/>
                  </a:cubicBezTo>
                  <a:cubicBezTo>
                    <a:pt x="0" y="11"/>
                    <a:pt x="0" y="13"/>
                    <a:pt x="1" y="14"/>
                  </a:cubicBezTo>
                  <a:cubicBezTo>
                    <a:pt x="1" y="16"/>
                    <a:pt x="1" y="17"/>
                    <a:pt x="1" y="18"/>
                  </a:cubicBezTo>
                  <a:cubicBezTo>
                    <a:pt x="1" y="27"/>
                    <a:pt x="8" y="34"/>
                    <a:pt x="17" y="34"/>
                  </a:cubicBezTo>
                  <a:cubicBezTo>
                    <a:pt x="18" y="34"/>
                    <a:pt x="19" y="34"/>
                    <a:pt x="20" y="34"/>
                  </a:cubicBezTo>
                  <a:cubicBezTo>
                    <a:pt x="21" y="34"/>
                    <a:pt x="23" y="35"/>
                    <a:pt x="25" y="35"/>
                  </a:cubicBezTo>
                  <a:cubicBezTo>
                    <a:pt x="30" y="35"/>
                    <a:pt x="34" y="31"/>
                    <a:pt x="34" y="26"/>
                  </a:cubicBezTo>
                  <a:cubicBezTo>
                    <a:pt x="34" y="24"/>
                    <a:pt x="33" y="22"/>
                    <a:pt x="32" y="20"/>
                  </a:cubicBezTo>
                  <a:close/>
                  <a:moveTo>
                    <a:pt x="21" y="27"/>
                  </a:moveTo>
                  <a:cubicBezTo>
                    <a:pt x="19" y="28"/>
                    <a:pt x="16" y="28"/>
                    <a:pt x="14" y="27"/>
                  </a:cubicBezTo>
                  <a:cubicBezTo>
                    <a:pt x="10" y="27"/>
                    <a:pt x="9" y="25"/>
                    <a:pt x="9" y="23"/>
                  </a:cubicBezTo>
                  <a:cubicBezTo>
                    <a:pt x="8" y="21"/>
                    <a:pt x="11" y="20"/>
                    <a:pt x="12" y="22"/>
                  </a:cubicBezTo>
                  <a:cubicBezTo>
                    <a:pt x="13" y="22"/>
                    <a:pt x="13" y="23"/>
                    <a:pt x="13" y="23"/>
                  </a:cubicBezTo>
                  <a:cubicBezTo>
                    <a:pt x="15" y="25"/>
                    <a:pt x="19" y="25"/>
                    <a:pt x="20" y="23"/>
                  </a:cubicBezTo>
                  <a:cubicBezTo>
                    <a:pt x="21" y="22"/>
                    <a:pt x="21" y="22"/>
                    <a:pt x="20" y="21"/>
                  </a:cubicBezTo>
                  <a:cubicBezTo>
                    <a:pt x="19" y="20"/>
                    <a:pt x="19" y="20"/>
                    <a:pt x="13" y="19"/>
                  </a:cubicBezTo>
                  <a:cubicBezTo>
                    <a:pt x="8" y="17"/>
                    <a:pt x="8" y="13"/>
                    <a:pt x="10" y="10"/>
                  </a:cubicBezTo>
                  <a:cubicBezTo>
                    <a:pt x="11" y="8"/>
                    <a:pt x="13" y="8"/>
                    <a:pt x="16" y="7"/>
                  </a:cubicBezTo>
                  <a:cubicBezTo>
                    <a:pt x="20" y="7"/>
                    <a:pt x="24" y="9"/>
                    <a:pt x="24" y="12"/>
                  </a:cubicBezTo>
                  <a:cubicBezTo>
                    <a:pt x="24" y="13"/>
                    <a:pt x="24" y="13"/>
                    <a:pt x="23" y="14"/>
                  </a:cubicBezTo>
                  <a:cubicBezTo>
                    <a:pt x="21" y="14"/>
                    <a:pt x="21" y="13"/>
                    <a:pt x="20" y="12"/>
                  </a:cubicBezTo>
                  <a:cubicBezTo>
                    <a:pt x="18" y="10"/>
                    <a:pt x="15" y="11"/>
                    <a:pt x="14" y="11"/>
                  </a:cubicBezTo>
                  <a:cubicBezTo>
                    <a:pt x="13" y="12"/>
                    <a:pt x="13" y="14"/>
                    <a:pt x="14" y="14"/>
                  </a:cubicBezTo>
                  <a:cubicBezTo>
                    <a:pt x="15" y="15"/>
                    <a:pt x="20" y="16"/>
                    <a:pt x="22" y="17"/>
                  </a:cubicBezTo>
                  <a:cubicBezTo>
                    <a:pt x="24" y="18"/>
                    <a:pt x="25" y="19"/>
                    <a:pt x="25" y="22"/>
                  </a:cubicBezTo>
                  <a:cubicBezTo>
                    <a:pt x="25" y="24"/>
                    <a:pt x="24" y="26"/>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2081" name="กลุ่ม 2080"/>
          <p:cNvGrpSpPr/>
          <p:nvPr/>
        </p:nvGrpSpPr>
        <p:grpSpPr>
          <a:xfrm>
            <a:off x="7106565" y="3184770"/>
            <a:ext cx="658019" cy="658812"/>
            <a:chOff x="13995400" y="5994400"/>
            <a:chExt cx="1316037" cy="1317625"/>
          </a:xfrm>
        </p:grpSpPr>
        <p:sp>
          <p:nvSpPr>
            <p:cNvPr id="2065" name="Oval 39"/>
            <p:cNvSpPr>
              <a:spLocks noChangeArrowheads="1"/>
            </p:cNvSpPr>
            <p:nvPr/>
          </p:nvSpPr>
          <p:spPr bwMode="auto">
            <a:xfrm>
              <a:off x="13995400" y="5994400"/>
              <a:ext cx="1316037" cy="1317625"/>
            </a:xfrm>
            <a:prstGeom prst="ellipse">
              <a:avLst/>
            </a:prstGeom>
            <a:solidFill>
              <a:srgbClr val="7D5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066" name="Freeform 40"/>
            <p:cNvSpPr>
              <a:spLocks noEditPoints="1"/>
            </p:cNvSpPr>
            <p:nvPr/>
          </p:nvSpPr>
          <p:spPr bwMode="auto">
            <a:xfrm>
              <a:off x="14392275" y="6392863"/>
              <a:ext cx="520700" cy="504825"/>
            </a:xfrm>
            <a:custGeom>
              <a:avLst/>
              <a:gdLst>
                <a:gd name="T0" fmla="*/ 28 w 34"/>
                <a:gd name="T1" fmla="*/ 0 h 33"/>
                <a:gd name="T2" fmla="*/ 5 w 34"/>
                <a:gd name="T3" fmla="*/ 0 h 33"/>
                <a:gd name="T4" fmla="*/ 0 w 34"/>
                <a:gd name="T5" fmla="*/ 5 h 33"/>
                <a:gd name="T6" fmla="*/ 0 w 34"/>
                <a:gd name="T7" fmla="*/ 28 h 33"/>
                <a:gd name="T8" fmla="*/ 5 w 34"/>
                <a:gd name="T9" fmla="*/ 33 h 33"/>
                <a:gd name="T10" fmla="*/ 28 w 34"/>
                <a:gd name="T11" fmla="*/ 33 h 33"/>
                <a:gd name="T12" fmla="*/ 34 w 34"/>
                <a:gd name="T13" fmla="*/ 28 h 33"/>
                <a:gd name="T14" fmla="*/ 34 w 34"/>
                <a:gd name="T15" fmla="*/ 5 h 33"/>
                <a:gd name="T16" fmla="*/ 28 w 34"/>
                <a:gd name="T17" fmla="*/ 0 h 33"/>
                <a:gd name="T18" fmla="*/ 24 w 34"/>
                <a:gd name="T19" fmla="*/ 4 h 33"/>
                <a:gd name="T20" fmla="*/ 25 w 34"/>
                <a:gd name="T21" fmla="*/ 3 h 33"/>
                <a:gd name="T22" fmla="*/ 29 w 34"/>
                <a:gd name="T23" fmla="*/ 3 h 33"/>
                <a:gd name="T24" fmla="*/ 30 w 34"/>
                <a:gd name="T25" fmla="*/ 4 h 33"/>
                <a:gd name="T26" fmla="*/ 30 w 34"/>
                <a:gd name="T27" fmla="*/ 8 h 33"/>
                <a:gd name="T28" fmla="*/ 29 w 34"/>
                <a:gd name="T29" fmla="*/ 9 h 33"/>
                <a:gd name="T30" fmla="*/ 25 w 34"/>
                <a:gd name="T31" fmla="*/ 9 h 33"/>
                <a:gd name="T32" fmla="*/ 24 w 34"/>
                <a:gd name="T33" fmla="*/ 8 h 33"/>
                <a:gd name="T34" fmla="*/ 24 w 34"/>
                <a:gd name="T35" fmla="*/ 4 h 33"/>
                <a:gd name="T36" fmla="*/ 11 w 34"/>
                <a:gd name="T37" fmla="*/ 14 h 33"/>
                <a:gd name="T38" fmla="*/ 17 w 34"/>
                <a:gd name="T39" fmla="*/ 10 h 33"/>
                <a:gd name="T40" fmla="*/ 23 w 34"/>
                <a:gd name="T41" fmla="*/ 14 h 33"/>
                <a:gd name="T42" fmla="*/ 24 w 34"/>
                <a:gd name="T43" fmla="*/ 17 h 33"/>
                <a:gd name="T44" fmla="*/ 17 w 34"/>
                <a:gd name="T45" fmla="*/ 23 h 33"/>
                <a:gd name="T46" fmla="*/ 10 w 34"/>
                <a:gd name="T47" fmla="*/ 17 h 33"/>
                <a:gd name="T48" fmla="*/ 11 w 34"/>
                <a:gd name="T49" fmla="*/ 14 h 33"/>
                <a:gd name="T50" fmla="*/ 30 w 34"/>
                <a:gd name="T51" fmla="*/ 28 h 33"/>
                <a:gd name="T52" fmla="*/ 28 w 34"/>
                <a:gd name="T53" fmla="*/ 30 h 33"/>
                <a:gd name="T54" fmla="*/ 5 w 34"/>
                <a:gd name="T55" fmla="*/ 30 h 33"/>
                <a:gd name="T56" fmla="*/ 4 w 34"/>
                <a:gd name="T57" fmla="*/ 28 h 33"/>
                <a:gd name="T58" fmla="*/ 4 w 34"/>
                <a:gd name="T59" fmla="*/ 14 h 33"/>
                <a:gd name="T60" fmla="*/ 7 w 34"/>
                <a:gd name="T61" fmla="*/ 14 h 33"/>
                <a:gd name="T62" fmla="*/ 7 w 34"/>
                <a:gd name="T63" fmla="*/ 17 h 33"/>
                <a:gd name="T64" fmla="*/ 17 w 34"/>
                <a:gd name="T65" fmla="*/ 27 h 33"/>
                <a:gd name="T66" fmla="*/ 27 w 34"/>
                <a:gd name="T67" fmla="*/ 17 h 33"/>
                <a:gd name="T68" fmla="*/ 27 w 34"/>
                <a:gd name="T69" fmla="*/ 14 h 33"/>
                <a:gd name="T70" fmla="*/ 30 w 34"/>
                <a:gd name="T71" fmla="*/ 14 h 33"/>
                <a:gd name="T72" fmla="*/ 30 w 34"/>
                <a:gd name="T73"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3">
                  <a:moveTo>
                    <a:pt x="28" y="0"/>
                  </a:moveTo>
                  <a:cubicBezTo>
                    <a:pt x="5" y="0"/>
                    <a:pt x="5" y="0"/>
                    <a:pt x="5" y="0"/>
                  </a:cubicBezTo>
                  <a:cubicBezTo>
                    <a:pt x="2" y="0"/>
                    <a:pt x="0" y="2"/>
                    <a:pt x="0" y="5"/>
                  </a:cubicBezTo>
                  <a:cubicBezTo>
                    <a:pt x="0" y="28"/>
                    <a:pt x="0" y="28"/>
                    <a:pt x="0" y="28"/>
                  </a:cubicBezTo>
                  <a:cubicBezTo>
                    <a:pt x="0" y="31"/>
                    <a:pt x="2" y="33"/>
                    <a:pt x="5" y="33"/>
                  </a:cubicBezTo>
                  <a:cubicBezTo>
                    <a:pt x="28" y="33"/>
                    <a:pt x="28" y="33"/>
                    <a:pt x="28" y="33"/>
                  </a:cubicBezTo>
                  <a:cubicBezTo>
                    <a:pt x="31" y="33"/>
                    <a:pt x="34" y="31"/>
                    <a:pt x="34" y="28"/>
                  </a:cubicBezTo>
                  <a:cubicBezTo>
                    <a:pt x="34" y="5"/>
                    <a:pt x="34" y="5"/>
                    <a:pt x="34" y="5"/>
                  </a:cubicBezTo>
                  <a:cubicBezTo>
                    <a:pt x="34" y="2"/>
                    <a:pt x="31" y="0"/>
                    <a:pt x="28" y="0"/>
                  </a:cubicBezTo>
                  <a:close/>
                  <a:moveTo>
                    <a:pt x="24" y="4"/>
                  </a:moveTo>
                  <a:cubicBezTo>
                    <a:pt x="24" y="4"/>
                    <a:pt x="24" y="3"/>
                    <a:pt x="25" y="3"/>
                  </a:cubicBezTo>
                  <a:cubicBezTo>
                    <a:pt x="29" y="3"/>
                    <a:pt x="29" y="3"/>
                    <a:pt x="29" y="3"/>
                  </a:cubicBezTo>
                  <a:cubicBezTo>
                    <a:pt x="30" y="3"/>
                    <a:pt x="30" y="4"/>
                    <a:pt x="30" y="4"/>
                  </a:cubicBezTo>
                  <a:cubicBezTo>
                    <a:pt x="30" y="8"/>
                    <a:pt x="30" y="8"/>
                    <a:pt x="30" y="8"/>
                  </a:cubicBezTo>
                  <a:cubicBezTo>
                    <a:pt x="30" y="9"/>
                    <a:pt x="30" y="9"/>
                    <a:pt x="29" y="9"/>
                  </a:cubicBezTo>
                  <a:cubicBezTo>
                    <a:pt x="25" y="9"/>
                    <a:pt x="25" y="9"/>
                    <a:pt x="25" y="9"/>
                  </a:cubicBezTo>
                  <a:cubicBezTo>
                    <a:pt x="24" y="9"/>
                    <a:pt x="24" y="9"/>
                    <a:pt x="24" y="8"/>
                  </a:cubicBezTo>
                  <a:lnTo>
                    <a:pt x="24" y="4"/>
                  </a:lnTo>
                  <a:close/>
                  <a:moveTo>
                    <a:pt x="11" y="14"/>
                  </a:moveTo>
                  <a:cubicBezTo>
                    <a:pt x="12" y="12"/>
                    <a:pt x="14" y="10"/>
                    <a:pt x="17" y="10"/>
                  </a:cubicBezTo>
                  <a:cubicBezTo>
                    <a:pt x="20" y="10"/>
                    <a:pt x="22" y="12"/>
                    <a:pt x="23" y="14"/>
                  </a:cubicBezTo>
                  <a:cubicBezTo>
                    <a:pt x="23" y="15"/>
                    <a:pt x="24" y="16"/>
                    <a:pt x="24" y="17"/>
                  </a:cubicBezTo>
                  <a:cubicBezTo>
                    <a:pt x="24" y="20"/>
                    <a:pt x="21" y="23"/>
                    <a:pt x="17" y="23"/>
                  </a:cubicBezTo>
                  <a:cubicBezTo>
                    <a:pt x="13" y="23"/>
                    <a:pt x="10" y="20"/>
                    <a:pt x="10" y="17"/>
                  </a:cubicBezTo>
                  <a:cubicBezTo>
                    <a:pt x="10" y="16"/>
                    <a:pt x="10" y="15"/>
                    <a:pt x="11" y="14"/>
                  </a:cubicBezTo>
                  <a:close/>
                  <a:moveTo>
                    <a:pt x="30" y="28"/>
                  </a:moveTo>
                  <a:cubicBezTo>
                    <a:pt x="30" y="29"/>
                    <a:pt x="29" y="30"/>
                    <a:pt x="28" y="30"/>
                  </a:cubicBezTo>
                  <a:cubicBezTo>
                    <a:pt x="5" y="30"/>
                    <a:pt x="5" y="30"/>
                    <a:pt x="5" y="30"/>
                  </a:cubicBezTo>
                  <a:cubicBezTo>
                    <a:pt x="4" y="30"/>
                    <a:pt x="4" y="29"/>
                    <a:pt x="4" y="28"/>
                  </a:cubicBezTo>
                  <a:cubicBezTo>
                    <a:pt x="4" y="14"/>
                    <a:pt x="4" y="14"/>
                    <a:pt x="4" y="14"/>
                  </a:cubicBezTo>
                  <a:cubicBezTo>
                    <a:pt x="7" y="14"/>
                    <a:pt x="7" y="14"/>
                    <a:pt x="7" y="14"/>
                  </a:cubicBezTo>
                  <a:cubicBezTo>
                    <a:pt x="7" y="15"/>
                    <a:pt x="7" y="16"/>
                    <a:pt x="7" y="17"/>
                  </a:cubicBezTo>
                  <a:cubicBezTo>
                    <a:pt x="7" y="22"/>
                    <a:pt x="11" y="27"/>
                    <a:pt x="17" y="27"/>
                  </a:cubicBezTo>
                  <a:cubicBezTo>
                    <a:pt x="22" y="27"/>
                    <a:pt x="27" y="22"/>
                    <a:pt x="27" y="17"/>
                  </a:cubicBezTo>
                  <a:cubicBezTo>
                    <a:pt x="27" y="16"/>
                    <a:pt x="27" y="15"/>
                    <a:pt x="27" y="14"/>
                  </a:cubicBezTo>
                  <a:cubicBezTo>
                    <a:pt x="30" y="14"/>
                    <a:pt x="30" y="14"/>
                    <a:pt x="30" y="14"/>
                  </a:cubicBez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2088" name="กลุ่ม 2087"/>
          <p:cNvGrpSpPr/>
          <p:nvPr/>
        </p:nvGrpSpPr>
        <p:grpSpPr>
          <a:xfrm>
            <a:off x="5008685" y="4157114"/>
            <a:ext cx="658019" cy="658812"/>
            <a:chOff x="9799638" y="7939088"/>
            <a:chExt cx="1316037" cy="1317625"/>
          </a:xfrm>
        </p:grpSpPr>
        <p:sp>
          <p:nvSpPr>
            <p:cNvPr id="2067" name="Oval 41"/>
            <p:cNvSpPr>
              <a:spLocks noChangeArrowheads="1"/>
            </p:cNvSpPr>
            <p:nvPr/>
          </p:nvSpPr>
          <p:spPr bwMode="auto">
            <a:xfrm>
              <a:off x="9799638" y="7939088"/>
              <a:ext cx="1316037" cy="1317625"/>
            </a:xfrm>
            <a:prstGeom prst="ellipse">
              <a:avLst/>
            </a:prstGeom>
            <a:solidFill>
              <a:srgbClr val="28B6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068" name="Freeform 42"/>
            <p:cNvSpPr>
              <a:spLocks/>
            </p:cNvSpPr>
            <p:nvPr/>
          </p:nvSpPr>
          <p:spPr bwMode="auto">
            <a:xfrm>
              <a:off x="10182225" y="8353425"/>
              <a:ext cx="550862" cy="474663"/>
            </a:xfrm>
            <a:custGeom>
              <a:avLst/>
              <a:gdLst>
                <a:gd name="T0" fmla="*/ 35 w 36"/>
                <a:gd name="T1" fmla="*/ 7 h 31"/>
                <a:gd name="T2" fmla="*/ 16 w 36"/>
                <a:gd name="T3" fmla="*/ 31 h 31"/>
                <a:gd name="T4" fmla="*/ 11 w 36"/>
                <a:gd name="T5" fmla="*/ 25 h 31"/>
                <a:gd name="T6" fmla="*/ 5 w 36"/>
                <a:gd name="T7" fmla="*/ 9 h 31"/>
                <a:gd name="T8" fmla="*/ 2 w 36"/>
                <a:gd name="T9" fmla="*/ 11 h 31"/>
                <a:gd name="T10" fmla="*/ 0 w 36"/>
                <a:gd name="T11" fmla="*/ 9 h 31"/>
                <a:gd name="T12" fmla="*/ 10 w 36"/>
                <a:gd name="T13" fmla="*/ 1 h 31"/>
                <a:gd name="T14" fmla="*/ 16 w 36"/>
                <a:gd name="T15" fmla="*/ 6 h 31"/>
                <a:gd name="T16" fmla="*/ 20 w 36"/>
                <a:gd name="T17" fmla="*/ 20 h 31"/>
                <a:gd name="T18" fmla="*/ 25 w 36"/>
                <a:gd name="T19" fmla="*/ 11 h 31"/>
                <a:gd name="T20" fmla="*/ 20 w 36"/>
                <a:gd name="T21" fmla="*/ 9 h 31"/>
                <a:gd name="T22" fmla="*/ 30 w 36"/>
                <a:gd name="T23" fmla="*/ 0 h 31"/>
                <a:gd name="T24" fmla="*/ 35 w 36"/>
                <a:gd name="T25"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1">
                  <a:moveTo>
                    <a:pt x="35" y="7"/>
                  </a:moveTo>
                  <a:cubicBezTo>
                    <a:pt x="35" y="14"/>
                    <a:pt x="23" y="31"/>
                    <a:pt x="16" y="31"/>
                  </a:cubicBezTo>
                  <a:cubicBezTo>
                    <a:pt x="14" y="31"/>
                    <a:pt x="12" y="29"/>
                    <a:pt x="11" y="25"/>
                  </a:cubicBezTo>
                  <a:cubicBezTo>
                    <a:pt x="8" y="15"/>
                    <a:pt x="7" y="9"/>
                    <a:pt x="5" y="9"/>
                  </a:cubicBezTo>
                  <a:cubicBezTo>
                    <a:pt x="4" y="9"/>
                    <a:pt x="3" y="10"/>
                    <a:pt x="2" y="11"/>
                  </a:cubicBezTo>
                  <a:cubicBezTo>
                    <a:pt x="0" y="9"/>
                    <a:pt x="0" y="9"/>
                    <a:pt x="0" y="9"/>
                  </a:cubicBezTo>
                  <a:cubicBezTo>
                    <a:pt x="5" y="5"/>
                    <a:pt x="8" y="1"/>
                    <a:pt x="10" y="1"/>
                  </a:cubicBezTo>
                  <a:cubicBezTo>
                    <a:pt x="13" y="1"/>
                    <a:pt x="15" y="2"/>
                    <a:pt x="16" y="6"/>
                  </a:cubicBezTo>
                  <a:cubicBezTo>
                    <a:pt x="16" y="12"/>
                    <a:pt x="18" y="20"/>
                    <a:pt x="20" y="20"/>
                  </a:cubicBezTo>
                  <a:cubicBezTo>
                    <a:pt x="21" y="20"/>
                    <a:pt x="25" y="13"/>
                    <a:pt x="25" y="11"/>
                  </a:cubicBezTo>
                  <a:cubicBezTo>
                    <a:pt x="26" y="8"/>
                    <a:pt x="23" y="8"/>
                    <a:pt x="20" y="9"/>
                  </a:cubicBezTo>
                  <a:cubicBezTo>
                    <a:pt x="22" y="3"/>
                    <a:pt x="25" y="0"/>
                    <a:pt x="30" y="0"/>
                  </a:cubicBezTo>
                  <a:cubicBezTo>
                    <a:pt x="34" y="1"/>
                    <a:pt x="36" y="3"/>
                    <a:pt x="3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668" name="กลุ่ม 667"/>
          <p:cNvGrpSpPr/>
          <p:nvPr/>
        </p:nvGrpSpPr>
        <p:grpSpPr>
          <a:xfrm>
            <a:off x="7106565" y="2212427"/>
            <a:ext cx="658019" cy="658812"/>
            <a:chOff x="13995400" y="4049713"/>
            <a:chExt cx="1316037" cy="1317625"/>
          </a:xfrm>
        </p:grpSpPr>
        <p:sp>
          <p:nvSpPr>
            <p:cNvPr id="2069" name="Oval 43"/>
            <p:cNvSpPr>
              <a:spLocks noChangeArrowheads="1"/>
            </p:cNvSpPr>
            <p:nvPr/>
          </p:nvSpPr>
          <p:spPr bwMode="auto">
            <a:xfrm>
              <a:off x="13995400" y="4049713"/>
              <a:ext cx="1316037" cy="1317625"/>
            </a:xfrm>
            <a:prstGeom prst="ellipse">
              <a:avLst/>
            </a:prstGeom>
            <a:solidFill>
              <a:srgbClr val="209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070" name="Freeform 44"/>
            <p:cNvSpPr>
              <a:spLocks noEditPoints="1"/>
            </p:cNvSpPr>
            <p:nvPr/>
          </p:nvSpPr>
          <p:spPr bwMode="auto">
            <a:xfrm>
              <a:off x="14331950" y="4402138"/>
              <a:ext cx="612775" cy="566738"/>
            </a:xfrm>
            <a:custGeom>
              <a:avLst/>
              <a:gdLst>
                <a:gd name="T0" fmla="*/ 3 w 40"/>
                <a:gd name="T1" fmla="*/ 37 h 37"/>
                <a:gd name="T2" fmla="*/ 4 w 40"/>
                <a:gd name="T3" fmla="*/ 35 h 37"/>
                <a:gd name="T4" fmla="*/ 6 w 40"/>
                <a:gd name="T5" fmla="*/ 29 h 37"/>
                <a:gd name="T6" fmla="*/ 6 w 40"/>
                <a:gd name="T7" fmla="*/ 28 h 37"/>
                <a:gd name="T8" fmla="*/ 17 w 40"/>
                <a:gd name="T9" fmla="*/ 3 h 37"/>
                <a:gd name="T10" fmla="*/ 38 w 40"/>
                <a:gd name="T11" fmla="*/ 16 h 37"/>
                <a:gd name="T12" fmla="*/ 24 w 40"/>
                <a:gd name="T13" fmla="*/ 37 h 37"/>
                <a:gd name="T14" fmla="*/ 13 w 40"/>
                <a:gd name="T15" fmla="*/ 35 h 37"/>
                <a:gd name="T16" fmla="*/ 12 w 40"/>
                <a:gd name="T17" fmla="*/ 35 h 37"/>
                <a:gd name="T18" fmla="*/ 3 w 40"/>
                <a:gd name="T19" fmla="*/ 37 h 37"/>
                <a:gd name="T20" fmla="*/ 7 w 40"/>
                <a:gd name="T21" fmla="*/ 33 h 37"/>
                <a:gd name="T22" fmla="*/ 12 w 40"/>
                <a:gd name="T23" fmla="*/ 32 h 37"/>
                <a:gd name="T24" fmla="*/ 14 w 40"/>
                <a:gd name="T25" fmla="*/ 32 h 37"/>
                <a:gd name="T26" fmla="*/ 23 w 40"/>
                <a:gd name="T27" fmla="*/ 34 h 37"/>
                <a:gd name="T28" fmla="*/ 35 w 40"/>
                <a:gd name="T29" fmla="*/ 17 h 37"/>
                <a:gd name="T30" fmla="*/ 18 w 40"/>
                <a:gd name="T31" fmla="*/ 5 h 37"/>
                <a:gd name="T32" fmla="*/ 8 w 40"/>
                <a:gd name="T33" fmla="*/ 26 h 37"/>
                <a:gd name="T34" fmla="*/ 9 w 40"/>
                <a:gd name="T35" fmla="*/ 29 h 37"/>
                <a:gd name="T36" fmla="*/ 7 w 40"/>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7">
                  <a:moveTo>
                    <a:pt x="3" y="37"/>
                  </a:moveTo>
                  <a:cubicBezTo>
                    <a:pt x="4" y="36"/>
                    <a:pt x="4" y="36"/>
                    <a:pt x="4" y="35"/>
                  </a:cubicBezTo>
                  <a:cubicBezTo>
                    <a:pt x="5" y="33"/>
                    <a:pt x="5" y="31"/>
                    <a:pt x="6" y="29"/>
                  </a:cubicBezTo>
                  <a:cubicBezTo>
                    <a:pt x="6" y="28"/>
                    <a:pt x="6" y="28"/>
                    <a:pt x="6" y="28"/>
                  </a:cubicBezTo>
                  <a:cubicBezTo>
                    <a:pt x="0" y="18"/>
                    <a:pt x="6" y="5"/>
                    <a:pt x="17" y="3"/>
                  </a:cubicBezTo>
                  <a:cubicBezTo>
                    <a:pt x="27" y="0"/>
                    <a:pt x="36" y="7"/>
                    <a:pt x="38" y="16"/>
                  </a:cubicBezTo>
                  <a:cubicBezTo>
                    <a:pt x="40" y="26"/>
                    <a:pt x="33" y="35"/>
                    <a:pt x="24" y="37"/>
                  </a:cubicBezTo>
                  <a:cubicBezTo>
                    <a:pt x="20" y="37"/>
                    <a:pt x="17" y="37"/>
                    <a:pt x="13" y="35"/>
                  </a:cubicBezTo>
                  <a:cubicBezTo>
                    <a:pt x="13" y="35"/>
                    <a:pt x="12" y="35"/>
                    <a:pt x="12" y="35"/>
                  </a:cubicBezTo>
                  <a:cubicBezTo>
                    <a:pt x="7" y="36"/>
                    <a:pt x="4" y="37"/>
                    <a:pt x="3" y="37"/>
                  </a:cubicBezTo>
                  <a:close/>
                  <a:moveTo>
                    <a:pt x="7" y="33"/>
                  </a:moveTo>
                  <a:cubicBezTo>
                    <a:pt x="9" y="33"/>
                    <a:pt x="11" y="32"/>
                    <a:pt x="12" y="32"/>
                  </a:cubicBezTo>
                  <a:cubicBezTo>
                    <a:pt x="13" y="32"/>
                    <a:pt x="13" y="32"/>
                    <a:pt x="14" y="32"/>
                  </a:cubicBezTo>
                  <a:cubicBezTo>
                    <a:pt x="17" y="34"/>
                    <a:pt x="20" y="34"/>
                    <a:pt x="23" y="34"/>
                  </a:cubicBezTo>
                  <a:cubicBezTo>
                    <a:pt x="31" y="33"/>
                    <a:pt x="36" y="25"/>
                    <a:pt x="35" y="17"/>
                  </a:cubicBezTo>
                  <a:cubicBezTo>
                    <a:pt x="34" y="9"/>
                    <a:pt x="26" y="4"/>
                    <a:pt x="18" y="5"/>
                  </a:cubicBezTo>
                  <a:cubicBezTo>
                    <a:pt x="9" y="7"/>
                    <a:pt x="3" y="18"/>
                    <a:pt x="8" y="26"/>
                  </a:cubicBezTo>
                  <a:cubicBezTo>
                    <a:pt x="9" y="27"/>
                    <a:pt x="9" y="28"/>
                    <a:pt x="9" y="29"/>
                  </a:cubicBezTo>
                  <a:cubicBezTo>
                    <a:pt x="8" y="30"/>
                    <a:pt x="8" y="32"/>
                    <a:pt x="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071" name="Freeform 45"/>
            <p:cNvSpPr>
              <a:spLocks/>
            </p:cNvSpPr>
            <p:nvPr/>
          </p:nvSpPr>
          <p:spPr bwMode="auto">
            <a:xfrm>
              <a:off x="14516100" y="4570413"/>
              <a:ext cx="274637" cy="260350"/>
            </a:xfrm>
            <a:custGeom>
              <a:avLst/>
              <a:gdLst>
                <a:gd name="T0" fmla="*/ 13 w 18"/>
                <a:gd name="T1" fmla="*/ 17 h 17"/>
                <a:gd name="T2" fmla="*/ 1 w 18"/>
                <a:gd name="T3" fmla="*/ 8 h 17"/>
                <a:gd name="T4" fmla="*/ 2 w 18"/>
                <a:gd name="T5" fmla="*/ 1 h 17"/>
                <a:gd name="T6" fmla="*/ 4 w 18"/>
                <a:gd name="T7" fmla="*/ 1 h 17"/>
                <a:gd name="T8" fmla="*/ 4 w 18"/>
                <a:gd name="T9" fmla="*/ 1 h 17"/>
                <a:gd name="T10" fmla="*/ 6 w 18"/>
                <a:gd name="T11" fmla="*/ 4 h 17"/>
                <a:gd name="T12" fmla="*/ 5 w 18"/>
                <a:gd name="T13" fmla="*/ 7 h 17"/>
                <a:gd name="T14" fmla="*/ 5 w 18"/>
                <a:gd name="T15" fmla="*/ 8 h 17"/>
                <a:gd name="T16" fmla="*/ 11 w 18"/>
                <a:gd name="T17" fmla="*/ 13 h 17"/>
                <a:gd name="T18" fmla="*/ 12 w 18"/>
                <a:gd name="T19" fmla="*/ 13 h 17"/>
                <a:gd name="T20" fmla="*/ 14 w 18"/>
                <a:gd name="T21" fmla="*/ 11 h 17"/>
                <a:gd name="T22" fmla="*/ 18 w 18"/>
                <a:gd name="T23" fmla="*/ 13 h 17"/>
                <a:gd name="T24" fmla="*/ 13 w 18"/>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7">
                  <a:moveTo>
                    <a:pt x="13" y="17"/>
                  </a:moveTo>
                  <a:cubicBezTo>
                    <a:pt x="10" y="17"/>
                    <a:pt x="5" y="14"/>
                    <a:pt x="1" y="8"/>
                  </a:cubicBezTo>
                  <a:cubicBezTo>
                    <a:pt x="0" y="5"/>
                    <a:pt x="0" y="3"/>
                    <a:pt x="2" y="1"/>
                  </a:cubicBezTo>
                  <a:cubicBezTo>
                    <a:pt x="2" y="0"/>
                    <a:pt x="3" y="0"/>
                    <a:pt x="4" y="1"/>
                  </a:cubicBezTo>
                  <a:cubicBezTo>
                    <a:pt x="4" y="1"/>
                    <a:pt x="4" y="1"/>
                    <a:pt x="4" y="1"/>
                  </a:cubicBezTo>
                  <a:cubicBezTo>
                    <a:pt x="5" y="2"/>
                    <a:pt x="5" y="3"/>
                    <a:pt x="6" y="4"/>
                  </a:cubicBezTo>
                  <a:cubicBezTo>
                    <a:pt x="6" y="5"/>
                    <a:pt x="6" y="6"/>
                    <a:pt x="5" y="7"/>
                  </a:cubicBezTo>
                  <a:cubicBezTo>
                    <a:pt x="4" y="7"/>
                    <a:pt x="4" y="7"/>
                    <a:pt x="5" y="8"/>
                  </a:cubicBezTo>
                  <a:cubicBezTo>
                    <a:pt x="6" y="10"/>
                    <a:pt x="8" y="12"/>
                    <a:pt x="11" y="13"/>
                  </a:cubicBezTo>
                  <a:cubicBezTo>
                    <a:pt x="11" y="13"/>
                    <a:pt x="11" y="13"/>
                    <a:pt x="12" y="13"/>
                  </a:cubicBezTo>
                  <a:cubicBezTo>
                    <a:pt x="13" y="11"/>
                    <a:pt x="13" y="10"/>
                    <a:pt x="14" y="11"/>
                  </a:cubicBezTo>
                  <a:cubicBezTo>
                    <a:pt x="17" y="12"/>
                    <a:pt x="18" y="12"/>
                    <a:pt x="18" y="13"/>
                  </a:cubicBezTo>
                  <a:cubicBezTo>
                    <a:pt x="18" y="16"/>
                    <a:pt x="15" y="17"/>
                    <a:pt x="1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2083" name="กลุ่ม 2082"/>
          <p:cNvGrpSpPr/>
          <p:nvPr/>
        </p:nvGrpSpPr>
        <p:grpSpPr>
          <a:xfrm>
            <a:off x="9204447" y="3184770"/>
            <a:ext cx="658019" cy="658812"/>
            <a:chOff x="18191163" y="5994400"/>
            <a:chExt cx="1316037" cy="1317625"/>
          </a:xfrm>
        </p:grpSpPr>
        <p:sp>
          <p:nvSpPr>
            <p:cNvPr id="2072" name="Oval 46"/>
            <p:cNvSpPr>
              <a:spLocks noChangeArrowheads="1"/>
            </p:cNvSpPr>
            <p:nvPr/>
          </p:nvSpPr>
          <p:spPr bwMode="auto">
            <a:xfrm>
              <a:off x="18191163" y="5994400"/>
              <a:ext cx="1316037" cy="1317625"/>
            </a:xfrm>
            <a:prstGeom prst="ellipse">
              <a:avLst/>
            </a:prstGeom>
            <a:solidFill>
              <a:srgbClr val="4C7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073" name="Freeform 47"/>
            <p:cNvSpPr>
              <a:spLocks/>
            </p:cNvSpPr>
            <p:nvPr/>
          </p:nvSpPr>
          <p:spPr bwMode="auto">
            <a:xfrm>
              <a:off x="18680113" y="6362700"/>
              <a:ext cx="336550" cy="566738"/>
            </a:xfrm>
            <a:custGeom>
              <a:avLst/>
              <a:gdLst>
                <a:gd name="T0" fmla="*/ 22 w 22"/>
                <a:gd name="T1" fmla="*/ 29 h 37"/>
                <a:gd name="T2" fmla="*/ 22 w 22"/>
                <a:gd name="T3" fmla="*/ 29 h 37"/>
                <a:gd name="T4" fmla="*/ 13 w 22"/>
                <a:gd name="T5" fmla="*/ 30 h 37"/>
                <a:gd name="T6" fmla="*/ 12 w 22"/>
                <a:gd name="T7" fmla="*/ 22 h 37"/>
                <a:gd name="T8" fmla="*/ 12 w 22"/>
                <a:gd name="T9" fmla="*/ 15 h 37"/>
                <a:gd name="T10" fmla="*/ 21 w 22"/>
                <a:gd name="T11" fmla="*/ 15 h 37"/>
                <a:gd name="T12" fmla="*/ 21 w 22"/>
                <a:gd name="T13" fmla="*/ 10 h 37"/>
                <a:gd name="T14" fmla="*/ 12 w 22"/>
                <a:gd name="T15" fmla="*/ 10 h 37"/>
                <a:gd name="T16" fmla="*/ 12 w 22"/>
                <a:gd name="T17" fmla="*/ 0 h 37"/>
                <a:gd name="T18" fmla="*/ 7 w 22"/>
                <a:gd name="T19" fmla="*/ 0 h 37"/>
                <a:gd name="T20" fmla="*/ 7 w 22"/>
                <a:gd name="T21" fmla="*/ 0 h 37"/>
                <a:gd name="T22" fmla="*/ 0 w 22"/>
                <a:gd name="T23" fmla="*/ 10 h 37"/>
                <a:gd name="T24" fmla="*/ 0 w 22"/>
                <a:gd name="T25" fmla="*/ 15 h 37"/>
                <a:gd name="T26" fmla="*/ 4 w 22"/>
                <a:gd name="T27" fmla="*/ 15 h 37"/>
                <a:gd name="T28" fmla="*/ 4 w 22"/>
                <a:gd name="T29" fmla="*/ 28 h 37"/>
                <a:gd name="T30" fmla="*/ 6 w 22"/>
                <a:gd name="T31" fmla="*/ 35 h 37"/>
                <a:gd name="T32" fmla="*/ 18 w 22"/>
                <a:gd name="T33" fmla="*/ 36 h 37"/>
                <a:gd name="T34" fmla="*/ 22 w 22"/>
                <a:gd name="T35" fmla="*/ 35 h 37"/>
                <a:gd name="T36" fmla="*/ 22 w 22"/>
                <a:gd name="T37"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7">
                  <a:moveTo>
                    <a:pt x="22" y="29"/>
                  </a:moveTo>
                  <a:cubicBezTo>
                    <a:pt x="22" y="29"/>
                    <a:pt x="22" y="29"/>
                    <a:pt x="22" y="29"/>
                  </a:cubicBezTo>
                  <a:cubicBezTo>
                    <a:pt x="22" y="29"/>
                    <a:pt x="17" y="33"/>
                    <a:pt x="13" y="30"/>
                  </a:cubicBezTo>
                  <a:cubicBezTo>
                    <a:pt x="12" y="29"/>
                    <a:pt x="12" y="28"/>
                    <a:pt x="12" y="22"/>
                  </a:cubicBezTo>
                  <a:cubicBezTo>
                    <a:pt x="12" y="21"/>
                    <a:pt x="12" y="16"/>
                    <a:pt x="12" y="15"/>
                  </a:cubicBezTo>
                  <a:cubicBezTo>
                    <a:pt x="12" y="15"/>
                    <a:pt x="12" y="15"/>
                    <a:pt x="21" y="15"/>
                  </a:cubicBezTo>
                  <a:cubicBezTo>
                    <a:pt x="21" y="10"/>
                    <a:pt x="21" y="10"/>
                    <a:pt x="21" y="10"/>
                  </a:cubicBezTo>
                  <a:cubicBezTo>
                    <a:pt x="19" y="10"/>
                    <a:pt x="12" y="10"/>
                    <a:pt x="12" y="10"/>
                  </a:cubicBezTo>
                  <a:cubicBezTo>
                    <a:pt x="12" y="0"/>
                    <a:pt x="12" y="1"/>
                    <a:pt x="12" y="0"/>
                  </a:cubicBezTo>
                  <a:cubicBezTo>
                    <a:pt x="7" y="0"/>
                    <a:pt x="7" y="0"/>
                    <a:pt x="7" y="0"/>
                  </a:cubicBezTo>
                  <a:cubicBezTo>
                    <a:pt x="7" y="0"/>
                    <a:pt x="7" y="0"/>
                    <a:pt x="7" y="0"/>
                  </a:cubicBezTo>
                  <a:cubicBezTo>
                    <a:pt x="6" y="5"/>
                    <a:pt x="5" y="9"/>
                    <a:pt x="0" y="10"/>
                  </a:cubicBezTo>
                  <a:cubicBezTo>
                    <a:pt x="0" y="15"/>
                    <a:pt x="0" y="15"/>
                    <a:pt x="0" y="15"/>
                  </a:cubicBezTo>
                  <a:cubicBezTo>
                    <a:pt x="1" y="15"/>
                    <a:pt x="2" y="15"/>
                    <a:pt x="4" y="15"/>
                  </a:cubicBezTo>
                  <a:cubicBezTo>
                    <a:pt x="4" y="16"/>
                    <a:pt x="4" y="14"/>
                    <a:pt x="4" y="28"/>
                  </a:cubicBezTo>
                  <a:cubicBezTo>
                    <a:pt x="4" y="31"/>
                    <a:pt x="4" y="33"/>
                    <a:pt x="6" y="35"/>
                  </a:cubicBezTo>
                  <a:cubicBezTo>
                    <a:pt x="9" y="37"/>
                    <a:pt x="15" y="37"/>
                    <a:pt x="18" y="36"/>
                  </a:cubicBezTo>
                  <a:cubicBezTo>
                    <a:pt x="20" y="36"/>
                    <a:pt x="22" y="35"/>
                    <a:pt x="22" y="35"/>
                  </a:cubicBezTo>
                  <a:cubicBezTo>
                    <a:pt x="22" y="35"/>
                    <a:pt x="22" y="35"/>
                    <a:pt x="22"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2082" name="กลุ่ม 2081"/>
          <p:cNvGrpSpPr/>
          <p:nvPr/>
        </p:nvGrpSpPr>
        <p:grpSpPr>
          <a:xfrm>
            <a:off x="8155111" y="3184770"/>
            <a:ext cx="658812" cy="658812"/>
            <a:chOff x="16092488" y="5994400"/>
            <a:chExt cx="1317625" cy="1317625"/>
          </a:xfrm>
        </p:grpSpPr>
        <p:sp>
          <p:nvSpPr>
            <p:cNvPr id="2074" name="Oval 48"/>
            <p:cNvSpPr>
              <a:spLocks noChangeArrowheads="1"/>
            </p:cNvSpPr>
            <p:nvPr/>
          </p:nvSpPr>
          <p:spPr bwMode="auto">
            <a:xfrm>
              <a:off x="16092488" y="5994400"/>
              <a:ext cx="1317625" cy="1317625"/>
            </a:xfrm>
            <a:prstGeom prst="ellipse">
              <a:avLst/>
            </a:prstGeom>
            <a:solidFill>
              <a:srgbClr val="00B4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075" name="Freeform 49"/>
            <p:cNvSpPr>
              <a:spLocks/>
            </p:cNvSpPr>
            <p:nvPr/>
          </p:nvSpPr>
          <p:spPr bwMode="auto">
            <a:xfrm>
              <a:off x="16506825" y="6362700"/>
              <a:ext cx="488950" cy="566738"/>
            </a:xfrm>
            <a:custGeom>
              <a:avLst/>
              <a:gdLst>
                <a:gd name="T0" fmla="*/ 31 w 32"/>
                <a:gd name="T1" fmla="*/ 19 h 37"/>
                <a:gd name="T2" fmla="*/ 21 w 32"/>
                <a:gd name="T3" fmla="*/ 11 h 37"/>
                <a:gd name="T4" fmla="*/ 26 w 32"/>
                <a:gd name="T5" fmla="*/ 7 h 37"/>
                <a:gd name="T6" fmla="*/ 25 w 32"/>
                <a:gd name="T7" fmla="*/ 14 h 37"/>
                <a:gd name="T8" fmla="*/ 25 w 32"/>
                <a:gd name="T9" fmla="*/ 14 h 37"/>
                <a:gd name="T10" fmla="*/ 31 w 32"/>
                <a:gd name="T11" fmla="*/ 15 h 37"/>
                <a:gd name="T12" fmla="*/ 32 w 32"/>
                <a:gd name="T13" fmla="*/ 10 h 37"/>
                <a:gd name="T14" fmla="*/ 23 w 32"/>
                <a:gd name="T15" fmla="*/ 0 h 37"/>
                <a:gd name="T16" fmla="*/ 16 w 32"/>
                <a:gd name="T17" fmla="*/ 7 h 37"/>
                <a:gd name="T18" fmla="*/ 17 w 32"/>
                <a:gd name="T19" fmla="*/ 17 h 37"/>
                <a:gd name="T20" fmla="*/ 22 w 32"/>
                <a:gd name="T21" fmla="*/ 22 h 37"/>
                <a:gd name="T22" fmla="*/ 22 w 32"/>
                <a:gd name="T23" fmla="*/ 22 h 37"/>
                <a:gd name="T24" fmla="*/ 16 w 32"/>
                <a:gd name="T25" fmla="*/ 31 h 37"/>
                <a:gd name="T26" fmla="*/ 15 w 32"/>
                <a:gd name="T27" fmla="*/ 31 h 37"/>
                <a:gd name="T28" fmla="*/ 6 w 32"/>
                <a:gd name="T29" fmla="*/ 6 h 37"/>
                <a:gd name="T30" fmla="*/ 0 w 32"/>
                <a:gd name="T31" fmla="*/ 6 h 37"/>
                <a:gd name="T32" fmla="*/ 13 w 32"/>
                <a:gd name="T33" fmla="*/ 36 h 37"/>
                <a:gd name="T34" fmla="*/ 14 w 32"/>
                <a:gd name="T35" fmla="*/ 37 h 37"/>
                <a:gd name="T36" fmla="*/ 17 w 32"/>
                <a:gd name="T37" fmla="*/ 36 h 37"/>
                <a:gd name="T38" fmla="*/ 27 w 32"/>
                <a:gd name="T39" fmla="*/ 24 h 37"/>
                <a:gd name="T40" fmla="*/ 28 w 32"/>
                <a:gd name="T41" fmla="*/ 23 h 37"/>
                <a:gd name="T42" fmla="*/ 31 w 32"/>
                <a:gd name="T43" fmla="*/ 23 h 37"/>
                <a:gd name="T44" fmla="*/ 31 w 32"/>
                <a:gd name="T4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7">
                  <a:moveTo>
                    <a:pt x="31" y="19"/>
                  </a:moveTo>
                  <a:cubicBezTo>
                    <a:pt x="26" y="20"/>
                    <a:pt x="21" y="17"/>
                    <a:pt x="21" y="11"/>
                  </a:cubicBezTo>
                  <a:cubicBezTo>
                    <a:pt x="21" y="5"/>
                    <a:pt x="25" y="5"/>
                    <a:pt x="26" y="7"/>
                  </a:cubicBezTo>
                  <a:cubicBezTo>
                    <a:pt x="26" y="10"/>
                    <a:pt x="26" y="12"/>
                    <a:pt x="25" y="14"/>
                  </a:cubicBezTo>
                  <a:cubicBezTo>
                    <a:pt x="25" y="14"/>
                    <a:pt x="25" y="14"/>
                    <a:pt x="25" y="14"/>
                  </a:cubicBezTo>
                  <a:cubicBezTo>
                    <a:pt x="27" y="16"/>
                    <a:pt x="30" y="16"/>
                    <a:pt x="31" y="15"/>
                  </a:cubicBezTo>
                  <a:cubicBezTo>
                    <a:pt x="31" y="14"/>
                    <a:pt x="32" y="12"/>
                    <a:pt x="32" y="10"/>
                  </a:cubicBezTo>
                  <a:cubicBezTo>
                    <a:pt x="32" y="3"/>
                    <a:pt x="28" y="0"/>
                    <a:pt x="23" y="0"/>
                  </a:cubicBezTo>
                  <a:cubicBezTo>
                    <a:pt x="19" y="1"/>
                    <a:pt x="16" y="4"/>
                    <a:pt x="16" y="7"/>
                  </a:cubicBezTo>
                  <a:cubicBezTo>
                    <a:pt x="15" y="10"/>
                    <a:pt x="15" y="14"/>
                    <a:pt x="17" y="17"/>
                  </a:cubicBezTo>
                  <a:cubicBezTo>
                    <a:pt x="18" y="19"/>
                    <a:pt x="20" y="21"/>
                    <a:pt x="22" y="22"/>
                  </a:cubicBezTo>
                  <a:cubicBezTo>
                    <a:pt x="22" y="22"/>
                    <a:pt x="22" y="22"/>
                    <a:pt x="22" y="22"/>
                  </a:cubicBezTo>
                  <a:cubicBezTo>
                    <a:pt x="20" y="25"/>
                    <a:pt x="18" y="28"/>
                    <a:pt x="16" y="31"/>
                  </a:cubicBezTo>
                  <a:cubicBezTo>
                    <a:pt x="16" y="31"/>
                    <a:pt x="16" y="31"/>
                    <a:pt x="15" y="31"/>
                  </a:cubicBezTo>
                  <a:cubicBezTo>
                    <a:pt x="9" y="23"/>
                    <a:pt x="7" y="15"/>
                    <a:pt x="6" y="6"/>
                  </a:cubicBezTo>
                  <a:cubicBezTo>
                    <a:pt x="0" y="6"/>
                    <a:pt x="0" y="6"/>
                    <a:pt x="0" y="6"/>
                  </a:cubicBezTo>
                  <a:cubicBezTo>
                    <a:pt x="0" y="8"/>
                    <a:pt x="2" y="28"/>
                    <a:pt x="13" y="36"/>
                  </a:cubicBezTo>
                  <a:cubicBezTo>
                    <a:pt x="13" y="36"/>
                    <a:pt x="14" y="36"/>
                    <a:pt x="14" y="37"/>
                  </a:cubicBezTo>
                  <a:cubicBezTo>
                    <a:pt x="15" y="37"/>
                    <a:pt x="16" y="37"/>
                    <a:pt x="17" y="36"/>
                  </a:cubicBezTo>
                  <a:cubicBezTo>
                    <a:pt x="19" y="35"/>
                    <a:pt x="24" y="30"/>
                    <a:pt x="27" y="24"/>
                  </a:cubicBezTo>
                  <a:cubicBezTo>
                    <a:pt x="27" y="23"/>
                    <a:pt x="28" y="23"/>
                    <a:pt x="28" y="23"/>
                  </a:cubicBezTo>
                  <a:cubicBezTo>
                    <a:pt x="29" y="23"/>
                    <a:pt x="30" y="23"/>
                    <a:pt x="31" y="23"/>
                  </a:cubicBezTo>
                  <a:lnTo>
                    <a:pt x="3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2087" name="กลุ่ม 2086"/>
          <p:cNvGrpSpPr/>
          <p:nvPr/>
        </p:nvGrpSpPr>
        <p:grpSpPr>
          <a:xfrm>
            <a:off x="6057229" y="4157114"/>
            <a:ext cx="658812" cy="658812"/>
            <a:chOff x="11896725" y="7939088"/>
            <a:chExt cx="1317625" cy="1317625"/>
          </a:xfrm>
        </p:grpSpPr>
        <p:sp>
          <p:nvSpPr>
            <p:cNvPr id="2076" name="Oval 50"/>
            <p:cNvSpPr>
              <a:spLocks noChangeArrowheads="1"/>
            </p:cNvSpPr>
            <p:nvPr/>
          </p:nvSpPr>
          <p:spPr bwMode="auto">
            <a:xfrm>
              <a:off x="11896725" y="7939088"/>
              <a:ext cx="1317625" cy="1317625"/>
            </a:xfrm>
            <a:prstGeom prst="ellipse">
              <a:avLst/>
            </a:pr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077" name="Oval 51"/>
            <p:cNvSpPr>
              <a:spLocks noChangeArrowheads="1"/>
            </p:cNvSpPr>
            <p:nvPr/>
          </p:nvSpPr>
          <p:spPr bwMode="auto">
            <a:xfrm>
              <a:off x="12279313" y="8475663"/>
              <a:ext cx="246062" cy="230188"/>
            </a:xfrm>
            <a:prstGeom prst="ellipse">
              <a:avLst/>
            </a:prstGeom>
            <a:solidFill>
              <a:srgbClr val="38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078" name="Oval 52"/>
            <p:cNvSpPr>
              <a:spLocks noChangeArrowheads="1"/>
            </p:cNvSpPr>
            <p:nvPr/>
          </p:nvSpPr>
          <p:spPr bwMode="auto">
            <a:xfrm>
              <a:off x="12585700" y="8475663"/>
              <a:ext cx="246062" cy="230188"/>
            </a:xfrm>
            <a:prstGeom prst="ellipse">
              <a:avLst/>
            </a:prstGeom>
            <a:solidFill>
              <a:srgbClr val="ED21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666" name="กลุ่ม 665"/>
          <p:cNvGrpSpPr/>
          <p:nvPr/>
        </p:nvGrpSpPr>
        <p:grpSpPr>
          <a:xfrm>
            <a:off x="5008685" y="2212427"/>
            <a:ext cx="658019" cy="658812"/>
            <a:chOff x="9799638" y="4049713"/>
            <a:chExt cx="1316037" cy="1317625"/>
          </a:xfrm>
        </p:grpSpPr>
        <p:sp>
          <p:nvSpPr>
            <p:cNvPr id="2079" name="Oval 53"/>
            <p:cNvSpPr>
              <a:spLocks noChangeArrowheads="1"/>
            </p:cNvSpPr>
            <p:nvPr/>
          </p:nvSpPr>
          <p:spPr bwMode="auto">
            <a:xfrm>
              <a:off x="9799638" y="4049713"/>
              <a:ext cx="1316037" cy="1317625"/>
            </a:xfrm>
            <a:prstGeom prst="ellipse">
              <a:avLst/>
            </a:prstGeom>
            <a:solidFill>
              <a:srgbClr val="EF3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56" name="Freeform 54"/>
            <p:cNvSpPr>
              <a:spLocks noEditPoints="1"/>
            </p:cNvSpPr>
            <p:nvPr/>
          </p:nvSpPr>
          <p:spPr bwMode="auto">
            <a:xfrm>
              <a:off x="10152063" y="4494213"/>
              <a:ext cx="596900" cy="412750"/>
            </a:xfrm>
            <a:custGeom>
              <a:avLst/>
              <a:gdLst>
                <a:gd name="T0" fmla="*/ 5 w 39"/>
                <a:gd name="T1" fmla="*/ 26 h 27"/>
                <a:gd name="T2" fmla="*/ 2 w 39"/>
                <a:gd name="T3" fmla="*/ 23 h 27"/>
                <a:gd name="T4" fmla="*/ 2 w 39"/>
                <a:gd name="T5" fmla="*/ 2 h 27"/>
                <a:gd name="T6" fmla="*/ 6 w 39"/>
                <a:gd name="T7" fmla="*/ 1 h 27"/>
                <a:gd name="T8" fmla="*/ 35 w 39"/>
                <a:gd name="T9" fmla="*/ 1 h 27"/>
                <a:gd name="T10" fmla="*/ 38 w 39"/>
                <a:gd name="T11" fmla="*/ 4 h 27"/>
                <a:gd name="T12" fmla="*/ 38 w 39"/>
                <a:gd name="T13" fmla="*/ 24 h 27"/>
                <a:gd name="T14" fmla="*/ 36 w 39"/>
                <a:gd name="T15" fmla="*/ 26 h 27"/>
                <a:gd name="T16" fmla="*/ 5 w 39"/>
                <a:gd name="T17" fmla="*/ 26 h 27"/>
                <a:gd name="T18" fmla="*/ 15 w 39"/>
                <a:gd name="T19" fmla="*/ 19 h 27"/>
                <a:gd name="T20" fmla="*/ 27 w 39"/>
                <a:gd name="T21" fmla="*/ 13 h 27"/>
                <a:gd name="T22" fmla="*/ 15 w 39"/>
                <a:gd name="T23" fmla="*/ 7 h 27"/>
                <a:gd name="T24" fmla="*/ 15 w 39"/>
                <a:gd name="T2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7">
                  <a:moveTo>
                    <a:pt x="5" y="26"/>
                  </a:moveTo>
                  <a:cubicBezTo>
                    <a:pt x="3" y="26"/>
                    <a:pt x="2" y="25"/>
                    <a:pt x="2" y="23"/>
                  </a:cubicBezTo>
                  <a:cubicBezTo>
                    <a:pt x="0" y="20"/>
                    <a:pt x="0" y="5"/>
                    <a:pt x="2" y="2"/>
                  </a:cubicBezTo>
                  <a:cubicBezTo>
                    <a:pt x="3" y="1"/>
                    <a:pt x="4" y="1"/>
                    <a:pt x="6" y="1"/>
                  </a:cubicBezTo>
                  <a:cubicBezTo>
                    <a:pt x="12" y="0"/>
                    <a:pt x="33" y="0"/>
                    <a:pt x="35" y="1"/>
                  </a:cubicBezTo>
                  <a:cubicBezTo>
                    <a:pt x="36" y="1"/>
                    <a:pt x="37" y="2"/>
                    <a:pt x="38" y="4"/>
                  </a:cubicBezTo>
                  <a:cubicBezTo>
                    <a:pt x="39" y="7"/>
                    <a:pt x="39" y="20"/>
                    <a:pt x="38" y="24"/>
                  </a:cubicBezTo>
                  <a:cubicBezTo>
                    <a:pt x="37" y="25"/>
                    <a:pt x="37" y="26"/>
                    <a:pt x="36" y="26"/>
                  </a:cubicBezTo>
                  <a:cubicBezTo>
                    <a:pt x="33" y="27"/>
                    <a:pt x="8" y="27"/>
                    <a:pt x="5" y="26"/>
                  </a:cubicBezTo>
                  <a:close/>
                  <a:moveTo>
                    <a:pt x="15" y="19"/>
                  </a:moveTo>
                  <a:cubicBezTo>
                    <a:pt x="19" y="17"/>
                    <a:pt x="23" y="15"/>
                    <a:pt x="27" y="13"/>
                  </a:cubicBezTo>
                  <a:cubicBezTo>
                    <a:pt x="23" y="11"/>
                    <a:pt x="19" y="9"/>
                    <a:pt x="15" y="7"/>
                  </a:cubicBezTo>
                  <a:cubicBezTo>
                    <a:pt x="15" y="11"/>
                    <a:pt x="15" y="15"/>
                    <a:pt x="15"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670" name="กลุ่ม 669"/>
          <p:cNvGrpSpPr/>
          <p:nvPr/>
        </p:nvGrpSpPr>
        <p:grpSpPr>
          <a:xfrm>
            <a:off x="9204447" y="2212427"/>
            <a:ext cx="658019" cy="658812"/>
            <a:chOff x="18191163" y="4049713"/>
            <a:chExt cx="1316037" cy="1317625"/>
          </a:xfrm>
        </p:grpSpPr>
        <p:sp>
          <p:nvSpPr>
            <p:cNvPr id="257" name="Oval 55"/>
            <p:cNvSpPr>
              <a:spLocks noChangeArrowheads="1"/>
            </p:cNvSpPr>
            <p:nvPr/>
          </p:nvSpPr>
          <p:spPr bwMode="auto">
            <a:xfrm>
              <a:off x="18191163" y="4049713"/>
              <a:ext cx="1316037" cy="1317625"/>
            </a:xfrm>
            <a:prstGeom prst="ellipse">
              <a:avLst/>
            </a:prstGeom>
            <a:solidFill>
              <a:srgbClr val="FBC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58" name="Oval 56"/>
            <p:cNvSpPr>
              <a:spLocks noChangeArrowheads="1"/>
            </p:cNvSpPr>
            <p:nvPr/>
          </p:nvSpPr>
          <p:spPr bwMode="auto">
            <a:xfrm>
              <a:off x="18603913" y="4800600"/>
              <a:ext cx="138112" cy="138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59" name="Freeform 57"/>
            <p:cNvSpPr>
              <a:spLocks/>
            </p:cNvSpPr>
            <p:nvPr/>
          </p:nvSpPr>
          <p:spPr bwMode="auto">
            <a:xfrm>
              <a:off x="18603913" y="4616450"/>
              <a:ext cx="320675" cy="322263"/>
            </a:xfrm>
            <a:custGeom>
              <a:avLst/>
              <a:gdLst>
                <a:gd name="T0" fmla="*/ 0 w 21"/>
                <a:gd name="T1" fmla="*/ 6 h 21"/>
                <a:gd name="T2" fmla="*/ 15 w 21"/>
                <a:gd name="T3" fmla="*/ 21 h 21"/>
                <a:gd name="T4" fmla="*/ 21 w 21"/>
                <a:gd name="T5" fmla="*/ 21 h 21"/>
                <a:gd name="T6" fmla="*/ 0 w 21"/>
                <a:gd name="T7" fmla="*/ 0 h 21"/>
                <a:gd name="T8" fmla="*/ 0 w 21"/>
                <a:gd name="T9" fmla="*/ 6 h 21"/>
              </a:gdLst>
              <a:ahLst/>
              <a:cxnLst>
                <a:cxn ang="0">
                  <a:pos x="T0" y="T1"/>
                </a:cxn>
                <a:cxn ang="0">
                  <a:pos x="T2" y="T3"/>
                </a:cxn>
                <a:cxn ang="0">
                  <a:pos x="T4" y="T5"/>
                </a:cxn>
                <a:cxn ang="0">
                  <a:pos x="T6" y="T7"/>
                </a:cxn>
                <a:cxn ang="0">
                  <a:pos x="T8" y="T9"/>
                </a:cxn>
              </a:cxnLst>
              <a:rect l="0" t="0" r="r" b="b"/>
              <a:pathLst>
                <a:path w="21" h="21">
                  <a:moveTo>
                    <a:pt x="0" y="6"/>
                  </a:moveTo>
                  <a:cubicBezTo>
                    <a:pt x="8" y="6"/>
                    <a:pt x="15" y="13"/>
                    <a:pt x="15" y="21"/>
                  </a:cubicBezTo>
                  <a:cubicBezTo>
                    <a:pt x="21" y="21"/>
                    <a:pt x="21" y="21"/>
                    <a:pt x="21" y="21"/>
                  </a:cubicBezTo>
                  <a:cubicBezTo>
                    <a:pt x="21" y="9"/>
                    <a:pt x="11" y="0"/>
                    <a:pt x="0" y="0"/>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60" name="Freeform 58"/>
            <p:cNvSpPr>
              <a:spLocks/>
            </p:cNvSpPr>
            <p:nvPr/>
          </p:nvSpPr>
          <p:spPr bwMode="auto">
            <a:xfrm>
              <a:off x="18603913" y="4432300"/>
              <a:ext cx="490537" cy="506413"/>
            </a:xfrm>
            <a:custGeom>
              <a:avLst/>
              <a:gdLst>
                <a:gd name="T0" fmla="*/ 0 w 32"/>
                <a:gd name="T1" fmla="*/ 7 h 33"/>
                <a:gd name="T2" fmla="*/ 26 w 32"/>
                <a:gd name="T3" fmla="*/ 33 h 33"/>
                <a:gd name="T4" fmla="*/ 32 w 32"/>
                <a:gd name="T5" fmla="*/ 33 h 33"/>
                <a:gd name="T6" fmla="*/ 0 w 32"/>
                <a:gd name="T7" fmla="*/ 0 h 33"/>
                <a:gd name="T8" fmla="*/ 0 w 32"/>
                <a:gd name="T9" fmla="*/ 7 h 33"/>
              </a:gdLst>
              <a:ahLst/>
              <a:cxnLst>
                <a:cxn ang="0">
                  <a:pos x="T0" y="T1"/>
                </a:cxn>
                <a:cxn ang="0">
                  <a:pos x="T2" y="T3"/>
                </a:cxn>
                <a:cxn ang="0">
                  <a:pos x="T4" y="T5"/>
                </a:cxn>
                <a:cxn ang="0">
                  <a:pos x="T6" y="T7"/>
                </a:cxn>
                <a:cxn ang="0">
                  <a:pos x="T8" y="T9"/>
                </a:cxn>
              </a:cxnLst>
              <a:rect l="0" t="0" r="r" b="b"/>
              <a:pathLst>
                <a:path w="32" h="33">
                  <a:moveTo>
                    <a:pt x="0" y="7"/>
                  </a:moveTo>
                  <a:cubicBezTo>
                    <a:pt x="14" y="7"/>
                    <a:pt x="26" y="19"/>
                    <a:pt x="26" y="33"/>
                  </a:cubicBezTo>
                  <a:cubicBezTo>
                    <a:pt x="32" y="33"/>
                    <a:pt x="32" y="33"/>
                    <a:pt x="32" y="33"/>
                  </a:cubicBezTo>
                  <a:cubicBezTo>
                    <a:pt x="32" y="15"/>
                    <a:pt x="18" y="0"/>
                    <a:pt x="0" y="0"/>
                  </a:cubicBez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671" name="กลุ่ม 670"/>
          <p:cNvGrpSpPr/>
          <p:nvPr/>
        </p:nvGrpSpPr>
        <p:grpSpPr>
          <a:xfrm>
            <a:off x="5008685" y="3184770"/>
            <a:ext cx="658019" cy="658812"/>
            <a:chOff x="9799638" y="5994400"/>
            <a:chExt cx="1316037" cy="1317625"/>
          </a:xfrm>
        </p:grpSpPr>
        <p:sp>
          <p:nvSpPr>
            <p:cNvPr id="261" name="Oval 59"/>
            <p:cNvSpPr>
              <a:spLocks noChangeArrowheads="1"/>
            </p:cNvSpPr>
            <p:nvPr/>
          </p:nvSpPr>
          <p:spPr bwMode="auto">
            <a:xfrm>
              <a:off x="9799638" y="5994400"/>
              <a:ext cx="1316037" cy="1317625"/>
            </a:xfrm>
            <a:prstGeom prst="ellipse">
              <a:avLst/>
            </a:prstGeom>
            <a:solidFill>
              <a:srgbClr val="49B7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62" name="Freeform 60"/>
            <p:cNvSpPr>
              <a:spLocks/>
            </p:cNvSpPr>
            <p:nvPr/>
          </p:nvSpPr>
          <p:spPr bwMode="auto">
            <a:xfrm>
              <a:off x="10304463" y="6408738"/>
              <a:ext cx="306387" cy="488950"/>
            </a:xfrm>
            <a:custGeom>
              <a:avLst/>
              <a:gdLst>
                <a:gd name="T0" fmla="*/ 193 w 193"/>
                <a:gd name="T1" fmla="*/ 0 h 308"/>
                <a:gd name="T2" fmla="*/ 135 w 193"/>
                <a:gd name="T3" fmla="*/ 0 h 308"/>
                <a:gd name="T4" fmla="*/ 97 w 193"/>
                <a:gd name="T5" fmla="*/ 58 h 308"/>
                <a:gd name="T6" fmla="*/ 0 w 193"/>
                <a:gd name="T7" fmla="*/ 58 h 308"/>
                <a:gd name="T8" fmla="*/ 0 w 193"/>
                <a:gd name="T9" fmla="*/ 135 h 308"/>
                <a:gd name="T10" fmla="*/ 58 w 193"/>
                <a:gd name="T11" fmla="*/ 135 h 308"/>
                <a:gd name="T12" fmla="*/ 0 w 193"/>
                <a:gd name="T13" fmla="*/ 250 h 308"/>
                <a:gd name="T14" fmla="*/ 0 w 193"/>
                <a:gd name="T15" fmla="*/ 308 h 308"/>
                <a:gd name="T16" fmla="*/ 58 w 193"/>
                <a:gd name="T17" fmla="*/ 308 h 308"/>
                <a:gd name="T18" fmla="*/ 87 w 193"/>
                <a:gd name="T19" fmla="*/ 241 h 308"/>
                <a:gd name="T20" fmla="*/ 193 w 193"/>
                <a:gd name="T21" fmla="*/ 241 h 308"/>
                <a:gd name="T22" fmla="*/ 193 w 193"/>
                <a:gd name="T23" fmla="*/ 164 h 308"/>
                <a:gd name="T24" fmla="*/ 135 w 193"/>
                <a:gd name="T25" fmla="*/ 164 h 308"/>
                <a:gd name="T26" fmla="*/ 193 w 193"/>
                <a:gd name="T27" fmla="*/ 48 h 308"/>
                <a:gd name="T28" fmla="*/ 193 w 193"/>
                <a:gd name="T2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308">
                  <a:moveTo>
                    <a:pt x="193" y="0"/>
                  </a:moveTo>
                  <a:lnTo>
                    <a:pt x="135" y="0"/>
                  </a:lnTo>
                  <a:lnTo>
                    <a:pt x="97" y="58"/>
                  </a:lnTo>
                  <a:lnTo>
                    <a:pt x="0" y="58"/>
                  </a:lnTo>
                  <a:lnTo>
                    <a:pt x="0" y="135"/>
                  </a:lnTo>
                  <a:lnTo>
                    <a:pt x="58" y="135"/>
                  </a:lnTo>
                  <a:lnTo>
                    <a:pt x="0" y="250"/>
                  </a:lnTo>
                  <a:lnTo>
                    <a:pt x="0" y="308"/>
                  </a:lnTo>
                  <a:lnTo>
                    <a:pt x="58" y="308"/>
                  </a:lnTo>
                  <a:lnTo>
                    <a:pt x="87" y="241"/>
                  </a:lnTo>
                  <a:lnTo>
                    <a:pt x="193" y="241"/>
                  </a:lnTo>
                  <a:lnTo>
                    <a:pt x="193" y="164"/>
                  </a:lnTo>
                  <a:lnTo>
                    <a:pt x="135" y="164"/>
                  </a:lnTo>
                  <a:lnTo>
                    <a:pt x="193" y="48"/>
                  </a:lnTo>
                  <a:lnTo>
                    <a:pt x="1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2091" name="กลุ่ม 2090"/>
          <p:cNvGrpSpPr/>
          <p:nvPr/>
        </p:nvGrpSpPr>
        <p:grpSpPr>
          <a:xfrm>
            <a:off x="7106565" y="5129458"/>
            <a:ext cx="658019" cy="658812"/>
            <a:chOff x="13995400" y="9883775"/>
            <a:chExt cx="1316037" cy="1317625"/>
          </a:xfrm>
        </p:grpSpPr>
        <p:sp>
          <p:nvSpPr>
            <p:cNvPr id="263" name="Oval 61"/>
            <p:cNvSpPr>
              <a:spLocks noChangeArrowheads="1"/>
            </p:cNvSpPr>
            <p:nvPr/>
          </p:nvSpPr>
          <p:spPr bwMode="auto">
            <a:xfrm>
              <a:off x="13995400" y="9883775"/>
              <a:ext cx="1316037" cy="1317625"/>
            </a:xfrm>
            <a:prstGeom prst="ellipse">
              <a:avLst/>
            </a:prstGeom>
            <a:solidFill>
              <a:srgbClr val="F04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64" name="Freeform 62"/>
            <p:cNvSpPr>
              <a:spLocks noEditPoints="1"/>
            </p:cNvSpPr>
            <p:nvPr/>
          </p:nvSpPr>
          <p:spPr bwMode="auto">
            <a:xfrm>
              <a:off x="14377988" y="10328275"/>
              <a:ext cx="550862" cy="428625"/>
            </a:xfrm>
            <a:custGeom>
              <a:avLst/>
              <a:gdLst>
                <a:gd name="T0" fmla="*/ 18 w 36"/>
                <a:gd name="T1" fmla="*/ 0 h 28"/>
                <a:gd name="T2" fmla="*/ 10 w 36"/>
                <a:gd name="T3" fmla="*/ 8 h 28"/>
                <a:gd name="T4" fmla="*/ 10 w 36"/>
                <a:gd name="T5" fmla="*/ 19 h 28"/>
                <a:gd name="T6" fmla="*/ 8 w 36"/>
                <a:gd name="T7" fmla="*/ 21 h 28"/>
                <a:gd name="T8" fmla="*/ 6 w 36"/>
                <a:gd name="T9" fmla="*/ 19 h 28"/>
                <a:gd name="T10" fmla="*/ 6 w 36"/>
                <a:gd name="T11" fmla="*/ 14 h 28"/>
                <a:gd name="T12" fmla="*/ 0 w 36"/>
                <a:gd name="T13" fmla="*/ 14 h 28"/>
                <a:gd name="T14" fmla="*/ 0 w 36"/>
                <a:gd name="T15" fmla="*/ 19 h 28"/>
                <a:gd name="T16" fmla="*/ 8 w 36"/>
                <a:gd name="T17" fmla="*/ 28 h 28"/>
                <a:gd name="T18" fmla="*/ 16 w 36"/>
                <a:gd name="T19" fmla="*/ 19 h 28"/>
                <a:gd name="T20" fmla="*/ 16 w 36"/>
                <a:gd name="T21" fmla="*/ 8 h 28"/>
                <a:gd name="T22" fmla="*/ 18 w 36"/>
                <a:gd name="T23" fmla="*/ 6 h 28"/>
                <a:gd name="T24" fmla="*/ 20 w 36"/>
                <a:gd name="T25" fmla="*/ 8 h 28"/>
                <a:gd name="T26" fmla="*/ 20 w 36"/>
                <a:gd name="T27" fmla="*/ 10 h 28"/>
                <a:gd name="T28" fmla="*/ 22 w 36"/>
                <a:gd name="T29" fmla="*/ 11 h 28"/>
                <a:gd name="T30" fmla="*/ 26 w 36"/>
                <a:gd name="T31" fmla="*/ 10 h 28"/>
                <a:gd name="T32" fmla="*/ 26 w 36"/>
                <a:gd name="T33" fmla="*/ 8 h 28"/>
                <a:gd name="T34" fmla="*/ 18 w 36"/>
                <a:gd name="T35" fmla="*/ 0 h 28"/>
                <a:gd name="T36" fmla="*/ 20 w 36"/>
                <a:gd name="T37" fmla="*/ 14 h 28"/>
                <a:gd name="T38" fmla="*/ 20 w 36"/>
                <a:gd name="T39" fmla="*/ 19 h 28"/>
                <a:gd name="T40" fmla="*/ 28 w 36"/>
                <a:gd name="T41" fmla="*/ 28 h 28"/>
                <a:gd name="T42" fmla="*/ 36 w 36"/>
                <a:gd name="T43" fmla="*/ 19 h 28"/>
                <a:gd name="T44" fmla="*/ 36 w 36"/>
                <a:gd name="T45" fmla="*/ 14 h 28"/>
                <a:gd name="T46" fmla="*/ 30 w 36"/>
                <a:gd name="T47" fmla="*/ 14 h 28"/>
                <a:gd name="T48" fmla="*/ 30 w 36"/>
                <a:gd name="T49" fmla="*/ 19 h 28"/>
                <a:gd name="T50" fmla="*/ 28 w 36"/>
                <a:gd name="T51" fmla="*/ 21 h 28"/>
                <a:gd name="T52" fmla="*/ 26 w 36"/>
                <a:gd name="T53" fmla="*/ 19 h 28"/>
                <a:gd name="T54" fmla="*/ 26 w 36"/>
                <a:gd name="T55" fmla="*/ 14 h 28"/>
                <a:gd name="T56" fmla="*/ 22 w 36"/>
                <a:gd name="T57" fmla="*/ 15 h 28"/>
                <a:gd name="T58" fmla="*/ 20 w 36"/>
                <a:gd name="T5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28">
                  <a:moveTo>
                    <a:pt x="18" y="0"/>
                  </a:moveTo>
                  <a:cubicBezTo>
                    <a:pt x="13" y="0"/>
                    <a:pt x="10" y="3"/>
                    <a:pt x="10" y="8"/>
                  </a:cubicBezTo>
                  <a:cubicBezTo>
                    <a:pt x="10" y="19"/>
                    <a:pt x="10" y="19"/>
                    <a:pt x="10" y="19"/>
                  </a:cubicBezTo>
                  <a:cubicBezTo>
                    <a:pt x="10" y="20"/>
                    <a:pt x="9" y="21"/>
                    <a:pt x="8" y="21"/>
                  </a:cubicBezTo>
                  <a:cubicBezTo>
                    <a:pt x="7" y="21"/>
                    <a:pt x="6" y="20"/>
                    <a:pt x="6" y="19"/>
                  </a:cubicBezTo>
                  <a:cubicBezTo>
                    <a:pt x="6" y="14"/>
                    <a:pt x="6" y="14"/>
                    <a:pt x="6" y="14"/>
                  </a:cubicBezTo>
                  <a:cubicBezTo>
                    <a:pt x="0" y="14"/>
                    <a:pt x="0" y="14"/>
                    <a:pt x="0" y="14"/>
                  </a:cubicBezTo>
                  <a:cubicBezTo>
                    <a:pt x="0" y="19"/>
                    <a:pt x="0" y="19"/>
                    <a:pt x="0" y="19"/>
                  </a:cubicBezTo>
                  <a:cubicBezTo>
                    <a:pt x="0" y="24"/>
                    <a:pt x="3" y="28"/>
                    <a:pt x="8" y="28"/>
                  </a:cubicBezTo>
                  <a:cubicBezTo>
                    <a:pt x="12" y="28"/>
                    <a:pt x="16" y="24"/>
                    <a:pt x="16" y="19"/>
                  </a:cubicBezTo>
                  <a:cubicBezTo>
                    <a:pt x="16" y="8"/>
                    <a:pt x="16" y="8"/>
                    <a:pt x="16" y="8"/>
                  </a:cubicBezTo>
                  <a:cubicBezTo>
                    <a:pt x="16" y="7"/>
                    <a:pt x="17" y="6"/>
                    <a:pt x="18" y="6"/>
                  </a:cubicBezTo>
                  <a:cubicBezTo>
                    <a:pt x="19" y="6"/>
                    <a:pt x="20" y="7"/>
                    <a:pt x="20" y="8"/>
                  </a:cubicBezTo>
                  <a:cubicBezTo>
                    <a:pt x="20" y="10"/>
                    <a:pt x="20" y="10"/>
                    <a:pt x="20" y="10"/>
                  </a:cubicBezTo>
                  <a:cubicBezTo>
                    <a:pt x="22" y="11"/>
                    <a:pt x="22" y="11"/>
                    <a:pt x="22" y="11"/>
                  </a:cubicBezTo>
                  <a:cubicBezTo>
                    <a:pt x="26" y="10"/>
                    <a:pt x="26" y="10"/>
                    <a:pt x="26" y="10"/>
                  </a:cubicBezTo>
                  <a:cubicBezTo>
                    <a:pt x="26" y="8"/>
                    <a:pt x="26" y="8"/>
                    <a:pt x="26" y="8"/>
                  </a:cubicBezTo>
                  <a:cubicBezTo>
                    <a:pt x="26" y="3"/>
                    <a:pt x="22" y="0"/>
                    <a:pt x="18" y="0"/>
                  </a:cubicBezTo>
                  <a:close/>
                  <a:moveTo>
                    <a:pt x="20" y="14"/>
                  </a:moveTo>
                  <a:cubicBezTo>
                    <a:pt x="20" y="19"/>
                    <a:pt x="20" y="19"/>
                    <a:pt x="20" y="19"/>
                  </a:cubicBezTo>
                  <a:cubicBezTo>
                    <a:pt x="20" y="24"/>
                    <a:pt x="23" y="28"/>
                    <a:pt x="28" y="28"/>
                  </a:cubicBezTo>
                  <a:cubicBezTo>
                    <a:pt x="32" y="28"/>
                    <a:pt x="36" y="24"/>
                    <a:pt x="36" y="19"/>
                  </a:cubicBezTo>
                  <a:cubicBezTo>
                    <a:pt x="36" y="14"/>
                    <a:pt x="36" y="14"/>
                    <a:pt x="36" y="14"/>
                  </a:cubicBezTo>
                  <a:cubicBezTo>
                    <a:pt x="30" y="14"/>
                    <a:pt x="30" y="14"/>
                    <a:pt x="30" y="14"/>
                  </a:cubicBezTo>
                  <a:cubicBezTo>
                    <a:pt x="30" y="19"/>
                    <a:pt x="30" y="19"/>
                    <a:pt x="30" y="19"/>
                  </a:cubicBezTo>
                  <a:cubicBezTo>
                    <a:pt x="30" y="21"/>
                    <a:pt x="29" y="21"/>
                    <a:pt x="28" y="21"/>
                  </a:cubicBezTo>
                  <a:cubicBezTo>
                    <a:pt x="27" y="21"/>
                    <a:pt x="26" y="21"/>
                    <a:pt x="26" y="19"/>
                  </a:cubicBezTo>
                  <a:cubicBezTo>
                    <a:pt x="26" y="14"/>
                    <a:pt x="26" y="14"/>
                    <a:pt x="26" y="14"/>
                  </a:cubicBezTo>
                  <a:cubicBezTo>
                    <a:pt x="22" y="15"/>
                    <a:pt x="22" y="15"/>
                    <a:pt x="22" y="15"/>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2090" name="กลุ่ม 2089"/>
          <p:cNvGrpSpPr/>
          <p:nvPr/>
        </p:nvGrpSpPr>
        <p:grpSpPr>
          <a:xfrm>
            <a:off x="6057229" y="5129458"/>
            <a:ext cx="658812" cy="658812"/>
            <a:chOff x="11896725" y="9883775"/>
            <a:chExt cx="1317625" cy="1317625"/>
          </a:xfrm>
        </p:grpSpPr>
        <p:sp>
          <p:nvSpPr>
            <p:cNvPr id="265" name="Oval 63"/>
            <p:cNvSpPr>
              <a:spLocks noChangeArrowheads="1"/>
            </p:cNvSpPr>
            <p:nvPr/>
          </p:nvSpPr>
          <p:spPr bwMode="auto">
            <a:xfrm>
              <a:off x="11896725" y="9883775"/>
              <a:ext cx="1317625" cy="1317625"/>
            </a:xfrm>
            <a:prstGeom prst="ellipse">
              <a:avLst/>
            </a:prstGeom>
            <a:solidFill>
              <a:srgbClr val="38A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66" name="Freeform 64"/>
            <p:cNvSpPr>
              <a:spLocks/>
            </p:cNvSpPr>
            <p:nvPr/>
          </p:nvSpPr>
          <p:spPr bwMode="auto">
            <a:xfrm>
              <a:off x="12311063" y="10344150"/>
              <a:ext cx="198437" cy="182563"/>
            </a:xfrm>
            <a:custGeom>
              <a:avLst/>
              <a:gdLst>
                <a:gd name="T0" fmla="*/ 125 w 125"/>
                <a:gd name="T1" fmla="*/ 115 h 115"/>
                <a:gd name="T2" fmla="*/ 125 w 125"/>
                <a:gd name="T3" fmla="*/ 0 h 115"/>
                <a:gd name="T4" fmla="*/ 0 w 125"/>
                <a:gd name="T5" fmla="*/ 9 h 115"/>
                <a:gd name="T6" fmla="*/ 0 w 125"/>
                <a:gd name="T7" fmla="*/ 115 h 115"/>
                <a:gd name="T8" fmla="*/ 125 w 125"/>
                <a:gd name="T9" fmla="*/ 115 h 115"/>
              </a:gdLst>
              <a:ahLst/>
              <a:cxnLst>
                <a:cxn ang="0">
                  <a:pos x="T0" y="T1"/>
                </a:cxn>
                <a:cxn ang="0">
                  <a:pos x="T2" y="T3"/>
                </a:cxn>
                <a:cxn ang="0">
                  <a:pos x="T4" y="T5"/>
                </a:cxn>
                <a:cxn ang="0">
                  <a:pos x="T6" y="T7"/>
                </a:cxn>
                <a:cxn ang="0">
                  <a:pos x="T8" y="T9"/>
                </a:cxn>
              </a:cxnLst>
              <a:rect l="0" t="0" r="r" b="b"/>
              <a:pathLst>
                <a:path w="125" h="115">
                  <a:moveTo>
                    <a:pt x="125" y="115"/>
                  </a:moveTo>
                  <a:lnTo>
                    <a:pt x="125" y="0"/>
                  </a:lnTo>
                  <a:lnTo>
                    <a:pt x="0" y="9"/>
                  </a:lnTo>
                  <a:lnTo>
                    <a:pt x="0" y="115"/>
                  </a:lnTo>
                  <a:lnTo>
                    <a:pt x="125"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67" name="Freeform 65"/>
            <p:cNvSpPr>
              <a:spLocks/>
            </p:cNvSpPr>
            <p:nvPr/>
          </p:nvSpPr>
          <p:spPr bwMode="auto">
            <a:xfrm>
              <a:off x="12311063" y="10542588"/>
              <a:ext cx="198437" cy="200025"/>
            </a:xfrm>
            <a:custGeom>
              <a:avLst/>
              <a:gdLst>
                <a:gd name="T0" fmla="*/ 0 w 125"/>
                <a:gd name="T1" fmla="*/ 0 h 126"/>
                <a:gd name="T2" fmla="*/ 0 w 125"/>
                <a:gd name="T3" fmla="*/ 106 h 126"/>
                <a:gd name="T4" fmla="*/ 125 w 125"/>
                <a:gd name="T5" fmla="*/ 126 h 126"/>
                <a:gd name="T6" fmla="*/ 125 w 125"/>
                <a:gd name="T7" fmla="*/ 0 h 126"/>
                <a:gd name="T8" fmla="*/ 0 w 125"/>
                <a:gd name="T9" fmla="*/ 0 h 126"/>
              </a:gdLst>
              <a:ahLst/>
              <a:cxnLst>
                <a:cxn ang="0">
                  <a:pos x="T0" y="T1"/>
                </a:cxn>
                <a:cxn ang="0">
                  <a:pos x="T2" y="T3"/>
                </a:cxn>
                <a:cxn ang="0">
                  <a:pos x="T4" y="T5"/>
                </a:cxn>
                <a:cxn ang="0">
                  <a:pos x="T6" y="T7"/>
                </a:cxn>
                <a:cxn ang="0">
                  <a:pos x="T8" y="T9"/>
                </a:cxn>
              </a:cxnLst>
              <a:rect l="0" t="0" r="r" b="b"/>
              <a:pathLst>
                <a:path w="125" h="126">
                  <a:moveTo>
                    <a:pt x="0" y="0"/>
                  </a:moveTo>
                  <a:lnTo>
                    <a:pt x="0" y="106"/>
                  </a:lnTo>
                  <a:lnTo>
                    <a:pt x="125" y="126"/>
                  </a:lnTo>
                  <a:lnTo>
                    <a:pt x="1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68" name="Freeform 66"/>
            <p:cNvSpPr>
              <a:spLocks/>
            </p:cNvSpPr>
            <p:nvPr/>
          </p:nvSpPr>
          <p:spPr bwMode="auto">
            <a:xfrm>
              <a:off x="12525375" y="10542588"/>
              <a:ext cx="260350" cy="230188"/>
            </a:xfrm>
            <a:custGeom>
              <a:avLst/>
              <a:gdLst>
                <a:gd name="T0" fmla="*/ 0 w 164"/>
                <a:gd name="T1" fmla="*/ 0 h 145"/>
                <a:gd name="T2" fmla="*/ 0 w 164"/>
                <a:gd name="T3" fmla="*/ 126 h 145"/>
                <a:gd name="T4" fmla="*/ 164 w 164"/>
                <a:gd name="T5" fmla="*/ 145 h 145"/>
                <a:gd name="T6" fmla="*/ 164 w 164"/>
                <a:gd name="T7" fmla="*/ 0 h 145"/>
                <a:gd name="T8" fmla="*/ 0 w 164"/>
                <a:gd name="T9" fmla="*/ 0 h 145"/>
              </a:gdLst>
              <a:ahLst/>
              <a:cxnLst>
                <a:cxn ang="0">
                  <a:pos x="T0" y="T1"/>
                </a:cxn>
                <a:cxn ang="0">
                  <a:pos x="T2" y="T3"/>
                </a:cxn>
                <a:cxn ang="0">
                  <a:pos x="T4" y="T5"/>
                </a:cxn>
                <a:cxn ang="0">
                  <a:pos x="T6" y="T7"/>
                </a:cxn>
                <a:cxn ang="0">
                  <a:pos x="T8" y="T9"/>
                </a:cxn>
              </a:cxnLst>
              <a:rect l="0" t="0" r="r" b="b"/>
              <a:pathLst>
                <a:path w="164" h="145">
                  <a:moveTo>
                    <a:pt x="0" y="0"/>
                  </a:moveTo>
                  <a:lnTo>
                    <a:pt x="0" y="126"/>
                  </a:lnTo>
                  <a:lnTo>
                    <a:pt x="164" y="145"/>
                  </a:lnTo>
                  <a:lnTo>
                    <a:pt x="16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69" name="Freeform 67"/>
            <p:cNvSpPr>
              <a:spLocks/>
            </p:cNvSpPr>
            <p:nvPr/>
          </p:nvSpPr>
          <p:spPr bwMode="auto">
            <a:xfrm>
              <a:off x="12525375" y="10298113"/>
              <a:ext cx="260350" cy="228600"/>
            </a:xfrm>
            <a:custGeom>
              <a:avLst/>
              <a:gdLst>
                <a:gd name="T0" fmla="*/ 164 w 164"/>
                <a:gd name="T1" fmla="*/ 144 h 144"/>
                <a:gd name="T2" fmla="*/ 164 w 164"/>
                <a:gd name="T3" fmla="*/ 0 h 144"/>
                <a:gd name="T4" fmla="*/ 0 w 164"/>
                <a:gd name="T5" fmla="*/ 19 h 144"/>
                <a:gd name="T6" fmla="*/ 0 w 164"/>
                <a:gd name="T7" fmla="*/ 144 h 144"/>
                <a:gd name="T8" fmla="*/ 164 w 164"/>
                <a:gd name="T9" fmla="*/ 144 h 144"/>
              </a:gdLst>
              <a:ahLst/>
              <a:cxnLst>
                <a:cxn ang="0">
                  <a:pos x="T0" y="T1"/>
                </a:cxn>
                <a:cxn ang="0">
                  <a:pos x="T2" y="T3"/>
                </a:cxn>
                <a:cxn ang="0">
                  <a:pos x="T4" y="T5"/>
                </a:cxn>
                <a:cxn ang="0">
                  <a:pos x="T6" y="T7"/>
                </a:cxn>
                <a:cxn ang="0">
                  <a:pos x="T8" y="T9"/>
                </a:cxn>
              </a:cxnLst>
              <a:rect l="0" t="0" r="r" b="b"/>
              <a:pathLst>
                <a:path w="164" h="144">
                  <a:moveTo>
                    <a:pt x="164" y="144"/>
                  </a:moveTo>
                  <a:lnTo>
                    <a:pt x="164" y="0"/>
                  </a:lnTo>
                  <a:lnTo>
                    <a:pt x="0" y="19"/>
                  </a:lnTo>
                  <a:lnTo>
                    <a:pt x="0" y="144"/>
                  </a:lnTo>
                  <a:lnTo>
                    <a:pt x="164"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2089" name="กลุ่ม 2088"/>
          <p:cNvGrpSpPr/>
          <p:nvPr/>
        </p:nvGrpSpPr>
        <p:grpSpPr>
          <a:xfrm>
            <a:off x="5008685" y="5129458"/>
            <a:ext cx="658019" cy="658812"/>
            <a:chOff x="9799638" y="9883775"/>
            <a:chExt cx="1316037" cy="1317625"/>
          </a:xfrm>
        </p:grpSpPr>
        <p:sp>
          <p:nvSpPr>
            <p:cNvPr id="270" name="Oval 68"/>
            <p:cNvSpPr>
              <a:spLocks noChangeArrowheads="1"/>
            </p:cNvSpPr>
            <p:nvPr/>
          </p:nvSpPr>
          <p:spPr bwMode="auto">
            <a:xfrm>
              <a:off x="9799638" y="9883775"/>
              <a:ext cx="1316037" cy="1317625"/>
            </a:xfrm>
            <a:prstGeom prst="ellipse">
              <a:avLst/>
            </a:pr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71" name="Freeform 69"/>
            <p:cNvSpPr>
              <a:spLocks/>
            </p:cNvSpPr>
            <p:nvPr/>
          </p:nvSpPr>
          <p:spPr bwMode="auto">
            <a:xfrm>
              <a:off x="10212388" y="10374313"/>
              <a:ext cx="474662" cy="444500"/>
            </a:xfrm>
            <a:custGeom>
              <a:avLst/>
              <a:gdLst>
                <a:gd name="T0" fmla="*/ 31 w 31"/>
                <a:gd name="T1" fmla="*/ 19 h 29"/>
                <a:gd name="T2" fmla="*/ 22 w 31"/>
                <a:gd name="T3" fmla="*/ 28 h 29"/>
                <a:gd name="T4" fmla="*/ 15 w 31"/>
                <a:gd name="T5" fmla="*/ 27 h 29"/>
                <a:gd name="T6" fmla="*/ 11 w 31"/>
                <a:gd name="T7" fmla="*/ 28 h 29"/>
                <a:gd name="T8" fmla="*/ 5 w 31"/>
                <a:gd name="T9" fmla="*/ 24 h 29"/>
                <a:gd name="T10" fmla="*/ 2 w 31"/>
                <a:gd name="T11" fmla="*/ 20 h 29"/>
                <a:gd name="T12" fmla="*/ 1 w 31"/>
                <a:gd name="T13" fmla="*/ 8 h 29"/>
                <a:gd name="T14" fmla="*/ 7 w 31"/>
                <a:gd name="T15" fmla="*/ 2 h 29"/>
                <a:gd name="T16" fmla="*/ 15 w 31"/>
                <a:gd name="T17" fmla="*/ 3 h 29"/>
                <a:gd name="T18" fmla="*/ 19 w 31"/>
                <a:gd name="T19" fmla="*/ 2 h 29"/>
                <a:gd name="T20" fmla="*/ 30 w 31"/>
                <a:gd name="T21" fmla="*/ 5 h 29"/>
                <a:gd name="T22" fmla="*/ 30 w 31"/>
                <a:gd name="T23" fmla="*/ 5 h 29"/>
                <a:gd name="T24" fmla="*/ 31 w 31"/>
                <a:gd name="T25" fmla="*/ 19 h 29"/>
                <a:gd name="T26" fmla="*/ 31 w 31"/>
                <a:gd name="T2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9">
                  <a:moveTo>
                    <a:pt x="31" y="19"/>
                  </a:moveTo>
                  <a:cubicBezTo>
                    <a:pt x="29" y="23"/>
                    <a:pt x="26" y="29"/>
                    <a:pt x="22" y="28"/>
                  </a:cubicBezTo>
                  <a:cubicBezTo>
                    <a:pt x="19" y="28"/>
                    <a:pt x="18" y="26"/>
                    <a:pt x="15" y="27"/>
                  </a:cubicBezTo>
                  <a:cubicBezTo>
                    <a:pt x="13" y="27"/>
                    <a:pt x="12" y="28"/>
                    <a:pt x="11" y="28"/>
                  </a:cubicBezTo>
                  <a:cubicBezTo>
                    <a:pt x="8" y="28"/>
                    <a:pt x="6" y="26"/>
                    <a:pt x="5" y="24"/>
                  </a:cubicBezTo>
                  <a:cubicBezTo>
                    <a:pt x="4" y="23"/>
                    <a:pt x="3" y="21"/>
                    <a:pt x="2" y="20"/>
                  </a:cubicBezTo>
                  <a:cubicBezTo>
                    <a:pt x="1" y="16"/>
                    <a:pt x="0" y="12"/>
                    <a:pt x="1" y="8"/>
                  </a:cubicBezTo>
                  <a:cubicBezTo>
                    <a:pt x="2" y="5"/>
                    <a:pt x="4" y="3"/>
                    <a:pt x="7" y="2"/>
                  </a:cubicBezTo>
                  <a:cubicBezTo>
                    <a:pt x="11" y="0"/>
                    <a:pt x="14" y="2"/>
                    <a:pt x="15" y="3"/>
                  </a:cubicBezTo>
                  <a:cubicBezTo>
                    <a:pt x="17" y="3"/>
                    <a:pt x="17" y="2"/>
                    <a:pt x="19" y="2"/>
                  </a:cubicBezTo>
                  <a:cubicBezTo>
                    <a:pt x="22" y="1"/>
                    <a:pt x="27" y="1"/>
                    <a:pt x="30" y="5"/>
                  </a:cubicBezTo>
                  <a:cubicBezTo>
                    <a:pt x="30" y="5"/>
                    <a:pt x="30" y="5"/>
                    <a:pt x="30" y="5"/>
                  </a:cubicBezTo>
                  <a:cubicBezTo>
                    <a:pt x="24" y="9"/>
                    <a:pt x="25" y="15"/>
                    <a:pt x="31" y="19"/>
                  </a:cubicBezTo>
                  <a:cubicBezTo>
                    <a:pt x="31" y="19"/>
                    <a:pt x="31" y="19"/>
                    <a:pt x="3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272" name="Freeform 70"/>
            <p:cNvSpPr>
              <a:spLocks/>
            </p:cNvSpPr>
            <p:nvPr/>
          </p:nvSpPr>
          <p:spPr bwMode="auto">
            <a:xfrm>
              <a:off x="10442575" y="10266363"/>
              <a:ext cx="122237" cy="138113"/>
            </a:xfrm>
            <a:custGeom>
              <a:avLst/>
              <a:gdLst>
                <a:gd name="T0" fmla="*/ 8 w 8"/>
                <a:gd name="T1" fmla="*/ 0 h 9"/>
                <a:gd name="T2" fmla="*/ 8 w 8"/>
                <a:gd name="T3" fmla="*/ 2 h 9"/>
                <a:gd name="T4" fmla="*/ 1 w 8"/>
                <a:gd name="T5" fmla="*/ 9 h 9"/>
                <a:gd name="T6" fmla="*/ 1 w 8"/>
                <a:gd name="T7" fmla="*/ 9 h 9"/>
                <a:gd name="T8" fmla="*/ 0 w 8"/>
                <a:gd name="T9" fmla="*/ 7 h 9"/>
                <a:gd name="T10" fmla="*/ 7 w 8"/>
                <a:gd name="T11" fmla="*/ 0 h 9"/>
                <a:gd name="T12" fmla="*/ 8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0"/>
                  </a:moveTo>
                  <a:cubicBezTo>
                    <a:pt x="8" y="0"/>
                    <a:pt x="8" y="1"/>
                    <a:pt x="8" y="2"/>
                  </a:cubicBezTo>
                  <a:cubicBezTo>
                    <a:pt x="8" y="5"/>
                    <a:pt x="4" y="9"/>
                    <a:pt x="1" y="9"/>
                  </a:cubicBezTo>
                  <a:cubicBezTo>
                    <a:pt x="1" y="9"/>
                    <a:pt x="1" y="9"/>
                    <a:pt x="1" y="9"/>
                  </a:cubicBezTo>
                  <a:cubicBezTo>
                    <a:pt x="0" y="8"/>
                    <a:pt x="0" y="8"/>
                    <a:pt x="0" y="7"/>
                  </a:cubicBezTo>
                  <a:cubicBezTo>
                    <a:pt x="1" y="4"/>
                    <a:pt x="4" y="1"/>
                    <a:pt x="7" y="0"/>
                  </a:cubicBezTo>
                  <a:cubicBezTo>
                    <a:pt x="7" y="0"/>
                    <a:pt x="8"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2092" name="กลุ่ม 2091"/>
          <p:cNvGrpSpPr/>
          <p:nvPr/>
        </p:nvGrpSpPr>
        <p:grpSpPr>
          <a:xfrm>
            <a:off x="8155111" y="5129458"/>
            <a:ext cx="658812" cy="658812"/>
            <a:chOff x="16092488" y="9883775"/>
            <a:chExt cx="1317625" cy="1317625"/>
          </a:xfrm>
        </p:grpSpPr>
        <p:sp>
          <p:nvSpPr>
            <p:cNvPr id="275" name="Oval 71"/>
            <p:cNvSpPr>
              <a:spLocks noChangeArrowheads="1"/>
            </p:cNvSpPr>
            <p:nvPr/>
          </p:nvSpPr>
          <p:spPr bwMode="auto">
            <a:xfrm>
              <a:off x="16092488" y="9883775"/>
              <a:ext cx="1317625" cy="1317625"/>
            </a:xfrm>
            <a:prstGeom prst="ellipse">
              <a:avLst/>
            </a:prstGeom>
            <a:solidFill>
              <a:srgbClr val="82B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656" name="Freeform 72"/>
            <p:cNvSpPr>
              <a:spLocks/>
            </p:cNvSpPr>
            <p:nvPr/>
          </p:nvSpPr>
          <p:spPr bwMode="auto">
            <a:xfrm>
              <a:off x="16475075" y="10282238"/>
              <a:ext cx="582612" cy="550863"/>
            </a:xfrm>
            <a:custGeom>
              <a:avLst/>
              <a:gdLst>
                <a:gd name="T0" fmla="*/ 10 w 38"/>
                <a:gd name="T1" fmla="*/ 21 h 36"/>
                <a:gd name="T2" fmla="*/ 10 w 38"/>
                <a:gd name="T3" fmla="*/ 18 h 36"/>
                <a:gd name="T4" fmla="*/ 18 w 38"/>
                <a:gd name="T5" fmla="*/ 3 h 36"/>
                <a:gd name="T6" fmla="*/ 25 w 38"/>
                <a:gd name="T7" fmla="*/ 0 h 36"/>
                <a:gd name="T8" fmla="*/ 29 w 38"/>
                <a:gd name="T9" fmla="*/ 1 h 36"/>
                <a:gd name="T10" fmla="*/ 31 w 38"/>
                <a:gd name="T11" fmla="*/ 5 h 36"/>
                <a:gd name="T12" fmla="*/ 13 w 38"/>
                <a:gd name="T13" fmla="*/ 32 h 36"/>
                <a:gd name="T14" fmla="*/ 7 w 38"/>
                <a:gd name="T15" fmla="*/ 9 h 36"/>
                <a:gd name="T16" fmla="*/ 8 w 38"/>
                <a:gd name="T17" fmla="*/ 10 h 36"/>
                <a:gd name="T18" fmla="*/ 10 w 38"/>
                <a:gd name="T19" fmla="*/ 21 h 36"/>
                <a:gd name="T20" fmla="*/ 10 w 38"/>
                <a:gd name="T21"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6">
                  <a:moveTo>
                    <a:pt x="10" y="21"/>
                  </a:moveTo>
                  <a:cubicBezTo>
                    <a:pt x="10" y="20"/>
                    <a:pt x="10" y="19"/>
                    <a:pt x="10" y="18"/>
                  </a:cubicBezTo>
                  <a:cubicBezTo>
                    <a:pt x="11" y="12"/>
                    <a:pt x="13" y="7"/>
                    <a:pt x="18" y="3"/>
                  </a:cubicBezTo>
                  <a:cubicBezTo>
                    <a:pt x="20" y="1"/>
                    <a:pt x="21" y="1"/>
                    <a:pt x="25" y="0"/>
                  </a:cubicBezTo>
                  <a:cubicBezTo>
                    <a:pt x="27" y="0"/>
                    <a:pt x="28" y="0"/>
                    <a:pt x="29" y="1"/>
                  </a:cubicBezTo>
                  <a:cubicBezTo>
                    <a:pt x="30" y="2"/>
                    <a:pt x="30" y="4"/>
                    <a:pt x="31" y="5"/>
                  </a:cubicBezTo>
                  <a:cubicBezTo>
                    <a:pt x="38" y="27"/>
                    <a:pt x="24" y="36"/>
                    <a:pt x="13" y="32"/>
                  </a:cubicBezTo>
                  <a:cubicBezTo>
                    <a:pt x="3" y="29"/>
                    <a:pt x="0" y="16"/>
                    <a:pt x="7" y="9"/>
                  </a:cubicBezTo>
                  <a:cubicBezTo>
                    <a:pt x="8" y="8"/>
                    <a:pt x="8" y="9"/>
                    <a:pt x="8" y="10"/>
                  </a:cubicBezTo>
                  <a:cubicBezTo>
                    <a:pt x="8" y="11"/>
                    <a:pt x="6" y="17"/>
                    <a:pt x="10" y="21"/>
                  </a:cubicBezTo>
                  <a:cubicBezTo>
                    <a:pt x="10" y="21"/>
                    <a:pt x="10" y="21"/>
                    <a:pt x="1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grpSp>
        <p:nvGrpSpPr>
          <p:cNvPr id="2093" name="กลุ่ม 2092"/>
          <p:cNvGrpSpPr/>
          <p:nvPr/>
        </p:nvGrpSpPr>
        <p:grpSpPr>
          <a:xfrm>
            <a:off x="9204447" y="5129458"/>
            <a:ext cx="658019" cy="658812"/>
            <a:chOff x="18191163" y="9883775"/>
            <a:chExt cx="1316037" cy="1317625"/>
          </a:xfrm>
        </p:grpSpPr>
        <p:sp>
          <p:nvSpPr>
            <p:cNvPr id="657" name="Oval 73"/>
            <p:cNvSpPr>
              <a:spLocks noChangeArrowheads="1"/>
            </p:cNvSpPr>
            <p:nvPr/>
          </p:nvSpPr>
          <p:spPr bwMode="auto">
            <a:xfrm>
              <a:off x="18191163" y="9883775"/>
              <a:ext cx="1316037" cy="1317625"/>
            </a:xfrm>
            <a:prstGeom prst="ellipse">
              <a:avLst/>
            </a:prstGeom>
            <a:solidFill>
              <a:srgbClr val="53A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658" name="Freeform 74"/>
            <p:cNvSpPr>
              <a:spLocks/>
            </p:cNvSpPr>
            <p:nvPr/>
          </p:nvSpPr>
          <p:spPr bwMode="auto">
            <a:xfrm>
              <a:off x="18542000" y="10282238"/>
              <a:ext cx="292100" cy="520700"/>
            </a:xfrm>
            <a:custGeom>
              <a:avLst/>
              <a:gdLst>
                <a:gd name="T0" fmla="*/ 184 w 184"/>
                <a:gd name="T1" fmla="*/ 106 h 328"/>
                <a:gd name="T2" fmla="*/ 58 w 184"/>
                <a:gd name="T3" fmla="*/ 328 h 328"/>
                <a:gd name="T4" fmla="*/ 0 w 184"/>
                <a:gd name="T5" fmla="*/ 212 h 328"/>
                <a:gd name="T6" fmla="*/ 126 w 184"/>
                <a:gd name="T7" fmla="*/ 0 h 328"/>
                <a:gd name="T8" fmla="*/ 184 w 184"/>
                <a:gd name="T9" fmla="*/ 106 h 328"/>
              </a:gdLst>
              <a:ahLst/>
              <a:cxnLst>
                <a:cxn ang="0">
                  <a:pos x="T0" y="T1"/>
                </a:cxn>
                <a:cxn ang="0">
                  <a:pos x="T2" y="T3"/>
                </a:cxn>
                <a:cxn ang="0">
                  <a:pos x="T4" y="T5"/>
                </a:cxn>
                <a:cxn ang="0">
                  <a:pos x="T6" y="T7"/>
                </a:cxn>
                <a:cxn ang="0">
                  <a:pos x="T8" y="T9"/>
                </a:cxn>
              </a:cxnLst>
              <a:rect l="0" t="0" r="r" b="b"/>
              <a:pathLst>
                <a:path w="184" h="328">
                  <a:moveTo>
                    <a:pt x="184" y="106"/>
                  </a:moveTo>
                  <a:lnTo>
                    <a:pt x="58" y="328"/>
                  </a:lnTo>
                  <a:lnTo>
                    <a:pt x="0" y="212"/>
                  </a:lnTo>
                  <a:lnTo>
                    <a:pt x="126" y="0"/>
                  </a:lnTo>
                  <a:lnTo>
                    <a:pt x="184"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659" name="Freeform 75"/>
            <p:cNvSpPr>
              <a:spLocks/>
            </p:cNvSpPr>
            <p:nvPr/>
          </p:nvSpPr>
          <p:spPr bwMode="auto">
            <a:xfrm>
              <a:off x="18756313" y="10266363"/>
              <a:ext cx="398462" cy="352425"/>
            </a:xfrm>
            <a:custGeom>
              <a:avLst/>
              <a:gdLst>
                <a:gd name="T0" fmla="*/ 251 w 251"/>
                <a:gd name="T1" fmla="*/ 222 h 222"/>
                <a:gd name="T2" fmla="*/ 126 w 251"/>
                <a:gd name="T3" fmla="*/ 222 h 222"/>
                <a:gd name="T4" fmla="*/ 0 w 251"/>
                <a:gd name="T5" fmla="*/ 0 h 222"/>
                <a:gd name="T6" fmla="*/ 126 w 251"/>
                <a:gd name="T7" fmla="*/ 0 h 222"/>
                <a:gd name="T8" fmla="*/ 251 w 251"/>
                <a:gd name="T9" fmla="*/ 222 h 222"/>
              </a:gdLst>
              <a:ahLst/>
              <a:cxnLst>
                <a:cxn ang="0">
                  <a:pos x="T0" y="T1"/>
                </a:cxn>
                <a:cxn ang="0">
                  <a:pos x="T2" y="T3"/>
                </a:cxn>
                <a:cxn ang="0">
                  <a:pos x="T4" y="T5"/>
                </a:cxn>
                <a:cxn ang="0">
                  <a:pos x="T6" y="T7"/>
                </a:cxn>
                <a:cxn ang="0">
                  <a:pos x="T8" y="T9"/>
                </a:cxn>
              </a:cxnLst>
              <a:rect l="0" t="0" r="r" b="b"/>
              <a:pathLst>
                <a:path w="251" h="222">
                  <a:moveTo>
                    <a:pt x="251" y="222"/>
                  </a:moveTo>
                  <a:lnTo>
                    <a:pt x="126" y="222"/>
                  </a:lnTo>
                  <a:lnTo>
                    <a:pt x="0" y="0"/>
                  </a:lnTo>
                  <a:lnTo>
                    <a:pt x="126" y="0"/>
                  </a:lnTo>
                  <a:lnTo>
                    <a:pt x="251"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sp>
          <p:nvSpPr>
            <p:cNvPr id="660" name="Freeform 76"/>
            <p:cNvSpPr>
              <a:spLocks/>
            </p:cNvSpPr>
            <p:nvPr/>
          </p:nvSpPr>
          <p:spPr bwMode="auto">
            <a:xfrm>
              <a:off x="18649950" y="10634663"/>
              <a:ext cx="504825" cy="168275"/>
            </a:xfrm>
            <a:custGeom>
              <a:avLst/>
              <a:gdLst>
                <a:gd name="T0" fmla="*/ 318 w 318"/>
                <a:gd name="T1" fmla="*/ 0 h 106"/>
                <a:gd name="T2" fmla="*/ 260 w 318"/>
                <a:gd name="T3" fmla="*/ 106 h 106"/>
                <a:gd name="T4" fmla="*/ 0 w 318"/>
                <a:gd name="T5" fmla="*/ 106 h 106"/>
                <a:gd name="T6" fmla="*/ 67 w 318"/>
                <a:gd name="T7" fmla="*/ 0 h 106"/>
                <a:gd name="T8" fmla="*/ 318 w 318"/>
                <a:gd name="T9" fmla="*/ 0 h 106"/>
              </a:gdLst>
              <a:ahLst/>
              <a:cxnLst>
                <a:cxn ang="0">
                  <a:pos x="T0" y="T1"/>
                </a:cxn>
                <a:cxn ang="0">
                  <a:pos x="T2" y="T3"/>
                </a:cxn>
                <a:cxn ang="0">
                  <a:pos x="T4" y="T5"/>
                </a:cxn>
                <a:cxn ang="0">
                  <a:pos x="T6" y="T7"/>
                </a:cxn>
                <a:cxn ang="0">
                  <a:pos x="T8" y="T9"/>
                </a:cxn>
              </a:cxnLst>
              <a:rect l="0" t="0" r="r" b="b"/>
              <a:pathLst>
                <a:path w="318" h="106">
                  <a:moveTo>
                    <a:pt x="318" y="0"/>
                  </a:moveTo>
                  <a:lnTo>
                    <a:pt x="260" y="106"/>
                  </a:lnTo>
                  <a:lnTo>
                    <a:pt x="0" y="106"/>
                  </a:lnTo>
                  <a:lnTo>
                    <a:pt x="67" y="0"/>
                  </a:lnTo>
                  <a:lnTo>
                    <a:pt x="3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dirty="0">
                <a:solidFill>
                  <a:schemeClr val="accent4">
                    <a:lumMod val="50000"/>
                  </a:schemeClr>
                </a:solidFill>
              </a:endParaRPr>
            </a:p>
          </p:txBody>
        </p:sp>
      </p:grpSp>
    </p:spTree>
    <p:extLst>
      <p:ext uri="{BB962C8B-B14F-4D97-AF65-F5344CB8AC3E}">
        <p14:creationId xmlns:p14="http://schemas.microsoft.com/office/powerpoint/2010/main" val="19856259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405"/>
        <p:cNvGrpSpPr/>
        <p:nvPr/>
      </p:nvGrpSpPr>
      <p:grpSpPr>
        <a:xfrm>
          <a:off x="0" y="0"/>
          <a:ext cx="0" cy="0"/>
          <a:chOff x="0" y="0"/>
          <a:chExt cx="0" cy="0"/>
        </a:xfrm>
      </p:grpSpPr>
      <p:grpSp>
        <p:nvGrpSpPr>
          <p:cNvPr id="12406" name="Google Shape;12406;p23"/>
          <p:cNvGrpSpPr/>
          <p:nvPr/>
        </p:nvGrpSpPr>
        <p:grpSpPr>
          <a:xfrm>
            <a:off x="2353959" y="2428558"/>
            <a:ext cx="493467" cy="334167"/>
            <a:chOff x="980425" y="4196875"/>
            <a:chExt cx="370100" cy="250625"/>
          </a:xfrm>
        </p:grpSpPr>
        <p:sp>
          <p:nvSpPr>
            <p:cNvPr id="12407" name="Google Shape;12407;p23"/>
            <p:cNvSpPr/>
            <p:nvPr/>
          </p:nvSpPr>
          <p:spPr>
            <a:xfrm>
              <a:off x="1154775" y="4246525"/>
              <a:ext cx="129650" cy="103900"/>
            </a:xfrm>
            <a:custGeom>
              <a:avLst/>
              <a:gdLst/>
              <a:ahLst/>
              <a:cxnLst/>
              <a:rect l="l" t="t" r="r" b="b"/>
              <a:pathLst>
                <a:path w="5186" h="4156" extrusionOk="0">
                  <a:moveTo>
                    <a:pt x="2747" y="422"/>
                  </a:moveTo>
                  <a:cubicBezTo>
                    <a:pt x="3241" y="422"/>
                    <a:pt x="3735" y="669"/>
                    <a:pt x="4044" y="1070"/>
                  </a:cubicBezTo>
                  <a:cubicBezTo>
                    <a:pt x="4321" y="1409"/>
                    <a:pt x="4445" y="1872"/>
                    <a:pt x="4383" y="2304"/>
                  </a:cubicBezTo>
                  <a:cubicBezTo>
                    <a:pt x="4269" y="3170"/>
                    <a:pt x="3534" y="3733"/>
                    <a:pt x="2747" y="3733"/>
                  </a:cubicBezTo>
                  <a:cubicBezTo>
                    <a:pt x="2467" y="3733"/>
                    <a:pt x="2181" y="3662"/>
                    <a:pt x="1914" y="3508"/>
                  </a:cubicBezTo>
                  <a:cubicBezTo>
                    <a:pt x="896" y="2921"/>
                    <a:pt x="803" y="1502"/>
                    <a:pt x="1729" y="761"/>
                  </a:cubicBezTo>
                  <a:cubicBezTo>
                    <a:pt x="2007" y="545"/>
                    <a:pt x="2377" y="422"/>
                    <a:pt x="2747" y="422"/>
                  </a:cubicBezTo>
                  <a:close/>
                  <a:moveTo>
                    <a:pt x="2757" y="1"/>
                  </a:moveTo>
                  <a:cubicBezTo>
                    <a:pt x="2314" y="1"/>
                    <a:pt x="1865" y="144"/>
                    <a:pt x="1482" y="453"/>
                  </a:cubicBezTo>
                  <a:cubicBezTo>
                    <a:pt x="1" y="1594"/>
                    <a:pt x="649" y="3909"/>
                    <a:pt x="2470" y="4156"/>
                  </a:cubicBezTo>
                  <a:lnTo>
                    <a:pt x="2747" y="4156"/>
                  </a:lnTo>
                  <a:cubicBezTo>
                    <a:pt x="4167" y="4156"/>
                    <a:pt x="5186" y="2767"/>
                    <a:pt x="4723" y="1409"/>
                  </a:cubicBezTo>
                  <a:cubicBezTo>
                    <a:pt x="4419" y="519"/>
                    <a:pt x="3599" y="1"/>
                    <a:pt x="275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08" name="Google Shape;12408;p23"/>
            <p:cNvSpPr/>
            <p:nvPr/>
          </p:nvSpPr>
          <p:spPr>
            <a:xfrm>
              <a:off x="1199775" y="4267525"/>
              <a:ext cx="51200" cy="20950"/>
            </a:xfrm>
            <a:custGeom>
              <a:avLst/>
              <a:gdLst/>
              <a:ahLst/>
              <a:cxnLst/>
              <a:rect l="l" t="t" r="r" b="b"/>
              <a:pathLst>
                <a:path w="2048" h="838" extrusionOk="0">
                  <a:moveTo>
                    <a:pt x="925" y="1"/>
                  </a:moveTo>
                  <a:cubicBezTo>
                    <a:pt x="664" y="1"/>
                    <a:pt x="402" y="85"/>
                    <a:pt x="176" y="261"/>
                  </a:cubicBezTo>
                  <a:cubicBezTo>
                    <a:pt x="1" y="411"/>
                    <a:pt x="130" y="642"/>
                    <a:pt x="300" y="642"/>
                  </a:cubicBezTo>
                  <a:cubicBezTo>
                    <a:pt x="340" y="642"/>
                    <a:pt x="382" y="629"/>
                    <a:pt x="423" y="600"/>
                  </a:cubicBezTo>
                  <a:cubicBezTo>
                    <a:pt x="577" y="484"/>
                    <a:pt x="759" y="427"/>
                    <a:pt x="938" y="427"/>
                  </a:cubicBezTo>
                  <a:cubicBezTo>
                    <a:pt x="1188" y="427"/>
                    <a:pt x="1434" y="538"/>
                    <a:pt x="1596" y="754"/>
                  </a:cubicBezTo>
                  <a:cubicBezTo>
                    <a:pt x="1646" y="813"/>
                    <a:pt x="1706" y="838"/>
                    <a:pt x="1763" y="838"/>
                  </a:cubicBezTo>
                  <a:cubicBezTo>
                    <a:pt x="1915" y="838"/>
                    <a:pt x="2047" y="665"/>
                    <a:pt x="1935" y="508"/>
                  </a:cubicBezTo>
                  <a:cubicBezTo>
                    <a:pt x="1679" y="178"/>
                    <a:pt x="1304" y="1"/>
                    <a:pt x="92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09" name="Google Shape;12409;p23"/>
            <p:cNvSpPr/>
            <p:nvPr/>
          </p:nvSpPr>
          <p:spPr>
            <a:xfrm>
              <a:off x="980425" y="4196875"/>
              <a:ext cx="370100" cy="250625"/>
            </a:xfrm>
            <a:custGeom>
              <a:avLst/>
              <a:gdLst/>
              <a:ahLst/>
              <a:cxnLst/>
              <a:rect l="l" t="t" r="r" b="b"/>
              <a:pathLst>
                <a:path w="14804" h="10025" extrusionOk="0">
                  <a:moveTo>
                    <a:pt x="11666" y="6235"/>
                  </a:moveTo>
                  <a:lnTo>
                    <a:pt x="11974" y="6636"/>
                  </a:lnTo>
                  <a:lnTo>
                    <a:pt x="11604" y="6913"/>
                  </a:lnTo>
                  <a:lnTo>
                    <a:pt x="11295" y="6512"/>
                  </a:lnTo>
                  <a:cubicBezTo>
                    <a:pt x="11357" y="6481"/>
                    <a:pt x="11419" y="6420"/>
                    <a:pt x="11481" y="6389"/>
                  </a:cubicBezTo>
                  <a:cubicBezTo>
                    <a:pt x="11542" y="6327"/>
                    <a:pt x="11604" y="6296"/>
                    <a:pt x="11666" y="6235"/>
                  </a:cubicBezTo>
                  <a:close/>
                  <a:moveTo>
                    <a:pt x="12701" y="6716"/>
                  </a:moveTo>
                  <a:cubicBezTo>
                    <a:pt x="12752" y="6716"/>
                    <a:pt x="12805" y="6739"/>
                    <a:pt x="12839" y="6790"/>
                  </a:cubicBezTo>
                  <a:cubicBezTo>
                    <a:pt x="12900" y="6883"/>
                    <a:pt x="12869" y="6975"/>
                    <a:pt x="12808" y="7037"/>
                  </a:cubicBezTo>
                  <a:lnTo>
                    <a:pt x="11789" y="7808"/>
                  </a:lnTo>
                  <a:cubicBezTo>
                    <a:pt x="11748" y="7836"/>
                    <a:pt x="11700" y="7851"/>
                    <a:pt x="11654" y="7851"/>
                  </a:cubicBezTo>
                  <a:cubicBezTo>
                    <a:pt x="11598" y="7851"/>
                    <a:pt x="11545" y="7829"/>
                    <a:pt x="11511" y="7778"/>
                  </a:cubicBezTo>
                  <a:cubicBezTo>
                    <a:pt x="11450" y="7716"/>
                    <a:pt x="11481" y="7592"/>
                    <a:pt x="11542" y="7531"/>
                  </a:cubicBezTo>
                  <a:lnTo>
                    <a:pt x="12592" y="6759"/>
                  </a:lnTo>
                  <a:cubicBezTo>
                    <a:pt x="12619" y="6731"/>
                    <a:pt x="12660" y="6716"/>
                    <a:pt x="12701" y="6716"/>
                  </a:cubicBezTo>
                  <a:close/>
                  <a:moveTo>
                    <a:pt x="12839" y="7562"/>
                  </a:moveTo>
                  <a:lnTo>
                    <a:pt x="13980" y="9012"/>
                  </a:lnTo>
                  <a:cubicBezTo>
                    <a:pt x="14042" y="9105"/>
                    <a:pt x="14073" y="9197"/>
                    <a:pt x="14042" y="9290"/>
                  </a:cubicBezTo>
                  <a:cubicBezTo>
                    <a:pt x="14003" y="9484"/>
                    <a:pt x="13842" y="9593"/>
                    <a:pt x="13674" y="9593"/>
                  </a:cubicBezTo>
                  <a:cubicBezTo>
                    <a:pt x="13575" y="9593"/>
                    <a:pt x="13474" y="9555"/>
                    <a:pt x="13394" y="9475"/>
                  </a:cubicBezTo>
                  <a:lnTo>
                    <a:pt x="12252" y="7994"/>
                  </a:lnTo>
                  <a:lnTo>
                    <a:pt x="12839" y="7562"/>
                  </a:lnTo>
                  <a:close/>
                  <a:moveTo>
                    <a:pt x="1883" y="0"/>
                  </a:moveTo>
                  <a:cubicBezTo>
                    <a:pt x="864" y="0"/>
                    <a:pt x="0" y="834"/>
                    <a:pt x="0" y="1883"/>
                  </a:cubicBezTo>
                  <a:cubicBezTo>
                    <a:pt x="0" y="2932"/>
                    <a:pt x="833" y="3766"/>
                    <a:pt x="1883" y="3766"/>
                  </a:cubicBezTo>
                  <a:lnTo>
                    <a:pt x="6820" y="3766"/>
                  </a:lnTo>
                  <a:cubicBezTo>
                    <a:pt x="6666" y="5340"/>
                    <a:pt x="7777" y="6728"/>
                    <a:pt x="9351" y="6944"/>
                  </a:cubicBezTo>
                  <a:cubicBezTo>
                    <a:pt x="9475" y="6975"/>
                    <a:pt x="9598" y="6975"/>
                    <a:pt x="9721" y="6975"/>
                  </a:cubicBezTo>
                  <a:cubicBezTo>
                    <a:pt x="10123" y="6975"/>
                    <a:pt x="10555" y="6883"/>
                    <a:pt x="10925" y="6728"/>
                  </a:cubicBezTo>
                  <a:lnTo>
                    <a:pt x="11295" y="7191"/>
                  </a:lnTo>
                  <a:cubicBezTo>
                    <a:pt x="10842" y="7554"/>
                    <a:pt x="11099" y="8272"/>
                    <a:pt x="11661" y="8272"/>
                  </a:cubicBezTo>
                  <a:cubicBezTo>
                    <a:pt x="11673" y="8272"/>
                    <a:pt x="11685" y="8272"/>
                    <a:pt x="11697" y="8271"/>
                  </a:cubicBezTo>
                  <a:cubicBezTo>
                    <a:pt x="11724" y="8280"/>
                    <a:pt x="11748" y="8284"/>
                    <a:pt x="11772" y="8284"/>
                  </a:cubicBezTo>
                  <a:cubicBezTo>
                    <a:pt x="11828" y="8284"/>
                    <a:pt x="11878" y="8262"/>
                    <a:pt x="11944" y="8241"/>
                  </a:cubicBezTo>
                  <a:lnTo>
                    <a:pt x="13085" y="9722"/>
                  </a:lnTo>
                  <a:cubicBezTo>
                    <a:pt x="13250" y="9936"/>
                    <a:pt x="13461" y="10025"/>
                    <a:pt x="13670" y="10025"/>
                  </a:cubicBezTo>
                  <a:cubicBezTo>
                    <a:pt x="14244" y="10025"/>
                    <a:pt x="14803" y="9354"/>
                    <a:pt x="14351" y="8765"/>
                  </a:cubicBezTo>
                  <a:lnTo>
                    <a:pt x="13209" y="7284"/>
                  </a:lnTo>
                  <a:cubicBezTo>
                    <a:pt x="13271" y="7191"/>
                    <a:pt x="13301" y="7068"/>
                    <a:pt x="13332" y="6975"/>
                  </a:cubicBezTo>
                  <a:cubicBezTo>
                    <a:pt x="13355" y="6588"/>
                    <a:pt x="13042" y="6302"/>
                    <a:pt x="12703" y="6302"/>
                  </a:cubicBezTo>
                  <a:cubicBezTo>
                    <a:pt x="12582" y="6302"/>
                    <a:pt x="12458" y="6339"/>
                    <a:pt x="12345" y="6420"/>
                  </a:cubicBezTo>
                  <a:lnTo>
                    <a:pt x="11974" y="5926"/>
                  </a:lnTo>
                  <a:cubicBezTo>
                    <a:pt x="12129" y="5741"/>
                    <a:pt x="12252" y="5494"/>
                    <a:pt x="12376" y="5278"/>
                  </a:cubicBezTo>
                  <a:cubicBezTo>
                    <a:pt x="12437" y="5113"/>
                    <a:pt x="12293" y="4990"/>
                    <a:pt x="12154" y="4990"/>
                  </a:cubicBezTo>
                  <a:cubicBezTo>
                    <a:pt x="12084" y="4990"/>
                    <a:pt x="12016" y="5021"/>
                    <a:pt x="11974" y="5093"/>
                  </a:cubicBezTo>
                  <a:cubicBezTo>
                    <a:pt x="11560" y="6059"/>
                    <a:pt x="10644" y="6572"/>
                    <a:pt x="9723" y="6572"/>
                  </a:cubicBezTo>
                  <a:cubicBezTo>
                    <a:pt x="8997" y="6572"/>
                    <a:pt x="8267" y="6253"/>
                    <a:pt x="7777" y="5586"/>
                  </a:cubicBezTo>
                  <a:cubicBezTo>
                    <a:pt x="6728" y="4259"/>
                    <a:pt x="7283" y="2315"/>
                    <a:pt x="8857" y="1760"/>
                  </a:cubicBezTo>
                  <a:cubicBezTo>
                    <a:pt x="9148" y="1653"/>
                    <a:pt x="9441" y="1604"/>
                    <a:pt x="9725" y="1604"/>
                  </a:cubicBezTo>
                  <a:cubicBezTo>
                    <a:pt x="11013" y="1604"/>
                    <a:pt x="12140" y="2617"/>
                    <a:pt x="12190" y="3982"/>
                  </a:cubicBezTo>
                  <a:cubicBezTo>
                    <a:pt x="12205" y="4097"/>
                    <a:pt x="12294" y="4152"/>
                    <a:pt x="12388" y="4152"/>
                  </a:cubicBezTo>
                  <a:cubicBezTo>
                    <a:pt x="12494" y="4152"/>
                    <a:pt x="12606" y="4082"/>
                    <a:pt x="12623" y="3951"/>
                  </a:cubicBezTo>
                  <a:cubicBezTo>
                    <a:pt x="12623" y="3889"/>
                    <a:pt x="12623" y="3858"/>
                    <a:pt x="12623" y="3796"/>
                  </a:cubicBezTo>
                  <a:cubicBezTo>
                    <a:pt x="13641" y="3766"/>
                    <a:pt x="14474" y="2932"/>
                    <a:pt x="14474" y="1883"/>
                  </a:cubicBezTo>
                  <a:cubicBezTo>
                    <a:pt x="14474" y="834"/>
                    <a:pt x="13641" y="0"/>
                    <a:pt x="12592" y="0"/>
                  </a:cubicBezTo>
                  <a:lnTo>
                    <a:pt x="3765" y="0"/>
                  </a:lnTo>
                  <a:cubicBezTo>
                    <a:pt x="3487" y="0"/>
                    <a:pt x="3487" y="432"/>
                    <a:pt x="3765" y="432"/>
                  </a:cubicBezTo>
                  <a:lnTo>
                    <a:pt x="12592" y="432"/>
                  </a:lnTo>
                  <a:cubicBezTo>
                    <a:pt x="13394" y="432"/>
                    <a:pt x="14042" y="1081"/>
                    <a:pt x="14042" y="1883"/>
                  </a:cubicBezTo>
                  <a:cubicBezTo>
                    <a:pt x="14042" y="2685"/>
                    <a:pt x="13394" y="3364"/>
                    <a:pt x="12592" y="3364"/>
                  </a:cubicBezTo>
                  <a:lnTo>
                    <a:pt x="12530" y="3364"/>
                  </a:lnTo>
                  <a:cubicBezTo>
                    <a:pt x="12437" y="2994"/>
                    <a:pt x="12252" y="2624"/>
                    <a:pt x="12005" y="2315"/>
                  </a:cubicBezTo>
                  <a:cubicBezTo>
                    <a:pt x="11419" y="1542"/>
                    <a:pt x="10572" y="1182"/>
                    <a:pt x="9731" y="1182"/>
                  </a:cubicBezTo>
                  <a:cubicBezTo>
                    <a:pt x="8489" y="1182"/>
                    <a:pt x="7263" y="1966"/>
                    <a:pt x="6913" y="3364"/>
                  </a:cubicBezTo>
                  <a:lnTo>
                    <a:pt x="1883" y="3364"/>
                  </a:lnTo>
                  <a:cubicBezTo>
                    <a:pt x="1080" y="3364"/>
                    <a:pt x="432" y="2685"/>
                    <a:pt x="432" y="1883"/>
                  </a:cubicBezTo>
                  <a:cubicBezTo>
                    <a:pt x="432" y="1081"/>
                    <a:pt x="1080" y="432"/>
                    <a:pt x="1883" y="432"/>
                  </a:cubicBezTo>
                  <a:lnTo>
                    <a:pt x="2438" y="432"/>
                  </a:lnTo>
                  <a:cubicBezTo>
                    <a:pt x="2716" y="432"/>
                    <a:pt x="2716" y="0"/>
                    <a:pt x="243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10" name="Google Shape;12410;p23"/>
            <p:cNvSpPr/>
            <p:nvPr/>
          </p:nvSpPr>
          <p:spPr>
            <a:xfrm>
              <a:off x="1027475" y="4239300"/>
              <a:ext cx="110350" cy="10825"/>
            </a:xfrm>
            <a:custGeom>
              <a:avLst/>
              <a:gdLst/>
              <a:ahLst/>
              <a:cxnLst/>
              <a:rect l="l" t="t" r="r" b="b"/>
              <a:pathLst>
                <a:path w="4414" h="433" extrusionOk="0">
                  <a:moveTo>
                    <a:pt x="217" y="1"/>
                  </a:moveTo>
                  <a:cubicBezTo>
                    <a:pt x="93" y="1"/>
                    <a:pt x="1" y="93"/>
                    <a:pt x="1" y="217"/>
                  </a:cubicBezTo>
                  <a:cubicBezTo>
                    <a:pt x="1" y="340"/>
                    <a:pt x="93" y="433"/>
                    <a:pt x="217" y="433"/>
                  </a:cubicBezTo>
                  <a:lnTo>
                    <a:pt x="4136" y="433"/>
                  </a:lnTo>
                  <a:cubicBezTo>
                    <a:pt x="4414" y="433"/>
                    <a:pt x="4414" y="1"/>
                    <a:pt x="413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411" name="Google Shape;12411;p23"/>
          <p:cNvGrpSpPr/>
          <p:nvPr/>
        </p:nvGrpSpPr>
        <p:grpSpPr>
          <a:xfrm>
            <a:off x="3334984" y="2369808"/>
            <a:ext cx="485600" cy="451667"/>
            <a:chOff x="7731450" y="3574225"/>
            <a:chExt cx="364200" cy="338750"/>
          </a:xfrm>
        </p:grpSpPr>
        <p:sp>
          <p:nvSpPr>
            <p:cNvPr id="12412" name="Google Shape;12412;p23"/>
            <p:cNvSpPr/>
            <p:nvPr/>
          </p:nvSpPr>
          <p:spPr>
            <a:xfrm>
              <a:off x="7940850" y="3673950"/>
              <a:ext cx="38275" cy="39575"/>
            </a:xfrm>
            <a:custGeom>
              <a:avLst/>
              <a:gdLst/>
              <a:ahLst/>
              <a:cxnLst/>
              <a:rect l="l" t="t" r="r" b="b"/>
              <a:pathLst>
                <a:path w="1531" h="1583" extrusionOk="0">
                  <a:moveTo>
                    <a:pt x="790" y="703"/>
                  </a:moveTo>
                  <a:lnTo>
                    <a:pt x="914" y="981"/>
                  </a:lnTo>
                  <a:lnTo>
                    <a:pt x="667" y="981"/>
                  </a:lnTo>
                  <a:lnTo>
                    <a:pt x="790" y="703"/>
                  </a:lnTo>
                  <a:close/>
                  <a:moveTo>
                    <a:pt x="790" y="1"/>
                  </a:moveTo>
                  <a:cubicBezTo>
                    <a:pt x="713" y="1"/>
                    <a:pt x="636" y="39"/>
                    <a:pt x="605" y="117"/>
                  </a:cubicBezTo>
                  <a:lnTo>
                    <a:pt x="80" y="1289"/>
                  </a:lnTo>
                  <a:cubicBezTo>
                    <a:pt x="1" y="1449"/>
                    <a:pt x="127" y="1582"/>
                    <a:pt x="259" y="1582"/>
                  </a:cubicBezTo>
                  <a:cubicBezTo>
                    <a:pt x="332" y="1582"/>
                    <a:pt x="407" y="1542"/>
                    <a:pt x="451" y="1444"/>
                  </a:cubicBezTo>
                  <a:lnTo>
                    <a:pt x="451" y="1413"/>
                  </a:lnTo>
                  <a:lnTo>
                    <a:pt x="1099" y="1413"/>
                  </a:lnTo>
                  <a:lnTo>
                    <a:pt x="1099" y="1444"/>
                  </a:lnTo>
                  <a:cubicBezTo>
                    <a:pt x="1146" y="1538"/>
                    <a:pt x="1229" y="1578"/>
                    <a:pt x="1307" y="1578"/>
                  </a:cubicBezTo>
                  <a:cubicBezTo>
                    <a:pt x="1331" y="1578"/>
                    <a:pt x="1355" y="1574"/>
                    <a:pt x="1377" y="1567"/>
                  </a:cubicBezTo>
                  <a:cubicBezTo>
                    <a:pt x="1500" y="1505"/>
                    <a:pt x="1531" y="1382"/>
                    <a:pt x="1500" y="1289"/>
                  </a:cubicBezTo>
                  <a:lnTo>
                    <a:pt x="975" y="117"/>
                  </a:lnTo>
                  <a:cubicBezTo>
                    <a:pt x="945" y="39"/>
                    <a:pt x="867" y="1"/>
                    <a:pt x="790"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13" name="Google Shape;12413;p23"/>
            <p:cNvSpPr/>
            <p:nvPr/>
          </p:nvSpPr>
          <p:spPr>
            <a:xfrm>
              <a:off x="7988375" y="3673000"/>
              <a:ext cx="40900" cy="40150"/>
            </a:xfrm>
            <a:custGeom>
              <a:avLst/>
              <a:gdLst/>
              <a:ahLst/>
              <a:cxnLst/>
              <a:rect l="l" t="t" r="r" b="b"/>
              <a:pathLst>
                <a:path w="1636" h="1606" extrusionOk="0">
                  <a:moveTo>
                    <a:pt x="587" y="432"/>
                  </a:moveTo>
                  <a:cubicBezTo>
                    <a:pt x="957" y="556"/>
                    <a:pt x="957" y="1080"/>
                    <a:pt x="587" y="1173"/>
                  </a:cubicBezTo>
                  <a:lnTo>
                    <a:pt x="402" y="1173"/>
                  </a:lnTo>
                  <a:lnTo>
                    <a:pt x="402" y="432"/>
                  </a:lnTo>
                  <a:close/>
                  <a:moveTo>
                    <a:pt x="587" y="0"/>
                  </a:moveTo>
                  <a:lnTo>
                    <a:pt x="587" y="31"/>
                  </a:lnTo>
                  <a:lnTo>
                    <a:pt x="216" y="31"/>
                  </a:lnTo>
                  <a:cubicBezTo>
                    <a:pt x="93" y="31"/>
                    <a:pt x="0" y="124"/>
                    <a:pt x="0" y="216"/>
                  </a:cubicBezTo>
                  <a:lnTo>
                    <a:pt x="0" y="1389"/>
                  </a:lnTo>
                  <a:cubicBezTo>
                    <a:pt x="0" y="1512"/>
                    <a:pt x="93" y="1605"/>
                    <a:pt x="216" y="1605"/>
                  </a:cubicBezTo>
                  <a:lnTo>
                    <a:pt x="587" y="1605"/>
                  </a:lnTo>
                  <a:cubicBezTo>
                    <a:pt x="1636" y="1605"/>
                    <a:pt x="1636" y="0"/>
                    <a:pt x="587"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14" name="Google Shape;12414;p23"/>
            <p:cNvSpPr/>
            <p:nvPr/>
          </p:nvSpPr>
          <p:spPr>
            <a:xfrm>
              <a:off x="7760775" y="3614350"/>
              <a:ext cx="282400" cy="10825"/>
            </a:xfrm>
            <a:custGeom>
              <a:avLst/>
              <a:gdLst/>
              <a:ahLst/>
              <a:cxnLst/>
              <a:rect l="l" t="t" r="r" b="b"/>
              <a:pathLst>
                <a:path w="11296" h="433" extrusionOk="0">
                  <a:moveTo>
                    <a:pt x="278" y="1"/>
                  </a:moveTo>
                  <a:cubicBezTo>
                    <a:pt x="0" y="1"/>
                    <a:pt x="0" y="433"/>
                    <a:pt x="278" y="433"/>
                  </a:cubicBezTo>
                  <a:lnTo>
                    <a:pt x="11079" y="433"/>
                  </a:lnTo>
                  <a:cubicBezTo>
                    <a:pt x="11203" y="433"/>
                    <a:pt x="11296" y="340"/>
                    <a:pt x="11296" y="217"/>
                  </a:cubicBezTo>
                  <a:cubicBezTo>
                    <a:pt x="11296" y="93"/>
                    <a:pt x="11203" y="1"/>
                    <a:pt x="1107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15" name="Google Shape;12415;p23"/>
            <p:cNvSpPr/>
            <p:nvPr/>
          </p:nvSpPr>
          <p:spPr>
            <a:xfrm>
              <a:off x="7760775" y="3643675"/>
              <a:ext cx="145825" cy="10825"/>
            </a:xfrm>
            <a:custGeom>
              <a:avLst/>
              <a:gdLst/>
              <a:ahLst/>
              <a:cxnLst/>
              <a:rect l="l" t="t" r="r" b="b"/>
              <a:pathLst>
                <a:path w="5833" h="433" extrusionOk="0">
                  <a:moveTo>
                    <a:pt x="278" y="1"/>
                  </a:moveTo>
                  <a:cubicBezTo>
                    <a:pt x="0" y="1"/>
                    <a:pt x="0" y="433"/>
                    <a:pt x="278" y="433"/>
                  </a:cubicBezTo>
                  <a:lnTo>
                    <a:pt x="5555" y="433"/>
                  </a:lnTo>
                  <a:cubicBezTo>
                    <a:pt x="5833" y="433"/>
                    <a:pt x="5833" y="1"/>
                    <a:pt x="555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16" name="Google Shape;12416;p23"/>
            <p:cNvSpPr/>
            <p:nvPr/>
          </p:nvSpPr>
          <p:spPr>
            <a:xfrm>
              <a:off x="7760775" y="3673000"/>
              <a:ext cx="145825" cy="10825"/>
            </a:xfrm>
            <a:custGeom>
              <a:avLst/>
              <a:gdLst/>
              <a:ahLst/>
              <a:cxnLst/>
              <a:rect l="l" t="t" r="r" b="b"/>
              <a:pathLst>
                <a:path w="5833" h="433" extrusionOk="0">
                  <a:moveTo>
                    <a:pt x="278" y="0"/>
                  </a:moveTo>
                  <a:cubicBezTo>
                    <a:pt x="0" y="0"/>
                    <a:pt x="0" y="432"/>
                    <a:pt x="278" y="432"/>
                  </a:cubicBezTo>
                  <a:lnTo>
                    <a:pt x="5555" y="432"/>
                  </a:lnTo>
                  <a:cubicBezTo>
                    <a:pt x="5833" y="432"/>
                    <a:pt x="5833" y="0"/>
                    <a:pt x="555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17" name="Google Shape;12417;p23"/>
            <p:cNvSpPr/>
            <p:nvPr/>
          </p:nvSpPr>
          <p:spPr>
            <a:xfrm>
              <a:off x="7760775" y="3702325"/>
              <a:ext cx="145825" cy="10825"/>
            </a:xfrm>
            <a:custGeom>
              <a:avLst/>
              <a:gdLst/>
              <a:ahLst/>
              <a:cxnLst/>
              <a:rect l="l" t="t" r="r" b="b"/>
              <a:pathLst>
                <a:path w="5833" h="433" extrusionOk="0">
                  <a:moveTo>
                    <a:pt x="278" y="0"/>
                  </a:moveTo>
                  <a:cubicBezTo>
                    <a:pt x="0" y="0"/>
                    <a:pt x="0" y="432"/>
                    <a:pt x="278" y="432"/>
                  </a:cubicBezTo>
                  <a:lnTo>
                    <a:pt x="5555" y="432"/>
                  </a:lnTo>
                  <a:cubicBezTo>
                    <a:pt x="5833" y="432"/>
                    <a:pt x="5833" y="0"/>
                    <a:pt x="555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18" name="Google Shape;12418;p23"/>
            <p:cNvSpPr/>
            <p:nvPr/>
          </p:nvSpPr>
          <p:spPr>
            <a:xfrm>
              <a:off x="7760775" y="3731625"/>
              <a:ext cx="145825" cy="10825"/>
            </a:xfrm>
            <a:custGeom>
              <a:avLst/>
              <a:gdLst/>
              <a:ahLst/>
              <a:cxnLst/>
              <a:rect l="l" t="t" r="r" b="b"/>
              <a:pathLst>
                <a:path w="5833" h="433" extrusionOk="0">
                  <a:moveTo>
                    <a:pt x="278" y="1"/>
                  </a:moveTo>
                  <a:cubicBezTo>
                    <a:pt x="0" y="1"/>
                    <a:pt x="0" y="433"/>
                    <a:pt x="278" y="433"/>
                  </a:cubicBezTo>
                  <a:lnTo>
                    <a:pt x="5555" y="433"/>
                  </a:lnTo>
                  <a:cubicBezTo>
                    <a:pt x="5833" y="433"/>
                    <a:pt x="5833" y="1"/>
                    <a:pt x="555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19" name="Google Shape;12419;p23"/>
            <p:cNvSpPr/>
            <p:nvPr/>
          </p:nvSpPr>
          <p:spPr>
            <a:xfrm>
              <a:off x="7731450" y="3574225"/>
              <a:ext cx="364200" cy="338750"/>
            </a:xfrm>
            <a:custGeom>
              <a:avLst/>
              <a:gdLst/>
              <a:ahLst/>
              <a:cxnLst/>
              <a:rect l="l" t="t" r="r" b="b"/>
              <a:pathLst>
                <a:path w="14568" h="13550" extrusionOk="0">
                  <a:moveTo>
                    <a:pt x="12036" y="3211"/>
                  </a:moveTo>
                  <a:lnTo>
                    <a:pt x="12036" y="5957"/>
                  </a:lnTo>
                  <a:cubicBezTo>
                    <a:pt x="12020" y="5955"/>
                    <a:pt x="12005" y="5953"/>
                    <a:pt x="11989" y="5953"/>
                  </a:cubicBezTo>
                  <a:cubicBezTo>
                    <a:pt x="11826" y="5953"/>
                    <a:pt x="11697" y="6097"/>
                    <a:pt x="11697" y="6266"/>
                  </a:cubicBezTo>
                  <a:lnTo>
                    <a:pt x="11697" y="6328"/>
                  </a:lnTo>
                  <a:lnTo>
                    <a:pt x="8055" y="6297"/>
                  </a:lnTo>
                  <a:lnTo>
                    <a:pt x="8055" y="3211"/>
                  </a:lnTo>
                  <a:close/>
                  <a:moveTo>
                    <a:pt x="12129" y="6482"/>
                  </a:moveTo>
                  <a:lnTo>
                    <a:pt x="13826" y="7716"/>
                  </a:lnTo>
                  <a:lnTo>
                    <a:pt x="12901" y="7716"/>
                  </a:lnTo>
                  <a:cubicBezTo>
                    <a:pt x="12808" y="7716"/>
                    <a:pt x="12715" y="7778"/>
                    <a:pt x="12654" y="7871"/>
                  </a:cubicBezTo>
                  <a:lnTo>
                    <a:pt x="12129" y="8581"/>
                  </a:lnTo>
                  <a:lnTo>
                    <a:pt x="12129" y="6482"/>
                  </a:lnTo>
                  <a:close/>
                  <a:moveTo>
                    <a:pt x="13425" y="8148"/>
                  </a:moveTo>
                  <a:lnTo>
                    <a:pt x="13425" y="9383"/>
                  </a:lnTo>
                  <a:cubicBezTo>
                    <a:pt x="13425" y="9815"/>
                    <a:pt x="13086" y="10154"/>
                    <a:pt x="12654" y="10154"/>
                  </a:cubicBezTo>
                  <a:lnTo>
                    <a:pt x="1173" y="10154"/>
                  </a:lnTo>
                  <a:cubicBezTo>
                    <a:pt x="741" y="10154"/>
                    <a:pt x="402" y="9815"/>
                    <a:pt x="402" y="9383"/>
                  </a:cubicBezTo>
                  <a:lnTo>
                    <a:pt x="402" y="8241"/>
                  </a:lnTo>
                  <a:lnTo>
                    <a:pt x="11697" y="8241"/>
                  </a:lnTo>
                  <a:lnTo>
                    <a:pt x="11697" y="8920"/>
                  </a:lnTo>
                  <a:cubicBezTo>
                    <a:pt x="11697" y="9115"/>
                    <a:pt x="11858" y="9237"/>
                    <a:pt x="12023" y="9237"/>
                  </a:cubicBezTo>
                  <a:cubicBezTo>
                    <a:pt x="12118" y="9237"/>
                    <a:pt x="12215" y="9196"/>
                    <a:pt x="12283" y="9105"/>
                  </a:cubicBezTo>
                  <a:lnTo>
                    <a:pt x="12962" y="8148"/>
                  </a:lnTo>
                  <a:close/>
                  <a:moveTo>
                    <a:pt x="7932" y="10587"/>
                  </a:moveTo>
                  <a:lnTo>
                    <a:pt x="7932" y="12161"/>
                  </a:lnTo>
                  <a:lnTo>
                    <a:pt x="5926" y="12161"/>
                  </a:lnTo>
                  <a:lnTo>
                    <a:pt x="5926" y="10587"/>
                  </a:lnTo>
                  <a:close/>
                  <a:moveTo>
                    <a:pt x="1173" y="1"/>
                  </a:moveTo>
                  <a:cubicBezTo>
                    <a:pt x="525" y="32"/>
                    <a:pt x="0" y="556"/>
                    <a:pt x="0" y="1174"/>
                  </a:cubicBezTo>
                  <a:lnTo>
                    <a:pt x="0" y="9383"/>
                  </a:lnTo>
                  <a:cubicBezTo>
                    <a:pt x="0" y="10031"/>
                    <a:pt x="525" y="10556"/>
                    <a:pt x="1173" y="10556"/>
                  </a:cubicBezTo>
                  <a:lnTo>
                    <a:pt x="5525" y="10556"/>
                  </a:lnTo>
                  <a:lnTo>
                    <a:pt x="5525" y="12130"/>
                  </a:lnTo>
                  <a:lnTo>
                    <a:pt x="4352" y="12130"/>
                  </a:lnTo>
                  <a:cubicBezTo>
                    <a:pt x="3488" y="12191"/>
                    <a:pt x="3488" y="13488"/>
                    <a:pt x="4352" y="13549"/>
                  </a:cubicBezTo>
                  <a:lnTo>
                    <a:pt x="8117" y="13549"/>
                  </a:lnTo>
                  <a:cubicBezTo>
                    <a:pt x="8395" y="13549"/>
                    <a:pt x="8395" y="13148"/>
                    <a:pt x="8117" y="13148"/>
                  </a:cubicBezTo>
                  <a:lnTo>
                    <a:pt x="4352" y="13148"/>
                  </a:lnTo>
                  <a:cubicBezTo>
                    <a:pt x="4012" y="13086"/>
                    <a:pt x="4012" y="12593"/>
                    <a:pt x="4352" y="12562"/>
                  </a:cubicBezTo>
                  <a:lnTo>
                    <a:pt x="9506" y="12562"/>
                  </a:lnTo>
                  <a:cubicBezTo>
                    <a:pt x="9845" y="12593"/>
                    <a:pt x="9845" y="13086"/>
                    <a:pt x="9506" y="13148"/>
                  </a:cubicBezTo>
                  <a:lnTo>
                    <a:pt x="9351" y="13148"/>
                  </a:lnTo>
                  <a:cubicBezTo>
                    <a:pt x="9074" y="13148"/>
                    <a:pt x="9074" y="13549"/>
                    <a:pt x="9351" y="13549"/>
                  </a:cubicBezTo>
                  <a:lnTo>
                    <a:pt x="9506" y="13549"/>
                  </a:lnTo>
                  <a:cubicBezTo>
                    <a:pt x="10370" y="13488"/>
                    <a:pt x="10370" y="12191"/>
                    <a:pt x="9506" y="12130"/>
                  </a:cubicBezTo>
                  <a:lnTo>
                    <a:pt x="8333" y="12130"/>
                  </a:lnTo>
                  <a:lnTo>
                    <a:pt x="8333" y="10556"/>
                  </a:lnTo>
                  <a:lnTo>
                    <a:pt x="12685" y="10556"/>
                  </a:lnTo>
                  <a:cubicBezTo>
                    <a:pt x="13333" y="10556"/>
                    <a:pt x="13857" y="10031"/>
                    <a:pt x="13857" y="9383"/>
                  </a:cubicBezTo>
                  <a:lnTo>
                    <a:pt x="13857" y="8118"/>
                  </a:lnTo>
                  <a:lnTo>
                    <a:pt x="14135" y="8118"/>
                  </a:lnTo>
                  <a:cubicBezTo>
                    <a:pt x="14444" y="8118"/>
                    <a:pt x="14567" y="7747"/>
                    <a:pt x="14320" y="7562"/>
                  </a:cubicBezTo>
                  <a:lnTo>
                    <a:pt x="14320" y="7562"/>
                  </a:lnTo>
                  <a:lnTo>
                    <a:pt x="14320" y="7593"/>
                  </a:lnTo>
                  <a:lnTo>
                    <a:pt x="13857" y="7223"/>
                  </a:lnTo>
                  <a:lnTo>
                    <a:pt x="13857" y="1205"/>
                  </a:lnTo>
                  <a:cubicBezTo>
                    <a:pt x="13857" y="556"/>
                    <a:pt x="13333" y="32"/>
                    <a:pt x="12685" y="32"/>
                  </a:cubicBezTo>
                  <a:lnTo>
                    <a:pt x="3056" y="32"/>
                  </a:lnTo>
                  <a:cubicBezTo>
                    <a:pt x="2778" y="32"/>
                    <a:pt x="2778" y="464"/>
                    <a:pt x="3056" y="464"/>
                  </a:cubicBezTo>
                  <a:lnTo>
                    <a:pt x="12685" y="464"/>
                  </a:lnTo>
                  <a:cubicBezTo>
                    <a:pt x="13117" y="464"/>
                    <a:pt x="13456" y="803"/>
                    <a:pt x="13456" y="1235"/>
                  </a:cubicBezTo>
                  <a:lnTo>
                    <a:pt x="13456" y="6914"/>
                  </a:lnTo>
                  <a:lnTo>
                    <a:pt x="12469" y="6173"/>
                  </a:lnTo>
                  <a:cubicBezTo>
                    <a:pt x="12469" y="6173"/>
                    <a:pt x="12469" y="6142"/>
                    <a:pt x="12469" y="6142"/>
                  </a:cubicBezTo>
                  <a:lnTo>
                    <a:pt x="12469" y="2995"/>
                  </a:lnTo>
                  <a:cubicBezTo>
                    <a:pt x="12469" y="2871"/>
                    <a:pt x="12376" y="2779"/>
                    <a:pt x="12252" y="2779"/>
                  </a:cubicBezTo>
                  <a:lnTo>
                    <a:pt x="7839" y="2779"/>
                  </a:lnTo>
                  <a:cubicBezTo>
                    <a:pt x="7716" y="2779"/>
                    <a:pt x="7623" y="2871"/>
                    <a:pt x="7623" y="2995"/>
                  </a:cubicBezTo>
                  <a:lnTo>
                    <a:pt x="7623" y="6513"/>
                  </a:lnTo>
                  <a:cubicBezTo>
                    <a:pt x="7623" y="6636"/>
                    <a:pt x="7716" y="6729"/>
                    <a:pt x="7839" y="6729"/>
                  </a:cubicBezTo>
                  <a:lnTo>
                    <a:pt x="11697" y="6729"/>
                  </a:lnTo>
                  <a:lnTo>
                    <a:pt x="11697" y="7809"/>
                  </a:lnTo>
                  <a:lnTo>
                    <a:pt x="402" y="7809"/>
                  </a:lnTo>
                  <a:lnTo>
                    <a:pt x="402" y="1205"/>
                  </a:lnTo>
                  <a:cubicBezTo>
                    <a:pt x="402" y="772"/>
                    <a:pt x="741" y="433"/>
                    <a:pt x="1173" y="433"/>
                  </a:cubicBezTo>
                  <a:lnTo>
                    <a:pt x="1883" y="433"/>
                  </a:lnTo>
                  <a:cubicBezTo>
                    <a:pt x="2161" y="433"/>
                    <a:pt x="2161" y="1"/>
                    <a:pt x="188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420" name="Google Shape;12420;p23"/>
          <p:cNvGrpSpPr/>
          <p:nvPr/>
        </p:nvGrpSpPr>
        <p:grpSpPr>
          <a:xfrm>
            <a:off x="4331941" y="2354391"/>
            <a:ext cx="423867" cy="482500"/>
            <a:chOff x="3275000" y="4141325"/>
            <a:chExt cx="317900" cy="361875"/>
          </a:xfrm>
        </p:grpSpPr>
        <p:sp>
          <p:nvSpPr>
            <p:cNvPr id="12421" name="Google Shape;12421;p23"/>
            <p:cNvSpPr/>
            <p:nvPr/>
          </p:nvSpPr>
          <p:spPr>
            <a:xfrm>
              <a:off x="3520025" y="4162925"/>
              <a:ext cx="11925" cy="8175"/>
            </a:xfrm>
            <a:custGeom>
              <a:avLst/>
              <a:gdLst/>
              <a:ahLst/>
              <a:cxnLst/>
              <a:rect l="l" t="t" r="r" b="b"/>
              <a:pathLst>
                <a:path w="477" h="327" extrusionOk="0">
                  <a:moveTo>
                    <a:pt x="260" y="1"/>
                  </a:moveTo>
                  <a:cubicBezTo>
                    <a:pt x="0" y="1"/>
                    <a:pt x="265" y="326"/>
                    <a:pt x="403" y="326"/>
                  </a:cubicBezTo>
                  <a:cubicBezTo>
                    <a:pt x="446" y="326"/>
                    <a:pt x="476" y="296"/>
                    <a:pt x="476" y="217"/>
                  </a:cubicBezTo>
                  <a:cubicBezTo>
                    <a:pt x="476" y="93"/>
                    <a:pt x="384" y="1"/>
                    <a:pt x="260"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22" name="Google Shape;12422;p23"/>
            <p:cNvSpPr/>
            <p:nvPr/>
          </p:nvSpPr>
          <p:spPr>
            <a:xfrm>
              <a:off x="3336725" y="4162925"/>
              <a:ext cx="83350" cy="10825"/>
            </a:xfrm>
            <a:custGeom>
              <a:avLst/>
              <a:gdLst/>
              <a:ahLst/>
              <a:cxnLst/>
              <a:rect l="l" t="t" r="r" b="b"/>
              <a:pathLst>
                <a:path w="3334" h="433" extrusionOk="0">
                  <a:moveTo>
                    <a:pt x="216" y="1"/>
                  </a:moveTo>
                  <a:cubicBezTo>
                    <a:pt x="93" y="1"/>
                    <a:pt x="0" y="93"/>
                    <a:pt x="0" y="217"/>
                  </a:cubicBezTo>
                  <a:cubicBezTo>
                    <a:pt x="0" y="340"/>
                    <a:pt x="93" y="433"/>
                    <a:pt x="216" y="433"/>
                  </a:cubicBezTo>
                  <a:lnTo>
                    <a:pt x="3117" y="433"/>
                  </a:lnTo>
                  <a:cubicBezTo>
                    <a:pt x="3241" y="433"/>
                    <a:pt x="3333" y="340"/>
                    <a:pt x="3333" y="217"/>
                  </a:cubicBezTo>
                  <a:cubicBezTo>
                    <a:pt x="3333" y="93"/>
                    <a:pt x="3241" y="1"/>
                    <a:pt x="311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23" name="Google Shape;12423;p23"/>
            <p:cNvSpPr/>
            <p:nvPr/>
          </p:nvSpPr>
          <p:spPr>
            <a:xfrm>
              <a:off x="3342125" y="4216150"/>
              <a:ext cx="185200" cy="73325"/>
            </a:xfrm>
            <a:custGeom>
              <a:avLst/>
              <a:gdLst/>
              <a:ahLst/>
              <a:cxnLst/>
              <a:rect l="l" t="t" r="r" b="b"/>
              <a:pathLst>
                <a:path w="7408" h="2933" extrusionOk="0">
                  <a:moveTo>
                    <a:pt x="7006" y="433"/>
                  </a:moveTo>
                  <a:lnTo>
                    <a:pt x="6975" y="2532"/>
                  </a:lnTo>
                  <a:lnTo>
                    <a:pt x="432" y="2532"/>
                  </a:lnTo>
                  <a:lnTo>
                    <a:pt x="432" y="433"/>
                  </a:lnTo>
                  <a:close/>
                  <a:moveTo>
                    <a:pt x="216" y="1"/>
                  </a:moveTo>
                  <a:cubicBezTo>
                    <a:pt x="93" y="1"/>
                    <a:pt x="0" y="94"/>
                    <a:pt x="0" y="217"/>
                  </a:cubicBezTo>
                  <a:lnTo>
                    <a:pt x="0" y="2717"/>
                  </a:lnTo>
                  <a:cubicBezTo>
                    <a:pt x="0" y="2840"/>
                    <a:pt x="93" y="2933"/>
                    <a:pt x="216" y="2933"/>
                  </a:cubicBezTo>
                  <a:lnTo>
                    <a:pt x="7191" y="2933"/>
                  </a:lnTo>
                  <a:cubicBezTo>
                    <a:pt x="7314" y="2933"/>
                    <a:pt x="7407" y="2840"/>
                    <a:pt x="7407" y="2717"/>
                  </a:cubicBezTo>
                  <a:lnTo>
                    <a:pt x="7407" y="217"/>
                  </a:lnTo>
                  <a:cubicBezTo>
                    <a:pt x="7407" y="94"/>
                    <a:pt x="7314" y="1"/>
                    <a:pt x="719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24" name="Google Shape;12424;p23"/>
            <p:cNvSpPr/>
            <p:nvPr/>
          </p:nvSpPr>
          <p:spPr>
            <a:xfrm>
              <a:off x="3339800" y="4311825"/>
              <a:ext cx="189050" cy="10075"/>
            </a:xfrm>
            <a:custGeom>
              <a:avLst/>
              <a:gdLst/>
              <a:ahLst/>
              <a:cxnLst/>
              <a:rect l="l" t="t" r="r" b="b"/>
              <a:pathLst>
                <a:path w="7562" h="403" extrusionOk="0">
                  <a:moveTo>
                    <a:pt x="278" y="1"/>
                  </a:moveTo>
                  <a:cubicBezTo>
                    <a:pt x="1" y="1"/>
                    <a:pt x="1" y="402"/>
                    <a:pt x="278" y="402"/>
                  </a:cubicBezTo>
                  <a:lnTo>
                    <a:pt x="7253" y="402"/>
                  </a:lnTo>
                  <a:cubicBezTo>
                    <a:pt x="7562" y="402"/>
                    <a:pt x="7562" y="1"/>
                    <a:pt x="725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25" name="Google Shape;12425;p23"/>
            <p:cNvSpPr/>
            <p:nvPr/>
          </p:nvSpPr>
          <p:spPr>
            <a:xfrm>
              <a:off x="3339800" y="4341150"/>
              <a:ext cx="189050" cy="10825"/>
            </a:xfrm>
            <a:custGeom>
              <a:avLst/>
              <a:gdLst/>
              <a:ahLst/>
              <a:cxnLst/>
              <a:rect l="l" t="t" r="r" b="b"/>
              <a:pathLst>
                <a:path w="7562" h="433" extrusionOk="0">
                  <a:moveTo>
                    <a:pt x="278" y="1"/>
                  </a:moveTo>
                  <a:cubicBezTo>
                    <a:pt x="1" y="1"/>
                    <a:pt x="1" y="433"/>
                    <a:pt x="278" y="433"/>
                  </a:cubicBezTo>
                  <a:lnTo>
                    <a:pt x="7253" y="433"/>
                  </a:lnTo>
                  <a:cubicBezTo>
                    <a:pt x="7562" y="433"/>
                    <a:pt x="7562" y="1"/>
                    <a:pt x="725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26" name="Google Shape;12426;p23"/>
            <p:cNvSpPr/>
            <p:nvPr/>
          </p:nvSpPr>
          <p:spPr>
            <a:xfrm>
              <a:off x="3275000" y="4141325"/>
              <a:ext cx="317900" cy="361875"/>
            </a:xfrm>
            <a:custGeom>
              <a:avLst/>
              <a:gdLst/>
              <a:ahLst/>
              <a:cxnLst/>
              <a:rect l="l" t="t" r="r" b="b"/>
              <a:pathLst>
                <a:path w="12716" h="14475" extrusionOk="0">
                  <a:moveTo>
                    <a:pt x="2386" y="430"/>
                  </a:moveTo>
                  <a:cubicBezTo>
                    <a:pt x="2403" y="430"/>
                    <a:pt x="2421" y="431"/>
                    <a:pt x="2438" y="432"/>
                  </a:cubicBezTo>
                  <a:lnTo>
                    <a:pt x="10308" y="432"/>
                  </a:lnTo>
                  <a:cubicBezTo>
                    <a:pt x="10586" y="432"/>
                    <a:pt x="10833" y="648"/>
                    <a:pt x="10802" y="926"/>
                  </a:cubicBezTo>
                  <a:lnTo>
                    <a:pt x="10802" y="1760"/>
                  </a:lnTo>
                  <a:lnTo>
                    <a:pt x="1914" y="1760"/>
                  </a:lnTo>
                  <a:lnTo>
                    <a:pt x="1914" y="926"/>
                  </a:lnTo>
                  <a:cubicBezTo>
                    <a:pt x="1914" y="664"/>
                    <a:pt x="2106" y="430"/>
                    <a:pt x="2386" y="430"/>
                  </a:cubicBezTo>
                  <a:close/>
                  <a:moveTo>
                    <a:pt x="1482" y="6728"/>
                  </a:moveTo>
                  <a:lnTo>
                    <a:pt x="1482" y="8487"/>
                  </a:lnTo>
                  <a:lnTo>
                    <a:pt x="587" y="7932"/>
                  </a:lnTo>
                  <a:cubicBezTo>
                    <a:pt x="617" y="7839"/>
                    <a:pt x="679" y="7716"/>
                    <a:pt x="772" y="7654"/>
                  </a:cubicBezTo>
                  <a:lnTo>
                    <a:pt x="1482" y="6728"/>
                  </a:lnTo>
                  <a:close/>
                  <a:moveTo>
                    <a:pt x="11234" y="6728"/>
                  </a:moveTo>
                  <a:lnTo>
                    <a:pt x="11975" y="7654"/>
                  </a:lnTo>
                  <a:cubicBezTo>
                    <a:pt x="12067" y="7716"/>
                    <a:pt x="12098" y="7808"/>
                    <a:pt x="12160" y="7932"/>
                  </a:cubicBezTo>
                  <a:lnTo>
                    <a:pt x="11234" y="8487"/>
                  </a:lnTo>
                  <a:lnTo>
                    <a:pt x="11234" y="6728"/>
                  </a:lnTo>
                  <a:close/>
                  <a:moveTo>
                    <a:pt x="9444" y="9598"/>
                  </a:moveTo>
                  <a:lnTo>
                    <a:pt x="8240" y="10370"/>
                  </a:lnTo>
                  <a:lnTo>
                    <a:pt x="4506" y="10370"/>
                  </a:lnTo>
                  <a:lnTo>
                    <a:pt x="3272" y="9598"/>
                  </a:lnTo>
                  <a:close/>
                  <a:moveTo>
                    <a:pt x="7561" y="10802"/>
                  </a:moveTo>
                  <a:lnTo>
                    <a:pt x="6389" y="11543"/>
                  </a:lnTo>
                  <a:lnTo>
                    <a:pt x="5185" y="10802"/>
                  </a:lnTo>
                  <a:close/>
                  <a:moveTo>
                    <a:pt x="2438" y="0"/>
                  </a:moveTo>
                  <a:cubicBezTo>
                    <a:pt x="1914" y="0"/>
                    <a:pt x="1482" y="432"/>
                    <a:pt x="1482" y="957"/>
                  </a:cubicBezTo>
                  <a:lnTo>
                    <a:pt x="1482" y="6080"/>
                  </a:lnTo>
                  <a:lnTo>
                    <a:pt x="432" y="7376"/>
                  </a:lnTo>
                  <a:cubicBezTo>
                    <a:pt x="154" y="7685"/>
                    <a:pt x="31" y="8086"/>
                    <a:pt x="31" y="8487"/>
                  </a:cubicBezTo>
                  <a:lnTo>
                    <a:pt x="31" y="11296"/>
                  </a:lnTo>
                  <a:cubicBezTo>
                    <a:pt x="31" y="11450"/>
                    <a:pt x="139" y="11527"/>
                    <a:pt x="247" y="11527"/>
                  </a:cubicBezTo>
                  <a:cubicBezTo>
                    <a:pt x="355" y="11527"/>
                    <a:pt x="463" y="11450"/>
                    <a:pt x="463" y="11296"/>
                  </a:cubicBezTo>
                  <a:lnTo>
                    <a:pt x="463" y="8518"/>
                  </a:lnTo>
                  <a:lnTo>
                    <a:pt x="463" y="8364"/>
                  </a:lnTo>
                  <a:lnTo>
                    <a:pt x="6265" y="11975"/>
                  </a:lnTo>
                  <a:cubicBezTo>
                    <a:pt x="6296" y="12006"/>
                    <a:pt x="6335" y="12021"/>
                    <a:pt x="6373" y="12021"/>
                  </a:cubicBezTo>
                  <a:cubicBezTo>
                    <a:pt x="6412" y="12021"/>
                    <a:pt x="6450" y="12006"/>
                    <a:pt x="6481" y="11975"/>
                  </a:cubicBezTo>
                  <a:lnTo>
                    <a:pt x="12283" y="8364"/>
                  </a:lnTo>
                  <a:cubicBezTo>
                    <a:pt x="12283" y="8426"/>
                    <a:pt x="12283" y="8457"/>
                    <a:pt x="12283" y="8518"/>
                  </a:cubicBezTo>
                  <a:lnTo>
                    <a:pt x="12283" y="13148"/>
                  </a:lnTo>
                  <a:cubicBezTo>
                    <a:pt x="12283" y="13641"/>
                    <a:pt x="11882" y="14043"/>
                    <a:pt x="11357" y="14043"/>
                  </a:cubicBezTo>
                  <a:lnTo>
                    <a:pt x="1327" y="14043"/>
                  </a:lnTo>
                  <a:cubicBezTo>
                    <a:pt x="833" y="14043"/>
                    <a:pt x="432" y="13641"/>
                    <a:pt x="432" y="13148"/>
                  </a:cubicBezTo>
                  <a:lnTo>
                    <a:pt x="432" y="12623"/>
                  </a:lnTo>
                  <a:cubicBezTo>
                    <a:pt x="432" y="12484"/>
                    <a:pt x="324" y="12415"/>
                    <a:pt x="216" y="12415"/>
                  </a:cubicBezTo>
                  <a:cubicBezTo>
                    <a:pt x="108" y="12415"/>
                    <a:pt x="0" y="12484"/>
                    <a:pt x="0" y="12623"/>
                  </a:cubicBezTo>
                  <a:lnTo>
                    <a:pt x="0" y="13148"/>
                  </a:lnTo>
                  <a:cubicBezTo>
                    <a:pt x="31" y="13888"/>
                    <a:pt x="617" y="14475"/>
                    <a:pt x="1327" y="14475"/>
                  </a:cubicBezTo>
                  <a:lnTo>
                    <a:pt x="11357" y="14475"/>
                  </a:lnTo>
                  <a:cubicBezTo>
                    <a:pt x="12098" y="14475"/>
                    <a:pt x="12684" y="13888"/>
                    <a:pt x="12684" y="13148"/>
                  </a:cubicBezTo>
                  <a:lnTo>
                    <a:pt x="12684" y="8518"/>
                  </a:lnTo>
                  <a:cubicBezTo>
                    <a:pt x="12715" y="8117"/>
                    <a:pt x="12561" y="7716"/>
                    <a:pt x="12314" y="7407"/>
                  </a:cubicBezTo>
                  <a:lnTo>
                    <a:pt x="12314" y="7376"/>
                  </a:lnTo>
                  <a:lnTo>
                    <a:pt x="11234" y="6049"/>
                  </a:lnTo>
                  <a:lnTo>
                    <a:pt x="11234" y="5185"/>
                  </a:lnTo>
                  <a:cubicBezTo>
                    <a:pt x="11234" y="5031"/>
                    <a:pt x="11126" y="4954"/>
                    <a:pt x="11018" y="4954"/>
                  </a:cubicBezTo>
                  <a:cubicBezTo>
                    <a:pt x="10910" y="4954"/>
                    <a:pt x="10802" y="5031"/>
                    <a:pt x="10802" y="5185"/>
                  </a:cubicBezTo>
                  <a:lnTo>
                    <a:pt x="10802" y="8734"/>
                  </a:lnTo>
                  <a:lnTo>
                    <a:pt x="10030" y="9259"/>
                  </a:lnTo>
                  <a:cubicBezTo>
                    <a:pt x="9969" y="9197"/>
                    <a:pt x="9907" y="9166"/>
                    <a:pt x="9845" y="9166"/>
                  </a:cubicBezTo>
                  <a:lnTo>
                    <a:pt x="2870" y="9166"/>
                  </a:lnTo>
                  <a:cubicBezTo>
                    <a:pt x="2809" y="9166"/>
                    <a:pt x="2747" y="9197"/>
                    <a:pt x="2716" y="9259"/>
                  </a:cubicBezTo>
                  <a:lnTo>
                    <a:pt x="1914" y="8734"/>
                  </a:lnTo>
                  <a:lnTo>
                    <a:pt x="1914" y="2161"/>
                  </a:lnTo>
                  <a:lnTo>
                    <a:pt x="10833" y="2161"/>
                  </a:lnTo>
                  <a:lnTo>
                    <a:pt x="10833" y="3889"/>
                  </a:lnTo>
                  <a:cubicBezTo>
                    <a:pt x="10833" y="4028"/>
                    <a:pt x="10941" y="4097"/>
                    <a:pt x="11049" y="4097"/>
                  </a:cubicBezTo>
                  <a:cubicBezTo>
                    <a:pt x="11157" y="4097"/>
                    <a:pt x="11265" y="4028"/>
                    <a:pt x="11265" y="3889"/>
                  </a:cubicBezTo>
                  <a:lnTo>
                    <a:pt x="11265" y="957"/>
                  </a:lnTo>
                  <a:cubicBezTo>
                    <a:pt x="11265" y="432"/>
                    <a:pt x="10833" y="0"/>
                    <a:pt x="1033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427" name="Google Shape;12427;p23"/>
          <p:cNvGrpSpPr/>
          <p:nvPr/>
        </p:nvGrpSpPr>
        <p:grpSpPr>
          <a:xfrm>
            <a:off x="7312526" y="2354375"/>
            <a:ext cx="482500" cy="482533"/>
            <a:chOff x="6250075" y="3563425"/>
            <a:chExt cx="361875" cy="361900"/>
          </a:xfrm>
        </p:grpSpPr>
        <p:sp>
          <p:nvSpPr>
            <p:cNvPr id="12428" name="Google Shape;12428;p23"/>
            <p:cNvSpPr/>
            <p:nvPr/>
          </p:nvSpPr>
          <p:spPr>
            <a:xfrm>
              <a:off x="6309050" y="3728950"/>
              <a:ext cx="126650" cy="94125"/>
            </a:xfrm>
            <a:custGeom>
              <a:avLst/>
              <a:gdLst/>
              <a:ahLst/>
              <a:cxnLst/>
              <a:rect l="l" t="t" r="r" b="b"/>
              <a:pathLst>
                <a:path w="5066" h="3765" extrusionOk="0">
                  <a:moveTo>
                    <a:pt x="2543" y="439"/>
                  </a:moveTo>
                  <a:cubicBezTo>
                    <a:pt x="2840" y="439"/>
                    <a:pt x="3135" y="533"/>
                    <a:pt x="3382" y="725"/>
                  </a:cubicBezTo>
                  <a:lnTo>
                    <a:pt x="1376" y="2731"/>
                  </a:lnTo>
                  <a:cubicBezTo>
                    <a:pt x="944" y="2176"/>
                    <a:pt x="1005" y="1373"/>
                    <a:pt x="1499" y="879"/>
                  </a:cubicBezTo>
                  <a:cubicBezTo>
                    <a:pt x="1791" y="587"/>
                    <a:pt x="2169" y="439"/>
                    <a:pt x="2543" y="439"/>
                  </a:cubicBezTo>
                  <a:close/>
                  <a:moveTo>
                    <a:pt x="3690" y="1034"/>
                  </a:moveTo>
                  <a:lnTo>
                    <a:pt x="3690" y="1034"/>
                  </a:lnTo>
                  <a:cubicBezTo>
                    <a:pt x="4123" y="1620"/>
                    <a:pt x="4061" y="2392"/>
                    <a:pt x="3536" y="2916"/>
                  </a:cubicBezTo>
                  <a:cubicBezTo>
                    <a:pt x="3289" y="3194"/>
                    <a:pt x="2919" y="3348"/>
                    <a:pt x="2518" y="3348"/>
                  </a:cubicBezTo>
                  <a:cubicBezTo>
                    <a:pt x="2209" y="3348"/>
                    <a:pt x="1900" y="3225"/>
                    <a:pt x="1684" y="3040"/>
                  </a:cubicBezTo>
                  <a:lnTo>
                    <a:pt x="3690" y="1034"/>
                  </a:lnTo>
                  <a:close/>
                  <a:moveTo>
                    <a:pt x="2548" y="0"/>
                  </a:moveTo>
                  <a:cubicBezTo>
                    <a:pt x="1162" y="0"/>
                    <a:pt x="0" y="1682"/>
                    <a:pt x="1067" y="3040"/>
                  </a:cubicBezTo>
                  <a:lnTo>
                    <a:pt x="697" y="3410"/>
                  </a:lnTo>
                  <a:cubicBezTo>
                    <a:pt x="635" y="3503"/>
                    <a:pt x="635" y="3626"/>
                    <a:pt x="697" y="3719"/>
                  </a:cubicBezTo>
                  <a:cubicBezTo>
                    <a:pt x="743" y="3749"/>
                    <a:pt x="797" y="3765"/>
                    <a:pt x="851" y="3765"/>
                  </a:cubicBezTo>
                  <a:cubicBezTo>
                    <a:pt x="905" y="3765"/>
                    <a:pt x="959" y="3749"/>
                    <a:pt x="1005" y="3719"/>
                  </a:cubicBezTo>
                  <a:lnTo>
                    <a:pt x="1376" y="3348"/>
                  </a:lnTo>
                  <a:cubicBezTo>
                    <a:pt x="1746" y="3639"/>
                    <a:pt x="2141" y="3764"/>
                    <a:pt x="2519" y="3764"/>
                  </a:cubicBezTo>
                  <a:cubicBezTo>
                    <a:pt x="3904" y="3764"/>
                    <a:pt x="5066" y="2083"/>
                    <a:pt x="3999" y="725"/>
                  </a:cubicBezTo>
                  <a:lnTo>
                    <a:pt x="4339" y="355"/>
                  </a:lnTo>
                  <a:cubicBezTo>
                    <a:pt x="4502" y="214"/>
                    <a:pt x="4365" y="3"/>
                    <a:pt x="4208" y="3"/>
                  </a:cubicBezTo>
                  <a:cubicBezTo>
                    <a:pt x="4158" y="3"/>
                    <a:pt x="4106" y="25"/>
                    <a:pt x="4061" y="77"/>
                  </a:cubicBezTo>
                  <a:lnTo>
                    <a:pt x="3690" y="416"/>
                  </a:lnTo>
                  <a:cubicBezTo>
                    <a:pt x="3320" y="125"/>
                    <a:pt x="2925" y="0"/>
                    <a:pt x="254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29" name="Google Shape;12429;p23"/>
            <p:cNvSpPr/>
            <p:nvPr/>
          </p:nvSpPr>
          <p:spPr>
            <a:xfrm>
              <a:off x="6525775" y="3657150"/>
              <a:ext cx="69975" cy="54450"/>
            </a:xfrm>
            <a:custGeom>
              <a:avLst/>
              <a:gdLst/>
              <a:ahLst/>
              <a:cxnLst/>
              <a:rect l="l" t="t" r="r" b="b"/>
              <a:pathLst>
                <a:path w="2799" h="2178" extrusionOk="0">
                  <a:moveTo>
                    <a:pt x="1410" y="449"/>
                  </a:moveTo>
                  <a:cubicBezTo>
                    <a:pt x="1502" y="449"/>
                    <a:pt x="1595" y="480"/>
                    <a:pt x="1688" y="511"/>
                  </a:cubicBezTo>
                  <a:lnTo>
                    <a:pt x="823" y="1375"/>
                  </a:lnTo>
                  <a:cubicBezTo>
                    <a:pt x="700" y="1128"/>
                    <a:pt x="762" y="819"/>
                    <a:pt x="947" y="634"/>
                  </a:cubicBezTo>
                  <a:cubicBezTo>
                    <a:pt x="1070" y="511"/>
                    <a:pt x="1256" y="449"/>
                    <a:pt x="1410" y="449"/>
                  </a:cubicBezTo>
                  <a:close/>
                  <a:moveTo>
                    <a:pt x="1996" y="819"/>
                  </a:moveTo>
                  <a:lnTo>
                    <a:pt x="1996" y="819"/>
                  </a:lnTo>
                  <a:cubicBezTo>
                    <a:pt x="2120" y="1066"/>
                    <a:pt x="2058" y="1344"/>
                    <a:pt x="1873" y="1560"/>
                  </a:cubicBezTo>
                  <a:cubicBezTo>
                    <a:pt x="1753" y="1680"/>
                    <a:pt x="1582" y="1748"/>
                    <a:pt x="1410" y="1748"/>
                  </a:cubicBezTo>
                  <a:cubicBezTo>
                    <a:pt x="1315" y="1748"/>
                    <a:pt x="1220" y="1727"/>
                    <a:pt x="1132" y="1684"/>
                  </a:cubicBezTo>
                  <a:lnTo>
                    <a:pt x="1996" y="819"/>
                  </a:lnTo>
                  <a:close/>
                  <a:moveTo>
                    <a:pt x="1393" y="1"/>
                  </a:moveTo>
                  <a:cubicBezTo>
                    <a:pt x="632" y="1"/>
                    <a:pt x="1" y="900"/>
                    <a:pt x="515" y="1684"/>
                  </a:cubicBezTo>
                  <a:lnTo>
                    <a:pt x="391" y="1807"/>
                  </a:lnTo>
                  <a:cubicBezTo>
                    <a:pt x="249" y="1973"/>
                    <a:pt x="381" y="2176"/>
                    <a:pt x="548" y="2176"/>
                  </a:cubicBezTo>
                  <a:cubicBezTo>
                    <a:pt x="597" y="2176"/>
                    <a:pt x="650" y="2158"/>
                    <a:pt x="700" y="2116"/>
                  </a:cubicBezTo>
                  <a:lnTo>
                    <a:pt x="823" y="1992"/>
                  </a:lnTo>
                  <a:cubicBezTo>
                    <a:pt x="1009" y="2116"/>
                    <a:pt x="1194" y="2177"/>
                    <a:pt x="1410" y="2177"/>
                  </a:cubicBezTo>
                  <a:cubicBezTo>
                    <a:pt x="2274" y="2177"/>
                    <a:pt x="2799" y="1221"/>
                    <a:pt x="2336" y="511"/>
                  </a:cubicBezTo>
                  <a:lnTo>
                    <a:pt x="2459" y="357"/>
                  </a:lnTo>
                  <a:cubicBezTo>
                    <a:pt x="2521" y="295"/>
                    <a:pt x="2521" y="140"/>
                    <a:pt x="2459" y="79"/>
                  </a:cubicBezTo>
                  <a:lnTo>
                    <a:pt x="2428" y="79"/>
                  </a:lnTo>
                  <a:cubicBezTo>
                    <a:pt x="2382" y="32"/>
                    <a:pt x="2328" y="9"/>
                    <a:pt x="2274" y="9"/>
                  </a:cubicBezTo>
                  <a:cubicBezTo>
                    <a:pt x="2220" y="9"/>
                    <a:pt x="2166" y="32"/>
                    <a:pt x="2120" y="79"/>
                  </a:cubicBezTo>
                  <a:lnTo>
                    <a:pt x="1996" y="202"/>
                  </a:lnTo>
                  <a:cubicBezTo>
                    <a:pt x="1798" y="62"/>
                    <a:pt x="1591" y="1"/>
                    <a:pt x="139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30" name="Google Shape;12430;p23"/>
            <p:cNvSpPr/>
            <p:nvPr/>
          </p:nvSpPr>
          <p:spPr>
            <a:xfrm>
              <a:off x="6510075" y="3563625"/>
              <a:ext cx="101875" cy="177300"/>
            </a:xfrm>
            <a:custGeom>
              <a:avLst/>
              <a:gdLst/>
              <a:ahLst/>
              <a:cxnLst/>
              <a:rect l="l" t="t" r="r" b="b"/>
              <a:pathLst>
                <a:path w="4075" h="7092" extrusionOk="0">
                  <a:moveTo>
                    <a:pt x="2038" y="1"/>
                  </a:moveTo>
                  <a:cubicBezTo>
                    <a:pt x="1930" y="1"/>
                    <a:pt x="1822" y="70"/>
                    <a:pt x="1822" y="209"/>
                  </a:cubicBezTo>
                  <a:lnTo>
                    <a:pt x="1822" y="980"/>
                  </a:lnTo>
                  <a:lnTo>
                    <a:pt x="1451" y="980"/>
                  </a:lnTo>
                  <a:cubicBezTo>
                    <a:pt x="1174" y="980"/>
                    <a:pt x="896" y="1104"/>
                    <a:pt x="742" y="1320"/>
                  </a:cubicBezTo>
                  <a:lnTo>
                    <a:pt x="217" y="1968"/>
                  </a:lnTo>
                  <a:cubicBezTo>
                    <a:pt x="63" y="2122"/>
                    <a:pt x="1" y="2338"/>
                    <a:pt x="1" y="2554"/>
                  </a:cubicBezTo>
                  <a:lnTo>
                    <a:pt x="1" y="6165"/>
                  </a:lnTo>
                  <a:cubicBezTo>
                    <a:pt x="1" y="6659"/>
                    <a:pt x="402" y="7091"/>
                    <a:pt x="927" y="7091"/>
                  </a:cubicBezTo>
                  <a:lnTo>
                    <a:pt x="3180" y="7091"/>
                  </a:lnTo>
                  <a:cubicBezTo>
                    <a:pt x="3674" y="7091"/>
                    <a:pt x="4075" y="6659"/>
                    <a:pt x="4075" y="6165"/>
                  </a:cubicBezTo>
                  <a:lnTo>
                    <a:pt x="4075" y="4344"/>
                  </a:lnTo>
                  <a:cubicBezTo>
                    <a:pt x="4075" y="4206"/>
                    <a:pt x="3974" y="4136"/>
                    <a:pt x="3874" y="4136"/>
                  </a:cubicBezTo>
                  <a:cubicBezTo>
                    <a:pt x="3774" y="4136"/>
                    <a:pt x="3674" y="4206"/>
                    <a:pt x="3674" y="4344"/>
                  </a:cubicBezTo>
                  <a:lnTo>
                    <a:pt x="3674" y="6165"/>
                  </a:lnTo>
                  <a:cubicBezTo>
                    <a:pt x="3674" y="6443"/>
                    <a:pt x="3458" y="6659"/>
                    <a:pt x="3180" y="6659"/>
                  </a:cubicBezTo>
                  <a:lnTo>
                    <a:pt x="927" y="6659"/>
                  </a:lnTo>
                  <a:cubicBezTo>
                    <a:pt x="649" y="6659"/>
                    <a:pt x="433" y="6443"/>
                    <a:pt x="433" y="6165"/>
                  </a:cubicBezTo>
                  <a:lnTo>
                    <a:pt x="433" y="2524"/>
                  </a:lnTo>
                  <a:cubicBezTo>
                    <a:pt x="433" y="2431"/>
                    <a:pt x="464" y="2308"/>
                    <a:pt x="526" y="2215"/>
                  </a:cubicBezTo>
                  <a:lnTo>
                    <a:pt x="1050" y="1567"/>
                  </a:lnTo>
                  <a:cubicBezTo>
                    <a:pt x="1143" y="1443"/>
                    <a:pt x="1297" y="1382"/>
                    <a:pt x="1451" y="1382"/>
                  </a:cubicBezTo>
                  <a:lnTo>
                    <a:pt x="1822" y="1382"/>
                  </a:lnTo>
                  <a:lnTo>
                    <a:pt x="1822" y="2308"/>
                  </a:lnTo>
                  <a:cubicBezTo>
                    <a:pt x="1822" y="2431"/>
                    <a:pt x="1914" y="2524"/>
                    <a:pt x="2038" y="2524"/>
                  </a:cubicBezTo>
                  <a:cubicBezTo>
                    <a:pt x="2161" y="2524"/>
                    <a:pt x="2254" y="2431"/>
                    <a:pt x="2254" y="2308"/>
                  </a:cubicBezTo>
                  <a:lnTo>
                    <a:pt x="2254" y="1382"/>
                  </a:lnTo>
                  <a:lnTo>
                    <a:pt x="2655" y="1382"/>
                  </a:lnTo>
                  <a:cubicBezTo>
                    <a:pt x="2809" y="1382"/>
                    <a:pt x="2933" y="1443"/>
                    <a:pt x="3025" y="1567"/>
                  </a:cubicBezTo>
                  <a:lnTo>
                    <a:pt x="3550" y="2215"/>
                  </a:lnTo>
                  <a:cubicBezTo>
                    <a:pt x="3612" y="2308"/>
                    <a:pt x="3674" y="2431"/>
                    <a:pt x="3674" y="2524"/>
                  </a:cubicBezTo>
                  <a:lnTo>
                    <a:pt x="3674" y="3141"/>
                  </a:lnTo>
                  <a:cubicBezTo>
                    <a:pt x="3674" y="3264"/>
                    <a:pt x="3766" y="3357"/>
                    <a:pt x="3859" y="3357"/>
                  </a:cubicBezTo>
                  <a:cubicBezTo>
                    <a:pt x="3982" y="3357"/>
                    <a:pt x="4075" y="3264"/>
                    <a:pt x="4075" y="3141"/>
                  </a:cubicBezTo>
                  <a:lnTo>
                    <a:pt x="4075" y="2554"/>
                  </a:lnTo>
                  <a:cubicBezTo>
                    <a:pt x="4075" y="2338"/>
                    <a:pt x="4013" y="2122"/>
                    <a:pt x="3890" y="1968"/>
                  </a:cubicBezTo>
                  <a:lnTo>
                    <a:pt x="3365" y="1320"/>
                  </a:lnTo>
                  <a:cubicBezTo>
                    <a:pt x="3180" y="1104"/>
                    <a:pt x="2933" y="980"/>
                    <a:pt x="2655" y="980"/>
                  </a:cubicBezTo>
                  <a:lnTo>
                    <a:pt x="2254" y="980"/>
                  </a:lnTo>
                  <a:lnTo>
                    <a:pt x="2254" y="209"/>
                  </a:lnTo>
                  <a:cubicBezTo>
                    <a:pt x="2254" y="70"/>
                    <a:pt x="2146" y="1"/>
                    <a:pt x="203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31" name="Google Shape;12431;p23"/>
            <p:cNvSpPr/>
            <p:nvPr/>
          </p:nvSpPr>
          <p:spPr>
            <a:xfrm>
              <a:off x="6250075" y="3563425"/>
              <a:ext cx="361875" cy="361900"/>
            </a:xfrm>
            <a:custGeom>
              <a:avLst/>
              <a:gdLst/>
              <a:ahLst/>
              <a:cxnLst/>
              <a:rect l="l" t="t" r="r" b="b"/>
              <a:pathLst>
                <a:path w="14475" h="14476" extrusionOk="0">
                  <a:moveTo>
                    <a:pt x="5093" y="433"/>
                  </a:moveTo>
                  <a:cubicBezTo>
                    <a:pt x="6019" y="433"/>
                    <a:pt x="6759" y="1174"/>
                    <a:pt x="6759" y="2099"/>
                  </a:cubicBezTo>
                  <a:lnTo>
                    <a:pt x="6759" y="3365"/>
                  </a:lnTo>
                  <a:lnTo>
                    <a:pt x="3025" y="3365"/>
                  </a:lnTo>
                  <a:lnTo>
                    <a:pt x="3025" y="2099"/>
                  </a:lnTo>
                  <a:cubicBezTo>
                    <a:pt x="3025" y="1174"/>
                    <a:pt x="3766" y="433"/>
                    <a:pt x="4692" y="433"/>
                  </a:cubicBezTo>
                  <a:close/>
                  <a:moveTo>
                    <a:pt x="13641" y="8179"/>
                  </a:moveTo>
                  <a:cubicBezTo>
                    <a:pt x="13858" y="8210"/>
                    <a:pt x="14074" y="8395"/>
                    <a:pt x="14074" y="8642"/>
                  </a:cubicBezTo>
                  <a:lnTo>
                    <a:pt x="14074" y="8982"/>
                  </a:lnTo>
                  <a:lnTo>
                    <a:pt x="8210" y="8982"/>
                  </a:lnTo>
                  <a:lnTo>
                    <a:pt x="8210" y="8642"/>
                  </a:lnTo>
                  <a:cubicBezTo>
                    <a:pt x="8210" y="8395"/>
                    <a:pt x="8395" y="8179"/>
                    <a:pt x="8642" y="8179"/>
                  </a:cubicBezTo>
                  <a:close/>
                  <a:moveTo>
                    <a:pt x="4692" y="1"/>
                  </a:moveTo>
                  <a:cubicBezTo>
                    <a:pt x="3519" y="1"/>
                    <a:pt x="2593" y="927"/>
                    <a:pt x="2593" y="2099"/>
                  </a:cubicBezTo>
                  <a:lnTo>
                    <a:pt x="2593" y="3365"/>
                  </a:lnTo>
                  <a:lnTo>
                    <a:pt x="247" y="3365"/>
                  </a:lnTo>
                  <a:cubicBezTo>
                    <a:pt x="124" y="3365"/>
                    <a:pt x="31" y="3457"/>
                    <a:pt x="31" y="3581"/>
                  </a:cubicBezTo>
                  <a:lnTo>
                    <a:pt x="31" y="4661"/>
                  </a:lnTo>
                  <a:cubicBezTo>
                    <a:pt x="31" y="4800"/>
                    <a:pt x="132" y="4869"/>
                    <a:pt x="232" y="4869"/>
                  </a:cubicBezTo>
                  <a:cubicBezTo>
                    <a:pt x="332" y="4869"/>
                    <a:pt x="433" y="4800"/>
                    <a:pt x="433" y="4661"/>
                  </a:cubicBezTo>
                  <a:lnTo>
                    <a:pt x="433" y="3797"/>
                  </a:lnTo>
                  <a:lnTo>
                    <a:pt x="2624" y="3797"/>
                  </a:lnTo>
                  <a:lnTo>
                    <a:pt x="2624" y="4661"/>
                  </a:lnTo>
                  <a:cubicBezTo>
                    <a:pt x="2624" y="4800"/>
                    <a:pt x="2724" y="4869"/>
                    <a:pt x="2824" y="4869"/>
                  </a:cubicBezTo>
                  <a:cubicBezTo>
                    <a:pt x="2925" y="4869"/>
                    <a:pt x="3025" y="4800"/>
                    <a:pt x="3025" y="4661"/>
                  </a:cubicBezTo>
                  <a:lnTo>
                    <a:pt x="3025" y="3797"/>
                  </a:lnTo>
                  <a:lnTo>
                    <a:pt x="6790" y="3797"/>
                  </a:lnTo>
                  <a:lnTo>
                    <a:pt x="6790" y="4661"/>
                  </a:lnTo>
                  <a:cubicBezTo>
                    <a:pt x="6790" y="4800"/>
                    <a:pt x="6890" y="4869"/>
                    <a:pt x="6991" y="4869"/>
                  </a:cubicBezTo>
                  <a:cubicBezTo>
                    <a:pt x="7091" y="4869"/>
                    <a:pt x="7191" y="4800"/>
                    <a:pt x="7191" y="4661"/>
                  </a:cubicBezTo>
                  <a:lnTo>
                    <a:pt x="7191" y="3797"/>
                  </a:lnTo>
                  <a:lnTo>
                    <a:pt x="9352" y="3797"/>
                  </a:lnTo>
                  <a:lnTo>
                    <a:pt x="9352" y="7778"/>
                  </a:lnTo>
                  <a:lnTo>
                    <a:pt x="8673" y="7778"/>
                  </a:lnTo>
                  <a:cubicBezTo>
                    <a:pt x="8179" y="7778"/>
                    <a:pt x="7809" y="8148"/>
                    <a:pt x="7809" y="8642"/>
                  </a:cubicBezTo>
                  <a:lnTo>
                    <a:pt x="7809" y="12037"/>
                  </a:lnTo>
                  <a:lnTo>
                    <a:pt x="2902" y="12037"/>
                  </a:lnTo>
                  <a:cubicBezTo>
                    <a:pt x="2624" y="12037"/>
                    <a:pt x="2624" y="12438"/>
                    <a:pt x="2902" y="12438"/>
                  </a:cubicBezTo>
                  <a:lnTo>
                    <a:pt x="7778" y="12438"/>
                  </a:lnTo>
                  <a:lnTo>
                    <a:pt x="7778" y="13611"/>
                  </a:lnTo>
                  <a:cubicBezTo>
                    <a:pt x="7778" y="13765"/>
                    <a:pt x="7809" y="13889"/>
                    <a:pt x="7901" y="14043"/>
                  </a:cubicBezTo>
                  <a:lnTo>
                    <a:pt x="1081" y="14043"/>
                  </a:lnTo>
                  <a:cubicBezTo>
                    <a:pt x="710" y="14043"/>
                    <a:pt x="433" y="13765"/>
                    <a:pt x="433" y="13395"/>
                  </a:cubicBezTo>
                  <a:lnTo>
                    <a:pt x="433" y="12438"/>
                  </a:lnTo>
                  <a:lnTo>
                    <a:pt x="1698" y="12438"/>
                  </a:lnTo>
                  <a:cubicBezTo>
                    <a:pt x="1976" y="12438"/>
                    <a:pt x="1976" y="12006"/>
                    <a:pt x="1698" y="12006"/>
                  </a:cubicBezTo>
                  <a:lnTo>
                    <a:pt x="433" y="12006"/>
                  </a:lnTo>
                  <a:lnTo>
                    <a:pt x="433" y="5834"/>
                  </a:lnTo>
                  <a:cubicBezTo>
                    <a:pt x="433" y="5679"/>
                    <a:pt x="325" y="5602"/>
                    <a:pt x="217" y="5602"/>
                  </a:cubicBezTo>
                  <a:cubicBezTo>
                    <a:pt x="109" y="5602"/>
                    <a:pt x="1" y="5679"/>
                    <a:pt x="1" y="5834"/>
                  </a:cubicBezTo>
                  <a:lnTo>
                    <a:pt x="1" y="13426"/>
                  </a:lnTo>
                  <a:cubicBezTo>
                    <a:pt x="1" y="14012"/>
                    <a:pt x="463" y="14475"/>
                    <a:pt x="1081" y="14475"/>
                  </a:cubicBezTo>
                  <a:lnTo>
                    <a:pt x="11944" y="14475"/>
                  </a:lnTo>
                  <a:cubicBezTo>
                    <a:pt x="12222" y="14475"/>
                    <a:pt x="12222" y="14043"/>
                    <a:pt x="11944" y="14043"/>
                  </a:cubicBezTo>
                  <a:lnTo>
                    <a:pt x="8642" y="14043"/>
                  </a:lnTo>
                  <a:cubicBezTo>
                    <a:pt x="8395" y="14043"/>
                    <a:pt x="8210" y="13858"/>
                    <a:pt x="8210" y="13611"/>
                  </a:cubicBezTo>
                  <a:lnTo>
                    <a:pt x="8210" y="9414"/>
                  </a:lnTo>
                  <a:lnTo>
                    <a:pt x="14043" y="9414"/>
                  </a:lnTo>
                  <a:lnTo>
                    <a:pt x="14043" y="13611"/>
                  </a:lnTo>
                  <a:cubicBezTo>
                    <a:pt x="14043" y="13858"/>
                    <a:pt x="13858" y="14043"/>
                    <a:pt x="13611" y="14043"/>
                  </a:cubicBezTo>
                  <a:lnTo>
                    <a:pt x="13117" y="14043"/>
                  </a:lnTo>
                  <a:cubicBezTo>
                    <a:pt x="12839" y="14043"/>
                    <a:pt x="12839" y="14475"/>
                    <a:pt x="13117" y="14475"/>
                  </a:cubicBezTo>
                  <a:lnTo>
                    <a:pt x="13611" y="14475"/>
                  </a:lnTo>
                  <a:cubicBezTo>
                    <a:pt x="14104" y="14475"/>
                    <a:pt x="14475" y="14105"/>
                    <a:pt x="14475" y="13611"/>
                  </a:cubicBezTo>
                  <a:lnTo>
                    <a:pt x="14475" y="8642"/>
                  </a:lnTo>
                  <a:cubicBezTo>
                    <a:pt x="14475" y="8148"/>
                    <a:pt x="14104" y="7778"/>
                    <a:pt x="13641" y="7778"/>
                  </a:cubicBezTo>
                  <a:lnTo>
                    <a:pt x="9784" y="7778"/>
                  </a:lnTo>
                  <a:lnTo>
                    <a:pt x="9784" y="3581"/>
                  </a:lnTo>
                  <a:cubicBezTo>
                    <a:pt x="9784" y="3457"/>
                    <a:pt x="9660" y="3365"/>
                    <a:pt x="9568" y="3365"/>
                  </a:cubicBezTo>
                  <a:lnTo>
                    <a:pt x="7191" y="3365"/>
                  </a:lnTo>
                  <a:lnTo>
                    <a:pt x="7191" y="2099"/>
                  </a:lnTo>
                  <a:cubicBezTo>
                    <a:pt x="7191" y="927"/>
                    <a:pt x="6235" y="1"/>
                    <a:pt x="509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32" name="Google Shape;12432;p23"/>
            <p:cNvSpPr/>
            <p:nvPr/>
          </p:nvSpPr>
          <p:spPr>
            <a:xfrm>
              <a:off x="6483950" y="3822850"/>
              <a:ext cx="88575" cy="67175"/>
            </a:xfrm>
            <a:custGeom>
              <a:avLst/>
              <a:gdLst/>
              <a:ahLst/>
              <a:cxnLst/>
              <a:rect l="l" t="t" r="r" b="b"/>
              <a:pathLst>
                <a:path w="3543" h="2687" extrusionOk="0">
                  <a:moveTo>
                    <a:pt x="1787" y="456"/>
                  </a:moveTo>
                  <a:cubicBezTo>
                    <a:pt x="1941" y="456"/>
                    <a:pt x="2095" y="487"/>
                    <a:pt x="2250" y="580"/>
                  </a:cubicBezTo>
                  <a:lnTo>
                    <a:pt x="1015" y="1814"/>
                  </a:lnTo>
                  <a:cubicBezTo>
                    <a:pt x="799" y="1444"/>
                    <a:pt x="861" y="1012"/>
                    <a:pt x="1139" y="703"/>
                  </a:cubicBezTo>
                  <a:cubicBezTo>
                    <a:pt x="1324" y="549"/>
                    <a:pt x="1540" y="456"/>
                    <a:pt x="1787" y="456"/>
                  </a:cubicBezTo>
                  <a:close/>
                  <a:moveTo>
                    <a:pt x="2558" y="858"/>
                  </a:moveTo>
                  <a:lnTo>
                    <a:pt x="2558" y="858"/>
                  </a:lnTo>
                  <a:cubicBezTo>
                    <a:pt x="2774" y="1228"/>
                    <a:pt x="2713" y="1660"/>
                    <a:pt x="2404" y="1969"/>
                  </a:cubicBezTo>
                  <a:cubicBezTo>
                    <a:pt x="2239" y="2133"/>
                    <a:pt x="2010" y="2222"/>
                    <a:pt x="1779" y="2222"/>
                  </a:cubicBezTo>
                  <a:cubicBezTo>
                    <a:pt x="1621" y="2222"/>
                    <a:pt x="1462" y="2180"/>
                    <a:pt x="1324" y="2092"/>
                  </a:cubicBezTo>
                  <a:lnTo>
                    <a:pt x="2558" y="858"/>
                  </a:lnTo>
                  <a:close/>
                  <a:moveTo>
                    <a:pt x="1766" y="1"/>
                  </a:moveTo>
                  <a:cubicBezTo>
                    <a:pt x="793" y="1"/>
                    <a:pt x="0" y="1148"/>
                    <a:pt x="707" y="2123"/>
                  </a:cubicBezTo>
                  <a:lnTo>
                    <a:pt x="521" y="2308"/>
                  </a:lnTo>
                  <a:cubicBezTo>
                    <a:pt x="429" y="2401"/>
                    <a:pt x="429" y="2524"/>
                    <a:pt x="521" y="2617"/>
                  </a:cubicBezTo>
                  <a:cubicBezTo>
                    <a:pt x="552" y="2663"/>
                    <a:pt x="598" y="2686"/>
                    <a:pt x="649" y="2686"/>
                  </a:cubicBezTo>
                  <a:cubicBezTo>
                    <a:pt x="699" y="2686"/>
                    <a:pt x="753" y="2663"/>
                    <a:pt x="799" y="2617"/>
                  </a:cubicBezTo>
                  <a:lnTo>
                    <a:pt x="1015" y="2401"/>
                  </a:lnTo>
                  <a:cubicBezTo>
                    <a:pt x="1269" y="2590"/>
                    <a:pt x="1537" y="2671"/>
                    <a:pt x="1793" y="2671"/>
                  </a:cubicBezTo>
                  <a:cubicBezTo>
                    <a:pt x="2750" y="2671"/>
                    <a:pt x="3542" y="1529"/>
                    <a:pt x="2836" y="580"/>
                  </a:cubicBezTo>
                  <a:lnTo>
                    <a:pt x="3052" y="364"/>
                  </a:lnTo>
                  <a:cubicBezTo>
                    <a:pt x="3114" y="302"/>
                    <a:pt x="3114" y="148"/>
                    <a:pt x="3052" y="86"/>
                  </a:cubicBezTo>
                  <a:cubicBezTo>
                    <a:pt x="3006" y="40"/>
                    <a:pt x="2952" y="17"/>
                    <a:pt x="2898" y="17"/>
                  </a:cubicBezTo>
                  <a:cubicBezTo>
                    <a:pt x="2844" y="17"/>
                    <a:pt x="2790" y="40"/>
                    <a:pt x="2743" y="86"/>
                  </a:cubicBezTo>
                  <a:lnTo>
                    <a:pt x="2558" y="271"/>
                  </a:lnTo>
                  <a:cubicBezTo>
                    <a:pt x="2298" y="83"/>
                    <a:pt x="2026" y="1"/>
                    <a:pt x="176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433" name="Google Shape;12433;p23"/>
          <p:cNvGrpSpPr/>
          <p:nvPr/>
        </p:nvGrpSpPr>
        <p:grpSpPr>
          <a:xfrm>
            <a:off x="8355376" y="2354375"/>
            <a:ext cx="487633" cy="482533"/>
            <a:chOff x="5504000" y="3563425"/>
            <a:chExt cx="365725" cy="361900"/>
          </a:xfrm>
        </p:grpSpPr>
        <p:sp>
          <p:nvSpPr>
            <p:cNvPr id="12434" name="Google Shape;12434;p23"/>
            <p:cNvSpPr/>
            <p:nvPr/>
          </p:nvSpPr>
          <p:spPr>
            <a:xfrm>
              <a:off x="5564950" y="3631200"/>
              <a:ext cx="243050" cy="227000"/>
            </a:xfrm>
            <a:custGeom>
              <a:avLst/>
              <a:gdLst/>
              <a:ahLst/>
              <a:cxnLst/>
              <a:rect l="l" t="t" r="r" b="b"/>
              <a:pathLst>
                <a:path w="9722" h="9080" extrusionOk="0">
                  <a:moveTo>
                    <a:pt x="5247" y="2444"/>
                  </a:moveTo>
                  <a:cubicBezTo>
                    <a:pt x="5339" y="2629"/>
                    <a:pt x="5432" y="2783"/>
                    <a:pt x="5586" y="2907"/>
                  </a:cubicBezTo>
                  <a:cubicBezTo>
                    <a:pt x="5833" y="3154"/>
                    <a:pt x="6203" y="3339"/>
                    <a:pt x="6574" y="3370"/>
                  </a:cubicBezTo>
                  <a:lnTo>
                    <a:pt x="6574" y="3740"/>
                  </a:lnTo>
                  <a:cubicBezTo>
                    <a:pt x="6574" y="4604"/>
                    <a:pt x="5864" y="5283"/>
                    <a:pt x="5031" y="5283"/>
                  </a:cubicBezTo>
                  <a:lnTo>
                    <a:pt x="4722" y="5283"/>
                  </a:lnTo>
                  <a:cubicBezTo>
                    <a:pt x="3858" y="5283"/>
                    <a:pt x="3179" y="4604"/>
                    <a:pt x="3179" y="3740"/>
                  </a:cubicBezTo>
                  <a:lnTo>
                    <a:pt x="3148" y="3771"/>
                  </a:lnTo>
                  <a:lnTo>
                    <a:pt x="3148" y="3370"/>
                  </a:lnTo>
                  <a:lnTo>
                    <a:pt x="3673" y="3370"/>
                  </a:lnTo>
                  <a:cubicBezTo>
                    <a:pt x="4167" y="3370"/>
                    <a:pt x="4629" y="3184"/>
                    <a:pt x="4969" y="2814"/>
                  </a:cubicBezTo>
                  <a:cubicBezTo>
                    <a:pt x="5062" y="2722"/>
                    <a:pt x="5154" y="2567"/>
                    <a:pt x="5247" y="2444"/>
                  </a:cubicBezTo>
                  <a:close/>
                  <a:moveTo>
                    <a:pt x="5339" y="5746"/>
                  </a:moveTo>
                  <a:lnTo>
                    <a:pt x="5339" y="6548"/>
                  </a:lnTo>
                  <a:cubicBezTo>
                    <a:pt x="5339" y="6857"/>
                    <a:pt x="5108" y="7011"/>
                    <a:pt x="4876" y="7011"/>
                  </a:cubicBezTo>
                  <a:cubicBezTo>
                    <a:pt x="4645" y="7011"/>
                    <a:pt x="4413" y="6857"/>
                    <a:pt x="4413" y="6548"/>
                  </a:cubicBezTo>
                  <a:lnTo>
                    <a:pt x="4413" y="5746"/>
                  </a:lnTo>
                  <a:lnTo>
                    <a:pt x="4722" y="5746"/>
                  </a:lnTo>
                  <a:cubicBezTo>
                    <a:pt x="4784" y="5756"/>
                    <a:pt x="4849" y="5760"/>
                    <a:pt x="4916" y="5760"/>
                  </a:cubicBezTo>
                  <a:cubicBezTo>
                    <a:pt x="5051" y="5760"/>
                    <a:pt x="5195" y="5746"/>
                    <a:pt x="5339" y="5746"/>
                  </a:cubicBezTo>
                  <a:close/>
                  <a:moveTo>
                    <a:pt x="3981" y="6394"/>
                  </a:moveTo>
                  <a:lnTo>
                    <a:pt x="3981" y="6548"/>
                  </a:lnTo>
                  <a:cubicBezTo>
                    <a:pt x="3981" y="7135"/>
                    <a:pt x="4421" y="7428"/>
                    <a:pt x="4861" y="7428"/>
                  </a:cubicBezTo>
                  <a:cubicBezTo>
                    <a:pt x="5301" y="7428"/>
                    <a:pt x="5741" y="7135"/>
                    <a:pt x="5741" y="6548"/>
                  </a:cubicBezTo>
                  <a:lnTo>
                    <a:pt x="5741" y="6425"/>
                  </a:lnTo>
                  <a:lnTo>
                    <a:pt x="6358" y="6425"/>
                  </a:lnTo>
                  <a:cubicBezTo>
                    <a:pt x="7129" y="6425"/>
                    <a:pt x="7747" y="7042"/>
                    <a:pt x="7747" y="7814"/>
                  </a:cubicBezTo>
                  <a:lnTo>
                    <a:pt x="7747" y="8647"/>
                  </a:lnTo>
                  <a:lnTo>
                    <a:pt x="1975" y="8647"/>
                  </a:lnTo>
                  <a:lnTo>
                    <a:pt x="1975" y="7783"/>
                  </a:lnTo>
                  <a:cubicBezTo>
                    <a:pt x="1975" y="7011"/>
                    <a:pt x="2593" y="6394"/>
                    <a:pt x="3364" y="6394"/>
                  </a:cubicBezTo>
                  <a:close/>
                  <a:moveTo>
                    <a:pt x="4733" y="1"/>
                  </a:moveTo>
                  <a:cubicBezTo>
                    <a:pt x="4318" y="1"/>
                    <a:pt x="3906" y="117"/>
                    <a:pt x="3518" y="283"/>
                  </a:cubicBezTo>
                  <a:cubicBezTo>
                    <a:pt x="3277" y="391"/>
                    <a:pt x="3385" y="708"/>
                    <a:pt x="3600" y="708"/>
                  </a:cubicBezTo>
                  <a:cubicBezTo>
                    <a:pt x="3633" y="708"/>
                    <a:pt x="3667" y="701"/>
                    <a:pt x="3704" y="685"/>
                  </a:cubicBezTo>
                  <a:cubicBezTo>
                    <a:pt x="4074" y="500"/>
                    <a:pt x="4475" y="407"/>
                    <a:pt x="4876" y="407"/>
                  </a:cubicBezTo>
                  <a:cubicBezTo>
                    <a:pt x="6296" y="407"/>
                    <a:pt x="7438" y="1580"/>
                    <a:pt x="7438" y="2999"/>
                  </a:cubicBezTo>
                  <a:cubicBezTo>
                    <a:pt x="7438" y="3184"/>
                    <a:pt x="7438" y="3401"/>
                    <a:pt x="7407" y="3617"/>
                  </a:cubicBezTo>
                  <a:cubicBezTo>
                    <a:pt x="7284" y="4450"/>
                    <a:pt x="7129" y="5592"/>
                    <a:pt x="8364" y="6240"/>
                  </a:cubicBezTo>
                  <a:cubicBezTo>
                    <a:pt x="8981" y="6548"/>
                    <a:pt x="9259" y="7258"/>
                    <a:pt x="9012" y="7906"/>
                  </a:cubicBezTo>
                  <a:cubicBezTo>
                    <a:pt x="8888" y="8308"/>
                    <a:pt x="8549" y="8585"/>
                    <a:pt x="8179" y="8647"/>
                  </a:cubicBezTo>
                  <a:lnTo>
                    <a:pt x="8179" y="7783"/>
                  </a:lnTo>
                  <a:cubicBezTo>
                    <a:pt x="8179" y="6764"/>
                    <a:pt x="7345" y="5962"/>
                    <a:pt x="6358" y="5962"/>
                  </a:cubicBezTo>
                  <a:lnTo>
                    <a:pt x="5741" y="5962"/>
                  </a:lnTo>
                  <a:lnTo>
                    <a:pt x="5741" y="5592"/>
                  </a:lnTo>
                  <a:cubicBezTo>
                    <a:pt x="6481" y="5283"/>
                    <a:pt x="6975" y="4542"/>
                    <a:pt x="6975" y="3740"/>
                  </a:cubicBezTo>
                  <a:lnTo>
                    <a:pt x="6975" y="3154"/>
                  </a:lnTo>
                  <a:cubicBezTo>
                    <a:pt x="6975" y="3030"/>
                    <a:pt x="6882" y="2938"/>
                    <a:pt x="6759" y="2938"/>
                  </a:cubicBezTo>
                  <a:cubicBezTo>
                    <a:pt x="6742" y="2938"/>
                    <a:pt x="6725" y="2939"/>
                    <a:pt x="6708" y="2939"/>
                  </a:cubicBezTo>
                  <a:cubicBezTo>
                    <a:pt x="5992" y="2939"/>
                    <a:pt x="5433" y="2303"/>
                    <a:pt x="5463" y="1580"/>
                  </a:cubicBezTo>
                  <a:cubicBezTo>
                    <a:pt x="5463" y="1410"/>
                    <a:pt x="5355" y="1325"/>
                    <a:pt x="5251" y="1325"/>
                  </a:cubicBezTo>
                  <a:cubicBezTo>
                    <a:pt x="5146" y="1325"/>
                    <a:pt x="5046" y="1410"/>
                    <a:pt x="5062" y="1580"/>
                  </a:cubicBezTo>
                  <a:cubicBezTo>
                    <a:pt x="5031" y="1950"/>
                    <a:pt x="4876" y="2259"/>
                    <a:pt x="4629" y="2506"/>
                  </a:cubicBezTo>
                  <a:cubicBezTo>
                    <a:pt x="4383" y="2783"/>
                    <a:pt x="4043" y="2938"/>
                    <a:pt x="3673" y="2938"/>
                  </a:cubicBezTo>
                  <a:lnTo>
                    <a:pt x="2963" y="2938"/>
                  </a:lnTo>
                  <a:cubicBezTo>
                    <a:pt x="2839" y="2938"/>
                    <a:pt x="2747" y="3030"/>
                    <a:pt x="2747" y="3154"/>
                  </a:cubicBezTo>
                  <a:lnTo>
                    <a:pt x="2747" y="3740"/>
                  </a:lnTo>
                  <a:cubicBezTo>
                    <a:pt x="2747" y="4542"/>
                    <a:pt x="3241" y="5283"/>
                    <a:pt x="3981" y="5592"/>
                  </a:cubicBezTo>
                  <a:lnTo>
                    <a:pt x="3981" y="5962"/>
                  </a:lnTo>
                  <a:lnTo>
                    <a:pt x="3364" y="5962"/>
                  </a:lnTo>
                  <a:cubicBezTo>
                    <a:pt x="2346" y="5962"/>
                    <a:pt x="1543" y="6764"/>
                    <a:pt x="1543" y="7783"/>
                  </a:cubicBezTo>
                  <a:lnTo>
                    <a:pt x="1543" y="8647"/>
                  </a:lnTo>
                  <a:cubicBezTo>
                    <a:pt x="1142" y="8554"/>
                    <a:pt x="833" y="8277"/>
                    <a:pt x="710" y="7906"/>
                  </a:cubicBezTo>
                  <a:cubicBezTo>
                    <a:pt x="463" y="7258"/>
                    <a:pt x="741" y="6518"/>
                    <a:pt x="1358" y="6209"/>
                  </a:cubicBezTo>
                  <a:cubicBezTo>
                    <a:pt x="2593" y="5561"/>
                    <a:pt x="2438" y="4419"/>
                    <a:pt x="2315" y="3586"/>
                  </a:cubicBezTo>
                  <a:cubicBezTo>
                    <a:pt x="2284" y="3401"/>
                    <a:pt x="2284" y="3184"/>
                    <a:pt x="2253" y="2968"/>
                  </a:cubicBezTo>
                  <a:cubicBezTo>
                    <a:pt x="2253" y="2413"/>
                    <a:pt x="2438" y="1857"/>
                    <a:pt x="2809" y="1395"/>
                  </a:cubicBezTo>
                  <a:cubicBezTo>
                    <a:pt x="2921" y="1237"/>
                    <a:pt x="2788" y="1064"/>
                    <a:pt x="2637" y="1064"/>
                  </a:cubicBezTo>
                  <a:cubicBezTo>
                    <a:pt x="2580" y="1064"/>
                    <a:pt x="2520" y="1089"/>
                    <a:pt x="2469" y="1148"/>
                  </a:cubicBezTo>
                  <a:cubicBezTo>
                    <a:pt x="2068" y="1672"/>
                    <a:pt x="1852" y="2320"/>
                    <a:pt x="1852" y="2968"/>
                  </a:cubicBezTo>
                  <a:cubicBezTo>
                    <a:pt x="1852" y="3184"/>
                    <a:pt x="1852" y="3431"/>
                    <a:pt x="1914" y="3647"/>
                  </a:cubicBezTo>
                  <a:cubicBezTo>
                    <a:pt x="2006" y="4481"/>
                    <a:pt x="2130" y="5345"/>
                    <a:pt x="1173" y="5839"/>
                  </a:cubicBezTo>
                  <a:cubicBezTo>
                    <a:pt x="340" y="6240"/>
                    <a:pt x="0" y="7197"/>
                    <a:pt x="309" y="8030"/>
                  </a:cubicBezTo>
                  <a:cubicBezTo>
                    <a:pt x="494" y="8616"/>
                    <a:pt x="1019" y="9048"/>
                    <a:pt x="1636" y="9079"/>
                  </a:cubicBezTo>
                  <a:lnTo>
                    <a:pt x="7963" y="9079"/>
                  </a:lnTo>
                  <a:cubicBezTo>
                    <a:pt x="8611" y="9079"/>
                    <a:pt x="9197" y="8678"/>
                    <a:pt x="9413" y="8030"/>
                  </a:cubicBezTo>
                  <a:cubicBezTo>
                    <a:pt x="9413" y="7999"/>
                    <a:pt x="9444" y="7968"/>
                    <a:pt x="9444" y="7906"/>
                  </a:cubicBezTo>
                  <a:cubicBezTo>
                    <a:pt x="9722" y="7104"/>
                    <a:pt x="9320" y="6240"/>
                    <a:pt x="8580" y="5839"/>
                  </a:cubicBezTo>
                  <a:cubicBezTo>
                    <a:pt x="7623" y="5345"/>
                    <a:pt x="7716" y="4481"/>
                    <a:pt x="7839" y="3647"/>
                  </a:cubicBezTo>
                  <a:cubicBezTo>
                    <a:pt x="7870" y="3431"/>
                    <a:pt x="7870" y="3184"/>
                    <a:pt x="7901" y="2968"/>
                  </a:cubicBezTo>
                  <a:cubicBezTo>
                    <a:pt x="7870" y="1321"/>
                    <a:pt x="6573" y="5"/>
                    <a:pt x="4933" y="5"/>
                  </a:cubicBezTo>
                  <a:cubicBezTo>
                    <a:pt x="4914" y="5"/>
                    <a:pt x="4895" y="5"/>
                    <a:pt x="4876" y="6"/>
                  </a:cubicBezTo>
                  <a:cubicBezTo>
                    <a:pt x="4829" y="3"/>
                    <a:pt x="4781" y="1"/>
                    <a:pt x="473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35" name="Google Shape;12435;p23"/>
            <p:cNvSpPr/>
            <p:nvPr/>
          </p:nvSpPr>
          <p:spPr>
            <a:xfrm>
              <a:off x="5544875" y="3839250"/>
              <a:ext cx="49400" cy="46725"/>
            </a:xfrm>
            <a:custGeom>
              <a:avLst/>
              <a:gdLst/>
              <a:ahLst/>
              <a:cxnLst/>
              <a:rect l="l" t="t" r="r" b="b"/>
              <a:pathLst>
                <a:path w="1976" h="1869" extrusionOk="0">
                  <a:moveTo>
                    <a:pt x="201" y="1"/>
                  </a:moveTo>
                  <a:cubicBezTo>
                    <a:pt x="101" y="1"/>
                    <a:pt x="1" y="78"/>
                    <a:pt x="1" y="232"/>
                  </a:cubicBezTo>
                  <a:lnTo>
                    <a:pt x="1" y="1004"/>
                  </a:lnTo>
                  <a:cubicBezTo>
                    <a:pt x="1" y="1467"/>
                    <a:pt x="371" y="1868"/>
                    <a:pt x="865" y="1868"/>
                  </a:cubicBezTo>
                  <a:lnTo>
                    <a:pt x="1667" y="1868"/>
                  </a:lnTo>
                  <a:cubicBezTo>
                    <a:pt x="1976" y="1868"/>
                    <a:pt x="1976" y="1436"/>
                    <a:pt x="1667" y="1436"/>
                  </a:cubicBezTo>
                  <a:lnTo>
                    <a:pt x="865" y="1436"/>
                  </a:lnTo>
                  <a:cubicBezTo>
                    <a:pt x="618" y="1436"/>
                    <a:pt x="402" y="1251"/>
                    <a:pt x="402" y="1004"/>
                  </a:cubicBezTo>
                  <a:lnTo>
                    <a:pt x="402" y="232"/>
                  </a:lnTo>
                  <a:cubicBezTo>
                    <a:pt x="402" y="78"/>
                    <a:pt x="302" y="1"/>
                    <a:pt x="20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36" name="Google Shape;12436;p23"/>
            <p:cNvSpPr/>
            <p:nvPr/>
          </p:nvSpPr>
          <p:spPr>
            <a:xfrm>
              <a:off x="5780200" y="3838500"/>
              <a:ext cx="47875" cy="47475"/>
            </a:xfrm>
            <a:custGeom>
              <a:avLst/>
              <a:gdLst/>
              <a:ahLst/>
              <a:cxnLst/>
              <a:rect l="l" t="t" r="r" b="b"/>
              <a:pathLst>
                <a:path w="1915" h="1899" extrusionOk="0">
                  <a:moveTo>
                    <a:pt x="1713" y="0"/>
                  </a:moveTo>
                  <a:cubicBezTo>
                    <a:pt x="1613" y="0"/>
                    <a:pt x="1513" y="77"/>
                    <a:pt x="1513" y="232"/>
                  </a:cubicBezTo>
                  <a:lnTo>
                    <a:pt x="1513" y="1034"/>
                  </a:lnTo>
                  <a:cubicBezTo>
                    <a:pt x="1513" y="1281"/>
                    <a:pt x="1297" y="1466"/>
                    <a:pt x="1050" y="1466"/>
                  </a:cubicBezTo>
                  <a:lnTo>
                    <a:pt x="278" y="1466"/>
                  </a:lnTo>
                  <a:cubicBezTo>
                    <a:pt x="1" y="1466"/>
                    <a:pt x="1" y="1898"/>
                    <a:pt x="278" y="1898"/>
                  </a:cubicBezTo>
                  <a:lnTo>
                    <a:pt x="1050" y="1898"/>
                  </a:lnTo>
                  <a:cubicBezTo>
                    <a:pt x="1544" y="1898"/>
                    <a:pt x="1914" y="1497"/>
                    <a:pt x="1914" y="1034"/>
                  </a:cubicBezTo>
                  <a:lnTo>
                    <a:pt x="1914" y="232"/>
                  </a:lnTo>
                  <a:cubicBezTo>
                    <a:pt x="1914" y="77"/>
                    <a:pt x="1814" y="0"/>
                    <a:pt x="171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37" name="Google Shape;12437;p23"/>
            <p:cNvSpPr/>
            <p:nvPr/>
          </p:nvSpPr>
          <p:spPr>
            <a:xfrm>
              <a:off x="5781750" y="3602000"/>
              <a:ext cx="47075" cy="46725"/>
            </a:xfrm>
            <a:custGeom>
              <a:avLst/>
              <a:gdLst/>
              <a:ahLst/>
              <a:cxnLst/>
              <a:rect l="l" t="t" r="r" b="b"/>
              <a:pathLst>
                <a:path w="1883" h="1869" extrusionOk="0">
                  <a:moveTo>
                    <a:pt x="309" y="1"/>
                  </a:moveTo>
                  <a:cubicBezTo>
                    <a:pt x="0" y="1"/>
                    <a:pt x="0" y="433"/>
                    <a:pt x="309" y="433"/>
                  </a:cubicBezTo>
                  <a:lnTo>
                    <a:pt x="988" y="433"/>
                  </a:lnTo>
                  <a:cubicBezTo>
                    <a:pt x="1235" y="433"/>
                    <a:pt x="1451" y="618"/>
                    <a:pt x="1451" y="865"/>
                  </a:cubicBezTo>
                  <a:lnTo>
                    <a:pt x="1451" y="1637"/>
                  </a:lnTo>
                  <a:cubicBezTo>
                    <a:pt x="1451" y="1791"/>
                    <a:pt x="1559" y="1868"/>
                    <a:pt x="1667" y="1868"/>
                  </a:cubicBezTo>
                  <a:cubicBezTo>
                    <a:pt x="1775" y="1868"/>
                    <a:pt x="1883" y="1791"/>
                    <a:pt x="1883" y="1637"/>
                  </a:cubicBezTo>
                  <a:lnTo>
                    <a:pt x="1883" y="865"/>
                  </a:lnTo>
                  <a:cubicBezTo>
                    <a:pt x="1883" y="402"/>
                    <a:pt x="1482" y="1"/>
                    <a:pt x="98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38" name="Google Shape;12438;p23"/>
            <p:cNvSpPr/>
            <p:nvPr/>
          </p:nvSpPr>
          <p:spPr>
            <a:xfrm>
              <a:off x="5544875" y="3602775"/>
              <a:ext cx="46325" cy="45175"/>
            </a:xfrm>
            <a:custGeom>
              <a:avLst/>
              <a:gdLst/>
              <a:ahLst/>
              <a:cxnLst/>
              <a:rect l="l" t="t" r="r" b="b"/>
              <a:pathLst>
                <a:path w="1853" h="1807" extrusionOk="0">
                  <a:moveTo>
                    <a:pt x="865" y="1"/>
                  </a:moveTo>
                  <a:cubicBezTo>
                    <a:pt x="371" y="1"/>
                    <a:pt x="1" y="371"/>
                    <a:pt x="1" y="865"/>
                  </a:cubicBezTo>
                  <a:lnTo>
                    <a:pt x="1" y="1575"/>
                  </a:lnTo>
                  <a:cubicBezTo>
                    <a:pt x="1" y="1729"/>
                    <a:pt x="101" y="1806"/>
                    <a:pt x="201" y="1806"/>
                  </a:cubicBezTo>
                  <a:cubicBezTo>
                    <a:pt x="302" y="1806"/>
                    <a:pt x="402" y="1729"/>
                    <a:pt x="402" y="1575"/>
                  </a:cubicBezTo>
                  <a:lnTo>
                    <a:pt x="402" y="865"/>
                  </a:lnTo>
                  <a:cubicBezTo>
                    <a:pt x="402" y="618"/>
                    <a:pt x="618" y="402"/>
                    <a:pt x="865" y="402"/>
                  </a:cubicBezTo>
                  <a:lnTo>
                    <a:pt x="1575" y="402"/>
                  </a:lnTo>
                  <a:cubicBezTo>
                    <a:pt x="1853" y="402"/>
                    <a:pt x="1853" y="1"/>
                    <a:pt x="157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39" name="Google Shape;12439;p23"/>
            <p:cNvSpPr/>
            <p:nvPr/>
          </p:nvSpPr>
          <p:spPr>
            <a:xfrm>
              <a:off x="5504000" y="3563425"/>
              <a:ext cx="365725" cy="361900"/>
            </a:xfrm>
            <a:custGeom>
              <a:avLst/>
              <a:gdLst/>
              <a:ahLst/>
              <a:cxnLst/>
              <a:rect l="l" t="t" r="r" b="b"/>
              <a:pathLst>
                <a:path w="14629" h="14476" extrusionOk="0">
                  <a:moveTo>
                    <a:pt x="7314" y="1"/>
                  </a:moveTo>
                  <a:cubicBezTo>
                    <a:pt x="7191" y="1"/>
                    <a:pt x="7098" y="93"/>
                    <a:pt x="7098" y="217"/>
                  </a:cubicBezTo>
                  <a:lnTo>
                    <a:pt x="7098" y="711"/>
                  </a:lnTo>
                  <a:lnTo>
                    <a:pt x="2407" y="711"/>
                  </a:lnTo>
                  <a:cubicBezTo>
                    <a:pt x="1512" y="711"/>
                    <a:pt x="772" y="1451"/>
                    <a:pt x="772" y="2346"/>
                  </a:cubicBezTo>
                  <a:lnTo>
                    <a:pt x="772" y="7037"/>
                  </a:lnTo>
                  <a:lnTo>
                    <a:pt x="278" y="7037"/>
                  </a:lnTo>
                  <a:cubicBezTo>
                    <a:pt x="0" y="7037"/>
                    <a:pt x="0" y="7439"/>
                    <a:pt x="278" y="7439"/>
                  </a:cubicBezTo>
                  <a:lnTo>
                    <a:pt x="772" y="7439"/>
                  </a:lnTo>
                  <a:lnTo>
                    <a:pt x="772" y="12130"/>
                  </a:lnTo>
                  <a:cubicBezTo>
                    <a:pt x="772" y="13025"/>
                    <a:pt x="1512" y="13765"/>
                    <a:pt x="2407" y="13765"/>
                  </a:cubicBezTo>
                  <a:lnTo>
                    <a:pt x="7098" y="13765"/>
                  </a:lnTo>
                  <a:lnTo>
                    <a:pt x="7098" y="14290"/>
                  </a:lnTo>
                  <a:cubicBezTo>
                    <a:pt x="7098" y="14382"/>
                    <a:pt x="7191" y="14475"/>
                    <a:pt x="7314" y="14475"/>
                  </a:cubicBezTo>
                  <a:cubicBezTo>
                    <a:pt x="7407" y="14475"/>
                    <a:pt x="7530" y="14382"/>
                    <a:pt x="7530" y="14290"/>
                  </a:cubicBezTo>
                  <a:lnTo>
                    <a:pt x="7530" y="13765"/>
                  </a:lnTo>
                  <a:lnTo>
                    <a:pt x="9999" y="13765"/>
                  </a:lnTo>
                  <a:cubicBezTo>
                    <a:pt x="10277" y="13765"/>
                    <a:pt x="10277" y="13364"/>
                    <a:pt x="9999" y="13364"/>
                  </a:cubicBezTo>
                  <a:lnTo>
                    <a:pt x="7530" y="13364"/>
                  </a:lnTo>
                  <a:lnTo>
                    <a:pt x="7530" y="12901"/>
                  </a:lnTo>
                  <a:cubicBezTo>
                    <a:pt x="7530" y="12778"/>
                    <a:pt x="7407" y="12685"/>
                    <a:pt x="7314" y="12685"/>
                  </a:cubicBezTo>
                  <a:cubicBezTo>
                    <a:pt x="7191" y="12685"/>
                    <a:pt x="7098" y="12778"/>
                    <a:pt x="7098" y="12901"/>
                  </a:cubicBezTo>
                  <a:lnTo>
                    <a:pt x="7098" y="13333"/>
                  </a:lnTo>
                  <a:lnTo>
                    <a:pt x="2407" y="13333"/>
                  </a:lnTo>
                  <a:cubicBezTo>
                    <a:pt x="1728" y="13333"/>
                    <a:pt x="1204" y="12809"/>
                    <a:pt x="1204" y="12130"/>
                  </a:cubicBezTo>
                  <a:lnTo>
                    <a:pt x="1204" y="7439"/>
                  </a:lnTo>
                  <a:lnTo>
                    <a:pt x="1636" y="7439"/>
                  </a:lnTo>
                  <a:cubicBezTo>
                    <a:pt x="1914" y="7439"/>
                    <a:pt x="1914" y="7037"/>
                    <a:pt x="1636" y="7037"/>
                  </a:cubicBezTo>
                  <a:lnTo>
                    <a:pt x="1204" y="7037"/>
                  </a:lnTo>
                  <a:lnTo>
                    <a:pt x="1204" y="2316"/>
                  </a:lnTo>
                  <a:cubicBezTo>
                    <a:pt x="1204" y="1667"/>
                    <a:pt x="1728" y="1112"/>
                    <a:pt x="2407" y="1112"/>
                  </a:cubicBezTo>
                  <a:lnTo>
                    <a:pt x="7098" y="1112"/>
                  </a:lnTo>
                  <a:lnTo>
                    <a:pt x="7098" y="1575"/>
                  </a:lnTo>
                  <a:cubicBezTo>
                    <a:pt x="7098" y="1698"/>
                    <a:pt x="7191" y="1791"/>
                    <a:pt x="7314" y="1791"/>
                  </a:cubicBezTo>
                  <a:cubicBezTo>
                    <a:pt x="7407" y="1791"/>
                    <a:pt x="7530" y="1698"/>
                    <a:pt x="7530" y="1575"/>
                  </a:cubicBezTo>
                  <a:lnTo>
                    <a:pt x="7530" y="1174"/>
                  </a:lnTo>
                  <a:lnTo>
                    <a:pt x="12221" y="1174"/>
                  </a:lnTo>
                  <a:cubicBezTo>
                    <a:pt x="12870" y="1174"/>
                    <a:pt x="13394" y="1698"/>
                    <a:pt x="13394" y="2346"/>
                  </a:cubicBezTo>
                  <a:lnTo>
                    <a:pt x="13394" y="7037"/>
                  </a:lnTo>
                  <a:lnTo>
                    <a:pt x="12962" y="7037"/>
                  </a:lnTo>
                  <a:cubicBezTo>
                    <a:pt x="12684" y="7037"/>
                    <a:pt x="12684" y="7439"/>
                    <a:pt x="12962" y="7439"/>
                  </a:cubicBezTo>
                  <a:lnTo>
                    <a:pt x="13394" y="7439"/>
                  </a:lnTo>
                  <a:lnTo>
                    <a:pt x="13394" y="12130"/>
                  </a:lnTo>
                  <a:cubicBezTo>
                    <a:pt x="13394" y="12809"/>
                    <a:pt x="12870" y="13333"/>
                    <a:pt x="12221" y="13333"/>
                  </a:cubicBezTo>
                  <a:lnTo>
                    <a:pt x="11326" y="13333"/>
                  </a:lnTo>
                  <a:cubicBezTo>
                    <a:pt x="11049" y="13333"/>
                    <a:pt x="11049" y="13765"/>
                    <a:pt x="11326" y="13765"/>
                  </a:cubicBezTo>
                  <a:lnTo>
                    <a:pt x="12221" y="13765"/>
                  </a:lnTo>
                  <a:cubicBezTo>
                    <a:pt x="13116" y="13765"/>
                    <a:pt x="13826" y="13025"/>
                    <a:pt x="13826" y="12130"/>
                  </a:cubicBezTo>
                  <a:lnTo>
                    <a:pt x="13826" y="7439"/>
                  </a:lnTo>
                  <a:lnTo>
                    <a:pt x="14320" y="7439"/>
                  </a:lnTo>
                  <a:cubicBezTo>
                    <a:pt x="14629" y="7439"/>
                    <a:pt x="14629" y="7037"/>
                    <a:pt x="14320" y="7037"/>
                  </a:cubicBezTo>
                  <a:lnTo>
                    <a:pt x="13826" y="7037"/>
                  </a:lnTo>
                  <a:lnTo>
                    <a:pt x="13826" y="2316"/>
                  </a:lnTo>
                  <a:cubicBezTo>
                    <a:pt x="13826" y="1421"/>
                    <a:pt x="13116" y="711"/>
                    <a:pt x="12221" y="711"/>
                  </a:cubicBezTo>
                  <a:lnTo>
                    <a:pt x="7530" y="711"/>
                  </a:lnTo>
                  <a:lnTo>
                    <a:pt x="7530" y="186"/>
                  </a:lnTo>
                  <a:cubicBezTo>
                    <a:pt x="7500" y="93"/>
                    <a:pt x="7407" y="1"/>
                    <a:pt x="731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440" name="Google Shape;12440;p23"/>
          <p:cNvGrpSpPr/>
          <p:nvPr/>
        </p:nvGrpSpPr>
        <p:grpSpPr>
          <a:xfrm>
            <a:off x="9333501" y="2354108"/>
            <a:ext cx="482500" cy="483067"/>
            <a:chOff x="4755600" y="3563025"/>
            <a:chExt cx="361875" cy="362300"/>
          </a:xfrm>
        </p:grpSpPr>
        <p:sp>
          <p:nvSpPr>
            <p:cNvPr id="12441" name="Google Shape;12441;p23"/>
            <p:cNvSpPr/>
            <p:nvPr/>
          </p:nvSpPr>
          <p:spPr>
            <a:xfrm>
              <a:off x="4755600" y="3700000"/>
              <a:ext cx="74075" cy="225325"/>
            </a:xfrm>
            <a:custGeom>
              <a:avLst/>
              <a:gdLst/>
              <a:ahLst/>
              <a:cxnLst/>
              <a:rect l="l" t="t" r="r" b="b"/>
              <a:pathLst>
                <a:path w="2963" h="9013" extrusionOk="0">
                  <a:moveTo>
                    <a:pt x="926" y="0"/>
                  </a:moveTo>
                  <a:cubicBezTo>
                    <a:pt x="401" y="0"/>
                    <a:pt x="0" y="402"/>
                    <a:pt x="0" y="926"/>
                  </a:cubicBezTo>
                  <a:lnTo>
                    <a:pt x="0" y="5988"/>
                  </a:lnTo>
                  <a:cubicBezTo>
                    <a:pt x="16" y="6111"/>
                    <a:pt x="116" y="6173"/>
                    <a:pt x="216" y="6173"/>
                  </a:cubicBezTo>
                  <a:cubicBezTo>
                    <a:pt x="316" y="6173"/>
                    <a:pt x="417" y="6111"/>
                    <a:pt x="432" y="5988"/>
                  </a:cubicBezTo>
                  <a:lnTo>
                    <a:pt x="432" y="926"/>
                  </a:lnTo>
                  <a:cubicBezTo>
                    <a:pt x="432" y="649"/>
                    <a:pt x="648" y="432"/>
                    <a:pt x="895" y="432"/>
                  </a:cubicBezTo>
                  <a:lnTo>
                    <a:pt x="2037" y="432"/>
                  </a:lnTo>
                  <a:cubicBezTo>
                    <a:pt x="2315" y="432"/>
                    <a:pt x="2531" y="649"/>
                    <a:pt x="2531" y="926"/>
                  </a:cubicBezTo>
                  <a:lnTo>
                    <a:pt x="2531" y="8117"/>
                  </a:lnTo>
                  <a:cubicBezTo>
                    <a:pt x="2531" y="8364"/>
                    <a:pt x="2315" y="8580"/>
                    <a:pt x="2037" y="8580"/>
                  </a:cubicBezTo>
                  <a:lnTo>
                    <a:pt x="926" y="8580"/>
                  </a:lnTo>
                  <a:cubicBezTo>
                    <a:pt x="648" y="8580"/>
                    <a:pt x="432" y="8364"/>
                    <a:pt x="432" y="8117"/>
                  </a:cubicBezTo>
                  <a:lnTo>
                    <a:pt x="432" y="7222"/>
                  </a:lnTo>
                  <a:cubicBezTo>
                    <a:pt x="417" y="7099"/>
                    <a:pt x="316" y="7037"/>
                    <a:pt x="216" y="7037"/>
                  </a:cubicBezTo>
                  <a:cubicBezTo>
                    <a:pt x="116" y="7037"/>
                    <a:pt x="16" y="7099"/>
                    <a:pt x="0" y="7222"/>
                  </a:cubicBezTo>
                  <a:lnTo>
                    <a:pt x="0" y="8117"/>
                  </a:lnTo>
                  <a:cubicBezTo>
                    <a:pt x="0" y="8611"/>
                    <a:pt x="401" y="9012"/>
                    <a:pt x="926" y="9012"/>
                  </a:cubicBezTo>
                  <a:lnTo>
                    <a:pt x="2037" y="9012"/>
                  </a:lnTo>
                  <a:cubicBezTo>
                    <a:pt x="2531" y="9012"/>
                    <a:pt x="2963" y="8611"/>
                    <a:pt x="2963" y="8117"/>
                  </a:cubicBezTo>
                  <a:lnTo>
                    <a:pt x="2963" y="926"/>
                  </a:lnTo>
                  <a:cubicBezTo>
                    <a:pt x="2963" y="402"/>
                    <a:pt x="2531" y="0"/>
                    <a:pt x="2037"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42" name="Google Shape;12442;p23"/>
            <p:cNvSpPr/>
            <p:nvPr/>
          </p:nvSpPr>
          <p:spPr>
            <a:xfrm>
              <a:off x="4852025" y="3783325"/>
              <a:ext cx="73325" cy="142000"/>
            </a:xfrm>
            <a:custGeom>
              <a:avLst/>
              <a:gdLst/>
              <a:ahLst/>
              <a:cxnLst/>
              <a:rect l="l" t="t" r="r" b="b"/>
              <a:pathLst>
                <a:path w="2933" h="5680" extrusionOk="0">
                  <a:moveTo>
                    <a:pt x="2038" y="433"/>
                  </a:moveTo>
                  <a:cubicBezTo>
                    <a:pt x="2315" y="433"/>
                    <a:pt x="2532" y="649"/>
                    <a:pt x="2532" y="926"/>
                  </a:cubicBezTo>
                  <a:lnTo>
                    <a:pt x="2532" y="4784"/>
                  </a:lnTo>
                  <a:cubicBezTo>
                    <a:pt x="2532" y="5031"/>
                    <a:pt x="2315" y="5247"/>
                    <a:pt x="2038" y="5247"/>
                  </a:cubicBezTo>
                  <a:lnTo>
                    <a:pt x="927" y="5247"/>
                  </a:lnTo>
                  <a:cubicBezTo>
                    <a:pt x="649" y="5247"/>
                    <a:pt x="433" y="5031"/>
                    <a:pt x="433" y="4784"/>
                  </a:cubicBezTo>
                  <a:lnTo>
                    <a:pt x="433" y="926"/>
                  </a:lnTo>
                  <a:cubicBezTo>
                    <a:pt x="433" y="649"/>
                    <a:pt x="649" y="433"/>
                    <a:pt x="927" y="433"/>
                  </a:cubicBezTo>
                  <a:close/>
                  <a:moveTo>
                    <a:pt x="896" y="1"/>
                  </a:moveTo>
                  <a:cubicBezTo>
                    <a:pt x="402" y="1"/>
                    <a:pt x="1" y="402"/>
                    <a:pt x="1" y="926"/>
                  </a:cubicBezTo>
                  <a:lnTo>
                    <a:pt x="1" y="4784"/>
                  </a:lnTo>
                  <a:cubicBezTo>
                    <a:pt x="1" y="5278"/>
                    <a:pt x="402" y="5679"/>
                    <a:pt x="896" y="5679"/>
                  </a:cubicBezTo>
                  <a:lnTo>
                    <a:pt x="2038" y="5679"/>
                  </a:lnTo>
                  <a:cubicBezTo>
                    <a:pt x="2532" y="5679"/>
                    <a:pt x="2933" y="5278"/>
                    <a:pt x="2933" y="4784"/>
                  </a:cubicBezTo>
                  <a:lnTo>
                    <a:pt x="2933" y="926"/>
                  </a:lnTo>
                  <a:cubicBezTo>
                    <a:pt x="2933" y="402"/>
                    <a:pt x="2532" y="1"/>
                    <a:pt x="203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43" name="Google Shape;12443;p23"/>
            <p:cNvSpPr/>
            <p:nvPr/>
          </p:nvSpPr>
          <p:spPr>
            <a:xfrm>
              <a:off x="4947700" y="3720825"/>
              <a:ext cx="74100" cy="204500"/>
            </a:xfrm>
            <a:custGeom>
              <a:avLst/>
              <a:gdLst/>
              <a:ahLst/>
              <a:cxnLst/>
              <a:rect l="l" t="t" r="r" b="b"/>
              <a:pathLst>
                <a:path w="2964" h="8180" extrusionOk="0">
                  <a:moveTo>
                    <a:pt x="927" y="1"/>
                  </a:moveTo>
                  <a:cubicBezTo>
                    <a:pt x="402" y="1"/>
                    <a:pt x="1" y="402"/>
                    <a:pt x="1" y="896"/>
                  </a:cubicBezTo>
                  <a:lnTo>
                    <a:pt x="1" y="7284"/>
                  </a:lnTo>
                  <a:cubicBezTo>
                    <a:pt x="1" y="7778"/>
                    <a:pt x="402" y="8179"/>
                    <a:pt x="927" y="8179"/>
                  </a:cubicBezTo>
                  <a:lnTo>
                    <a:pt x="2038" y="8179"/>
                  </a:lnTo>
                  <a:cubicBezTo>
                    <a:pt x="2531" y="8179"/>
                    <a:pt x="2963" y="7778"/>
                    <a:pt x="2963" y="7284"/>
                  </a:cubicBezTo>
                  <a:lnTo>
                    <a:pt x="2963" y="2655"/>
                  </a:lnTo>
                  <a:cubicBezTo>
                    <a:pt x="2963" y="2516"/>
                    <a:pt x="2855" y="2446"/>
                    <a:pt x="2747" y="2446"/>
                  </a:cubicBezTo>
                  <a:cubicBezTo>
                    <a:pt x="2639" y="2446"/>
                    <a:pt x="2531" y="2516"/>
                    <a:pt x="2531" y="2655"/>
                  </a:cubicBezTo>
                  <a:lnTo>
                    <a:pt x="2531" y="7284"/>
                  </a:lnTo>
                  <a:cubicBezTo>
                    <a:pt x="2531" y="7531"/>
                    <a:pt x="2315" y="7747"/>
                    <a:pt x="2038" y="7747"/>
                  </a:cubicBezTo>
                  <a:lnTo>
                    <a:pt x="927" y="7747"/>
                  </a:lnTo>
                  <a:cubicBezTo>
                    <a:pt x="649" y="7747"/>
                    <a:pt x="433" y="7531"/>
                    <a:pt x="433" y="7284"/>
                  </a:cubicBezTo>
                  <a:lnTo>
                    <a:pt x="433" y="896"/>
                  </a:lnTo>
                  <a:cubicBezTo>
                    <a:pt x="433" y="649"/>
                    <a:pt x="649" y="433"/>
                    <a:pt x="927" y="433"/>
                  </a:cubicBezTo>
                  <a:lnTo>
                    <a:pt x="2038" y="433"/>
                  </a:lnTo>
                  <a:cubicBezTo>
                    <a:pt x="2315" y="433"/>
                    <a:pt x="2531" y="649"/>
                    <a:pt x="2531" y="896"/>
                  </a:cubicBezTo>
                  <a:lnTo>
                    <a:pt x="2531" y="1389"/>
                  </a:lnTo>
                  <a:cubicBezTo>
                    <a:pt x="2531" y="1528"/>
                    <a:pt x="2639" y="1598"/>
                    <a:pt x="2747" y="1598"/>
                  </a:cubicBezTo>
                  <a:cubicBezTo>
                    <a:pt x="2855" y="1598"/>
                    <a:pt x="2963" y="1528"/>
                    <a:pt x="2963" y="1389"/>
                  </a:cubicBezTo>
                  <a:lnTo>
                    <a:pt x="2963" y="896"/>
                  </a:lnTo>
                  <a:cubicBezTo>
                    <a:pt x="2963" y="402"/>
                    <a:pt x="2562" y="1"/>
                    <a:pt x="203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44" name="Google Shape;12444;p23"/>
            <p:cNvSpPr/>
            <p:nvPr/>
          </p:nvSpPr>
          <p:spPr>
            <a:xfrm>
              <a:off x="5044150" y="3652150"/>
              <a:ext cx="73325" cy="273175"/>
            </a:xfrm>
            <a:custGeom>
              <a:avLst/>
              <a:gdLst/>
              <a:ahLst/>
              <a:cxnLst/>
              <a:rect l="l" t="t" r="r" b="b"/>
              <a:pathLst>
                <a:path w="2933" h="10927" extrusionOk="0">
                  <a:moveTo>
                    <a:pt x="2037" y="402"/>
                  </a:moveTo>
                  <a:cubicBezTo>
                    <a:pt x="2315" y="402"/>
                    <a:pt x="2531" y="618"/>
                    <a:pt x="2531" y="896"/>
                  </a:cubicBezTo>
                  <a:lnTo>
                    <a:pt x="2531" y="10031"/>
                  </a:lnTo>
                  <a:cubicBezTo>
                    <a:pt x="2531" y="10278"/>
                    <a:pt x="2315" y="10494"/>
                    <a:pt x="2037" y="10494"/>
                  </a:cubicBezTo>
                  <a:lnTo>
                    <a:pt x="895" y="10494"/>
                  </a:lnTo>
                  <a:cubicBezTo>
                    <a:pt x="618" y="10494"/>
                    <a:pt x="433" y="10278"/>
                    <a:pt x="433" y="10031"/>
                  </a:cubicBezTo>
                  <a:lnTo>
                    <a:pt x="433" y="896"/>
                  </a:lnTo>
                  <a:cubicBezTo>
                    <a:pt x="402" y="618"/>
                    <a:pt x="618" y="402"/>
                    <a:pt x="895" y="402"/>
                  </a:cubicBezTo>
                  <a:close/>
                  <a:moveTo>
                    <a:pt x="895" y="1"/>
                  </a:moveTo>
                  <a:cubicBezTo>
                    <a:pt x="402" y="1"/>
                    <a:pt x="0" y="402"/>
                    <a:pt x="0" y="896"/>
                  </a:cubicBezTo>
                  <a:lnTo>
                    <a:pt x="0" y="10031"/>
                  </a:lnTo>
                  <a:cubicBezTo>
                    <a:pt x="0" y="10525"/>
                    <a:pt x="402" y="10926"/>
                    <a:pt x="895" y="10926"/>
                  </a:cubicBezTo>
                  <a:lnTo>
                    <a:pt x="2037" y="10926"/>
                  </a:lnTo>
                  <a:cubicBezTo>
                    <a:pt x="2531" y="10926"/>
                    <a:pt x="2932" y="10525"/>
                    <a:pt x="2932" y="10031"/>
                  </a:cubicBezTo>
                  <a:lnTo>
                    <a:pt x="2932" y="896"/>
                  </a:lnTo>
                  <a:cubicBezTo>
                    <a:pt x="2932" y="402"/>
                    <a:pt x="2531" y="1"/>
                    <a:pt x="203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45" name="Google Shape;12445;p23"/>
            <p:cNvSpPr/>
            <p:nvPr/>
          </p:nvSpPr>
          <p:spPr>
            <a:xfrm>
              <a:off x="4763300" y="3563025"/>
              <a:ext cx="347750" cy="197750"/>
            </a:xfrm>
            <a:custGeom>
              <a:avLst/>
              <a:gdLst/>
              <a:ahLst/>
              <a:cxnLst/>
              <a:rect l="l" t="t" r="r" b="b"/>
              <a:pathLst>
                <a:path w="13910" h="7910" extrusionOk="0">
                  <a:moveTo>
                    <a:pt x="12770" y="446"/>
                  </a:moveTo>
                  <a:cubicBezTo>
                    <a:pt x="13315" y="446"/>
                    <a:pt x="13315" y="1316"/>
                    <a:pt x="12770" y="1316"/>
                  </a:cubicBezTo>
                  <a:cubicBezTo>
                    <a:pt x="12753" y="1316"/>
                    <a:pt x="12735" y="1315"/>
                    <a:pt x="12716" y="1313"/>
                  </a:cubicBezTo>
                  <a:cubicBezTo>
                    <a:pt x="12469" y="1313"/>
                    <a:pt x="12253" y="1128"/>
                    <a:pt x="12253" y="881"/>
                  </a:cubicBezTo>
                  <a:cubicBezTo>
                    <a:pt x="12253" y="634"/>
                    <a:pt x="12469" y="449"/>
                    <a:pt x="12716" y="449"/>
                  </a:cubicBezTo>
                  <a:cubicBezTo>
                    <a:pt x="12735" y="447"/>
                    <a:pt x="12753" y="446"/>
                    <a:pt x="12770" y="446"/>
                  </a:cubicBezTo>
                  <a:close/>
                  <a:moveTo>
                    <a:pt x="1173" y="2640"/>
                  </a:moveTo>
                  <a:cubicBezTo>
                    <a:pt x="1575" y="2640"/>
                    <a:pt x="1760" y="3134"/>
                    <a:pt x="1482" y="3412"/>
                  </a:cubicBezTo>
                  <a:cubicBezTo>
                    <a:pt x="1396" y="3498"/>
                    <a:pt x="1291" y="3537"/>
                    <a:pt x="1188" y="3537"/>
                  </a:cubicBezTo>
                  <a:cubicBezTo>
                    <a:pt x="961" y="3537"/>
                    <a:pt x="741" y="3348"/>
                    <a:pt x="741" y="3072"/>
                  </a:cubicBezTo>
                  <a:cubicBezTo>
                    <a:pt x="711" y="2856"/>
                    <a:pt x="927" y="2640"/>
                    <a:pt x="1173" y="2640"/>
                  </a:cubicBezTo>
                  <a:close/>
                  <a:moveTo>
                    <a:pt x="8858" y="3535"/>
                  </a:moveTo>
                  <a:cubicBezTo>
                    <a:pt x="9455" y="3565"/>
                    <a:pt x="9388" y="4402"/>
                    <a:pt x="8853" y="4402"/>
                  </a:cubicBezTo>
                  <a:cubicBezTo>
                    <a:pt x="8835" y="4402"/>
                    <a:pt x="8816" y="4401"/>
                    <a:pt x="8796" y="4399"/>
                  </a:cubicBezTo>
                  <a:cubicBezTo>
                    <a:pt x="8673" y="4368"/>
                    <a:pt x="8549" y="4307"/>
                    <a:pt x="8488" y="4214"/>
                  </a:cubicBezTo>
                  <a:cubicBezTo>
                    <a:pt x="8426" y="4122"/>
                    <a:pt x="8395" y="3998"/>
                    <a:pt x="8426" y="3875"/>
                  </a:cubicBezTo>
                  <a:lnTo>
                    <a:pt x="8426" y="3875"/>
                  </a:lnTo>
                  <a:lnTo>
                    <a:pt x="8426" y="3905"/>
                  </a:lnTo>
                  <a:cubicBezTo>
                    <a:pt x="8457" y="3689"/>
                    <a:pt x="8642" y="3535"/>
                    <a:pt x="8858" y="3535"/>
                  </a:cubicBezTo>
                  <a:close/>
                  <a:moveTo>
                    <a:pt x="5167" y="6689"/>
                  </a:moveTo>
                  <a:cubicBezTo>
                    <a:pt x="5239" y="6689"/>
                    <a:pt x="5310" y="6723"/>
                    <a:pt x="5371" y="6806"/>
                  </a:cubicBezTo>
                  <a:cubicBezTo>
                    <a:pt x="5432" y="6899"/>
                    <a:pt x="5463" y="7023"/>
                    <a:pt x="5463" y="7115"/>
                  </a:cubicBezTo>
                  <a:cubicBezTo>
                    <a:pt x="5407" y="7341"/>
                    <a:pt x="5221" y="7489"/>
                    <a:pt x="5001" y="7489"/>
                  </a:cubicBezTo>
                  <a:cubicBezTo>
                    <a:pt x="4980" y="7489"/>
                    <a:pt x="4960" y="7488"/>
                    <a:pt x="4939" y="7485"/>
                  </a:cubicBezTo>
                  <a:cubicBezTo>
                    <a:pt x="4483" y="7409"/>
                    <a:pt x="4837" y="6689"/>
                    <a:pt x="5167" y="6689"/>
                  </a:cubicBezTo>
                  <a:close/>
                  <a:moveTo>
                    <a:pt x="12721" y="1"/>
                  </a:moveTo>
                  <a:cubicBezTo>
                    <a:pt x="12148" y="1"/>
                    <a:pt x="11645" y="611"/>
                    <a:pt x="11913" y="1220"/>
                  </a:cubicBezTo>
                  <a:lnTo>
                    <a:pt x="9383" y="3257"/>
                  </a:lnTo>
                  <a:cubicBezTo>
                    <a:pt x="9290" y="3196"/>
                    <a:pt x="9167" y="3134"/>
                    <a:pt x="9012" y="3103"/>
                  </a:cubicBezTo>
                  <a:cubicBezTo>
                    <a:pt x="8973" y="3098"/>
                    <a:pt x="8933" y="3095"/>
                    <a:pt x="8894" y="3095"/>
                  </a:cubicBezTo>
                  <a:cubicBezTo>
                    <a:pt x="8473" y="3095"/>
                    <a:pt x="8081" y="3390"/>
                    <a:pt x="8025" y="3813"/>
                  </a:cubicBezTo>
                  <a:cubicBezTo>
                    <a:pt x="7994" y="3998"/>
                    <a:pt x="8025" y="4152"/>
                    <a:pt x="8087" y="4307"/>
                  </a:cubicBezTo>
                  <a:lnTo>
                    <a:pt x="5556" y="6344"/>
                  </a:lnTo>
                  <a:cubicBezTo>
                    <a:pt x="5432" y="6251"/>
                    <a:pt x="5309" y="6220"/>
                    <a:pt x="5155" y="6189"/>
                  </a:cubicBezTo>
                  <a:cubicBezTo>
                    <a:pt x="5108" y="6182"/>
                    <a:pt x="5060" y="6178"/>
                    <a:pt x="5011" y="6178"/>
                  </a:cubicBezTo>
                  <a:cubicBezTo>
                    <a:pt x="4863" y="6178"/>
                    <a:pt x="4707" y="6212"/>
                    <a:pt x="4568" y="6282"/>
                  </a:cubicBezTo>
                  <a:lnTo>
                    <a:pt x="1914" y="3535"/>
                  </a:lnTo>
                  <a:cubicBezTo>
                    <a:pt x="2007" y="3381"/>
                    <a:pt x="2038" y="3227"/>
                    <a:pt x="2038" y="3072"/>
                  </a:cubicBezTo>
                  <a:cubicBezTo>
                    <a:pt x="2038" y="2549"/>
                    <a:pt x="1612" y="2196"/>
                    <a:pt x="1165" y="2196"/>
                  </a:cubicBezTo>
                  <a:cubicBezTo>
                    <a:pt x="953" y="2196"/>
                    <a:pt x="735" y="2276"/>
                    <a:pt x="556" y="2455"/>
                  </a:cubicBezTo>
                  <a:cubicBezTo>
                    <a:pt x="1" y="3010"/>
                    <a:pt x="402" y="3936"/>
                    <a:pt x="1173" y="3936"/>
                  </a:cubicBezTo>
                  <a:lnTo>
                    <a:pt x="1173" y="3967"/>
                  </a:lnTo>
                  <a:cubicBezTo>
                    <a:pt x="1328" y="3936"/>
                    <a:pt x="1482" y="3905"/>
                    <a:pt x="1606" y="3844"/>
                  </a:cubicBezTo>
                  <a:lnTo>
                    <a:pt x="4291" y="6590"/>
                  </a:lnTo>
                  <a:cubicBezTo>
                    <a:pt x="4229" y="6683"/>
                    <a:pt x="4167" y="6806"/>
                    <a:pt x="4167" y="6899"/>
                  </a:cubicBezTo>
                  <a:cubicBezTo>
                    <a:pt x="4105" y="7115"/>
                    <a:pt x="4167" y="7362"/>
                    <a:pt x="4321" y="7547"/>
                  </a:cubicBezTo>
                  <a:cubicBezTo>
                    <a:pt x="4445" y="7732"/>
                    <a:pt x="4630" y="7856"/>
                    <a:pt x="4877" y="7887"/>
                  </a:cubicBezTo>
                  <a:cubicBezTo>
                    <a:pt x="4892" y="7902"/>
                    <a:pt x="4915" y="7910"/>
                    <a:pt x="4939" y="7910"/>
                  </a:cubicBezTo>
                  <a:cubicBezTo>
                    <a:pt x="4962" y="7910"/>
                    <a:pt x="4985" y="7902"/>
                    <a:pt x="5000" y="7887"/>
                  </a:cubicBezTo>
                  <a:cubicBezTo>
                    <a:pt x="5432" y="7887"/>
                    <a:pt x="5803" y="7609"/>
                    <a:pt x="5864" y="7177"/>
                  </a:cubicBezTo>
                  <a:cubicBezTo>
                    <a:pt x="5895" y="7023"/>
                    <a:pt x="5864" y="6837"/>
                    <a:pt x="5803" y="6683"/>
                  </a:cubicBezTo>
                  <a:lnTo>
                    <a:pt x="8333" y="4646"/>
                  </a:lnTo>
                  <a:cubicBezTo>
                    <a:pt x="8488" y="4770"/>
                    <a:pt x="8673" y="4831"/>
                    <a:pt x="8858" y="4831"/>
                  </a:cubicBezTo>
                  <a:cubicBezTo>
                    <a:pt x="9290" y="4831"/>
                    <a:pt x="9630" y="4523"/>
                    <a:pt x="9722" y="4122"/>
                  </a:cubicBezTo>
                  <a:cubicBezTo>
                    <a:pt x="9753" y="3936"/>
                    <a:pt x="9722" y="3751"/>
                    <a:pt x="9630" y="3597"/>
                  </a:cubicBezTo>
                  <a:lnTo>
                    <a:pt x="12191" y="1560"/>
                  </a:lnTo>
                  <a:cubicBezTo>
                    <a:pt x="12315" y="1653"/>
                    <a:pt x="12500" y="1714"/>
                    <a:pt x="12685" y="1714"/>
                  </a:cubicBezTo>
                  <a:cubicBezTo>
                    <a:pt x="12696" y="1715"/>
                    <a:pt x="12708" y="1715"/>
                    <a:pt x="12719" y="1715"/>
                  </a:cubicBezTo>
                  <a:cubicBezTo>
                    <a:pt x="13559" y="1715"/>
                    <a:pt x="13910" y="597"/>
                    <a:pt x="13179" y="140"/>
                  </a:cubicBezTo>
                  <a:cubicBezTo>
                    <a:pt x="13030" y="43"/>
                    <a:pt x="12873" y="1"/>
                    <a:pt x="1272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446" name="Google Shape;12446;p23"/>
          <p:cNvGrpSpPr/>
          <p:nvPr/>
        </p:nvGrpSpPr>
        <p:grpSpPr>
          <a:xfrm>
            <a:off x="10395010" y="2354391"/>
            <a:ext cx="282933" cy="482500"/>
            <a:chOff x="7060200" y="4141325"/>
            <a:chExt cx="212200" cy="361875"/>
          </a:xfrm>
        </p:grpSpPr>
        <p:sp>
          <p:nvSpPr>
            <p:cNvPr id="12447" name="Google Shape;12447;p23"/>
            <p:cNvSpPr/>
            <p:nvPr/>
          </p:nvSpPr>
          <p:spPr>
            <a:xfrm>
              <a:off x="7060200" y="4141325"/>
              <a:ext cx="212200" cy="361875"/>
            </a:xfrm>
            <a:custGeom>
              <a:avLst/>
              <a:gdLst/>
              <a:ahLst/>
              <a:cxnLst/>
              <a:rect l="l" t="t" r="r" b="b"/>
              <a:pathLst>
                <a:path w="8488" h="14475" extrusionOk="0">
                  <a:moveTo>
                    <a:pt x="8055" y="1760"/>
                  </a:moveTo>
                  <a:lnTo>
                    <a:pt x="8055" y="11851"/>
                  </a:lnTo>
                  <a:lnTo>
                    <a:pt x="433" y="11851"/>
                  </a:lnTo>
                  <a:lnTo>
                    <a:pt x="433" y="1760"/>
                  </a:lnTo>
                  <a:close/>
                  <a:moveTo>
                    <a:pt x="1297" y="0"/>
                  </a:moveTo>
                  <a:cubicBezTo>
                    <a:pt x="587" y="0"/>
                    <a:pt x="31" y="587"/>
                    <a:pt x="0" y="1297"/>
                  </a:cubicBezTo>
                  <a:lnTo>
                    <a:pt x="0" y="13178"/>
                  </a:lnTo>
                  <a:cubicBezTo>
                    <a:pt x="31" y="13888"/>
                    <a:pt x="587" y="14475"/>
                    <a:pt x="1297" y="14475"/>
                  </a:cubicBezTo>
                  <a:lnTo>
                    <a:pt x="5432" y="14475"/>
                  </a:lnTo>
                  <a:cubicBezTo>
                    <a:pt x="5710" y="14475"/>
                    <a:pt x="5710" y="14043"/>
                    <a:pt x="5432" y="14043"/>
                  </a:cubicBezTo>
                  <a:lnTo>
                    <a:pt x="1297" y="14043"/>
                  </a:lnTo>
                  <a:cubicBezTo>
                    <a:pt x="834" y="14043"/>
                    <a:pt x="433" y="13672"/>
                    <a:pt x="433" y="13178"/>
                  </a:cubicBezTo>
                  <a:lnTo>
                    <a:pt x="433" y="12283"/>
                  </a:lnTo>
                  <a:lnTo>
                    <a:pt x="8055" y="12283"/>
                  </a:lnTo>
                  <a:lnTo>
                    <a:pt x="8055" y="13178"/>
                  </a:lnTo>
                  <a:cubicBezTo>
                    <a:pt x="8055" y="13672"/>
                    <a:pt x="7654" y="14043"/>
                    <a:pt x="7191" y="14043"/>
                  </a:cubicBezTo>
                  <a:lnTo>
                    <a:pt x="6667" y="14043"/>
                  </a:lnTo>
                  <a:cubicBezTo>
                    <a:pt x="6389" y="14043"/>
                    <a:pt x="6389" y="14475"/>
                    <a:pt x="6667" y="14475"/>
                  </a:cubicBezTo>
                  <a:lnTo>
                    <a:pt x="7191" y="14475"/>
                  </a:lnTo>
                  <a:cubicBezTo>
                    <a:pt x="7901" y="14475"/>
                    <a:pt x="8488" y="13888"/>
                    <a:pt x="8488" y="13178"/>
                  </a:cubicBezTo>
                  <a:lnTo>
                    <a:pt x="8488" y="1297"/>
                  </a:lnTo>
                  <a:cubicBezTo>
                    <a:pt x="8488" y="587"/>
                    <a:pt x="7901" y="0"/>
                    <a:pt x="7191" y="0"/>
                  </a:cubicBezTo>
                  <a:lnTo>
                    <a:pt x="3087" y="0"/>
                  </a:lnTo>
                  <a:cubicBezTo>
                    <a:pt x="2809" y="0"/>
                    <a:pt x="2809" y="432"/>
                    <a:pt x="3087" y="432"/>
                  </a:cubicBezTo>
                  <a:lnTo>
                    <a:pt x="7191" y="432"/>
                  </a:lnTo>
                  <a:cubicBezTo>
                    <a:pt x="7654" y="432"/>
                    <a:pt x="8055" y="803"/>
                    <a:pt x="8055" y="1297"/>
                  </a:cubicBezTo>
                  <a:lnTo>
                    <a:pt x="8055" y="1327"/>
                  </a:lnTo>
                  <a:lnTo>
                    <a:pt x="433" y="1327"/>
                  </a:lnTo>
                  <a:lnTo>
                    <a:pt x="433" y="1297"/>
                  </a:lnTo>
                  <a:cubicBezTo>
                    <a:pt x="433" y="803"/>
                    <a:pt x="834" y="432"/>
                    <a:pt x="1297" y="432"/>
                  </a:cubicBezTo>
                  <a:lnTo>
                    <a:pt x="1821" y="432"/>
                  </a:lnTo>
                  <a:cubicBezTo>
                    <a:pt x="2099" y="432"/>
                    <a:pt x="2099" y="0"/>
                    <a:pt x="1821"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48" name="Google Shape;12448;p23"/>
            <p:cNvSpPr/>
            <p:nvPr/>
          </p:nvSpPr>
          <p:spPr>
            <a:xfrm>
              <a:off x="7146625" y="4463825"/>
              <a:ext cx="39350" cy="10825"/>
            </a:xfrm>
            <a:custGeom>
              <a:avLst/>
              <a:gdLst/>
              <a:ahLst/>
              <a:cxnLst/>
              <a:rect l="l" t="t" r="r" b="b"/>
              <a:pathLst>
                <a:path w="1574" h="433" extrusionOk="0">
                  <a:moveTo>
                    <a:pt x="278" y="1"/>
                  </a:moveTo>
                  <a:cubicBezTo>
                    <a:pt x="0" y="1"/>
                    <a:pt x="0" y="433"/>
                    <a:pt x="278" y="433"/>
                  </a:cubicBezTo>
                  <a:lnTo>
                    <a:pt x="1296" y="433"/>
                  </a:lnTo>
                  <a:cubicBezTo>
                    <a:pt x="1574" y="433"/>
                    <a:pt x="1574" y="1"/>
                    <a:pt x="129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49" name="Google Shape;12449;p23"/>
            <p:cNvSpPr/>
            <p:nvPr/>
          </p:nvSpPr>
          <p:spPr>
            <a:xfrm>
              <a:off x="7102625" y="4243125"/>
              <a:ext cx="144300" cy="142075"/>
            </a:xfrm>
            <a:custGeom>
              <a:avLst/>
              <a:gdLst/>
              <a:ahLst/>
              <a:cxnLst/>
              <a:rect l="l" t="t" r="r" b="b"/>
              <a:pathLst>
                <a:path w="5772" h="5683" extrusionOk="0">
                  <a:moveTo>
                    <a:pt x="4383" y="1514"/>
                  </a:moveTo>
                  <a:lnTo>
                    <a:pt x="4013" y="3490"/>
                  </a:lnTo>
                  <a:lnTo>
                    <a:pt x="896" y="3490"/>
                  </a:lnTo>
                  <a:cubicBezTo>
                    <a:pt x="865" y="3490"/>
                    <a:pt x="834" y="3459"/>
                    <a:pt x="834" y="3397"/>
                  </a:cubicBezTo>
                  <a:lnTo>
                    <a:pt x="433" y="1607"/>
                  </a:lnTo>
                  <a:cubicBezTo>
                    <a:pt x="433" y="1576"/>
                    <a:pt x="433" y="1576"/>
                    <a:pt x="433" y="1545"/>
                  </a:cubicBezTo>
                  <a:cubicBezTo>
                    <a:pt x="464" y="1514"/>
                    <a:pt x="464" y="1514"/>
                    <a:pt x="495" y="1514"/>
                  </a:cubicBezTo>
                  <a:close/>
                  <a:moveTo>
                    <a:pt x="1359" y="4817"/>
                  </a:moveTo>
                  <a:cubicBezTo>
                    <a:pt x="1482" y="4817"/>
                    <a:pt x="1575" y="4909"/>
                    <a:pt x="1575" y="5033"/>
                  </a:cubicBezTo>
                  <a:cubicBezTo>
                    <a:pt x="1575" y="5112"/>
                    <a:pt x="1544" y="5142"/>
                    <a:pt x="1502" y="5142"/>
                  </a:cubicBezTo>
                  <a:cubicBezTo>
                    <a:pt x="1364" y="5142"/>
                    <a:pt x="1099" y="4817"/>
                    <a:pt x="1359" y="4817"/>
                  </a:cubicBezTo>
                  <a:close/>
                  <a:moveTo>
                    <a:pt x="3457" y="4817"/>
                  </a:moveTo>
                  <a:cubicBezTo>
                    <a:pt x="3735" y="4817"/>
                    <a:pt x="3735" y="5249"/>
                    <a:pt x="3457" y="5249"/>
                  </a:cubicBezTo>
                  <a:cubicBezTo>
                    <a:pt x="3180" y="5249"/>
                    <a:pt x="3180" y="4817"/>
                    <a:pt x="3457" y="4817"/>
                  </a:cubicBezTo>
                  <a:close/>
                  <a:moveTo>
                    <a:pt x="5522" y="1"/>
                  </a:moveTo>
                  <a:cubicBezTo>
                    <a:pt x="5513" y="1"/>
                    <a:pt x="5504" y="1"/>
                    <a:pt x="5494" y="2"/>
                  </a:cubicBezTo>
                  <a:lnTo>
                    <a:pt x="5247" y="2"/>
                  </a:lnTo>
                  <a:cubicBezTo>
                    <a:pt x="4939" y="2"/>
                    <a:pt x="4661" y="218"/>
                    <a:pt x="4630" y="527"/>
                  </a:cubicBezTo>
                  <a:lnTo>
                    <a:pt x="4507" y="1113"/>
                  </a:lnTo>
                  <a:lnTo>
                    <a:pt x="526" y="1113"/>
                  </a:lnTo>
                  <a:cubicBezTo>
                    <a:pt x="371" y="1113"/>
                    <a:pt x="248" y="1175"/>
                    <a:pt x="155" y="1298"/>
                  </a:cubicBezTo>
                  <a:cubicBezTo>
                    <a:pt x="63" y="1391"/>
                    <a:pt x="1" y="1576"/>
                    <a:pt x="32" y="1700"/>
                  </a:cubicBezTo>
                  <a:lnTo>
                    <a:pt x="433" y="3520"/>
                  </a:lnTo>
                  <a:cubicBezTo>
                    <a:pt x="495" y="3736"/>
                    <a:pt x="680" y="3922"/>
                    <a:pt x="927" y="3922"/>
                  </a:cubicBezTo>
                  <a:lnTo>
                    <a:pt x="4013" y="3922"/>
                  </a:lnTo>
                  <a:lnTo>
                    <a:pt x="4013" y="3983"/>
                  </a:lnTo>
                  <a:cubicBezTo>
                    <a:pt x="3982" y="4230"/>
                    <a:pt x="3766" y="4415"/>
                    <a:pt x="3519" y="4415"/>
                  </a:cubicBezTo>
                  <a:lnTo>
                    <a:pt x="958" y="4415"/>
                  </a:lnTo>
                  <a:cubicBezTo>
                    <a:pt x="834" y="4415"/>
                    <a:pt x="742" y="4508"/>
                    <a:pt x="742" y="4631"/>
                  </a:cubicBezTo>
                  <a:cubicBezTo>
                    <a:pt x="742" y="4693"/>
                    <a:pt x="772" y="4755"/>
                    <a:pt x="834" y="4817"/>
                  </a:cubicBezTo>
                  <a:cubicBezTo>
                    <a:pt x="649" y="5218"/>
                    <a:pt x="958" y="5681"/>
                    <a:pt x="1390" y="5681"/>
                  </a:cubicBezTo>
                  <a:cubicBezTo>
                    <a:pt x="1405" y="5682"/>
                    <a:pt x="1421" y="5682"/>
                    <a:pt x="1436" y="5682"/>
                  </a:cubicBezTo>
                  <a:cubicBezTo>
                    <a:pt x="1873" y="5682"/>
                    <a:pt x="2156" y="5265"/>
                    <a:pt x="2007" y="4847"/>
                  </a:cubicBezTo>
                  <a:lnTo>
                    <a:pt x="2902" y="4847"/>
                  </a:lnTo>
                  <a:cubicBezTo>
                    <a:pt x="2871" y="4909"/>
                    <a:pt x="2871" y="4971"/>
                    <a:pt x="2871" y="5063"/>
                  </a:cubicBezTo>
                  <a:cubicBezTo>
                    <a:pt x="2882" y="5337"/>
                    <a:pt x="3087" y="5448"/>
                    <a:pt x="3327" y="5448"/>
                  </a:cubicBezTo>
                  <a:cubicBezTo>
                    <a:pt x="3766" y="5448"/>
                    <a:pt x="4323" y="5081"/>
                    <a:pt x="4044" y="4662"/>
                  </a:cubicBezTo>
                  <a:cubicBezTo>
                    <a:pt x="4229" y="4539"/>
                    <a:pt x="4383" y="4292"/>
                    <a:pt x="4414" y="4045"/>
                  </a:cubicBezTo>
                  <a:lnTo>
                    <a:pt x="5062" y="589"/>
                  </a:lnTo>
                  <a:cubicBezTo>
                    <a:pt x="5093" y="496"/>
                    <a:pt x="5186" y="403"/>
                    <a:pt x="5278" y="403"/>
                  </a:cubicBezTo>
                  <a:lnTo>
                    <a:pt x="5494" y="403"/>
                  </a:lnTo>
                  <a:cubicBezTo>
                    <a:pt x="5762" y="403"/>
                    <a:pt x="5772" y="1"/>
                    <a:pt x="5522"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450" name="Google Shape;12450;p23"/>
          <p:cNvGrpSpPr/>
          <p:nvPr/>
        </p:nvGrpSpPr>
        <p:grpSpPr>
          <a:xfrm>
            <a:off x="10295227" y="3102400"/>
            <a:ext cx="482500" cy="483033"/>
            <a:chOff x="4004875" y="3563050"/>
            <a:chExt cx="361875" cy="362275"/>
          </a:xfrm>
        </p:grpSpPr>
        <p:sp>
          <p:nvSpPr>
            <p:cNvPr id="12451" name="Google Shape;12451;p23"/>
            <p:cNvSpPr/>
            <p:nvPr/>
          </p:nvSpPr>
          <p:spPr>
            <a:xfrm>
              <a:off x="4004875" y="3563050"/>
              <a:ext cx="361875" cy="362275"/>
            </a:xfrm>
            <a:custGeom>
              <a:avLst/>
              <a:gdLst/>
              <a:ahLst/>
              <a:cxnLst/>
              <a:rect l="l" t="t" r="r" b="b"/>
              <a:pathLst>
                <a:path w="14475" h="14491" extrusionOk="0">
                  <a:moveTo>
                    <a:pt x="4769" y="510"/>
                  </a:moveTo>
                  <a:cubicBezTo>
                    <a:pt x="5201" y="510"/>
                    <a:pt x="5633" y="787"/>
                    <a:pt x="5679" y="1343"/>
                  </a:cubicBezTo>
                  <a:cubicBezTo>
                    <a:pt x="5679" y="1466"/>
                    <a:pt x="5648" y="1590"/>
                    <a:pt x="5587" y="1713"/>
                  </a:cubicBezTo>
                  <a:cubicBezTo>
                    <a:pt x="5525" y="1837"/>
                    <a:pt x="5617" y="1991"/>
                    <a:pt x="5772" y="1991"/>
                  </a:cubicBezTo>
                  <a:lnTo>
                    <a:pt x="6512" y="1991"/>
                  </a:lnTo>
                  <a:lnTo>
                    <a:pt x="6512" y="3133"/>
                  </a:lnTo>
                  <a:lnTo>
                    <a:pt x="3025" y="3133"/>
                  </a:lnTo>
                  <a:lnTo>
                    <a:pt x="3025" y="1991"/>
                  </a:lnTo>
                  <a:lnTo>
                    <a:pt x="3735" y="1991"/>
                  </a:lnTo>
                  <a:cubicBezTo>
                    <a:pt x="3889" y="1991"/>
                    <a:pt x="4013" y="1837"/>
                    <a:pt x="3951" y="1713"/>
                  </a:cubicBezTo>
                  <a:cubicBezTo>
                    <a:pt x="3889" y="1590"/>
                    <a:pt x="3858" y="1466"/>
                    <a:pt x="3858" y="1343"/>
                  </a:cubicBezTo>
                  <a:cubicBezTo>
                    <a:pt x="3905" y="787"/>
                    <a:pt x="4337" y="510"/>
                    <a:pt x="4769" y="510"/>
                  </a:cubicBezTo>
                  <a:close/>
                  <a:moveTo>
                    <a:pt x="11759" y="3503"/>
                  </a:moveTo>
                  <a:cubicBezTo>
                    <a:pt x="11882" y="3503"/>
                    <a:pt x="12006" y="3596"/>
                    <a:pt x="12006" y="3719"/>
                  </a:cubicBezTo>
                  <a:lnTo>
                    <a:pt x="10926" y="3719"/>
                  </a:lnTo>
                  <a:cubicBezTo>
                    <a:pt x="10956" y="3596"/>
                    <a:pt x="11049" y="3503"/>
                    <a:pt x="11173" y="3503"/>
                  </a:cubicBezTo>
                  <a:close/>
                  <a:moveTo>
                    <a:pt x="12191" y="4151"/>
                  </a:moveTo>
                  <a:lnTo>
                    <a:pt x="12962" y="4645"/>
                  </a:lnTo>
                  <a:lnTo>
                    <a:pt x="9969" y="4645"/>
                  </a:lnTo>
                  <a:lnTo>
                    <a:pt x="10771" y="4151"/>
                  </a:lnTo>
                  <a:close/>
                  <a:moveTo>
                    <a:pt x="13271" y="5077"/>
                  </a:moveTo>
                  <a:lnTo>
                    <a:pt x="12438" y="6157"/>
                  </a:lnTo>
                  <a:lnTo>
                    <a:pt x="10524" y="6157"/>
                  </a:lnTo>
                  <a:lnTo>
                    <a:pt x="9691" y="5077"/>
                  </a:lnTo>
                  <a:close/>
                  <a:moveTo>
                    <a:pt x="12568" y="6584"/>
                  </a:moveTo>
                  <a:cubicBezTo>
                    <a:pt x="12740" y="6584"/>
                    <a:pt x="12734" y="6961"/>
                    <a:pt x="12551" y="6961"/>
                  </a:cubicBezTo>
                  <a:cubicBezTo>
                    <a:pt x="12544" y="6961"/>
                    <a:pt x="12537" y="6961"/>
                    <a:pt x="12530" y="6960"/>
                  </a:cubicBezTo>
                  <a:lnTo>
                    <a:pt x="10432" y="6960"/>
                  </a:lnTo>
                  <a:cubicBezTo>
                    <a:pt x="10216" y="6929"/>
                    <a:pt x="10216" y="6620"/>
                    <a:pt x="10432" y="6589"/>
                  </a:cubicBezTo>
                  <a:lnTo>
                    <a:pt x="12530" y="6589"/>
                  </a:lnTo>
                  <a:cubicBezTo>
                    <a:pt x="12544" y="6586"/>
                    <a:pt x="12557" y="6584"/>
                    <a:pt x="12568" y="6584"/>
                  </a:cubicBezTo>
                  <a:close/>
                  <a:moveTo>
                    <a:pt x="12098" y="7361"/>
                  </a:moveTo>
                  <a:lnTo>
                    <a:pt x="12098" y="11126"/>
                  </a:lnTo>
                  <a:cubicBezTo>
                    <a:pt x="12098" y="11527"/>
                    <a:pt x="12376" y="11867"/>
                    <a:pt x="12777" y="11898"/>
                  </a:cubicBezTo>
                  <a:lnTo>
                    <a:pt x="12777" y="12083"/>
                  </a:lnTo>
                  <a:lnTo>
                    <a:pt x="10185" y="12083"/>
                  </a:lnTo>
                  <a:lnTo>
                    <a:pt x="10185" y="11898"/>
                  </a:lnTo>
                  <a:cubicBezTo>
                    <a:pt x="10586" y="11867"/>
                    <a:pt x="10864" y="11527"/>
                    <a:pt x="10864" y="11126"/>
                  </a:cubicBezTo>
                  <a:lnTo>
                    <a:pt x="10864" y="7361"/>
                  </a:lnTo>
                  <a:close/>
                  <a:moveTo>
                    <a:pt x="9537" y="5571"/>
                  </a:moveTo>
                  <a:lnTo>
                    <a:pt x="10061" y="6250"/>
                  </a:lnTo>
                  <a:cubicBezTo>
                    <a:pt x="9568" y="6589"/>
                    <a:pt x="9815" y="7392"/>
                    <a:pt x="10432" y="7392"/>
                  </a:cubicBezTo>
                  <a:lnTo>
                    <a:pt x="10463" y="7392"/>
                  </a:lnTo>
                  <a:lnTo>
                    <a:pt x="10463" y="11157"/>
                  </a:lnTo>
                  <a:cubicBezTo>
                    <a:pt x="10432" y="11342"/>
                    <a:pt x="10308" y="11496"/>
                    <a:pt x="10123" y="11496"/>
                  </a:cubicBezTo>
                  <a:cubicBezTo>
                    <a:pt x="9907" y="11496"/>
                    <a:pt x="9753" y="11651"/>
                    <a:pt x="9753" y="11836"/>
                  </a:cubicBezTo>
                  <a:lnTo>
                    <a:pt x="9753" y="12083"/>
                  </a:lnTo>
                  <a:cubicBezTo>
                    <a:pt x="9691" y="12083"/>
                    <a:pt x="9599" y="12114"/>
                    <a:pt x="9537" y="12145"/>
                  </a:cubicBezTo>
                  <a:lnTo>
                    <a:pt x="9537" y="5571"/>
                  </a:lnTo>
                  <a:close/>
                  <a:moveTo>
                    <a:pt x="8055" y="3040"/>
                  </a:moveTo>
                  <a:lnTo>
                    <a:pt x="8055" y="12885"/>
                  </a:lnTo>
                  <a:lnTo>
                    <a:pt x="1482" y="12885"/>
                  </a:lnTo>
                  <a:lnTo>
                    <a:pt x="1482" y="3040"/>
                  </a:lnTo>
                  <a:lnTo>
                    <a:pt x="2593" y="3040"/>
                  </a:lnTo>
                  <a:lnTo>
                    <a:pt x="2593" y="3349"/>
                  </a:lnTo>
                  <a:cubicBezTo>
                    <a:pt x="2593" y="3442"/>
                    <a:pt x="2716" y="3565"/>
                    <a:pt x="2809" y="3565"/>
                  </a:cubicBezTo>
                  <a:lnTo>
                    <a:pt x="6728" y="3565"/>
                  </a:lnTo>
                  <a:cubicBezTo>
                    <a:pt x="6821" y="3565"/>
                    <a:pt x="6914" y="3472"/>
                    <a:pt x="6914" y="3349"/>
                  </a:cubicBezTo>
                  <a:lnTo>
                    <a:pt x="6914" y="3040"/>
                  </a:lnTo>
                  <a:close/>
                  <a:moveTo>
                    <a:pt x="13117" y="12484"/>
                  </a:moveTo>
                  <a:cubicBezTo>
                    <a:pt x="13364" y="12484"/>
                    <a:pt x="13549" y="12669"/>
                    <a:pt x="13549" y="12916"/>
                  </a:cubicBezTo>
                  <a:lnTo>
                    <a:pt x="13549" y="13194"/>
                  </a:lnTo>
                  <a:lnTo>
                    <a:pt x="9383" y="13194"/>
                  </a:lnTo>
                  <a:lnTo>
                    <a:pt x="9383" y="12916"/>
                  </a:lnTo>
                  <a:cubicBezTo>
                    <a:pt x="9383" y="12669"/>
                    <a:pt x="9568" y="12484"/>
                    <a:pt x="9815" y="12484"/>
                  </a:cubicBezTo>
                  <a:close/>
                  <a:moveTo>
                    <a:pt x="4753" y="0"/>
                  </a:moveTo>
                  <a:cubicBezTo>
                    <a:pt x="4090" y="0"/>
                    <a:pt x="3426" y="448"/>
                    <a:pt x="3426" y="1343"/>
                  </a:cubicBezTo>
                  <a:cubicBezTo>
                    <a:pt x="3426" y="1405"/>
                    <a:pt x="3457" y="1497"/>
                    <a:pt x="3457" y="1559"/>
                  </a:cubicBezTo>
                  <a:lnTo>
                    <a:pt x="1544" y="1559"/>
                  </a:lnTo>
                  <a:cubicBezTo>
                    <a:pt x="679" y="1559"/>
                    <a:pt x="1" y="2238"/>
                    <a:pt x="1" y="3102"/>
                  </a:cubicBezTo>
                  <a:lnTo>
                    <a:pt x="1" y="3627"/>
                  </a:lnTo>
                  <a:cubicBezTo>
                    <a:pt x="1" y="3766"/>
                    <a:pt x="101" y="3835"/>
                    <a:pt x="201" y="3835"/>
                  </a:cubicBezTo>
                  <a:cubicBezTo>
                    <a:pt x="301" y="3835"/>
                    <a:pt x="402" y="3766"/>
                    <a:pt x="402" y="3627"/>
                  </a:cubicBezTo>
                  <a:lnTo>
                    <a:pt x="402" y="3102"/>
                  </a:lnTo>
                  <a:cubicBezTo>
                    <a:pt x="402" y="2485"/>
                    <a:pt x="896" y="1991"/>
                    <a:pt x="1513" y="1991"/>
                  </a:cubicBezTo>
                  <a:lnTo>
                    <a:pt x="2593" y="1991"/>
                  </a:lnTo>
                  <a:lnTo>
                    <a:pt x="2593" y="2608"/>
                  </a:lnTo>
                  <a:lnTo>
                    <a:pt x="1235" y="2608"/>
                  </a:lnTo>
                  <a:cubicBezTo>
                    <a:pt x="1142" y="2608"/>
                    <a:pt x="1050" y="2701"/>
                    <a:pt x="1050" y="2824"/>
                  </a:cubicBezTo>
                  <a:lnTo>
                    <a:pt x="1050" y="13101"/>
                  </a:lnTo>
                  <a:cubicBezTo>
                    <a:pt x="1050" y="13194"/>
                    <a:pt x="1142" y="13286"/>
                    <a:pt x="1235" y="13286"/>
                  </a:cubicBezTo>
                  <a:lnTo>
                    <a:pt x="8271" y="13286"/>
                  </a:lnTo>
                  <a:cubicBezTo>
                    <a:pt x="8364" y="13286"/>
                    <a:pt x="8457" y="13194"/>
                    <a:pt x="8457" y="13101"/>
                  </a:cubicBezTo>
                  <a:lnTo>
                    <a:pt x="8457" y="2824"/>
                  </a:lnTo>
                  <a:cubicBezTo>
                    <a:pt x="8457" y="2701"/>
                    <a:pt x="8364" y="2608"/>
                    <a:pt x="8271" y="2608"/>
                  </a:cubicBezTo>
                  <a:lnTo>
                    <a:pt x="6914" y="2608"/>
                  </a:lnTo>
                  <a:lnTo>
                    <a:pt x="6914" y="1991"/>
                  </a:lnTo>
                  <a:lnTo>
                    <a:pt x="7994" y="1991"/>
                  </a:lnTo>
                  <a:cubicBezTo>
                    <a:pt x="8580" y="1991"/>
                    <a:pt x="9105" y="2485"/>
                    <a:pt x="9105" y="3102"/>
                  </a:cubicBezTo>
                  <a:lnTo>
                    <a:pt x="9105" y="12453"/>
                  </a:lnTo>
                  <a:cubicBezTo>
                    <a:pt x="9012" y="12577"/>
                    <a:pt x="8950" y="12731"/>
                    <a:pt x="8981" y="12916"/>
                  </a:cubicBezTo>
                  <a:lnTo>
                    <a:pt x="8981" y="13194"/>
                  </a:lnTo>
                  <a:cubicBezTo>
                    <a:pt x="8673" y="13256"/>
                    <a:pt x="8457" y="13502"/>
                    <a:pt x="8457" y="13811"/>
                  </a:cubicBezTo>
                  <a:cubicBezTo>
                    <a:pt x="8457" y="13904"/>
                    <a:pt x="8488" y="13965"/>
                    <a:pt x="8518" y="14027"/>
                  </a:cubicBezTo>
                  <a:lnTo>
                    <a:pt x="1544" y="14027"/>
                  </a:lnTo>
                  <a:cubicBezTo>
                    <a:pt x="926" y="14027"/>
                    <a:pt x="433" y="13533"/>
                    <a:pt x="433" y="12916"/>
                  </a:cubicBezTo>
                  <a:lnTo>
                    <a:pt x="433" y="4923"/>
                  </a:lnTo>
                  <a:cubicBezTo>
                    <a:pt x="433" y="4784"/>
                    <a:pt x="325" y="4715"/>
                    <a:pt x="217" y="4715"/>
                  </a:cubicBezTo>
                  <a:cubicBezTo>
                    <a:pt x="109" y="4715"/>
                    <a:pt x="1" y="4784"/>
                    <a:pt x="1" y="4923"/>
                  </a:cubicBezTo>
                  <a:lnTo>
                    <a:pt x="1" y="12947"/>
                  </a:lnTo>
                  <a:cubicBezTo>
                    <a:pt x="1" y="13780"/>
                    <a:pt x="679" y="14490"/>
                    <a:pt x="1544" y="14490"/>
                  </a:cubicBezTo>
                  <a:lnTo>
                    <a:pt x="11944" y="14490"/>
                  </a:lnTo>
                  <a:cubicBezTo>
                    <a:pt x="12253" y="14490"/>
                    <a:pt x="12253" y="14058"/>
                    <a:pt x="11944" y="14058"/>
                  </a:cubicBezTo>
                  <a:lnTo>
                    <a:pt x="9105" y="14058"/>
                  </a:lnTo>
                  <a:cubicBezTo>
                    <a:pt x="8981" y="14058"/>
                    <a:pt x="8889" y="13965"/>
                    <a:pt x="8920" y="13873"/>
                  </a:cubicBezTo>
                  <a:cubicBezTo>
                    <a:pt x="8920" y="13749"/>
                    <a:pt x="8981" y="13657"/>
                    <a:pt x="9105" y="13657"/>
                  </a:cubicBezTo>
                  <a:lnTo>
                    <a:pt x="13857" y="13657"/>
                  </a:lnTo>
                  <a:cubicBezTo>
                    <a:pt x="14104" y="13688"/>
                    <a:pt x="14104" y="14027"/>
                    <a:pt x="13857" y="14058"/>
                  </a:cubicBezTo>
                  <a:lnTo>
                    <a:pt x="13271" y="14058"/>
                  </a:lnTo>
                  <a:cubicBezTo>
                    <a:pt x="12993" y="14058"/>
                    <a:pt x="12993" y="14490"/>
                    <a:pt x="13271" y="14490"/>
                  </a:cubicBezTo>
                  <a:lnTo>
                    <a:pt x="13857" y="14490"/>
                  </a:lnTo>
                  <a:cubicBezTo>
                    <a:pt x="14197" y="14490"/>
                    <a:pt x="14475" y="14212"/>
                    <a:pt x="14475" y="13873"/>
                  </a:cubicBezTo>
                  <a:cubicBezTo>
                    <a:pt x="14475" y="13564"/>
                    <a:pt x="14259" y="13317"/>
                    <a:pt x="13981" y="13256"/>
                  </a:cubicBezTo>
                  <a:lnTo>
                    <a:pt x="13981" y="13225"/>
                  </a:lnTo>
                  <a:lnTo>
                    <a:pt x="13981" y="12916"/>
                  </a:lnTo>
                  <a:cubicBezTo>
                    <a:pt x="13981" y="12484"/>
                    <a:pt x="13641" y="12114"/>
                    <a:pt x="13209" y="12083"/>
                  </a:cubicBezTo>
                  <a:lnTo>
                    <a:pt x="13209" y="11836"/>
                  </a:lnTo>
                  <a:cubicBezTo>
                    <a:pt x="13209" y="11620"/>
                    <a:pt x="13055" y="11466"/>
                    <a:pt x="12839" y="11466"/>
                  </a:cubicBezTo>
                  <a:cubicBezTo>
                    <a:pt x="12685" y="11466"/>
                    <a:pt x="12530" y="11342"/>
                    <a:pt x="12530" y="11157"/>
                  </a:cubicBezTo>
                  <a:lnTo>
                    <a:pt x="12530" y="7361"/>
                  </a:lnTo>
                  <a:cubicBezTo>
                    <a:pt x="13148" y="7361"/>
                    <a:pt x="13395" y="6589"/>
                    <a:pt x="12901" y="6250"/>
                  </a:cubicBezTo>
                  <a:lnTo>
                    <a:pt x="13734" y="5170"/>
                  </a:lnTo>
                  <a:cubicBezTo>
                    <a:pt x="13827" y="5077"/>
                    <a:pt x="13857" y="4954"/>
                    <a:pt x="13827" y="4830"/>
                  </a:cubicBezTo>
                  <a:cubicBezTo>
                    <a:pt x="13796" y="4707"/>
                    <a:pt x="13734" y="4614"/>
                    <a:pt x="13611" y="4553"/>
                  </a:cubicBezTo>
                  <a:lnTo>
                    <a:pt x="12438" y="3812"/>
                  </a:lnTo>
                  <a:lnTo>
                    <a:pt x="12438" y="3750"/>
                  </a:lnTo>
                  <a:cubicBezTo>
                    <a:pt x="12438" y="3380"/>
                    <a:pt x="12160" y="3071"/>
                    <a:pt x="11790" y="3071"/>
                  </a:cubicBezTo>
                  <a:lnTo>
                    <a:pt x="11697" y="3071"/>
                  </a:lnTo>
                  <a:lnTo>
                    <a:pt x="11697" y="2423"/>
                  </a:lnTo>
                  <a:lnTo>
                    <a:pt x="11944" y="2423"/>
                  </a:lnTo>
                  <a:cubicBezTo>
                    <a:pt x="12222" y="2423"/>
                    <a:pt x="12222" y="1991"/>
                    <a:pt x="11944" y="1991"/>
                  </a:cubicBezTo>
                  <a:lnTo>
                    <a:pt x="11697" y="1991"/>
                  </a:lnTo>
                  <a:lnTo>
                    <a:pt x="11697" y="1744"/>
                  </a:lnTo>
                  <a:cubicBezTo>
                    <a:pt x="11682" y="1621"/>
                    <a:pt x="11581" y="1559"/>
                    <a:pt x="11481" y="1559"/>
                  </a:cubicBezTo>
                  <a:cubicBezTo>
                    <a:pt x="11381" y="1559"/>
                    <a:pt x="11281" y="1621"/>
                    <a:pt x="11265" y="1744"/>
                  </a:cubicBezTo>
                  <a:lnTo>
                    <a:pt x="11265" y="1991"/>
                  </a:lnTo>
                  <a:lnTo>
                    <a:pt x="11018" y="1991"/>
                  </a:lnTo>
                  <a:cubicBezTo>
                    <a:pt x="10740" y="1991"/>
                    <a:pt x="10740" y="2423"/>
                    <a:pt x="11018" y="2423"/>
                  </a:cubicBezTo>
                  <a:lnTo>
                    <a:pt x="11265" y="2423"/>
                  </a:lnTo>
                  <a:lnTo>
                    <a:pt x="11265" y="3071"/>
                  </a:lnTo>
                  <a:lnTo>
                    <a:pt x="11203" y="3071"/>
                  </a:lnTo>
                  <a:cubicBezTo>
                    <a:pt x="10833" y="3071"/>
                    <a:pt x="10524" y="3380"/>
                    <a:pt x="10524" y="3750"/>
                  </a:cubicBezTo>
                  <a:lnTo>
                    <a:pt x="10524" y="3812"/>
                  </a:lnTo>
                  <a:lnTo>
                    <a:pt x="9537" y="4429"/>
                  </a:lnTo>
                  <a:lnTo>
                    <a:pt x="9537" y="3102"/>
                  </a:lnTo>
                  <a:cubicBezTo>
                    <a:pt x="9537" y="2238"/>
                    <a:pt x="8858" y="1559"/>
                    <a:pt x="7994" y="1559"/>
                  </a:cubicBezTo>
                  <a:lnTo>
                    <a:pt x="6080" y="1559"/>
                  </a:lnTo>
                  <a:cubicBezTo>
                    <a:pt x="6080" y="1497"/>
                    <a:pt x="6080" y="1405"/>
                    <a:pt x="6080" y="1343"/>
                  </a:cubicBezTo>
                  <a:cubicBezTo>
                    <a:pt x="6080" y="448"/>
                    <a:pt x="5417" y="0"/>
                    <a:pt x="475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52" name="Google Shape;12452;p23"/>
            <p:cNvSpPr/>
            <p:nvPr/>
          </p:nvSpPr>
          <p:spPr>
            <a:xfrm>
              <a:off x="4105950" y="3583300"/>
              <a:ext cx="36275" cy="28000"/>
            </a:xfrm>
            <a:custGeom>
              <a:avLst/>
              <a:gdLst/>
              <a:ahLst/>
              <a:cxnLst/>
              <a:rect l="l" t="t" r="r" b="b"/>
              <a:pathLst>
                <a:path w="1451" h="1120" extrusionOk="0">
                  <a:moveTo>
                    <a:pt x="683" y="428"/>
                  </a:moveTo>
                  <a:cubicBezTo>
                    <a:pt x="692" y="428"/>
                    <a:pt x="701" y="431"/>
                    <a:pt x="710" y="440"/>
                  </a:cubicBezTo>
                  <a:cubicBezTo>
                    <a:pt x="834" y="440"/>
                    <a:pt x="895" y="564"/>
                    <a:pt x="803" y="656"/>
                  </a:cubicBezTo>
                  <a:cubicBezTo>
                    <a:pt x="774" y="685"/>
                    <a:pt x="742" y="697"/>
                    <a:pt x="711" y="697"/>
                  </a:cubicBezTo>
                  <a:cubicBezTo>
                    <a:pt x="610" y="697"/>
                    <a:pt x="523" y="566"/>
                    <a:pt x="618" y="471"/>
                  </a:cubicBezTo>
                  <a:cubicBezTo>
                    <a:pt x="639" y="449"/>
                    <a:pt x="661" y="428"/>
                    <a:pt x="683" y="428"/>
                  </a:cubicBezTo>
                  <a:close/>
                  <a:moveTo>
                    <a:pt x="726" y="1"/>
                  </a:moveTo>
                  <a:cubicBezTo>
                    <a:pt x="587" y="1"/>
                    <a:pt x="448" y="55"/>
                    <a:pt x="340" y="163"/>
                  </a:cubicBezTo>
                  <a:cubicBezTo>
                    <a:pt x="0" y="502"/>
                    <a:pt x="216" y="1088"/>
                    <a:pt x="710" y="1119"/>
                  </a:cubicBezTo>
                  <a:cubicBezTo>
                    <a:pt x="1204" y="1088"/>
                    <a:pt x="1451" y="502"/>
                    <a:pt x="1111" y="163"/>
                  </a:cubicBezTo>
                  <a:cubicBezTo>
                    <a:pt x="1003" y="55"/>
                    <a:pt x="865" y="1"/>
                    <a:pt x="72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53" name="Google Shape;12453;p23"/>
            <p:cNvSpPr/>
            <p:nvPr/>
          </p:nvSpPr>
          <p:spPr>
            <a:xfrm>
              <a:off x="4059900" y="3678100"/>
              <a:ext cx="40275" cy="35700"/>
            </a:xfrm>
            <a:custGeom>
              <a:avLst/>
              <a:gdLst/>
              <a:ahLst/>
              <a:cxnLst/>
              <a:rect l="l" t="t" r="r" b="b"/>
              <a:pathLst>
                <a:path w="1611" h="1428" extrusionOk="0">
                  <a:moveTo>
                    <a:pt x="293" y="0"/>
                  </a:moveTo>
                  <a:cubicBezTo>
                    <a:pt x="130" y="0"/>
                    <a:pt x="5" y="211"/>
                    <a:pt x="145" y="352"/>
                  </a:cubicBezTo>
                  <a:lnTo>
                    <a:pt x="484" y="722"/>
                  </a:lnTo>
                  <a:lnTo>
                    <a:pt x="145" y="1062"/>
                  </a:lnTo>
                  <a:cubicBezTo>
                    <a:pt x="0" y="1207"/>
                    <a:pt x="139" y="1427"/>
                    <a:pt x="310" y="1427"/>
                  </a:cubicBezTo>
                  <a:cubicBezTo>
                    <a:pt x="357" y="1427"/>
                    <a:pt x="407" y="1410"/>
                    <a:pt x="454" y="1370"/>
                  </a:cubicBezTo>
                  <a:lnTo>
                    <a:pt x="793" y="1000"/>
                  </a:lnTo>
                  <a:lnTo>
                    <a:pt x="1163" y="1370"/>
                  </a:lnTo>
                  <a:cubicBezTo>
                    <a:pt x="1204" y="1410"/>
                    <a:pt x="1250" y="1427"/>
                    <a:pt x="1295" y="1427"/>
                  </a:cubicBezTo>
                  <a:cubicBezTo>
                    <a:pt x="1458" y="1427"/>
                    <a:pt x="1610" y="1207"/>
                    <a:pt x="1441" y="1062"/>
                  </a:cubicBezTo>
                  <a:lnTo>
                    <a:pt x="1102" y="722"/>
                  </a:lnTo>
                  <a:lnTo>
                    <a:pt x="1441" y="352"/>
                  </a:lnTo>
                  <a:cubicBezTo>
                    <a:pt x="1605" y="211"/>
                    <a:pt x="1467" y="0"/>
                    <a:pt x="1310" y="0"/>
                  </a:cubicBezTo>
                  <a:cubicBezTo>
                    <a:pt x="1260" y="0"/>
                    <a:pt x="1208" y="22"/>
                    <a:pt x="1163" y="74"/>
                  </a:cubicBezTo>
                  <a:lnTo>
                    <a:pt x="793" y="414"/>
                  </a:lnTo>
                  <a:lnTo>
                    <a:pt x="454" y="74"/>
                  </a:lnTo>
                  <a:cubicBezTo>
                    <a:pt x="401" y="22"/>
                    <a:pt x="345" y="0"/>
                    <a:pt x="29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54" name="Google Shape;12454;p23"/>
            <p:cNvSpPr/>
            <p:nvPr/>
          </p:nvSpPr>
          <p:spPr>
            <a:xfrm>
              <a:off x="4148000" y="3764925"/>
              <a:ext cx="40300" cy="36050"/>
            </a:xfrm>
            <a:custGeom>
              <a:avLst/>
              <a:gdLst/>
              <a:ahLst/>
              <a:cxnLst/>
              <a:rect l="l" t="t" r="r" b="b"/>
              <a:pathLst>
                <a:path w="1612" h="1442" extrusionOk="0">
                  <a:moveTo>
                    <a:pt x="331" y="0"/>
                  </a:moveTo>
                  <a:cubicBezTo>
                    <a:pt x="154" y="0"/>
                    <a:pt x="1" y="221"/>
                    <a:pt x="170" y="366"/>
                  </a:cubicBezTo>
                  <a:lnTo>
                    <a:pt x="510" y="706"/>
                  </a:lnTo>
                  <a:lnTo>
                    <a:pt x="170" y="1076"/>
                  </a:lnTo>
                  <a:cubicBezTo>
                    <a:pt x="1" y="1221"/>
                    <a:pt x="154" y="1442"/>
                    <a:pt x="331" y="1442"/>
                  </a:cubicBezTo>
                  <a:cubicBezTo>
                    <a:pt x="381" y="1442"/>
                    <a:pt x="432" y="1425"/>
                    <a:pt x="479" y="1385"/>
                  </a:cubicBezTo>
                  <a:lnTo>
                    <a:pt x="818" y="1014"/>
                  </a:lnTo>
                  <a:lnTo>
                    <a:pt x="1158" y="1385"/>
                  </a:lnTo>
                  <a:cubicBezTo>
                    <a:pt x="1205" y="1425"/>
                    <a:pt x="1254" y="1442"/>
                    <a:pt x="1302" y="1442"/>
                  </a:cubicBezTo>
                  <a:cubicBezTo>
                    <a:pt x="1472" y="1442"/>
                    <a:pt x="1611" y="1221"/>
                    <a:pt x="1466" y="1076"/>
                  </a:cubicBezTo>
                  <a:lnTo>
                    <a:pt x="1127" y="706"/>
                  </a:lnTo>
                  <a:lnTo>
                    <a:pt x="1466" y="366"/>
                  </a:lnTo>
                  <a:cubicBezTo>
                    <a:pt x="1559" y="274"/>
                    <a:pt x="1559" y="150"/>
                    <a:pt x="1466" y="58"/>
                  </a:cubicBezTo>
                  <a:cubicBezTo>
                    <a:pt x="1420" y="27"/>
                    <a:pt x="1366" y="11"/>
                    <a:pt x="1312" y="11"/>
                  </a:cubicBezTo>
                  <a:cubicBezTo>
                    <a:pt x="1258" y="11"/>
                    <a:pt x="1204" y="27"/>
                    <a:pt x="1158" y="58"/>
                  </a:cubicBezTo>
                  <a:lnTo>
                    <a:pt x="818" y="428"/>
                  </a:lnTo>
                  <a:lnTo>
                    <a:pt x="479" y="58"/>
                  </a:lnTo>
                  <a:cubicBezTo>
                    <a:pt x="432" y="17"/>
                    <a:pt x="381" y="0"/>
                    <a:pt x="331"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55" name="Google Shape;12455;p23"/>
            <p:cNvSpPr/>
            <p:nvPr/>
          </p:nvSpPr>
          <p:spPr>
            <a:xfrm>
              <a:off x="4103875" y="3827425"/>
              <a:ext cx="40275" cy="36050"/>
            </a:xfrm>
            <a:custGeom>
              <a:avLst/>
              <a:gdLst/>
              <a:ahLst/>
              <a:cxnLst/>
              <a:rect l="l" t="t" r="r" b="b"/>
              <a:pathLst>
                <a:path w="1611" h="1442" extrusionOk="0">
                  <a:moveTo>
                    <a:pt x="322" y="0"/>
                  </a:moveTo>
                  <a:cubicBezTo>
                    <a:pt x="158" y="0"/>
                    <a:pt x="0" y="221"/>
                    <a:pt x="145" y="366"/>
                  </a:cubicBezTo>
                  <a:lnTo>
                    <a:pt x="515" y="736"/>
                  </a:lnTo>
                  <a:lnTo>
                    <a:pt x="145" y="1076"/>
                  </a:lnTo>
                  <a:cubicBezTo>
                    <a:pt x="0" y="1221"/>
                    <a:pt x="158" y="1442"/>
                    <a:pt x="322" y="1442"/>
                  </a:cubicBezTo>
                  <a:cubicBezTo>
                    <a:pt x="368" y="1442"/>
                    <a:pt x="414" y="1425"/>
                    <a:pt x="454" y="1384"/>
                  </a:cubicBezTo>
                  <a:lnTo>
                    <a:pt x="793" y="1014"/>
                  </a:lnTo>
                  <a:lnTo>
                    <a:pt x="1164" y="1384"/>
                  </a:lnTo>
                  <a:cubicBezTo>
                    <a:pt x="1204" y="1425"/>
                    <a:pt x="1250" y="1442"/>
                    <a:pt x="1295" y="1442"/>
                  </a:cubicBezTo>
                  <a:cubicBezTo>
                    <a:pt x="1458" y="1442"/>
                    <a:pt x="1611" y="1221"/>
                    <a:pt x="1441" y="1076"/>
                  </a:cubicBezTo>
                  <a:lnTo>
                    <a:pt x="1102" y="736"/>
                  </a:lnTo>
                  <a:lnTo>
                    <a:pt x="1441" y="366"/>
                  </a:lnTo>
                  <a:cubicBezTo>
                    <a:pt x="1534" y="273"/>
                    <a:pt x="1534" y="150"/>
                    <a:pt x="1441" y="57"/>
                  </a:cubicBezTo>
                  <a:cubicBezTo>
                    <a:pt x="1410" y="26"/>
                    <a:pt x="1356" y="11"/>
                    <a:pt x="1302" y="11"/>
                  </a:cubicBezTo>
                  <a:cubicBezTo>
                    <a:pt x="1248" y="11"/>
                    <a:pt x="1194" y="26"/>
                    <a:pt x="1164" y="57"/>
                  </a:cubicBezTo>
                  <a:lnTo>
                    <a:pt x="793" y="428"/>
                  </a:lnTo>
                  <a:lnTo>
                    <a:pt x="454" y="57"/>
                  </a:lnTo>
                  <a:cubicBezTo>
                    <a:pt x="414" y="17"/>
                    <a:pt x="368" y="0"/>
                    <a:pt x="32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56" name="Google Shape;12456;p23"/>
            <p:cNvSpPr/>
            <p:nvPr/>
          </p:nvSpPr>
          <p:spPr>
            <a:xfrm>
              <a:off x="4063525" y="3691625"/>
              <a:ext cx="124225" cy="140150"/>
            </a:xfrm>
            <a:custGeom>
              <a:avLst/>
              <a:gdLst/>
              <a:ahLst/>
              <a:cxnLst/>
              <a:rect l="l" t="t" r="r" b="b"/>
              <a:pathLst>
                <a:path w="4969" h="5606" extrusionOk="0">
                  <a:moveTo>
                    <a:pt x="4053" y="1"/>
                  </a:moveTo>
                  <a:cubicBezTo>
                    <a:pt x="3882" y="1"/>
                    <a:pt x="3744" y="221"/>
                    <a:pt x="3889" y="366"/>
                  </a:cubicBezTo>
                  <a:lnTo>
                    <a:pt x="4259" y="706"/>
                  </a:lnTo>
                  <a:cubicBezTo>
                    <a:pt x="1852" y="953"/>
                    <a:pt x="0" y="2990"/>
                    <a:pt x="0" y="5397"/>
                  </a:cubicBezTo>
                  <a:cubicBezTo>
                    <a:pt x="0" y="5536"/>
                    <a:pt x="108" y="5605"/>
                    <a:pt x="216" y="5605"/>
                  </a:cubicBezTo>
                  <a:cubicBezTo>
                    <a:pt x="324" y="5605"/>
                    <a:pt x="432" y="5536"/>
                    <a:pt x="432" y="5397"/>
                  </a:cubicBezTo>
                  <a:cubicBezTo>
                    <a:pt x="432" y="3236"/>
                    <a:pt x="2037" y="1416"/>
                    <a:pt x="4197" y="1138"/>
                  </a:cubicBezTo>
                  <a:lnTo>
                    <a:pt x="4197" y="1138"/>
                  </a:lnTo>
                  <a:lnTo>
                    <a:pt x="3889" y="1446"/>
                  </a:lnTo>
                  <a:cubicBezTo>
                    <a:pt x="3744" y="1615"/>
                    <a:pt x="3882" y="1803"/>
                    <a:pt x="4053" y="1803"/>
                  </a:cubicBezTo>
                  <a:cubicBezTo>
                    <a:pt x="4100" y="1803"/>
                    <a:pt x="4150" y="1789"/>
                    <a:pt x="4197" y="1755"/>
                  </a:cubicBezTo>
                  <a:lnTo>
                    <a:pt x="4876" y="1045"/>
                  </a:lnTo>
                  <a:cubicBezTo>
                    <a:pt x="4969" y="984"/>
                    <a:pt x="4969" y="860"/>
                    <a:pt x="4876" y="767"/>
                  </a:cubicBezTo>
                  <a:lnTo>
                    <a:pt x="4197" y="58"/>
                  </a:lnTo>
                  <a:cubicBezTo>
                    <a:pt x="4150" y="18"/>
                    <a:pt x="4101" y="1"/>
                    <a:pt x="405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457" name="Google Shape;12457;p23"/>
          <p:cNvGrpSpPr/>
          <p:nvPr/>
        </p:nvGrpSpPr>
        <p:grpSpPr>
          <a:xfrm>
            <a:off x="9332984" y="3104715"/>
            <a:ext cx="483533" cy="478400"/>
            <a:chOff x="3252625" y="3564975"/>
            <a:chExt cx="362650" cy="358800"/>
          </a:xfrm>
        </p:grpSpPr>
        <p:sp>
          <p:nvSpPr>
            <p:cNvPr id="12458" name="Google Shape;12458;p23"/>
            <p:cNvSpPr/>
            <p:nvPr/>
          </p:nvSpPr>
          <p:spPr>
            <a:xfrm>
              <a:off x="3252625" y="3564975"/>
              <a:ext cx="362650" cy="358800"/>
            </a:xfrm>
            <a:custGeom>
              <a:avLst/>
              <a:gdLst/>
              <a:ahLst/>
              <a:cxnLst/>
              <a:rect l="l" t="t" r="r" b="b"/>
              <a:pathLst>
                <a:path w="14506" h="14352" extrusionOk="0">
                  <a:moveTo>
                    <a:pt x="7253" y="1"/>
                  </a:moveTo>
                  <a:cubicBezTo>
                    <a:pt x="6852" y="1"/>
                    <a:pt x="6574" y="433"/>
                    <a:pt x="6265" y="834"/>
                  </a:cubicBezTo>
                  <a:cubicBezTo>
                    <a:pt x="6080" y="1081"/>
                    <a:pt x="5895" y="1389"/>
                    <a:pt x="5710" y="1420"/>
                  </a:cubicBezTo>
                  <a:cubicBezTo>
                    <a:pt x="5432" y="1420"/>
                    <a:pt x="5123" y="1328"/>
                    <a:pt x="4907" y="1173"/>
                  </a:cubicBezTo>
                  <a:cubicBezTo>
                    <a:pt x="4580" y="1021"/>
                    <a:pt x="4268" y="868"/>
                    <a:pt x="3993" y="868"/>
                  </a:cubicBezTo>
                  <a:cubicBezTo>
                    <a:pt x="3880" y="868"/>
                    <a:pt x="3772" y="894"/>
                    <a:pt x="3673" y="957"/>
                  </a:cubicBezTo>
                  <a:cubicBezTo>
                    <a:pt x="3518" y="1050"/>
                    <a:pt x="3395" y="1204"/>
                    <a:pt x="3333" y="1359"/>
                  </a:cubicBezTo>
                  <a:cubicBezTo>
                    <a:pt x="3313" y="1501"/>
                    <a:pt x="3440" y="1603"/>
                    <a:pt x="3565" y="1603"/>
                  </a:cubicBezTo>
                  <a:cubicBezTo>
                    <a:pt x="3629" y="1603"/>
                    <a:pt x="3692" y="1576"/>
                    <a:pt x="3734" y="1513"/>
                  </a:cubicBezTo>
                  <a:cubicBezTo>
                    <a:pt x="3734" y="1420"/>
                    <a:pt x="3796" y="1359"/>
                    <a:pt x="3858" y="1328"/>
                  </a:cubicBezTo>
                  <a:cubicBezTo>
                    <a:pt x="3887" y="1310"/>
                    <a:pt x="3923" y="1303"/>
                    <a:pt x="3965" y="1303"/>
                  </a:cubicBezTo>
                  <a:cubicBezTo>
                    <a:pt x="4148" y="1303"/>
                    <a:pt x="4440" y="1449"/>
                    <a:pt x="4691" y="1575"/>
                  </a:cubicBezTo>
                  <a:cubicBezTo>
                    <a:pt x="4996" y="1741"/>
                    <a:pt x="5325" y="1857"/>
                    <a:pt x="5679" y="1857"/>
                  </a:cubicBezTo>
                  <a:cubicBezTo>
                    <a:pt x="5720" y="1857"/>
                    <a:pt x="5761" y="1856"/>
                    <a:pt x="5802" y="1852"/>
                  </a:cubicBezTo>
                  <a:cubicBezTo>
                    <a:pt x="6142" y="1760"/>
                    <a:pt x="6358" y="1420"/>
                    <a:pt x="6605" y="1081"/>
                  </a:cubicBezTo>
                  <a:cubicBezTo>
                    <a:pt x="6821" y="772"/>
                    <a:pt x="7068" y="433"/>
                    <a:pt x="7253" y="433"/>
                  </a:cubicBezTo>
                  <a:cubicBezTo>
                    <a:pt x="7438" y="433"/>
                    <a:pt x="7685" y="772"/>
                    <a:pt x="7901" y="1081"/>
                  </a:cubicBezTo>
                  <a:cubicBezTo>
                    <a:pt x="8148" y="1420"/>
                    <a:pt x="8364" y="1760"/>
                    <a:pt x="8703" y="1852"/>
                  </a:cubicBezTo>
                  <a:cubicBezTo>
                    <a:pt x="8741" y="1856"/>
                    <a:pt x="8780" y="1857"/>
                    <a:pt x="8819" y="1857"/>
                  </a:cubicBezTo>
                  <a:cubicBezTo>
                    <a:pt x="9156" y="1857"/>
                    <a:pt x="9510" y="1741"/>
                    <a:pt x="9814" y="1575"/>
                  </a:cubicBezTo>
                  <a:cubicBezTo>
                    <a:pt x="10066" y="1449"/>
                    <a:pt x="10358" y="1303"/>
                    <a:pt x="10541" y="1303"/>
                  </a:cubicBezTo>
                  <a:cubicBezTo>
                    <a:pt x="10583" y="1303"/>
                    <a:pt x="10619" y="1310"/>
                    <a:pt x="10648" y="1328"/>
                  </a:cubicBezTo>
                  <a:cubicBezTo>
                    <a:pt x="10802" y="1420"/>
                    <a:pt x="10864" y="1852"/>
                    <a:pt x="10894" y="2192"/>
                  </a:cubicBezTo>
                  <a:cubicBezTo>
                    <a:pt x="10701" y="2938"/>
                    <a:pt x="11299" y="3609"/>
                    <a:pt x="12024" y="3609"/>
                  </a:cubicBezTo>
                  <a:cubicBezTo>
                    <a:pt x="12109" y="3609"/>
                    <a:pt x="12196" y="3600"/>
                    <a:pt x="12283" y="3581"/>
                  </a:cubicBezTo>
                  <a:cubicBezTo>
                    <a:pt x="12623" y="3611"/>
                    <a:pt x="13055" y="3642"/>
                    <a:pt x="13147" y="3797"/>
                  </a:cubicBezTo>
                  <a:cubicBezTo>
                    <a:pt x="13240" y="3951"/>
                    <a:pt x="13055" y="4321"/>
                    <a:pt x="12931" y="4630"/>
                  </a:cubicBezTo>
                  <a:cubicBezTo>
                    <a:pt x="12715" y="4969"/>
                    <a:pt x="12623" y="5340"/>
                    <a:pt x="12654" y="5741"/>
                  </a:cubicBezTo>
                  <a:cubicBezTo>
                    <a:pt x="12746" y="6050"/>
                    <a:pt x="13086" y="6296"/>
                    <a:pt x="13425" y="6543"/>
                  </a:cubicBezTo>
                  <a:cubicBezTo>
                    <a:pt x="13703" y="6728"/>
                    <a:pt x="14073" y="6975"/>
                    <a:pt x="14073" y="7161"/>
                  </a:cubicBezTo>
                  <a:cubicBezTo>
                    <a:pt x="14073" y="7377"/>
                    <a:pt x="13703" y="7623"/>
                    <a:pt x="13425" y="7809"/>
                  </a:cubicBezTo>
                  <a:cubicBezTo>
                    <a:pt x="13055" y="8056"/>
                    <a:pt x="12715" y="8302"/>
                    <a:pt x="12654" y="8611"/>
                  </a:cubicBezTo>
                  <a:cubicBezTo>
                    <a:pt x="12623" y="8981"/>
                    <a:pt x="12715" y="9383"/>
                    <a:pt x="12931" y="9722"/>
                  </a:cubicBezTo>
                  <a:cubicBezTo>
                    <a:pt x="13055" y="10031"/>
                    <a:pt x="13240" y="10401"/>
                    <a:pt x="13147" y="10555"/>
                  </a:cubicBezTo>
                  <a:cubicBezTo>
                    <a:pt x="13055" y="10710"/>
                    <a:pt x="12623" y="10741"/>
                    <a:pt x="12283" y="10771"/>
                  </a:cubicBezTo>
                  <a:cubicBezTo>
                    <a:pt x="11913" y="10771"/>
                    <a:pt x="11512" y="10864"/>
                    <a:pt x="11203" y="11080"/>
                  </a:cubicBezTo>
                  <a:cubicBezTo>
                    <a:pt x="10987" y="11389"/>
                    <a:pt x="10864" y="11790"/>
                    <a:pt x="10894" y="12160"/>
                  </a:cubicBezTo>
                  <a:cubicBezTo>
                    <a:pt x="10864" y="12500"/>
                    <a:pt x="10802" y="12932"/>
                    <a:pt x="10648" y="13024"/>
                  </a:cubicBezTo>
                  <a:cubicBezTo>
                    <a:pt x="10619" y="13042"/>
                    <a:pt x="10583" y="13049"/>
                    <a:pt x="10541" y="13049"/>
                  </a:cubicBezTo>
                  <a:cubicBezTo>
                    <a:pt x="10358" y="13049"/>
                    <a:pt x="10066" y="12903"/>
                    <a:pt x="9814" y="12777"/>
                  </a:cubicBezTo>
                  <a:cubicBezTo>
                    <a:pt x="9517" y="12588"/>
                    <a:pt x="9173" y="12494"/>
                    <a:pt x="8843" y="12494"/>
                  </a:cubicBezTo>
                  <a:cubicBezTo>
                    <a:pt x="8796" y="12494"/>
                    <a:pt x="8750" y="12496"/>
                    <a:pt x="8703" y="12500"/>
                  </a:cubicBezTo>
                  <a:cubicBezTo>
                    <a:pt x="8364" y="12592"/>
                    <a:pt x="8148" y="12932"/>
                    <a:pt x="7901" y="13271"/>
                  </a:cubicBezTo>
                  <a:cubicBezTo>
                    <a:pt x="7685" y="13580"/>
                    <a:pt x="7438" y="13919"/>
                    <a:pt x="7253" y="13919"/>
                  </a:cubicBezTo>
                  <a:cubicBezTo>
                    <a:pt x="7068" y="13919"/>
                    <a:pt x="6821" y="13580"/>
                    <a:pt x="6605" y="13271"/>
                  </a:cubicBezTo>
                  <a:cubicBezTo>
                    <a:pt x="6358" y="12932"/>
                    <a:pt x="6142" y="12592"/>
                    <a:pt x="5802" y="12500"/>
                  </a:cubicBezTo>
                  <a:cubicBezTo>
                    <a:pt x="5752" y="12496"/>
                    <a:pt x="5702" y="12494"/>
                    <a:pt x="5653" y="12494"/>
                  </a:cubicBezTo>
                  <a:cubicBezTo>
                    <a:pt x="5309" y="12494"/>
                    <a:pt x="4988" y="12588"/>
                    <a:pt x="4691" y="12777"/>
                  </a:cubicBezTo>
                  <a:cubicBezTo>
                    <a:pt x="4440" y="12903"/>
                    <a:pt x="4148" y="13049"/>
                    <a:pt x="3965" y="13049"/>
                  </a:cubicBezTo>
                  <a:cubicBezTo>
                    <a:pt x="3923" y="13049"/>
                    <a:pt x="3887" y="13042"/>
                    <a:pt x="3858" y="13024"/>
                  </a:cubicBezTo>
                  <a:cubicBezTo>
                    <a:pt x="3704" y="12932"/>
                    <a:pt x="3642" y="12500"/>
                    <a:pt x="3611" y="12160"/>
                  </a:cubicBezTo>
                  <a:cubicBezTo>
                    <a:pt x="3642" y="11790"/>
                    <a:pt x="3518" y="11389"/>
                    <a:pt x="3302" y="11080"/>
                  </a:cubicBezTo>
                  <a:cubicBezTo>
                    <a:pt x="2994" y="10864"/>
                    <a:pt x="2593" y="10771"/>
                    <a:pt x="2222" y="10771"/>
                  </a:cubicBezTo>
                  <a:cubicBezTo>
                    <a:pt x="1883" y="10741"/>
                    <a:pt x="1451" y="10710"/>
                    <a:pt x="1358" y="10555"/>
                  </a:cubicBezTo>
                  <a:cubicBezTo>
                    <a:pt x="1266" y="10401"/>
                    <a:pt x="1451" y="10031"/>
                    <a:pt x="1574" y="9722"/>
                  </a:cubicBezTo>
                  <a:cubicBezTo>
                    <a:pt x="1790" y="9383"/>
                    <a:pt x="1883" y="8981"/>
                    <a:pt x="1852" y="8611"/>
                  </a:cubicBezTo>
                  <a:cubicBezTo>
                    <a:pt x="1759" y="8302"/>
                    <a:pt x="1420" y="8056"/>
                    <a:pt x="1080" y="7809"/>
                  </a:cubicBezTo>
                  <a:cubicBezTo>
                    <a:pt x="803" y="7623"/>
                    <a:pt x="432" y="7377"/>
                    <a:pt x="432" y="7161"/>
                  </a:cubicBezTo>
                  <a:cubicBezTo>
                    <a:pt x="432" y="6975"/>
                    <a:pt x="803" y="6728"/>
                    <a:pt x="1080" y="6543"/>
                  </a:cubicBezTo>
                  <a:cubicBezTo>
                    <a:pt x="1451" y="6296"/>
                    <a:pt x="1759" y="6050"/>
                    <a:pt x="1852" y="5741"/>
                  </a:cubicBezTo>
                  <a:cubicBezTo>
                    <a:pt x="1883" y="5340"/>
                    <a:pt x="1790" y="4969"/>
                    <a:pt x="1574" y="4630"/>
                  </a:cubicBezTo>
                  <a:cubicBezTo>
                    <a:pt x="1451" y="4321"/>
                    <a:pt x="1266" y="3951"/>
                    <a:pt x="1358" y="3797"/>
                  </a:cubicBezTo>
                  <a:cubicBezTo>
                    <a:pt x="1451" y="3642"/>
                    <a:pt x="1883" y="3611"/>
                    <a:pt x="2222" y="3581"/>
                  </a:cubicBezTo>
                  <a:cubicBezTo>
                    <a:pt x="2593" y="3581"/>
                    <a:pt x="2994" y="3488"/>
                    <a:pt x="3302" y="3272"/>
                  </a:cubicBezTo>
                  <a:cubicBezTo>
                    <a:pt x="3457" y="3056"/>
                    <a:pt x="3580" y="2809"/>
                    <a:pt x="3580" y="2562"/>
                  </a:cubicBezTo>
                  <a:cubicBezTo>
                    <a:pt x="3597" y="2408"/>
                    <a:pt x="3481" y="2320"/>
                    <a:pt x="3364" y="2320"/>
                  </a:cubicBezTo>
                  <a:cubicBezTo>
                    <a:pt x="3270" y="2320"/>
                    <a:pt x="3176" y="2377"/>
                    <a:pt x="3148" y="2500"/>
                  </a:cubicBezTo>
                  <a:cubicBezTo>
                    <a:pt x="3148" y="2655"/>
                    <a:pt x="3086" y="2840"/>
                    <a:pt x="2994" y="2963"/>
                  </a:cubicBezTo>
                  <a:cubicBezTo>
                    <a:pt x="2747" y="3087"/>
                    <a:pt x="2469" y="3149"/>
                    <a:pt x="2191" y="3149"/>
                  </a:cubicBezTo>
                  <a:cubicBezTo>
                    <a:pt x="1698" y="3179"/>
                    <a:pt x="1204" y="3210"/>
                    <a:pt x="988" y="3581"/>
                  </a:cubicBezTo>
                  <a:cubicBezTo>
                    <a:pt x="772" y="3920"/>
                    <a:pt x="988" y="4383"/>
                    <a:pt x="1204" y="4815"/>
                  </a:cubicBezTo>
                  <a:cubicBezTo>
                    <a:pt x="1358" y="5062"/>
                    <a:pt x="1420" y="5340"/>
                    <a:pt x="1451" y="5617"/>
                  </a:cubicBezTo>
                  <a:cubicBezTo>
                    <a:pt x="1389" y="5803"/>
                    <a:pt x="1111" y="6019"/>
                    <a:pt x="833" y="6173"/>
                  </a:cubicBezTo>
                  <a:cubicBezTo>
                    <a:pt x="432" y="6482"/>
                    <a:pt x="0" y="6759"/>
                    <a:pt x="0" y="7161"/>
                  </a:cubicBezTo>
                  <a:cubicBezTo>
                    <a:pt x="0" y="7593"/>
                    <a:pt x="432" y="7870"/>
                    <a:pt x="833" y="8148"/>
                  </a:cubicBezTo>
                  <a:cubicBezTo>
                    <a:pt x="1111" y="8333"/>
                    <a:pt x="1389" y="8549"/>
                    <a:pt x="1451" y="8704"/>
                  </a:cubicBezTo>
                  <a:cubicBezTo>
                    <a:pt x="1420" y="9012"/>
                    <a:pt x="1358" y="9290"/>
                    <a:pt x="1204" y="9537"/>
                  </a:cubicBezTo>
                  <a:cubicBezTo>
                    <a:pt x="988" y="9969"/>
                    <a:pt x="772" y="10432"/>
                    <a:pt x="988" y="10771"/>
                  </a:cubicBezTo>
                  <a:cubicBezTo>
                    <a:pt x="1204" y="11111"/>
                    <a:pt x="1698" y="11173"/>
                    <a:pt x="2191" y="11203"/>
                  </a:cubicBezTo>
                  <a:cubicBezTo>
                    <a:pt x="2228" y="11199"/>
                    <a:pt x="2264" y="11197"/>
                    <a:pt x="2301" y="11197"/>
                  </a:cubicBezTo>
                  <a:cubicBezTo>
                    <a:pt x="2542" y="11197"/>
                    <a:pt x="2779" y="11281"/>
                    <a:pt x="2994" y="11389"/>
                  </a:cubicBezTo>
                  <a:cubicBezTo>
                    <a:pt x="3148" y="11636"/>
                    <a:pt x="3210" y="11913"/>
                    <a:pt x="3210" y="12191"/>
                  </a:cubicBezTo>
                  <a:cubicBezTo>
                    <a:pt x="3241" y="12685"/>
                    <a:pt x="3302" y="13179"/>
                    <a:pt x="3642" y="13395"/>
                  </a:cubicBezTo>
                  <a:cubicBezTo>
                    <a:pt x="3750" y="13458"/>
                    <a:pt x="3864" y="13484"/>
                    <a:pt x="3982" y="13484"/>
                  </a:cubicBezTo>
                  <a:cubicBezTo>
                    <a:pt x="4265" y="13484"/>
                    <a:pt x="4571" y="13331"/>
                    <a:pt x="4876" y="13179"/>
                  </a:cubicBezTo>
                  <a:cubicBezTo>
                    <a:pt x="5123" y="13024"/>
                    <a:pt x="5401" y="12932"/>
                    <a:pt x="5710" y="12932"/>
                  </a:cubicBezTo>
                  <a:cubicBezTo>
                    <a:pt x="5864" y="12963"/>
                    <a:pt x="6080" y="13271"/>
                    <a:pt x="6265" y="13518"/>
                  </a:cubicBezTo>
                  <a:cubicBezTo>
                    <a:pt x="6543" y="13919"/>
                    <a:pt x="6821" y="14351"/>
                    <a:pt x="7253" y="14351"/>
                  </a:cubicBezTo>
                  <a:cubicBezTo>
                    <a:pt x="7654" y="14351"/>
                    <a:pt x="7963" y="13919"/>
                    <a:pt x="8240" y="13518"/>
                  </a:cubicBezTo>
                  <a:cubicBezTo>
                    <a:pt x="8425" y="13271"/>
                    <a:pt x="8642" y="12963"/>
                    <a:pt x="8796" y="12932"/>
                  </a:cubicBezTo>
                  <a:cubicBezTo>
                    <a:pt x="9104" y="12932"/>
                    <a:pt x="9382" y="13024"/>
                    <a:pt x="9629" y="13179"/>
                  </a:cubicBezTo>
                  <a:cubicBezTo>
                    <a:pt x="9944" y="13314"/>
                    <a:pt x="10276" y="13465"/>
                    <a:pt x="10565" y="13465"/>
                  </a:cubicBezTo>
                  <a:cubicBezTo>
                    <a:pt x="10671" y="13465"/>
                    <a:pt x="10772" y="13445"/>
                    <a:pt x="10864" y="13395"/>
                  </a:cubicBezTo>
                  <a:cubicBezTo>
                    <a:pt x="11203" y="13209"/>
                    <a:pt x="11234" y="12685"/>
                    <a:pt x="11296" y="12191"/>
                  </a:cubicBezTo>
                  <a:cubicBezTo>
                    <a:pt x="11296" y="11913"/>
                    <a:pt x="11357" y="11636"/>
                    <a:pt x="11481" y="11389"/>
                  </a:cubicBezTo>
                  <a:cubicBezTo>
                    <a:pt x="11759" y="11265"/>
                    <a:pt x="12036" y="11203"/>
                    <a:pt x="12314" y="11203"/>
                  </a:cubicBezTo>
                  <a:cubicBezTo>
                    <a:pt x="12808" y="11173"/>
                    <a:pt x="13302" y="11111"/>
                    <a:pt x="13518" y="10771"/>
                  </a:cubicBezTo>
                  <a:cubicBezTo>
                    <a:pt x="13734" y="10432"/>
                    <a:pt x="13518" y="9969"/>
                    <a:pt x="13302" y="9537"/>
                  </a:cubicBezTo>
                  <a:cubicBezTo>
                    <a:pt x="13147" y="9290"/>
                    <a:pt x="13055" y="9012"/>
                    <a:pt x="13055" y="8704"/>
                  </a:cubicBezTo>
                  <a:cubicBezTo>
                    <a:pt x="13116" y="8549"/>
                    <a:pt x="13394" y="8333"/>
                    <a:pt x="13672" y="8148"/>
                  </a:cubicBezTo>
                  <a:cubicBezTo>
                    <a:pt x="14073" y="7870"/>
                    <a:pt x="14505" y="7593"/>
                    <a:pt x="14505" y="7161"/>
                  </a:cubicBezTo>
                  <a:cubicBezTo>
                    <a:pt x="14505" y="6759"/>
                    <a:pt x="14073" y="6482"/>
                    <a:pt x="13672" y="6173"/>
                  </a:cubicBezTo>
                  <a:cubicBezTo>
                    <a:pt x="13425" y="6019"/>
                    <a:pt x="13116" y="5803"/>
                    <a:pt x="13086" y="5617"/>
                  </a:cubicBezTo>
                  <a:cubicBezTo>
                    <a:pt x="13086" y="5340"/>
                    <a:pt x="13178" y="5062"/>
                    <a:pt x="13333" y="4815"/>
                  </a:cubicBezTo>
                  <a:cubicBezTo>
                    <a:pt x="13518" y="4383"/>
                    <a:pt x="13734" y="3920"/>
                    <a:pt x="13518" y="3581"/>
                  </a:cubicBezTo>
                  <a:cubicBezTo>
                    <a:pt x="13333" y="3241"/>
                    <a:pt x="12808" y="3179"/>
                    <a:pt x="12345" y="3149"/>
                  </a:cubicBezTo>
                  <a:cubicBezTo>
                    <a:pt x="12036" y="3149"/>
                    <a:pt x="11759" y="3087"/>
                    <a:pt x="11512" y="2963"/>
                  </a:cubicBezTo>
                  <a:cubicBezTo>
                    <a:pt x="11388" y="2716"/>
                    <a:pt x="11296" y="2439"/>
                    <a:pt x="11326" y="2130"/>
                  </a:cubicBezTo>
                  <a:cubicBezTo>
                    <a:pt x="11265" y="1667"/>
                    <a:pt x="11234" y="1173"/>
                    <a:pt x="10864" y="957"/>
                  </a:cubicBezTo>
                  <a:cubicBezTo>
                    <a:pt x="10764" y="894"/>
                    <a:pt x="10657" y="868"/>
                    <a:pt x="10543" y="868"/>
                  </a:cubicBezTo>
                  <a:cubicBezTo>
                    <a:pt x="10268" y="868"/>
                    <a:pt x="9956" y="1021"/>
                    <a:pt x="9629" y="1173"/>
                  </a:cubicBezTo>
                  <a:cubicBezTo>
                    <a:pt x="9382" y="1328"/>
                    <a:pt x="9104" y="1420"/>
                    <a:pt x="8827" y="1420"/>
                  </a:cubicBezTo>
                  <a:cubicBezTo>
                    <a:pt x="8642" y="1389"/>
                    <a:pt x="8425" y="1081"/>
                    <a:pt x="8271" y="834"/>
                  </a:cubicBezTo>
                  <a:cubicBezTo>
                    <a:pt x="7963" y="433"/>
                    <a:pt x="7685" y="1"/>
                    <a:pt x="725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59" name="Google Shape;12459;p23"/>
            <p:cNvSpPr/>
            <p:nvPr/>
          </p:nvSpPr>
          <p:spPr>
            <a:xfrm>
              <a:off x="3360125" y="3688425"/>
              <a:ext cx="56850" cy="47125"/>
            </a:xfrm>
            <a:custGeom>
              <a:avLst/>
              <a:gdLst/>
              <a:ahLst/>
              <a:cxnLst/>
              <a:rect l="l" t="t" r="r" b="b"/>
              <a:pathLst>
                <a:path w="2274" h="1885" extrusionOk="0">
                  <a:moveTo>
                    <a:pt x="1526" y="623"/>
                  </a:moveTo>
                  <a:cubicBezTo>
                    <a:pt x="1699" y="623"/>
                    <a:pt x="1842" y="709"/>
                    <a:pt x="1842" y="926"/>
                  </a:cubicBezTo>
                  <a:cubicBezTo>
                    <a:pt x="1842" y="1050"/>
                    <a:pt x="1780" y="1173"/>
                    <a:pt x="1687" y="1266"/>
                  </a:cubicBezTo>
                  <a:cubicBezTo>
                    <a:pt x="1595" y="1358"/>
                    <a:pt x="1471" y="1405"/>
                    <a:pt x="1348" y="1405"/>
                  </a:cubicBezTo>
                  <a:cubicBezTo>
                    <a:pt x="1224" y="1405"/>
                    <a:pt x="1101" y="1358"/>
                    <a:pt x="1008" y="1266"/>
                  </a:cubicBezTo>
                  <a:cubicBezTo>
                    <a:pt x="721" y="958"/>
                    <a:pt x="1184" y="623"/>
                    <a:pt x="1526" y="623"/>
                  </a:cubicBezTo>
                  <a:close/>
                  <a:moveTo>
                    <a:pt x="1348" y="1"/>
                  </a:moveTo>
                  <a:cubicBezTo>
                    <a:pt x="1101" y="1"/>
                    <a:pt x="885" y="124"/>
                    <a:pt x="731" y="278"/>
                  </a:cubicBezTo>
                  <a:cubicBezTo>
                    <a:pt x="1" y="938"/>
                    <a:pt x="619" y="1885"/>
                    <a:pt x="1336" y="1885"/>
                  </a:cubicBezTo>
                  <a:cubicBezTo>
                    <a:pt x="1559" y="1885"/>
                    <a:pt x="1791" y="1794"/>
                    <a:pt x="1996" y="1574"/>
                  </a:cubicBezTo>
                  <a:cubicBezTo>
                    <a:pt x="2181" y="1389"/>
                    <a:pt x="2274" y="1173"/>
                    <a:pt x="2274" y="926"/>
                  </a:cubicBezTo>
                  <a:cubicBezTo>
                    <a:pt x="2274" y="679"/>
                    <a:pt x="2181" y="433"/>
                    <a:pt x="1996" y="278"/>
                  </a:cubicBezTo>
                  <a:cubicBezTo>
                    <a:pt x="1842" y="93"/>
                    <a:pt x="1595" y="1"/>
                    <a:pt x="134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60" name="Google Shape;12460;p23"/>
            <p:cNvSpPr/>
            <p:nvPr/>
          </p:nvSpPr>
          <p:spPr>
            <a:xfrm>
              <a:off x="3449350" y="3754575"/>
              <a:ext cx="50175" cy="44975"/>
            </a:xfrm>
            <a:custGeom>
              <a:avLst/>
              <a:gdLst/>
              <a:ahLst/>
              <a:cxnLst/>
              <a:rect l="l" t="t" r="r" b="b"/>
              <a:pathLst>
                <a:path w="2007" h="1799" extrusionOk="0">
                  <a:moveTo>
                    <a:pt x="1019" y="410"/>
                  </a:moveTo>
                  <a:cubicBezTo>
                    <a:pt x="1421" y="410"/>
                    <a:pt x="1668" y="934"/>
                    <a:pt x="1359" y="1243"/>
                  </a:cubicBezTo>
                  <a:cubicBezTo>
                    <a:pt x="1259" y="1343"/>
                    <a:pt x="1135" y="1388"/>
                    <a:pt x="1015" y="1388"/>
                  </a:cubicBezTo>
                  <a:cubicBezTo>
                    <a:pt x="765" y="1388"/>
                    <a:pt x="526" y="1195"/>
                    <a:pt x="526" y="904"/>
                  </a:cubicBezTo>
                  <a:cubicBezTo>
                    <a:pt x="526" y="780"/>
                    <a:pt x="587" y="657"/>
                    <a:pt x="680" y="564"/>
                  </a:cubicBezTo>
                  <a:cubicBezTo>
                    <a:pt x="742" y="472"/>
                    <a:pt x="865" y="410"/>
                    <a:pt x="1019" y="410"/>
                  </a:cubicBezTo>
                  <a:close/>
                  <a:moveTo>
                    <a:pt x="1004" y="1"/>
                  </a:moveTo>
                  <a:cubicBezTo>
                    <a:pt x="773" y="1"/>
                    <a:pt x="541" y="86"/>
                    <a:pt x="371" y="256"/>
                  </a:cubicBezTo>
                  <a:cubicBezTo>
                    <a:pt x="1" y="626"/>
                    <a:pt x="1" y="1181"/>
                    <a:pt x="371" y="1552"/>
                  </a:cubicBezTo>
                  <a:cubicBezTo>
                    <a:pt x="526" y="1706"/>
                    <a:pt x="773" y="1799"/>
                    <a:pt x="1019" y="1799"/>
                  </a:cubicBezTo>
                  <a:cubicBezTo>
                    <a:pt x="1235" y="1799"/>
                    <a:pt x="1482" y="1706"/>
                    <a:pt x="1637" y="1552"/>
                  </a:cubicBezTo>
                  <a:cubicBezTo>
                    <a:pt x="2007" y="1181"/>
                    <a:pt x="2007" y="626"/>
                    <a:pt x="1637" y="256"/>
                  </a:cubicBezTo>
                  <a:cubicBezTo>
                    <a:pt x="1467" y="86"/>
                    <a:pt x="1235" y="1"/>
                    <a:pt x="100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61" name="Google Shape;12461;p23"/>
            <p:cNvSpPr/>
            <p:nvPr/>
          </p:nvSpPr>
          <p:spPr>
            <a:xfrm>
              <a:off x="3392375" y="3682000"/>
              <a:ext cx="84425" cy="124050"/>
            </a:xfrm>
            <a:custGeom>
              <a:avLst/>
              <a:gdLst/>
              <a:ahLst/>
              <a:cxnLst/>
              <a:rect l="l" t="t" r="r" b="b"/>
              <a:pathLst>
                <a:path w="3377" h="4962" extrusionOk="0">
                  <a:moveTo>
                    <a:pt x="3070" y="1"/>
                  </a:moveTo>
                  <a:cubicBezTo>
                    <a:pt x="3006" y="1"/>
                    <a:pt x="2942" y="31"/>
                    <a:pt x="2897" y="103"/>
                  </a:cubicBezTo>
                  <a:lnTo>
                    <a:pt x="89" y="4640"/>
                  </a:lnTo>
                  <a:cubicBezTo>
                    <a:pt x="0" y="4817"/>
                    <a:pt x="134" y="4962"/>
                    <a:pt x="273" y="4962"/>
                  </a:cubicBezTo>
                  <a:cubicBezTo>
                    <a:pt x="328" y="4962"/>
                    <a:pt x="385" y="4939"/>
                    <a:pt x="428" y="4887"/>
                  </a:cubicBezTo>
                  <a:lnTo>
                    <a:pt x="3268" y="350"/>
                  </a:lnTo>
                  <a:cubicBezTo>
                    <a:pt x="3377" y="176"/>
                    <a:pt x="3223" y="1"/>
                    <a:pt x="3070"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62" name="Google Shape;12462;p23"/>
            <p:cNvSpPr/>
            <p:nvPr/>
          </p:nvSpPr>
          <p:spPr>
            <a:xfrm>
              <a:off x="3279625" y="3631925"/>
              <a:ext cx="296500" cy="223950"/>
            </a:xfrm>
            <a:custGeom>
              <a:avLst/>
              <a:gdLst/>
              <a:ahLst/>
              <a:cxnLst/>
              <a:rect l="l" t="t" r="r" b="b"/>
              <a:pathLst>
                <a:path w="11860" h="8958" extrusionOk="0">
                  <a:moveTo>
                    <a:pt x="6192" y="1"/>
                  </a:moveTo>
                  <a:cubicBezTo>
                    <a:pt x="5437" y="1"/>
                    <a:pt x="4651" y="202"/>
                    <a:pt x="3889" y="656"/>
                  </a:cubicBezTo>
                  <a:cubicBezTo>
                    <a:pt x="0" y="2970"/>
                    <a:pt x="1636" y="8958"/>
                    <a:pt x="6173" y="8958"/>
                  </a:cubicBezTo>
                  <a:cubicBezTo>
                    <a:pt x="7407" y="8958"/>
                    <a:pt x="8549" y="8464"/>
                    <a:pt x="9382" y="7600"/>
                  </a:cubicBezTo>
                  <a:cubicBezTo>
                    <a:pt x="9475" y="7538"/>
                    <a:pt x="9475" y="7384"/>
                    <a:pt x="9382" y="7322"/>
                  </a:cubicBezTo>
                  <a:cubicBezTo>
                    <a:pt x="9352" y="7276"/>
                    <a:pt x="9297" y="7252"/>
                    <a:pt x="9243" y="7252"/>
                  </a:cubicBezTo>
                  <a:cubicBezTo>
                    <a:pt x="9189" y="7252"/>
                    <a:pt x="9135" y="7276"/>
                    <a:pt x="9105" y="7322"/>
                  </a:cubicBezTo>
                  <a:cubicBezTo>
                    <a:pt x="8320" y="8123"/>
                    <a:pt x="7276" y="8525"/>
                    <a:pt x="6229" y="8525"/>
                  </a:cubicBezTo>
                  <a:cubicBezTo>
                    <a:pt x="5299" y="8525"/>
                    <a:pt x="4366" y="8208"/>
                    <a:pt x="3611" y="7569"/>
                  </a:cubicBezTo>
                  <a:cubicBezTo>
                    <a:pt x="1976" y="6211"/>
                    <a:pt x="1698" y="3834"/>
                    <a:pt x="2963" y="2106"/>
                  </a:cubicBezTo>
                  <a:cubicBezTo>
                    <a:pt x="3739" y="1040"/>
                    <a:pt x="4965" y="461"/>
                    <a:pt x="6214" y="461"/>
                  </a:cubicBezTo>
                  <a:cubicBezTo>
                    <a:pt x="6952" y="461"/>
                    <a:pt x="7699" y="663"/>
                    <a:pt x="8364" y="1088"/>
                  </a:cubicBezTo>
                  <a:cubicBezTo>
                    <a:pt x="10154" y="2199"/>
                    <a:pt x="10771" y="4544"/>
                    <a:pt x="9753" y="6396"/>
                  </a:cubicBezTo>
                  <a:cubicBezTo>
                    <a:pt x="9691" y="6489"/>
                    <a:pt x="9753" y="6643"/>
                    <a:pt x="9845" y="6674"/>
                  </a:cubicBezTo>
                  <a:lnTo>
                    <a:pt x="9845" y="6705"/>
                  </a:lnTo>
                  <a:cubicBezTo>
                    <a:pt x="9868" y="6712"/>
                    <a:pt x="9894" y="6716"/>
                    <a:pt x="9919" y="6716"/>
                  </a:cubicBezTo>
                  <a:cubicBezTo>
                    <a:pt x="9996" y="6716"/>
                    <a:pt x="10077" y="6681"/>
                    <a:pt x="10123" y="6612"/>
                  </a:cubicBezTo>
                  <a:cubicBezTo>
                    <a:pt x="11860" y="3386"/>
                    <a:pt x="9288" y="1"/>
                    <a:pt x="6192"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463" name="Google Shape;12463;p23"/>
          <p:cNvGrpSpPr/>
          <p:nvPr/>
        </p:nvGrpSpPr>
        <p:grpSpPr>
          <a:xfrm>
            <a:off x="6352642" y="3102148"/>
            <a:ext cx="482500" cy="483533"/>
            <a:chOff x="980425" y="3563425"/>
            <a:chExt cx="361875" cy="362650"/>
          </a:xfrm>
        </p:grpSpPr>
        <p:sp>
          <p:nvSpPr>
            <p:cNvPr id="12464" name="Google Shape;12464;p23"/>
            <p:cNvSpPr/>
            <p:nvPr/>
          </p:nvSpPr>
          <p:spPr>
            <a:xfrm>
              <a:off x="1009725" y="3856625"/>
              <a:ext cx="143550" cy="10825"/>
            </a:xfrm>
            <a:custGeom>
              <a:avLst/>
              <a:gdLst/>
              <a:ahLst/>
              <a:cxnLst/>
              <a:rect l="l" t="t" r="r" b="b"/>
              <a:pathLst>
                <a:path w="5742" h="433" extrusionOk="0">
                  <a:moveTo>
                    <a:pt x="309" y="0"/>
                  </a:moveTo>
                  <a:cubicBezTo>
                    <a:pt x="1" y="0"/>
                    <a:pt x="1" y="432"/>
                    <a:pt x="309" y="432"/>
                  </a:cubicBezTo>
                  <a:lnTo>
                    <a:pt x="5463" y="432"/>
                  </a:lnTo>
                  <a:cubicBezTo>
                    <a:pt x="5741" y="432"/>
                    <a:pt x="5741" y="0"/>
                    <a:pt x="546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65" name="Google Shape;12465;p23"/>
            <p:cNvSpPr/>
            <p:nvPr/>
          </p:nvSpPr>
          <p:spPr>
            <a:xfrm>
              <a:off x="1009725" y="3880550"/>
              <a:ext cx="143550" cy="10050"/>
            </a:xfrm>
            <a:custGeom>
              <a:avLst/>
              <a:gdLst/>
              <a:ahLst/>
              <a:cxnLst/>
              <a:rect l="l" t="t" r="r" b="b"/>
              <a:pathLst>
                <a:path w="5742" h="402" extrusionOk="0">
                  <a:moveTo>
                    <a:pt x="309" y="0"/>
                  </a:moveTo>
                  <a:cubicBezTo>
                    <a:pt x="1" y="0"/>
                    <a:pt x="1" y="401"/>
                    <a:pt x="309" y="401"/>
                  </a:cubicBezTo>
                  <a:lnTo>
                    <a:pt x="5463" y="401"/>
                  </a:lnTo>
                  <a:cubicBezTo>
                    <a:pt x="5741" y="401"/>
                    <a:pt x="5741" y="0"/>
                    <a:pt x="546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66" name="Google Shape;12466;p23"/>
            <p:cNvSpPr/>
            <p:nvPr/>
          </p:nvSpPr>
          <p:spPr>
            <a:xfrm>
              <a:off x="1009725" y="3727000"/>
              <a:ext cx="143550" cy="10825"/>
            </a:xfrm>
            <a:custGeom>
              <a:avLst/>
              <a:gdLst/>
              <a:ahLst/>
              <a:cxnLst/>
              <a:rect l="l" t="t" r="r" b="b"/>
              <a:pathLst>
                <a:path w="5742" h="433" extrusionOk="0">
                  <a:moveTo>
                    <a:pt x="309" y="1"/>
                  </a:moveTo>
                  <a:cubicBezTo>
                    <a:pt x="1" y="1"/>
                    <a:pt x="1" y="433"/>
                    <a:pt x="309" y="433"/>
                  </a:cubicBezTo>
                  <a:lnTo>
                    <a:pt x="5463" y="433"/>
                  </a:lnTo>
                  <a:cubicBezTo>
                    <a:pt x="5741" y="433"/>
                    <a:pt x="5741" y="1"/>
                    <a:pt x="546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67" name="Google Shape;12467;p23"/>
            <p:cNvSpPr/>
            <p:nvPr/>
          </p:nvSpPr>
          <p:spPr>
            <a:xfrm>
              <a:off x="1009725" y="3750925"/>
              <a:ext cx="141225" cy="10825"/>
            </a:xfrm>
            <a:custGeom>
              <a:avLst/>
              <a:gdLst/>
              <a:ahLst/>
              <a:cxnLst/>
              <a:rect l="l" t="t" r="r" b="b"/>
              <a:pathLst>
                <a:path w="5649" h="433" extrusionOk="0">
                  <a:moveTo>
                    <a:pt x="309" y="0"/>
                  </a:moveTo>
                  <a:cubicBezTo>
                    <a:pt x="1" y="0"/>
                    <a:pt x="1" y="432"/>
                    <a:pt x="309" y="432"/>
                  </a:cubicBezTo>
                  <a:lnTo>
                    <a:pt x="5463" y="432"/>
                  </a:lnTo>
                  <a:cubicBezTo>
                    <a:pt x="5556" y="432"/>
                    <a:pt x="5648" y="340"/>
                    <a:pt x="5648" y="216"/>
                  </a:cubicBezTo>
                  <a:cubicBezTo>
                    <a:pt x="5648" y="93"/>
                    <a:pt x="5556" y="0"/>
                    <a:pt x="546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68" name="Google Shape;12468;p23"/>
            <p:cNvSpPr/>
            <p:nvPr/>
          </p:nvSpPr>
          <p:spPr>
            <a:xfrm>
              <a:off x="1009725" y="3598125"/>
              <a:ext cx="143525" cy="10075"/>
            </a:xfrm>
            <a:custGeom>
              <a:avLst/>
              <a:gdLst/>
              <a:ahLst/>
              <a:cxnLst/>
              <a:rect l="l" t="t" r="r" b="b"/>
              <a:pathLst>
                <a:path w="5741" h="403" extrusionOk="0">
                  <a:moveTo>
                    <a:pt x="5491" y="0"/>
                  </a:moveTo>
                  <a:cubicBezTo>
                    <a:pt x="5482" y="0"/>
                    <a:pt x="5473" y="1"/>
                    <a:pt x="5463" y="2"/>
                  </a:cubicBezTo>
                  <a:lnTo>
                    <a:pt x="309" y="2"/>
                  </a:lnTo>
                  <a:cubicBezTo>
                    <a:pt x="1" y="2"/>
                    <a:pt x="1" y="403"/>
                    <a:pt x="309" y="403"/>
                  </a:cubicBezTo>
                  <a:lnTo>
                    <a:pt x="5463" y="403"/>
                  </a:lnTo>
                  <a:cubicBezTo>
                    <a:pt x="5731" y="403"/>
                    <a:pt x="5741" y="0"/>
                    <a:pt x="5491"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69" name="Google Shape;12469;p23"/>
            <p:cNvSpPr/>
            <p:nvPr/>
          </p:nvSpPr>
          <p:spPr>
            <a:xfrm>
              <a:off x="1009725" y="3621300"/>
              <a:ext cx="143550" cy="10825"/>
            </a:xfrm>
            <a:custGeom>
              <a:avLst/>
              <a:gdLst/>
              <a:ahLst/>
              <a:cxnLst/>
              <a:rect l="l" t="t" r="r" b="b"/>
              <a:pathLst>
                <a:path w="5742" h="433" extrusionOk="0">
                  <a:moveTo>
                    <a:pt x="309" y="1"/>
                  </a:moveTo>
                  <a:cubicBezTo>
                    <a:pt x="1" y="1"/>
                    <a:pt x="1" y="433"/>
                    <a:pt x="309" y="433"/>
                  </a:cubicBezTo>
                  <a:lnTo>
                    <a:pt x="5463" y="433"/>
                  </a:lnTo>
                  <a:cubicBezTo>
                    <a:pt x="5741" y="433"/>
                    <a:pt x="5741" y="1"/>
                    <a:pt x="546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70" name="Google Shape;12470;p23"/>
            <p:cNvSpPr/>
            <p:nvPr/>
          </p:nvSpPr>
          <p:spPr>
            <a:xfrm>
              <a:off x="1208025" y="3598125"/>
              <a:ext cx="13900" cy="10075"/>
            </a:xfrm>
            <a:custGeom>
              <a:avLst/>
              <a:gdLst/>
              <a:ahLst/>
              <a:cxnLst/>
              <a:rect l="l" t="t" r="r" b="b"/>
              <a:pathLst>
                <a:path w="556" h="403" extrusionOk="0">
                  <a:moveTo>
                    <a:pt x="306" y="0"/>
                  </a:moveTo>
                  <a:cubicBezTo>
                    <a:pt x="297" y="0"/>
                    <a:pt x="288" y="1"/>
                    <a:pt x="278" y="2"/>
                  </a:cubicBezTo>
                  <a:cubicBezTo>
                    <a:pt x="0" y="2"/>
                    <a:pt x="0" y="403"/>
                    <a:pt x="278" y="403"/>
                  </a:cubicBezTo>
                  <a:cubicBezTo>
                    <a:pt x="546" y="403"/>
                    <a:pt x="555" y="0"/>
                    <a:pt x="30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71" name="Google Shape;12471;p23"/>
            <p:cNvSpPr/>
            <p:nvPr/>
          </p:nvSpPr>
          <p:spPr>
            <a:xfrm>
              <a:off x="1231175" y="3598125"/>
              <a:ext cx="14675" cy="10075"/>
            </a:xfrm>
            <a:custGeom>
              <a:avLst/>
              <a:gdLst/>
              <a:ahLst/>
              <a:cxnLst/>
              <a:rect l="l" t="t" r="r" b="b"/>
              <a:pathLst>
                <a:path w="587" h="403" extrusionOk="0">
                  <a:moveTo>
                    <a:pt x="336" y="0"/>
                  </a:moveTo>
                  <a:cubicBezTo>
                    <a:pt x="328" y="0"/>
                    <a:pt x="318" y="1"/>
                    <a:pt x="309" y="2"/>
                  </a:cubicBezTo>
                  <a:cubicBezTo>
                    <a:pt x="0" y="2"/>
                    <a:pt x="0" y="403"/>
                    <a:pt x="309" y="403"/>
                  </a:cubicBezTo>
                  <a:cubicBezTo>
                    <a:pt x="577" y="403"/>
                    <a:pt x="586" y="0"/>
                    <a:pt x="33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72" name="Google Shape;12472;p23"/>
            <p:cNvSpPr/>
            <p:nvPr/>
          </p:nvSpPr>
          <p:spPr>
            <a:xfrm>
              <a:off x="1255075" y="3598125"/>
              <a:ext cx="13925" cy="10075"/>
            </a:xfrm>
            <a:custGeom>
              <a:avLst/>
              <a:gdLst/>
              <a:ahLst/>
              <a:cxnLst/>
              <a:rect l="l" t="t" r="r" b="b"/>
              <a:pathLst>
                <a:path w="557" h="403" extrusionOk="0">
                  <a:moveTo>
                    <a:pt x="306" y="0"/>
                  </a:moveTo>
                  <a:cubicBezTo>
                    <a:pt x="297" y="0"/>
                    <a:pt x="288" y="1"/>
                    <a:pt x="279" y="2"/>
                  </a:cubicBezTo>
                  <a:cubicBezTo>
                    <a:pt x="1" y="2"/>
                    <a:pt x="1" y="403"/>
                    <a:pt x="279" y="403"/>
                  </a:cubicBezTo>
                  <a:cubicBezTo>
                    <a:pt x="547" y="403"/>
                    <a:pt x="556" y="0"/>
                    <a:pt x="30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73" name="Google Shape;12473;p23"/>
            <p:cNvSpPr/>
            <p:nvPr/>
          </p:nvSpPr>
          <p:spPr>
            <a:xfrm>
              <a:off x="1208025" y="3621300"/>
              <a:ext cx="13900" cy="10825"/>
            </a:xfrm>
            <a:custGeom>
              <a:avLst/>
              <a:gdLst/>
              <a:ahLst/>
              <a:cxnLst/>
              <a:rect l="l" t="t" r="r" b="b"/>
              <a:pathLst>
                <a:path w="556" h="433" extrusionOk="0">
                  <a:moveTo>
                    <a:pt x="278" y="1"/>
                  </a:moveTo>
                  <a:cubicBezTo>
                    <a:pt x="0" y="1"/>
                    <a:pt x="0" y="433"/>
                    <a:pt x="278" y="433"/>
                  </a:cubicBezTo>
                  <a:cubicBezTo>
                    <a:pt x="556" y="433"/>
                    <a:pt x="556" y="1"/>
                    <a:pt x="27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74" name="Google Shape;12474;p23"/>
            <p:cNvSpPr/>
            <p:nvPr/>
          </p:nvSpPr>
          <p:spPr>
            <a:xfrm>
              <a:off x="1231175" y="3621300"/>
              <a:ext cx="14675" cy="10825"/>
            </a:xfrm>
            <a:custGeom>
              <a:avLst/>
              <a:gdLst/>
              <a:ahLst/>
              <a:cxnLst/>
              <a:rect l="l" t="t" r="r" b="b"/>
              <a:pathLst>
                <a:path w="587" h="433" extrusionOk="0">
                  <a:moveTo>
                    <a:pt x="309" y="1"/>
                  </a:moveTo>
                  <a:cubicBezTo>
                    <a:pt x="0" y="1"/>
                    <a:pt x="0" y="433"/>
                    <a:pt x="309" y="433"/>
                  </a:cubicBezTo>
                  <a:cubicBezTo>
                    <a:pt x="586" y="433"/>
                    <a:pt x="586" y="1"/>
                    <a:pt x="30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75" name="Google Shape;12475;p23"/>
            <p:cNvSpPr/>
            <p:nvPr/>
          </p:nvSpPr>
          <p:spPr>
            <a:xfrm>
              <a:off x="1255075" y="3621300"/>
              <a:ext cx="13925" cy="10825"/>
            </a:xfrm>
            <a:custGeom>
              <a:avLst/>
              <a:gdLst/>
              <a:ahLst/>
              <a:cxnLst/>
              <a:rect l="l" t="t" r="r" b="b"/>
              <a:pathLst>
                <a:path w="557" h="433" extrusionOk="0">
                  <a:moveTo>
                    <a:pt x="279" y="1"/>
                  </a:moveTo>
                  <a:cubicBezTo>
                    <a:pt x="1" y="1"/>
                    <a:pt x="1" y="433"/>
                    <a:pt x="279" y="433"/>
                  </a:cubicBezTo>
                  <a:cubicBezTo>
                    <a:pt x="556" y="433"/>
                    <a:pt x="556" y="1"/>
                    <a:pt x="27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76" name="Google Shape;12476;p23"/>
            <p:cNvSpPr/>
            <p:nvPr/>
          </p:nvSpPr>
          <p:spPr>
            <a:xfrm>
              <a:off x="1208025" y="3727725"/>
              <a:ext cx="13900" cy="10100"/>
            </a:xfrm>
            <a:custGeom>
              <a:avLst/>
              <a:gdLst/>
              <a:ahLst/>
              <a:cxnLst/>
              <a:rect l="l" t="t" r="r" b="b"/>
              <a:pathLst>
                <a:path w="556" h="404" extrusionOk="0">
                  <a:moveTo>
                    <a:pt x="306" y="1"/>
                  </a:moveTo>
                  <a:cubicBezTo>
                    <a:pt x="297" y="1"/>
                    <a:pt x="288" y="1"/>
                    <a:pt x="278" y="2"/>
                  </a:cubicBezTo>
                  <a:cubicBezTo>
                    <a:pt x="0" y="2"/>
                    <a:pt x="0" y="404"/>
                    <a:pt x="278" y="404"/>
                  </a:cubicBezTo>
                  <a:cubicBezTo>
                    <a:pt x="546" y="404"/>
                    <a:pt x="555" y="1"/>
                    <a:pt x="30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77" name="Google Shape;12477;p23"/>
            <p:cNvSpPr/>
            <p:nvPr/>
          </p:nvSpPr>
          <p:spPr>
            <a:xfrm>
              <a:off x="1231175" y="3727000"/>
              <a:ext cx="14675" cy="10825"/>
            </a:xfrm>
            <a:custGeom>
              <a:avLst/>
              <a:gdLst/>
              <a:ahLst/>
              <a:cxnLst/>
              <a:rect l="l" t="t" r="r" b="b"/>
              <a:pathLst>
                <a:path w="587" h="433" extrusionOk="0">
                  <a:moveTo>
                    <a:pt x="309" y="1"/>
                  </a:moveTo>
                  <a:cubicBezTo>
                    <a:pt x="0" y="1"/>
                    <a:pt x="0" y="433"/>
                    <a:pt x="309" y="433"/>
                  </a:cubicBezTo>
                  <a:cubicBezTo>
                    <a:pt x="586" y="433"/>
                    <a:pt x="586" y="1"/>
                    <a:pt x="30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78" name="Google Shape;12478;p23"/>
            <p:cNvSpPr/>
            <p:nvPr/>
          </p:nvSpPr>
          <p:spPr>
            <a:xfrm>
              <a:off x="1255075" y="3727000"/>
              <a:ext cx="13925" cy="10825"/>
            </a:xfrm>
            <a:custGeom>
              <a:avLst/>
              <a:gdLst/>
              <a:ahLst/>
              <a:cxnLst/>
              <a:rect l="l" t="t" r="r" b="b"/>
              <a:pathLst>
                <a:path w="557" h="433" extrusionOk="0">
                  <a:moveTo>
                    <a:pt x="279" y="1"/>
                  </a:moveTo>
                  <a:cubicBezTo>
                    <a:pt x="1" y="1"/>
                    <a:pt x="1" y="433"/>
                    <a:pt x="279" y="433"/>
                  </a:cubicBezTo>
                  <a:cubicBezTo>
                    <a:pt x="556" y="433"/>
                    <a:pt x="556" y="1"/>
                    <a:pt x="27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79" name="Google Shape;12479;p23"/>
            <p:cNvSpPr/>
            <p:nvPr/>
          </p:nvSpPr>
          <p:spPr>
            <a:xfrm>
              <a:off x="1208025" y="3750925"/>
              <a:ext cx="13900" cy="10050"/>
            </a:xfrm>
            <a:custGeom>
              <a:avLst/>
              <a:gdLst/>
              <a:ahLst/>
              <a:cxnLst/>
              <a:rect l="l" t="t" r="r" b="b"/>
              <a:pathLst>
                <a:path w="556" h="402" extrusionOk="0">
                  <a:moveTo>
                    <a:pt x="278" y="0"/>
                  </a:moveTo>
                  <a:cubicBezTo>
                    <a:pt x="0" y="0"/>
                    <a:pt x="0" y="402"/>
                    <a:pt x="278" y="402"/>
                  </a:cubicBezTo>
                  <a:cubicBezTo>
                    <a:pt x="556" y="40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80" name="Google Shape;12480;p23"/>
            <p:cNvSpPr/>
            <p:nvPr/>
          </p:nvSpPr>
          <p:spPr>
            <a:xfrm>
              <a:off x="1231175" y="3750925"/>
              <a:ext cx="14675" cy="10050"/>
            </a:xfrm>
            <a:custGeom>
              <a:avLst/>
              <a:gdLst/>
              <a:ahLst/>
              <a:cxnLst/>
              <a:rect l="l" t="t" r="r" b="b"/>
              <a:pathLst>
                <a:path w="587" h="402" extrusionOk="0">
                  <a:moveTo>
                    <a:pt x="309" y="0"/>
                  </a:moveTo>
                  <a:cubicBezTo>
                    <a:pt x="0" y="0"/>
                    <a:pt x="0" y="402"/>
                    <a:pt x="309" y="402"/>
                  </a:cubicBezTo>
                  <a:cubicBezTo>
                    <a:pt x="586" y="402"/>
                    <a:pt x="586" y="0"/>
                    <a:pt x="30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81" name="Google Shape;12481;p23"/>
            <p:cNvSpPr/>
            <p:nvPr/>
          </p:nvSpPr>
          <p:spPr>
            <a:xfrm>
              <a:off x="1255075" y="3750925"/>
              <a:ext cx="13925" cy="10050"/>
            </a:xfrm>
            <a:custGeom>
              <a:avLst/>
              <a:gdLst/>
              <a:ahLst/>
              <a:cxnLst/>
              <a:rect l="l" t="t" r="r" b="b"/>
              <a:pathLst>
                <a:path w="557" h="402" extrusionOk="0">
                  <a:moveTo>
                    <a:pt x="279" y="0"/>
                  </a:moveTo>
                  <a:cubicBezTo>
                    <a:pt x="1" y="0"/>
                    <a:pt x="1" y="402"/>
                    <a:pt x="279" y="402"/>
                  </a:cubicBezTo>
                  <a:cubicBezTo>
                    <a:pt x="556" y="402"/>
                    <a:pt x="556" y="0"/>
                    <a:pt x="27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82" name="Google Shape;12482;p23"/>
            <p:cNvSpPr/>
            <p:nvPr/>
          </p:nvSpPr>
          <p:spPr>
            <a:xfrm>
              <a:off x="1208025" y="3856625"/>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83" name="Google Shape;12483;p23"/>
            <p:cNvSpPr/>
            <p:nvPr/>
          </p:nvSpPr>
          <p:spPr>
            <a:xfrm>
              <a:off x="1231175" y="3856625"/>
              <a:ext cx="14675" cy="10825"/>
            </a:xfrm>
            <a:custGeom>
              <a:avLst/>
              <a:gdLst/>
              <a:ahLst/>
              <a:cxnLst/>
              <a:rect l="l" t="t" r="r" b="b"/>
              <a:pathLst>
                <a:path w="587" h="433" extrusionOk="0">
                  <a:moveTo>
                    <a:pt x="309" y="0"/>
                  </a:moveTo>
                  <a:cubicBezTo>
                    <a:pt x="0" y="0"/>
                    <a:pt x="0" y="432"/>
                    <a:pt x="309" y="432"/>
                  </a:cubicBezTo>
                  <a:cubicBezTo>
                    <a:pt x="586" y="432"/>
                    <a:pt x="586" y="0"/>
                    <a:pt x="30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84" name="Google Shape;12484;p23"/>
            <p:cNvSpPr/>
            <p:nvPr/>
          </p:nvSpPr>
          <p:spPr>
            <a:xfrm>
              <a:off x="1255075" y="3856625"/>
              <a:ext cx="13925" cy="10825"/>
            </a:xfrm>
            <a:custGeom>
              <a:avLst/>
              <a:gdLst/>
              <a:ahLst/>
              <a:cxnLst/>
              <a:rect l="l" t="t" r="r" b="b"/>
              <a:pathLst>
                <a:path w="557" h="433" extrusionOk="0">
                  <a:moveTo>
                    <a:pt x="279" y="0"/>
                  </a:moveTo>
                  <a:cubicBezTo>
                    <a:pt x="1" y="0"/>
                    <a:pt x="1" y="432"/>
                    <a:pt x="279" y="432"/>
                  </a:cubicBezTo>
                  <a:cubicBezTo>
                    <a:pt x="556" y="432"/>
                    <a:pt x="556" y="0"/>
                    <a:pt x="27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85" name="Google Shape;12485;p23"/>
            <p:cNvSpPr/>
            <p:nvPr/>
          </p:nvSpPr>
          <p:spPr>
            <a:xfrm>
              <a:off x="1208025" y="3880550"/>
              <a:ext cx="13900" cy="10050"/>
            </a:xfrm>
            <a:custGeom>
              <a:avLst/>
              <a:gdLst/>
              <a:ahLst/>
              <a:cxnLst/>
              <a:rect l="l" t="t" r="r" b="b"/>
              <a:pathLst>
                <a:path w="556" h="402" extrusionOk="0">
                  <a:moveTo>
                    <a:pt x="278" y="0"/>
                  </a:moveTo>
                  <a:cubicBezTo>
                    <a:pt x="0" y="0"/>
                    <a:pt x="0" y="401"/>
                    <a:pt x="278" y="401"/>
                  </a:cubicBezTo>
                  <a:cubicBezTo>
                    <a:pt x="556" y="401"/>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86" name="Google Shape;12486;p23"/>
            <p:cNvSpPr/>
            <p:nvPr/>
          </p:nvSpPr>
          <p:spPr>
            <a:xfrm>
              <a:off x="1231175" y="3880550"/>
              <a:ext cx="14675" cy="10050"/>
            </a:xfrm>
            <a:custGeom>
              <a:avLst/>
              <a:gdLst/>
              <a:ahLst/>
              <a:cxnLst/>
              <a:rect l="l" t="t" r="r" b="b"/>
              <a:pathLst>
                <a:path w="587" h="402" extrusionOk="0">
                  <a:moveTo>
                    <a:pt x="309" y="0"/>
                  </a:moveTo>
                  <a:cubicBezTo>
                    <a:pt x="0" y="0"/>
                    <a:pt x="0" y="401"/>
                    <a:pt x="309" y="401"/>
                  </a:cubicBezTo>
                  <a:cubicBezTo>
                    <a:pt x="586" y="401"/>
                    <a:pt x="586" y="0"/>
                    <a:pt x="30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87" name="Google Shape;12487;p23"/>
            <p:cNvSpPr/>
            <p:nvPr/>
          </p:nvSpPr>
          <p:spPr>
            <a:xfrm>
              <a:off x="1255075" y="3880550"/>
              <a:ext cx="13925" cy="10050"/>
            </a:xfrm>
            <a:custGeom>
              <a:avLst/>
              <a:gdLst/>
              <a:ahLst/>
              <a:cxnLst/>
              <a:rect l="l" t="t" r="r" b="b"/>
              <a:pathLst>
                <a:path w="557" h="402" extrusionOk="0">
                  <a:moveTo>
                    <a:pt x="279" y="0"/>
                  </a:moveTo>
                  <a:cubicBezTo>
                    <a:pt x="1" y="0"/>
                    <a:pt x="1" y="401"/>
                    <a:pt x="279" y="401"/>
                  </a:cubicBezTo>
                  <a:cubicBezTo>
                    <a:pt x="556" y="401"/>
                    <a:pt x="556" y="0"/>
                    <a:pt x="27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88" name="Google Shape;12488;p23"/>
            <p:cNvSpPr/>
            <p:nvPr/>
          </p:nvSpPr>
          <p:spPr>
            <a:xfrm>
              <a:off x="980425" y="3563425"/>
              <a:ext cx="361875" cy="362650"/>
            </a:xfrm>
            <a:custGeom>
              <a:avLst/>
              <a:gdLst/>
              <a:ahLst/>
              <a:cxnLst/>
              <a:rect l="l" t="t" r="r" b="b"/>
              <a:pathLst>
                <a:path w="14475" h="14506" extrusionOk="0">
                  <a:moveTo>
                    <a:pt x="12067" y="433"/>
                  </a:moveTo>
                  <a:cubicBezTo>
                    <a:pt x="12283" y="433"/>
                    <a:pt x="12468" y="587"/>
                    <a:pt x="12468" y="803"/>
                  </a:cubicBezTo>
                  <a:lnTo>
                    <a:pt x="12468" y="3303"/>
                  </a:lnTo>
                  <a:cubicBezTo>
                    <a:pt x="12468" y="3519"/>
                    <a:pt x="12283" y="3673"/>
                    <a:pt x="12067" y="3673"/>
                  </a:cubicBezTo>
                  <a:lnTo>
                    <a:pt x="8209" y="3673"/>
                  </a:lnTo>
                  <a:lnTo>
                    <a:pt x="8209" y="433"/>
                  </a:lnTo>
                  <a:close/>
                  <a:moveTo>
                    <a:pt x="11265" y="4106"/>
                  </a:moveTo>
                  <a:cubicBezTo>
                    <a:pt x="11882" y="4229"/>
                    <a:pt x="11851" y="5155"/>
                    <a:pt x="11203" y="5186"/>
                  </a:cubicBezTo>
                  <a:lnTo>
                    <a:pt x="1697" y="5186"/>
                  </a:lnTo>
                  <a:cubicBezTo>
                    <a:pt x="1049" y="5155"/>
                    <a:pt x="988" y="4229"/>
                    <a:pt x="1636" y="4106"/>
                  </a:cubicBezTo>
                  <a:close/>
                  <a:moveTo>
                    <a:pt x="13363" y="2254"/>
                  </a:moveTo>
                  <a:cubicBezTo>
                    <a:pt x="13734" y="2254"/>
                    <a:pt x="14073" y="2562"/>
                    <a:pt x="14073" y="2964"/>
                  </a:cubicBezTo>
                  <a:lnTo>
                    <a:pt x="14073" y="7037"/>
                  </a:lnTo>
                  <a:lnTo>
                    <a:pt x="12869" y="7037"/>
                  </a:lnTo>
                  <a:lnTo>
                    <a:pt x="12869" y="5988"/>
                  </a:lnTo>
                  <a:cubicBezTo>
                    <a:pt x="12869" y="5525"/>
                    <a:pt x="12499" y="5186"/>
                    <a:pt x="12067" y="5186"/>
                  </a:cubicBezTo>
                  <a:lnTo>
                    <a:pt x="11974" y="5186"/>
                  </a:lnTo>
                  <a:cubicBezTo>
                    <a:pt x="12067" y="5031"/>
                    <a:pt x="12129" y="4846"/>
                    <a:pt x="12129" y="4630"/>
                  </a:cubicBezTo>
                  <a:cubicBezTo>
                    <a:pt x="12129" y="4445"/>
                    <a:pt x="12067" y="4260"/>
                    <a:pt x="11974" y="4106"/>
                  </a:cubicBezTo>
                  <a:lnTo>
                    <a:pt x="12067" y="4106"/>
                  </a:lnTo>
                  <a:cubicBezTo>
                    <a:pt x="12499" y="4106"/>
                    <a:pt x="12869" y="3766"/>
                    <a:pt x="12869" y="3303"/>
                  </a:cubicBezTo>
                  <a:lnTo>
                    <a:pt x="12869" y="2254"/>
                  </a:lnTo>
                  <a:close/>
                  <a:moveTo>
                    <a:pt x="7808" y="5618"/>
                  </a:moveTo>
                  <a:lnTo>
                    <a:pt x="7808" y="8889"/>
                  </a:lnTo>
                  <a:lnTo>
                    <a:pt x="802" y="8889"/>
                  </a:lnTo>
                  <a:cubicBezTo>
                    <a:pt x="586" y="8889"/>
                    <a:pt x="432" y="8704"/>
                    <a:pt x="432" y="8488"/>
                  </a:cubicBezTo>
                  <a:lnTo>
                    <a:pt x="432" y="5988"/>
                  </a:lnTo>
                  <a:cubicBezTo>
                    <a:pt x="432" y="5772"/>
                    <a:pt x="586" y="5618"/>
                    <a:pt x="802" y="5618"/>
                  </a:cubicBezTo>
                  <a:close/>
                  <a:moveTo>
                    <a:pt x="12098" y="5587"/>
                  </a:moveTo>
                  <a:cubicBezTo>
                    <a:pt x="12314" y="5587"/>
                    <a:pt x="12468" y="5772"/>
                    <a:pt x="12468" y="5988"/>
                  </a:cubicBezTo>
                  <a:lnTo>
                    <a:pt x="12468" y="8488"/>
                  </a:lnTo>
                  <a:cubicBezTo>
                    <a:pt x="12468" y="8704"/>
                    <a:pt x="12314" y="8889"/>
                    <a:pt x="12098" y="8889"/>
                  </a:cubicBezTo>
                  <a:lnTo>
                    <a:pt x="10616" y="8889"/>
                  </a:lnTo>
                  <a:cubicBezTo>
                    <a:pt x="10308" y="8889"/>
                    <a:pt x="10308" y="9290"/>
                    <a:pt x="10616" y="9290"/>
                  </a:cubicBezTo>
                  <a:lnTo>
                    <a:pt x="11203" y="9290"/>
                  </a:lnTo>
                  <a:cubicBezTo>
                    <a:pt x="11882" y="9290"/>
                    <a:pt x="11882" y="10370"/>
                    <a:pt x="11203" y="10370"/>
                  </a:cubicBezTo>
                  <a:lnTo>
                    <a:pt x="1636" y="10370"/>
                  </a:lnTo>
                  <a:cubicBezTo>
                    <a:pt x="1358" y="10340"/>
                    <a:pt x="1173" y="10093"/>
                    <a:pt x="1173" y="9815"/>
                  </a:cubicBezTo>
                  <a:cubicBezTo>
                    <a:pt x="1173" y="9537"/>
                    <a:pt x="1389" y="9290"/>
                    <a:pt x="1667" y="9290"/>
                  </a:cubicBezTo>
                  <a:lnTo>
                    <a:pt x="9382" y="9290"/>
                  </a:lnTo>
                  <a:cubicBezTo>
                    <a:pt x="9650" y="9290"/>
                    <a:pt x="9659" y="8888"/>
                    <a:pt x="9410" y="8888"/>
                  </a:cubicBezTo>
                  <a:cubicBezTo>
                    <a:pt x="9401" y="8888"/>
                    <a:pt x="9392" y="8888"/>
                    <a:pt x="9382" y="8889"/>
                  </a:cubicBezTo>
                  <a:lnTo>
                    <a:pt x="8240" y="8889"/>
                  </a:lnTo>
                  <a:lnTo>
                    <a:pt x="8240" y="5587"/>
                  </a:lnTo>
                  <a:close/>
                  <a:moveTo>
                    <a:pt x="14073" y="7439"/>
                  </a:moveTo>
                  <a:lnTo>
                    <a:pt x="14073" y="11512"/>
                  </a:lnTo>
                  <a:cubicBezTo>
                    <a:pt x="14073" y="11914"/>
                    <a:pt x="13764" y="12222"/>
                    <a:pt x="13363" y="12222"/>
                  </a:cubicBezTo>
                  <a:lnTo>
                    <a:pt x="12869" y="12222"/>
                  </a:lnTo>
                  <a:lnTo>
                    <a:pt x="12869" y="11204"/>
                  </a:lnTo>
                  <a:cubicBezTo>
                    <a:pt x="12869" y="10741"/>
                    <a:pt x="12499" y="10370"/>
                    <a:pt x="12067" y="10370"/>
                  </a:cubicBezTo>
                  <a:lnTo>
                    <a:pt x="11974" y="10370"/>
                  </a:lnTo>
                  <a:cubicBezTo>
                    <a:pt x="12160" y="10062"/>
                    <a:pt x="12160" y="9630"/>
                    <a:pt x="11974" y="9321"/>
                  </a:cubicBezTo>
                  <a:lnTo>
                    <a:pt x="12067" y="9321"/>
                  </a:lnTo>
                  <a:cubicBezTo>
                    <a:pt x="12499" y="9321"/>
                    <a:pt x="12869" y="8951"/>
                    <a:pt x="12869" y="8488"/>
                  </a:cubicBezTo>
                  <a:lnTo>
                    <a:pt x="12869" y="7439"/>
                  </a:lnTo>
                  <a:close/>
                  <a:moveTo>
                    <a:pt x="12067" y="10772"/>
                  </a:moveTo>
                  <a:cubicBezTo>
                    <a:pt x="12283" y="10772"/>
                    <a:pt x="12468" y="10957"/>
                    <a:pt x="12468" y="11173"/>
                  </a:cubicBezTo>
                  <a:lnTo>
                    <a:pt x="12468" y="13673"/>
                  </a:lnTo>
                  <a:cubicBezTo>
                    <a:pt x="12468" y="13889"/>
                    <a:pt x="12283" y="14043"/>
                    <a:pt x="12067" y="14043"/>
                  </a:cubicBezTo>
                  <a:lnTo>
                    <a:pt x="8209" y="14043"/>
                  </a:lnTo>
                  <a:lnTo>
                    <a:pt x="8209" y="10772"/>
                  </a:lnTo>
                  <a:close/>
                  <a:moveTo>
                    <a:pt x="802" y="1"/>
                  </a:moveTo>
                  <a:cubicBezTo>
                    <a:pt x="370" y="1"/>
                    <a:pt x="0" y="371"/>
                    <a:pt x="0" y="803"/>
                  </a:cubicBezTo>
                  <a:lnTo>
                    <a:pt x="0" y="3303"/>
                  </a:lnTo>
                  <a:cubicBezTo>
                    <a:pt x="0" y="3766"/>
                    <a:pt x="370" y="4106"/>
                    <a:pt x="802" y="4106"/>
                  </a:cubicBezTo>
                  <a:lnTo>
                    <a:pt x="895" y="4106"/>
                  </a:lnTo>
                  <a:cubicBezTo>
                    <a:pt x="710" y="4445"/>
                    <a:pt x="710" y="4846"/>
                    <a:pt x="895" y="5186"/>
                  </a:cubicBezTo>
                  <a:lnTo>
                    <a:pt x="802" y="5186"/>
                  </a:lnTo>
                  <a:cubicBezTo>
                    <a:pt x="370" y="5186"/>
                    <a:pt x="0" y="5525"/>
                    <a:pt x="0" y="5988"/>
                  </a:cubicBezTo>
                  <a:lnTo>
                    <a:pt x="0" y="8488"/>
                  </a:lnTo>
                  <a:cubicBezTo>
                    <a:pt x="0" y="8951"/>
                    <a:pt x="370" y="9290"/>
                    <a:pt x="802" y="9321"/>
                  </a:cubicBezTo>
                  <a:lnTo>
                    <a:pt x="895" y="9321"/>
                  </a:lnTo>
                  <a:cubicBezTo>
                    <a:pt x="802" y="9475"/>
                    <a:pt x="741" y="9630"/>
                    <a:pt x="741" y="9846"/>
                  </a:cubicBezTo>
                  <a:cubicBezTo>
                    <a:pt x="741" y="10031"/>
                    <a:pt x="802" y="10216"/>
                    <a:pt x="895" y="10370"/>
                  </a:cubicBezTo>
                  <a:lnTo>
                    <a:pt x="802" y="10370"/>
                  </a:lnTo>
                  <a:cubicBezTo>
                    <a:pt x="370" y="10370"/>
                    <a:pt x="0" y="10741"/>
                    <a:pt x="0" y="11204"/>
                  </a:cubicBezTo>
                  <a:lnTo>
                    <a:pt x="0" y="13673"/>
                  </a:lnTo>
                  <a:cubicBezTo>
                    <a:pt x="0" y="14136"/>
                    <a:pt x="370" y="14506"/>
                    <a:pt x="802" y="14506"/>
                  </a:cubicBezTo>
                  <a:lnTo>
                    <a:pt x="1512" y="14506"/>
                  </a:lnTo>
                  <a:cubicBezTo>
                    <a:pt x="1790" y="14506"/>
                    <a:pt x="1790" y="14074"/>
                    <a:pt x="1512" y="14074"/>
                  </a:cubicBezTo>
                  <a:lnTo>
                    <a:pt x="802" y="14074"/>
                  </a:lnTo>
                  <a:cubicBezTo>
                    <a:pt x="586" y="14074"/>
                    <a:pt x="432" y="13889"/>
                    <a:pt x="432" y="13673"/>
                  </a:cubicBezTo>
                  <a:lnTo>
                    <a:pt x="432" y="11204"/>
                  </a:lnTo>
                  <a:cubicBezTo>
                    <a:pt x="432" y="10988"/>
                    <a:pt x="586" y="10803"/>
                    <a:pt x="802" y="10803"/>
                  </a:cubicBezTo>
                  <a:lnTo>
                    <a:pt x="7808" y="10803"/>
                  </a:lnTo>
                  <a:lnTo>
                    <a:pt x="7808" y="14074"/>
                  </a:lnTo>
                  <a:lnTo>
                    <a:pt x="2654" y="14074"/>
                  </a:lnTo>
                  <a:cubicBezTo>
                    <a:pt x="2376" y="14074"/>
                    <a:pt x="2376" y="14506"/>
                    <a:pt x="2654" y="14506"/>
                  </a:cubicBezTo>
                  <a:lnTo>
                    <a:pt x="12067" y="14506"/>
                  </a:lnTo>
                  <a:cubicBezTo>
                    <a:pt x="12499" y="14506"/>
                    <a:pt x="12869" y="14136"/>
                    <a:pt x="12869" y="13673"/>
                  </a:cubicBezTo>
                  <a:lnTo>
                    <a:pt x="12869" y="12654"/>
                  </a:lnTo>
                  <a:lnTo>
                    <a:pt x="13363" y="12654"/>
                  </a:lnTo>
                  <a:cubicBezTo>
                    <a:pt x="13980" y="12654"/>
                    <a:pt x="14474" y="12160"/>
                    <a:pt x="14474" y="11543"/>
                  </a:cubicBezTo>
                  <a:lnTo>
                    <a:pt x="14474" y="2964"/>
                  </a:lnTo>
                  <a:cubicBezTo>
                    <a:pt x="14474" y="2346"/>
                    <a:pt x="13980" y="1822"/>
                    <a:pt x="13363" y="1822"/>
                  </a:cubicBezTo>
                  <a:lnTo>
                    <a:pt x="12869" y="1822"/>
                  </a:lnTo>
                  <a:lnTo>
                    <a:pt x="12869" y="803"/>
                  </a:lnTo>
                  <a:cubicBezTo>
                    <a:pt x="12869" y="371"/>
                    <a:pt x="12499" y="1"/>
                    <a:pt x="12067" y="1"/>
                  </a:cubicBezTo>
                  <a:lnTo>
                    <a:pt x="2654" y="1"/>
                  </a:lnTo>
                  <a:cubicBezTo>
                    <a:pt x="2376" y="1"/>
                    <a:pt x="2376" y="433"/>
                    <a:pt x="2654" y="433"/>
                  </a:cubicBezTo>
                  <a:lnTo>
                    <a:pt x="7808" y="433"/>
                  </a:lnTo>
                  <a:lnTo>
                    <a:pt x="7808" y="3704"/>
                  </a:lnTo>
                  <a:lnTo>
                    <a:pt x="802" y="3704"/>
                  </a:lnTo>
                  <a:cubicBezTo>
                    <a:pt x="586" y="3704"/>
                    <a:pt x="432" y="3519"/>
                    <a:pt x="432" y="3303"/>
                  </a:cubicBezTo>
                  <a:lnTo>
                    <a:pt x="432" y="834"/>
                  </a:lnTo>
                  <a:cubicBezTo>
                    <a:pt x="432" y="618"/>
                    <a:pt x="586" y="433"/>
                    <a:pt x="802" y="433"/>
                  </a:cubicBezTo>
                  <a:lnTo>
                    <a:pt x="1512" y="433"/>
                  </a:lnTo>
                  <a:cubicBezTo>
                    <a:pt x="1790" y="433"/>
                    <a:pt x="1790" y="1"/>
                    <a:pt x="1512"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sp>
        <p:nvSpPr>
          <p:cNvPr id="12489" name="Google Shape;12489;p23"/>
          <p:cNvSpPr/>
          <p:nvPr/>
        </p:nvSpPr>
        <p:spPr>
          <a:xfrm>
            <a:off x="4316692" y="3099355"/>
            <a:ext cx="483533" cy="482267"/>
          </a:xfrm>
          <a:custGeom>
            <a:avLst/>
            <a:gdLst/>
            <a:ahLst/>
            <a:cxnLst/>
            <a:rect l="l" t="t" r="r" b="b"/>
            <a:pathLst>
              <a:path w="14506" h="14468" extrusionOk="0">
                <a:moveTo>
                  <a:pt x="8087" y="2092"/>
                </a:moveTo>
                <a:cubicBezTo>
                  <a:pt x="8272" y="2092"/>
                  <a:pt x="8457" y="2246"/>
                  <a:pt x="8457" y="2462"/>
                </a:cubicBezTo>
                <a:lnTo>
                  <a:pt x="8457" y="3172"/>
                </a:lnTo>
                <a:lnTo>
                  <a:pt x="6081" y="3172"/>
                </a:lnTo>
                <a:lnTo>
                  <a:pt x="6081" y="2462"/>
                </a:lnTo>
                <a:cubicBezTo>
                  <a:pt x="6081" y="2246"/>
                  <a:pt x="6235" y="2092"/>
                  <a:pt x="6451" y="2092"/>
                </a:cubicBezTo>
                <a:close/>
                <a:moveTo>
                  <a:pt x="10918" y="439"/>
                </a:moveTo>
                <a:cubicBezTo>
                  <a:pt x="11545" y="439"/>
                  <a:pt x="12130" y="944"/>
                  <a:pt x="12130" y="1660"/>
                </a:cubicBezTo>
                <a:lnTo>
                  <a:pt x="12130" y="3172"/>
                </a:lnTo>
                <a:lnTo>
                  <a:pt x="8858" y="3172"/>
                </a:lnTo>
                <a:lnTo>
                  <a:pt x="8858" y="2462"/>
                </a:lnTo>
                <a:cubicBezTo>
                  <a:pt x="8858" y="2432"/>
                  <a:pt x="8858" y="2401"/>
                  <a:pt x="8858" y="2370"/>
                </a:cubicBezTo>
                <a:cubicBezTo>
                  <a:pt x="9136" y="1691"/>
                  <a:pt x="9599" y="1104"/>
                  <a:pt x="10216" y="672"/>
                </a:cubicBezTo>
                <a:cubicBezTo>
                  <a:pt x="10437" y="511"/>
                  <a:pt x="10681" y="439"/>
                  <a:pt x="10918" y="439"/>
                </a:cubicBezTo>
                <a:close/>
                <a:moveTo>
                  <a:pt x="7994" y="3604"/>
                </a:moveTo>
                <a:lnTo>
                  <a:pt x="6081" y="5147"/>
                </a:lnTo>
                <a:lnTo>
                  <a:pt x="6081" y="3604"/>
                </a:lnTo>
                <a:close/>
                <a:moveTo>
                  <a:pt x="5649" y="3604"/>
                </a:moveTo>
                <a:lnTo>
                  <a:pt x="5649" y="5919"/>
                </a:lnTo>
                <a:lnTo>
                  <a:pt x="927" y="5919"/>
                </a:lnTo>
                <a:cubicBezTo>
                  <a:pt x="649" y="5919"/>
                  <a:pt x="433" y="5703"/>
                  <a:pt x="433" y="5425"/>
                </a:cubicBezTo>
                <a:lnTo>
                  <a:pt x="433" y="4067"/>
                </a:lnTo>
                <a:cubicBezTo>
                  <a:pt x="433" y="3789"/>
                  <a:pt x="618" y="3604"/>
                  <a:pt x="896" y="3604"/>
                </a:cubicBezTo>
                <a:close/>
                <a:moveTo>
                  <a:pt x="8426" y="3789"/>
                </a:moveTo>
                <a:lnTo>
                  <a:pt x="8426" y="5425"/>
                </a:lnTo>
                <a:lnTo>
                  <a:pt x="6081" y="7308"/>
                </a:lnTo>
                <a:lnTo>
                  <a:pt x="6081" y="5703"/>
                </a:lnTo>
                <a:lnTo>
                  <a:pt x="8426" y="3789"/>
                </a:lnTo>
                <a:close/>
                <a:moveTo>
                  <a:pt x="8426" y="5981"/>
                </a:moveTo>
                <a:lnTo>
                  <a:pt x="8426" y="7616"/>
                </a:lnTo>
                <a:lnTo>
                  <a:pt x="6081" y="9499"/>
                </a:lnTo>
                <a:lnTo>
                  <a:pt x="6081" y="7863"/>
                </a:lnTo>
                <a:lnTo>
                  <a:pt x="8426" y="5981"/>
                </a:lnTo>
                <a:close/>
                <a:moveTo>
                  <a:pt x="8426" y="8141"/>
                </a:moveTo>
                <a:lnTo>
                  <a:pt x="8426" y="9777"/>
                </a:lnTo>
                <a:lnTo>
                  <a:pt x="6081" y="11659"/>
                </a:lnTo>
                <a:lnTo>
                  <a:pt x="6081" y="10054"/>
                </a:lnTo>
                <a:lnTo>
                  <a:pt x="8426" y="8141"/>
                </a:lnTo>
                <a:close/>
                <a:moveTo>
                  <a:pt x="8426" y="10332"/>
                </a:moveTo>
                <a:lnTo>
                  <a:pt x="8426" y="11937"/>
                </a:lnTo>
                <a:lnTo>
                  <a:pt x="6081" y="13850"/>
                </a:lnTo>
                <a:lnTo>
                  <a:pt x="6081" y="12215"/>
                </a:lnTo>
                <a:lnTo>
                  <a:pt x="8426" y="10332"/>
                </a:lnTo>
                <a:close/>
                <a:moveTo>
                  <a:pt x="5649" y="6351"/>
                </a:moveTo>
                <a:lnTo>
                  <a:pt x="5649" y="14066"/>
                </a:lnTo>
                <a:lnTo>
                  <a:pt x="2069" y="14066"/>
                </a:lnTo>
                <a:cubicBezTo>
                  <a:pt x="1606" y="14036"/>
                  <a:pt x="1235" y="13665"/>
                  <a:pt x="1235" y="13233"/>
                </a:cubicBezTo>
                <a:lnTo>
                  <a:pt x="1235" y="6351"/>
                </a:lnTo>
                <a:close/>
                <a:moveTo>
                  <a:pt x="8395" y="12492"/>
                </a:moveTo>
                <a:lnTo>
                  <a:pt x="8395" y="14066"/>
                </a:lnTo>
                <a:lnTo>
                  <a:pt x="6451" y="14066"/>
                </a:lnTo>
                <a:lnTo>
                  <a:pt x="8395" y="12492"/>
                </a:lnTo>
                <a:close/>
                <a:moveTo>
                  <a:pt x="13580" y="3604"/>
                </a:moveTo>
                <a:cubicBezTo>
                  <a:pt x="13827" y="3604"/>
                  <a:pt x="14043" y="3820"/>
                  <a:pt x="14043" y="4098"/>
                </a:cubicBezTo>
                <a:lnTo>
                  <a:pt x="14043" y="5456"/>
                </a:lnTo>
                <a:cubicBezTo>
                  <a:pt x="14043" y="5703"/>
                  <a:pt x="13827" y="5919"/>
                  <a:pt x="13580" y="5919"/>
                </a:cubicBezTo>
                <a:lnTo>
                  <a:pt x="11790" y="5919"/>
                </a:lnTo>
                <a:cubicBezTo>
                  <a:pt x="11512" y="5919"/>
                  <a:pt x="11512" y="6351"/>
                  <a:pt x="11790" y="6351"/>
                </a:cubicBezTo>
                <a:lnTo>
                  <a:pt x="13241" y="6351"/>
                </a:lnTo>
                <a:lnTo>
                  <a:pt x="13241" y="13233"/>
                </a:lnTo>
                <a:cubicBezTo>
                  <a:pt x="13241" y="13696"/>
                  <a:pt x="12839" y="14066"/>
                  <a:pt x="12407" y="14066"/>
                </a:cubicBezTo>
                <a:lnTo>
                  <a:pt x="8827" y="14066"/>
                </a:lnTo>
                <a:lnTo>
                  <a:pt x="8827" y="6351"/>
                </a:lnTo>
                <a:lnTo>
                  <a:pt x="10587" y="6351"/>
                </a:lnTo>
                <a:cubicBezTo>
                  <a:pt x="10864" y="6351"/>
                  <a:pt x="10864" y="5919"/>
                  <a:pt x="10587" y="5919"/>
                </a:cubicBezTo>
                <a:lnTo>
                  <a:pt x="8827" y="5919"/>
                </a:lnTo>
                <a:lnTo>
                  <a:pt x="8827" y="3604"/>
                </a:lnTo>
                <a:close/>
                <a:moveTo>
                  <a:pt x="3578" y="1"/>
                </a:moveTo>
                <a:cubicBezTo>
                  <a:pt x="2722" y="1"/>
                  <a:pt x="1914" y="690"/>
                  <a:pt x="1914" y="1660"/>
                </a:cubicBezTo>
                <a:cubicBezTo>
                  <a:pt x="1914" y="1799"/>
                  <a:pt x="2022" y="1868"/>
                  <a:pt x="2130" y="1868"/>
                </a:cubicBezTo>
                <a:cubicBezTo>
                  <a:pt x="2238" y="1868"/>
                  <a:pt x="2346" y="1799"/>
                  <a:pt x="2346" y="1660"/>
                </a:cubicBezTo>
                <a:cubicBezTo>
                  <a:pt x="2346" y="944"/>
                  <a:pt x="2931" y="439"/>
                  <a:pt x="3570" y="439"/>
                </a:cubicBezTo>
                <a:cubicBezTo>
                  <a:pt x="3812" y="439"/>
                  <a:pt x="4062" y="511"/>
                  <a:pt x="4291" y="672"/>
                </a:cubicBezTo>
                <a:cubicBezTo>
                  <a:pt x="4877" y="1104"/>
                  <a:pt x="5340" y="1691"/>
                  <a:pt x="5649" y="2401"/>
                </a:cubicBezTo>
                <a:lnTo>
                  <a:pt x="5649" y="2462"/>
                </a:lnTo>
                <a:lnTo>
                  <a:pt x="5649" y="3172"/>
                </a:lnTo>
                <a:lnTo>
                  <a:pt x="2346" y="3172"/>
                </a:lnTo>
                <a:lnTo>
                  <a:pt x="2346" y="2709"/>
                </a:lnTo>
                <a:cubicBezTo>
                  <a:pt x="2346" y="2570"/>
                  <a:pt x="2238" y="2501"/>
                  <a:pt x="2130" y="2501"/>
                </a:cubicBezTo>
                <a:cubicBezTo>
                  <a:pt x="2022" y="2501"/>
                  <a:pt x="1914" y="2570"/>
                  <a:pt x="1914" y="2709"/>
                </a:cubicBezTo>
                <a:lnTo>
                  <a:pt x="1914" y="3141"/>
                </a:lnTo>
                <a:lnTo>
                  <a:pt x="927" y="3141"/>
                </a:lnTo>
                <a:cubicBezTo>
                  <a:pt x="402" y="3141"/>
                  <a:pt x="1" y="3543"/>
                  <a:pt x="1" y="4036"/>
                </a:cubicBezTo>
                <a:lnTo>
                  <a:pt x="1" y="5425"/>
                </a:lnTo>
                <a:cubicBezTo>
                  <a:pt x="1" y="5888"/>
                  <a:pt x="371" y="6289"/>
                  <a:pt x="834" y="6320"/>
                </a:cubicBezTo>
                <a:lnTo>
                  <a:pt x="834" y="13233"/>
                </a:lnTo>
                <a:cubicBezTo>
                  <a:pt x="834" y="13912"/>
                  <a:pt x="1390" y="14468"/>
                  <a:pt x="2100" y="14468"/>
                </a:cubicBezTo>
                <a:lnTo>
                  <a:pt x="12407" y="14468"/>
                </a:lnTo>
                <a:cubicBezTo>
                  <a:pt x="13086" y="14468"/>
                  <a:pt x="13673" y="13912"/>
                  <a:pt x="13673" y="13233"/>
                </a:cubicBezTo>
                <a:lnTo>
                  <a:pt x="13673" y="6320"/>
                </a:lnTo>
                <a:cubicBezTo>
                  <a:pt x="14136" y="6289"/>
                  <a:pt x="14475" y="5919"/>
                  <a:pt x="14506" y="5425"/>
                </a:cubicBezTo>
                <a:lnTo>
                  <a:pt x="14506" y="4067"/>
                </a:lnTo>
                <a:cubicBezTo>
                  <a:pt x="14506" y="3573"/>
                  <a:pt x="14074" y="3172"/>
                  <a:pt x="13580" y="3172"/>
                </a:cubicBezTo>
                <a:lnTo>
                  <a:pt x="12562" y="3172"/>
                </a:lnTo>
                <a:lnTo>
                  <a:pt x="12562" y="1660"/>
                </a:lnTo>
                <a:cubicBezTo>
                  <a:pt x="12562" y="690"/>
                  <a:pt x="11754" y="1"/>
                  <a:pt x="10898" y="1"/>
                </a:cubicBezTo>
                <a:cubicBezTo>
                  <a:pt x="10582" y="1"/>
                  <a:pt x="10260" y="94"/>
                  <a:pt x="9969" y="302"/>
                </a:cubicBezTo>
                <a:cubicBezTo>
                  <a:pt x="9383" y="703"/>
                  <a:pt x="8920" y="1259"/>
                  <a:pt x="8611" y="1876"/>
                </a:cubicBezTo>
                <a:cubicBezTo>
                  <a:pt x="8457" y="1753"/>
                  <a:pt x="8272" y="1660"/>
                  <a:pt x="8056" y="1660"/>
                </a:cubicBezTo>
                <a:lnTo>
                  <a:pt x="6451" y="1660"/>
                </a:lnTo>
                <a:cubicBezTo>
                  <a:pt x="6235" y="1660"/>
                  <a:pt x="6019" y="1753"/>
                  <a:pt x="5865" y="1907"/>
                </a:cubicBezTo>
                <a:cubicBezTo>
                  <a:pt x="5556" y="1259"/>
                  <a:pt x="5093" y="734"/>
                  <a:pt x="4507" y="302"/>
                </a:cubicBezTo>
                <a:cubicBezTo>
                  <a:pt x="4216" y="94"/>
                  <a:pt x="3894" y="1"/>
                  <a:pt x="357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nvGrpSpPr>
          <p:cNvPr id="12490" name="Google Shape;12490;p23"/>
          <p:cNvGrpSpPr/>
          <p:nvPr/>
        </p:nvGrpSpPr>
        <p:grpSpPr>
          <a:xfrm>
            <a:off x="3337051" y="3102015"/>
            <a:ext cx="481467" cy="483800"/>
            <a:chOff x="6250850" y="3021124"/>
            <a:chExt cx="361100" cy="362850"/>
          </a:xfrm>
        </p:grpSpPr>
        <p:sp>
          <p:nvSpPr>
            <p:cNvPr id="12491" name="Google Shape;12491;p23"/>
            <p:cNvSpPr/>
            <p:nvPr/>
          </p:nvSpPr>
          <p:spPr>
            <a:xfrm>
              <a:off x="6384738" y="3021124"/>
              <a:ext cx="93325" cy="26750"/>
            </a:xfrm>
            <a:custGeom>
              <a:avLst/>
              <a:gdLst/>
              <a:ahLst/>
              <a:cxnLst/>
              <a:rect l="l" t="t" r="r" b="b"/>
              <a:pathLst>
                <a:path w="3733" h="1070" extrusionOk="0">
                  <a:moveTo>
                    <a:pt x="1867" y="1"/>
                  </a:moveTo>
                  <a:cubicBezTo>
                    <a:pt x="1246" y="1"/>
                    <a:pt x="621" y="240"/>
                    <a:pt x="143" y="718"/>
                  </a:cubicBezTo>
                  <a:cubicBezTo>
                    <a:pt x="1" y="860"/>
                    <a:pt x="149" y="1057"/>
                    <a:pt x="310" y="1057"/>
                  </a:cubicBezTo>
                  <a:cubicBezTo>
                    <a:pt x="359" y="1057"/>
                    <a:pt x="408" y="1039"/>
                    <a:pt x="451" y="996"/>
                  </a:cubicBezTo>
                  <a:cubicBezTo>
                    <a:pt x="837" y="610"/>
                    <a:pt x="1346" y="417"/>
                    <a:pt x="1860" y="417"/>
                  </a:cubicBezTo>
                  <a:cubicBezTo>
                    <a:pt x="2373" y="417"/>
                    <a:pt x="2890" y="610"/>
                    <a:pt x="3291" y="996"/>
                  </a:cubicBezTo>
                  <a:cubicBezTo>
                    <a:pt x="3336" y="1048"/>
                    <a:pt x="3388" y="1070"/>
                    <a:pt x="3438" y="1070"/>
                  </a:cubicBezTo>
                  <a:cubicBezTo>
                    <a:pt x="3595" y="1070"/>
                    <a:pt x="3732" y="858"/>
                    <a:pt x="3568" y="718"/>
                  </a:cubicBezTo>
                  <a:cubicBezTo>
                    <a:pt x="3106" y="240"/>
                    <a:pt x="2488" y="1"/>
                    <a:pt x="186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nvGrpSpPr>
            <p:cNvPr id="12492" name="Google Shape;12492;p23"/>
            <p:cNvGrpSpPr/>
            <p:nvPr/>
          </p:nvGrpSpPr>
          <p:grpSpPr>
            <a:xfrm>
              <a:off x="6250850" y="3042349"/>
              <a:ext cx="361100" cy="341625"/>
              <a:chOff x="6250850" y="3035125"/>
              <a:chExt cx="361100" cy="341625"/>
            </a:xfrm>
          </p:grpSpPr>
          <p:sp>
            <p:nvSpPr>
              <p:cNvPr id="12493" name="Google Shape;12493;p23"/>
              <p:cNvSpPr/>
              <p:nvPr/>
            </p:nvSpPr>
            <p:spPr>
              <a:xfrm>
                <a:off x="6407075" y="3115350"/>
                <a:ext cx="52125" cy="97825"/>
              </a:xfrm>
              <a:custGeom>
                <a:avLst/>
                <a:gdLst/>
                <a:ahLst/>
                <a:cxnLst/>
                <a:rect l="l" t="t" r="r" b="b"/>
                <a:pathLst>
                  <a:path w="2085" h="3913" extrusionOk="0">
                    <a:moveTo>
                      <a:pt x="989" y="1"/>
                    </a:moveTo>
                    <a:cubicBezTo>
                      <a:pt x="888" y="1"/>
                      <a:pt x="788" y="70"/>
                      <a:pt x="788" y="209"/>
                    </a:cubicBezTo>
                    <a:lnTo>
                      <a:pt x="788" y="580"/>
                    </a:lnTo>
                    <a:lnTo>
                      <a:pt x="695" y="580"/>
                    </a:lnTo>
                    <a:cubicBezTo>
                      <a:pt x="232" y="734"/>
                      <a:pt x="16" y="1259"/>
                      <a:pt x="232" y="1691"/>
                    </a:cubicBezTo>
                    <a:cubicBezTo>
                      <a:pt x="325" y="1876"/>
                      <a:pt x="510" y="1999"/>
                      <a:pt x="726" y="2030"/>
                    </a:cubicBezTo>
                    <a:cubicBezTo>
                      <a:pt x="911" y="2061"/>
                      <a:pt x="1097" y="2092"/>
                      <a:pt x="1282" y="2184"/>
                    </a:cubicBezTo>
                    <a:cubicBezTo>
                      <a:pt x="1467" y="2246"/>
                      <a:pt x="1559" y="2493"/>
                      <a:pt x="1467" y="2678"/>
                    </a:cubicBezTo>
                    <a:cubicBezTo>
                      <a:pt x="1384" y="2872"/>
                      <a:pt x="1201" y="2991"/>
                      <a:pt x="1008" y="2991"/>
                    </a:cubicBezTo>
                    <a:cubicBezTo>
                      <a:pt x="986" y="2991"/>
                      <a:pt x="964" y="2990"/>
                      <a:pt x="942" y="2987"/>
                    </a:cubicBezTo>
                    <a:cubicBezTo>
                      <a:pt x="695" y="2956"/>
                      <a:pt x="479" y="2740"/>
                      <a:pt x="418" y="2493"/>
                    </a:cubicBezTo>
                    <a:cubicBezTo>
                      <a:pt x="418" y="2370"/>
                      <a:pt x="310" y="2308"/>
                      <a:pt x="205" y="2308"/>
                    </a:cubicBezTo>
                    <a:cubicBezTo>
                      <a:pt x="101" y="2308"/>
                      <a:pt x="1" y="2370"/>
                      <a:pt x="16" y="2493"/>
                    </a:cubicBezTo>
                    <a:cubicBezTo>
                      <a:pt x="16" y="2771"/>
                      <a:pt x="171" y="3048"/>
                      <a:pt x="387" y="3203"/>
                    </a:cubicBezTo>
                    <a:cubicBezTo>
                      <a:pt x="510" y="3295"/>
                      <a:pt x="634" y="3357"/>
                      <a:pt x="788" y="3388"/>
                    </a:cubicBezTo>
                    <a:lnTo>
                      <a:pt x="788" y="3697"/>
                    </a:lnTo>
                    <a:cubicBezTo>
                      <a:pt x="788" y="3820"/>
                      <a:pt x="880" y="3913"/>
                      <a:pt x="973" y="3913"/>
                    </a:cubicBezTo>
                    <a:lnTo>
                      <a:pt x="1004" y="3882"/>
                    </a:lnTo>
                    <a:cubicBezTo>
                      <a:pt x="1097" y="3882"/>
                      <a:pt x="1189" y="3789"/>
                      <a:pt x="1189" y="3697"/>
                    </a:cubicBezTo>
                    <a:lnTo>
                      <a:pt x="1189" y="3357"/>
                    </a:lnTo>
                    <a:cubicBezTo>
                      <a:pt x="1436" y="3326"/>
                      <a:pt x="1652" y="3172"/>
                      <a:pt x="1775" y="2956"/>
                    </a:cubicBezTo>
                    <a:cubicBezTo>
                      <a:pt x="2084" y="2524"/>
                      <a:pt x="1868" y="1907"/>
                      <a:pt x="1374" y="1721"/>
                    </a:cubicBezTo>
                    <a:cubicBezTo>
                      <a:pt x="1097" y="1629"/>
                      <a:pt x="479" y="1691"/>
                      <a:pt x="603" y="1228"/>
                    </a:cubicBezTo>
                    <a:cubicBezTo>
                      <a:pt x="646" y="1040"/>
                      <a:pt x="791" y="960"/>
                      <a:pt x="948" y="960"/>
                    </a:cubicBezTo>
                    <a:cubicBezTo>
                      <a:pt x="1127" y="960"/>
                      <a:pt x="1323" y="1063"/>
                      <a:pt x="1405" y="1228"/>
                    </a:cubicBezTo>
                    <a:cubicBezTo>
                      <a:pt x="1453" y="1305"/>
                      <a:pt x="1523" y="1337"/>
                      <a:pt x="1590" y="1337"/>
                    </a:cubicBezTo>
                    <a:cubicBezTo>
                      <a:pt x="1740" y="1337"/>
                      <a:pt x="1882" y="1181"/>
                      <a:pt x="1775" y="1012"/>
                    </a:cubicBezTo>
                    <a:cubicBezTo>
                      <a:pt x="1683" y="765"/>
                      <a:pt x="1467" y="610"/>
                      <a:pt x="1189" y="580"/>
                    </a:cubicBezTo>
                    <a:lnTo>
                      <a:pt x="1189" y="209"/>
                    </a:lnTo>
                    <a:cubicBezTo>
                      <a:pt x="1189" y="70"/>
                      <a:pt x="1089" y="1"/>
                      <a:pt x="98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94" name="Google Shape;12494;p23"/>
              <p:cNvSpPr/>
              <p:nvPr/>
            </p:nvSpPr>
            <p:spPr>
              <a:xfrm>
                <a:off x="6407925" y="3055175"/>
                <a:ext cx="45075" cy="17000"/>
              </a:xfrm>
              <a:custGeom>
                <a:avLst/>
                <a:gdLst/>
                <a:ahLst/>
                <a:cxnLst/>
                <a:rect l="l" t="t" r="r" b="b"/>
                <a:pathLst>
                  <a:path w="1803" h="680" extrusionOk="0">
                    <a:moveTo>
                      <a:pt x="924" y="1"/>
                    </a:moveTo>
                    <a:cubicBezTo>
                      <a:pt x="654" y="1"/>
                      <a:pt x="384" y="101"/>
                      <a:pt x="168" y="302"/>
                    </a:cubicBezTo>
                    <a:cubicBezTo>
                      <a:pt x="1" y="445"/>
                      <a:pt x="165" y="680"/>
                      <a:pt x="334" y="680"/>
                    </a:cubicBezTo>
                    <a:cubicBezTo>
                      <a:pt x="384" y="680"/>
                      <a:pt x="434" y="659"/>
                      <a:pt x="476" y="610"/>
                    </a:cubicBezTo>
                    <a:cubicBezTo>
                      <a:pt x="600" y="487"/>
                      <a:pt x="762" y="425"/>
                      <a:pt x="924" y="425"/>
                    </a:cubicBezTo>
                    <a:cubicBezTo>
                      <a:pt x="1086" y="425"/>
                      <a:pt x="1248" y="487"/>
                      <a:pt x="1371" y="610"/>
                    </a:cubicBezTo>
                    <a:cubicBezTo>
                      <a:pt x="1409" y="642"/>
                      <a:pt x="1450" y="655"/>
                      <a:pt x="1491" y="655"/>
                    </a:cubicBezTo>
                    <a:cubicBezTo>
                      <a:pt x="1652" y="655"/>
                      <a:pt x="1803" y="449"/>
                      <a:pt x="1680" y="302"/>
                    </a:cubicBezTo>
                    <a:cubicBezTo>
                      <a:pt x="1464" y="101"/>
                      <a:pt x="1194" y="1"/>
                      <a:pt x="92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95" name="Google Shape;12495;p23"/>
              <p:cNvSpPr/>
              <p:nvPr/>
            </p:nvSpPr>
            <p:spPr>
              <a:xfrm>
                <a:off x="6396975" y="3035125"/>
                <a:ext cx="67625" cy="21425"/>
              </a:xfrm>
              <a:custGeom>
                <a:avLst/>
                <a:gdLst/>
                <a:ahLst/>
                <a:cxnLst/>
                <a:rect l="l" t="t" r="r" b="b"/>
                <a:pathLst>
                  <a:path w="2705" h="857" extrusionOk="0">
                    <a:moveTo>
                      <a:pt x="1362" y="0"/>
                    </a:moveTo>
                    <a:cubicBezTo>
                      <a:pt x="922" y="0"/>
                      <a:pt x="482" y="162"/>
                      <a:pt x="143" y="486"/>
                    </a:cubicBezTo>
                    <a:cubicBezTo>
                      <a:pt x="0" y="653"/>
                      <a:pt x="150" y="856"/>
                      <a:pt x="311" y="856"/>
                    </a:cubicBezTo>
                    <a:cubicBezTo>
                      <a:pt x="360" y="856"/>
                      <a:pt x="409" y="838"/>
                      <a:pt x="451" y="795"/>
                    </a:cubicBezTo>
                    <a:cubicBezTo>
                      <a:pt x="698" y="548"/>
                      <a:pt x="1030" y="425"/>
                      <a:pt x="1362" y="425"/>
                    </a:cubicBezTo>
                    <a:cubicBezTo>
                      <a:pt x="1693" y="425"/>
                      <a:pt x="2025" y="548"/>
                      <a:pt x="2272" y="795"/>
                    </a:cubicBezTo>
                    <a:cubicBezTo>
                      <a:pt x="2334" y="826"/>
                      <a:pt x="2365" y="857"/>
                      <a:pt x="2426" y="857"/>
                    </a:cubicBezTo>
                    <a:cubicBezTo>
                      <a:pt x="2612" y="857"/>
                      <a:pt x="2704" y="641"/>
                      <a:pt x="2581" y="486"/>
                    </a:cubicBezTo>
                    <a:cubicBezTo>
                      <a:pt x="2241" y="162"/>
                      <a:pt x="1801" y="0"/>
                      <a:pt x="136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96" name="Google Shape;12496;p23"/>
              <p:cNvSpPr/>
              <p:nvPr/>
            </p:nvSpPr>
            <p:spPr>
              <a:xfrm>
                <a:off x="6250850" y="3081825"/>
                <a:ext cx="361100" cy="294925"/>
              </a:xfrm>
              <a:custGeom>
                <a:avLst/>
                <a:gdLst/>
                <a:ahLst/>
                <a:cxnLst/>
                <a:rect l="l" t="t" r="r" b="b"/>
                <a:pathLst>
                  <a:path w="14444" h="11797" extrusionOk="0">
                    <a:moveTo>
                      <a:pt x="3982" y="3093"/>
                    </a:moveTo>
                    <a:lnTo>
                      <a:pt x="3982" y="3278"/>
                    </a:lnTo>
                    <a:lnTo>
                      <a:pt x="3982" y="3587"/>
                    </a:lnTo>
                    <a:lnTo>
                      <a:pt x="1605" y="3587"/>
                    </a:lnTo>
                    <a:cubicBezTo>
                      <a:pt x="1482" y="3587"/>
                      <a:pt x="1389" y="3680"/>
                      <a:pt x="1389" y="3803"/>
                    </a:cubicBezTo>
                    <a:lnTo>
                      <a:pt x="1389" y="4914"/>
                    </a:lnTo>
                    <a:cubicBezTo>
                      <a:pt x="1389" y="5053"/>
                      <a:pt x="1497" y="5122"/>
                      <a:pt x="1605" y="5122"/>
                    </a:cubicBezTo>
                    <a:cubicBezTo>
                      <a:pt x="1713" y="5122"/>
                      <a:pt x="1821" y="5053"/>
                      <a:pt x="1821" y="4914"/>
                    </a:cubicBezTo>
                    <a:lnTo>
                      <a:pt x="1821" y="4019"/>
                    </a:lnTo>
                    <a:lnTo>
                      <a:pt x="4043" y="4019"/>
                    </a:lnTo>
                    <a:cubicBezTo>
                      <a:pt x="4429" y="5701"/>
                      <a:pt x="5826" y="6542"/>
                      <a:pt x="7222" y="6542"/>
                    </a:cubicBezTo>
                    <a:cubicBezTo>
                      <a:pt x="8619" y="6542"/>
                      <a:pt x="10015" y="5701"/>
                      <a:pt x="10401" y="4019"/>
                    </a:cubicBezTo>
                    <a:lnTo>
                      <a:pt x="12623" y="4019"/>
                    </a:lnTo>
                    <a:lnTo>
                      <a:pt x="12623" y="9975"/>
                    </a:lnTo>
                    <a:lnTo>
                      <a:pt x="1790" y="9975"/>
                    </a:lnTo>
                    <a:lnTo>
                      <a:pt x="1790" y="6087"/>
                    </a:lnTo>
                    <a:cubicBezTo>
                      <a:pt x="1790" y="5933"/>
                      <a:pt x="1682" y="5855"/>
                      <a:pt x="1574" y="5855"/>
                    </a:cubicBezTo>
                    <a:cubicBezTo>
                      <a:pt x="1466" y="5855"/>
                      <a:pt x="1358" y="5933"/>
                      <a:pt x="1358" y="6087"/>
                    </a:cubicBezTo>
                    <a:lnTo>
                      <a:pt x="1358" y="9975"/>
                    </a:lnTo>
                    <a:lnTo>
                      <a:pt x="957" y="9975"/>
                    </a:lnTo>
                    <a:lnTo>
                      <a:pt x="957" y="3803"/>
                    </a:lnTo>
                    <a:cubicBezTo>
                      <a:pt x="957" y="3402"/>
                      <a:pt x="1266" y="3093"/>
                      <a:pt x="1667" y="3093"/>
                    </a:cubicBezTo>
                    <a:close/>
                    <a:moveTo>
                      <a:pt x="10463" y="3062"/>
                    </a:moveTo>
                    <a:lnTo>
                      <a:pt x="12746" y="3093"/>
                    </a:lnTo>
                    <a:cubicBezTo>
                      <a:pt x="13148" y="3093"/>
                      <a:pt x="13487" y="3402"/>
                      <a:pt x="13487" y="3803"/>
                    </a:cubicBezTo>
                    <a:lnTo>
                      <a:pt x="13487" y="9975"/>
                    </a:lnTo>
                    <a:lnTo>
                      <a:pt x="13055" y="9975"/>
                    </a:lnTo>
                    <a:lnTo>
                      <a:pt x="13055" y="3803"/>
                    </a:lnTo>
                    <a:cubicBezTo>
                      <a:pt x="13055" y="3680"/>
                      <a:pt x="12962" y="3587"/>
                      <a:pt x="12839" y="3587"/>
                    </a:cubicBezTo>
                    <a:lnTo>
                      <a:pt x="10463" y="3587"/>
                    </a:lnTo>
                    <a:lnTo>
                      <a:pt x="10463" y="3278"/>
                    </a:lnTo>
                    <a:lnTo>
                      <a:pt x="10463" y="3062"/>
                    </a:lnTo>
                    <a:close/>
                    <a:moveTo>
                      <a:pt x="7932" y="10408"/>
                    </a:moveTo>
                    <a:cubicBezTo>
                      <a:pt x="7932" y="10531"/>
                      <a:pt x="7808" y="10654"/>
                      <a:pt x="7654" y="10654"/>
                    </a:cubicBezTo>
                    <a:lnTo>
                      <a:pt x="6759" y="10654"/>
                    </a:lnTo>
                    <a:cubicBezTo>
                      <a:pt x="6605" y="10654"/>
                      <a:pt x="6481" y="10531"/>
                      <a:pt x="6481" y="10408"/>
                    </a:cubicBezTo>
                    <a:close/>
                    <a:moveTo>
                      <a:pt x="7236" y="1"/>
                    </a:moveTo>
                    <a:cubicBezTo>
                      <a:pt x="5729" y="1"/>
                      <a:pt x="4310" y="1066"/>
                      <a:pt x="4012" y="2692"/>
                    </a:cubicBezTo>
                    <a:lnTo>
                      <a:pt x="1667" y="2692"/>
                    </a:lnTo>
                    <a:cubicBezTo>
                      <a:pt x="1019" y="2692"/>
                      <a:pt x="494" y="3186"/>
                      <a:pt x="494" y="3834"/>
                    </a:cubicBezTo>
                    <a:lnTo>
                      <a:pt x="494" y="10006"/>
                    </a:lnTo>
                    <a:lnTo>
                      <a:pt x="216" y="10006"/>
                    </a:lnTo>
                    <a:cubicBezTo>
                      <a:pt x="93" y="10006"/>
                      <a:pt x="0" y="10099"/>
                      <a:pt x="0" y="10222"/>
                    </a:cubicBezTo>
                    <a:lnTo>
                      <a:pt x="0" y="10747"/>
                    </a:lnTo>
                    <a:cubicBezTo>
                      <a:pt x="0" y="11303"/>
                      <a:pt x="463" y="11796"/>
                      <a:pt x="1050" y="11796"/>
                    </a:cubicBezTo>
                    <a:lnTo>
                      <a:pt x="11388" y="11796"/>
                    </a:lnTo>
                    <a:cubicBezTo>
                      <a:pt x="11666" y="11796"/>
                      <a:pt x="11666" y="11364"/>
                      <a:pt x="11388" y="11364"/>
                    </a:cubicBezTo>
                    <a:lnTo>
                      <a:pt x="1019" y="11364"/>
                    </a:lnTo>
                    <a:cubicBezTo>
                      <a:pt x="679" y="11364"/>
                      <a:pt x="402" y="11087"/>
                      <a:pt x="402" y="10747"/>
                    </a:cubicBezTo>
                    <a:lnTo>
                      <a:pt x="402" y="10408"/>
                    </a:lnTo>
                    <a:lnTo>
                      <a:pt x="6080" y="10408"/>
                    </a:lnTo>
                    <a:cubicBezTo>
                      <a:pt x="6080" y="10778"/>
                      <a:pt x="6389" y="11087"/>
                      <a:pt x="6759" y="11087"/>
                    </a:cubicBezTo>
                    <a:lnTo>
                      <a:pt x="7654" y="11087"/>
                    </a:lnTo>
                    <a:cubicBezTo>
                      <a:pt x="8024" y="11087"/>
                      <a:pt x="8333" y="10778"/>
                      <a:pt x="8333" y="10408"/>
                    </a:cubicBezTo>
                    <a:lnTo>
                      <a:pt x="14012" y="10408"/>
                    </a:lnTo>
                    <a:lnTo>
                      <a:pt x="14012" y="10685"/>
                    </a:lnTo>
                    <a:cubicBezTo>
                      <a:pt x="14043" y="11056"/>
                      <a:pt x="13734" y="11333"/>
                      <a:pt x="13394" y="11333"/>
                    </a:cubicBezTo>
                    <a:lnTo>
                      <a:pt x="12623" y="11333"/>
                    </a:lnTo>
                    <a:cubicBezTo>
                      <a:pt x="12355" y="11333"/>
                      <a:pt x="12345" y="11736"/>
                      <a:pt x="12595" y="11736"/>
                    </a:cubicBezTo>
                    <a:cubicBezTo>
                      <a:pt x="12604" y="11736"/>
                      <a:pt x="12613" y="11736"/>
                      <a:pt x="12623" y="11735"/>
                    </a:cubicBezTo>
                    <a:lnTo>
                      <a:pt x="13394" y="11735"/>
                    </a:lnTo>
                    <a:cubicBezTo>
                      <a:pt x="13412" y="11736"/>
                      <a:pt x="13429" y="11736"/>
                      <a:pt x="13446" y="11736"/>
                    </a:cubicBezTo>
                    <a:cubicBezTo>
                      <a:pt x="14008" y="11736"/>
                      <a:pt x="14444" y="11254"/>
                      <a:pt x="14444" y="10685"/>
                    </a:cubicBezTo>
                    <a:lnTo>
                      <a:pt x="14444" y="10192"/>
                    </a:lnTo>
                    <a:cubicBezTo>
                      <a:pt x="14444" y="10068"/>
                      <a:pt x="14351" y="9975"/>
                      <a:pt x="14228" y="9975"/>
                    </a:cubicBezTo>
                    <a:lnTo>
                      <a:pt x="13888" y="9975"/>
                    </a:lnTo>
                    <a:lnTo>
                      <a:pt x="13888" y="3803"/>
                    </a:lnTo>
                    <a:cubicBezTo>
                      <a:pt x="13888" y="3155"/>
                      <a:pt x="13394" y="2630"/>
                      <a:pt x="12746" y="2630"/>
                    </a:cubicBezTo>
                    <a:lnTo>
                      <a:pt x="10401" y="2630"/>
                    </a:lnTo>
                    <a:cubicBezTo>
                      <a:pt x="10308" y="2167"/>
                      <a:pt x="10123" y="1735"/>
                      <a:pt x="9845" y="1365"/>
                    </a:cubicBezTo>
                    <a:cubicBezTo>
                      <a:pt x="9791" y="1293"/>
                      <a:pt x="9724" y="1263"/>
                      <a:pt x="9659" y="1263"/>
                    </a:cubicBezTo>
                    <a:cubicBezTo>
                      <a:pt x="9504" y="1263"/>
                      <a:pt x="9366" y="1437"/>
                      <a:pt x="9475" y="1612"/>
                    </a:cubicBezTo>
                    <a:cubicBezTo>
                      <a:pt x="9845" y="2075"/>
                      <a:pt x="10031" y="2661"/>
                      <a:pt x="10031" y="3278"/>
                    </a:cubicBezTo>
                    <a:cubicBezTo>
                      <a:pt x="10031" y="5030"/>
                      <a:pt x="8605" y="6093"/>
                      <a:pt x="7164" y="6093"/>
                    </a:cubicBezTo>
                    <a:cubicBezTo>
                      <a:pt x="6244" y="6093"/>
                      <a:pt x="5318" y="5660"/>
                      <a:pt x="4753" y="4698"/>
                    </a:cubicBezTo>
                    <a:cubicBezTo>
                      <a:pt x="3573" y="2665"/>
                      <a:pt x="5191" y="427"/>
                      <a:pt x="7181" y="427"/>
                    </a:cubicBezTo>
                    <a:cubicBezTo>
                      <a:pt x="7638" y="427"/>
                      <a:pt x="8114" y="545"/>
                      <a:pt x="8580" y="810"/>
                    </a:cubicBezTo>
                    <a:cubicBezTo>
                      <a:pt x="8619" y="827"/>
                      <a:pt x="8656" y="834"/>
                      <a:pt x="8691" y="834"/>
                    </a:cubicBezTo>
                    <a:cubicBezTo>
                      <a:pt x="8908" y="834"/>
                      <a:pt x="9035" y="541"/>
                      <a:pt x="8796" y="408"/>
                    </a:cubicBezTo>
                    <a:cubicBezTo>
                      <a:pt x="8294" y="130"/>
                      <a:pt x="7760" y="1"/>
                      <a:pt x="723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97" name="Google Shape;12497;p23"/>
              <p:cNvSpPr/>
              <p:nvPr/>
            </p:nvSpPr>
            <p:spPr>
              <a:xfrm>
                <a:off x="6426000" y="3259050"/>
                <a:ext cx="10825" cy="58275"/>
              </a:xfrm>
              <a:custGeom>
                <a:avLst/>
                <a:gdLst/>
                <a:ahLst/>
                <a:cxnLst/>
                <a:rect l="l" t="t" r="r" b="b"/>
                <a:pathLst>
                  <a:path w="433" h="2331" extrusionOk="0">
                    <a:moveTo>
                      <a:pt x="201" y="1"/>
                    </a:moveTo>
                    <a:cubicBezTo>
                      <a:pt x="100" y="1"/>
                      <a:pt x="0" y="78"/>
                      <a:pt x="0" y="232"/>
                    </a:cubicBezTo>
                    <a:lnTo>
                      <a:pt x="0" y="2115"/>
                    </a:lnTo>
                    <a:cubicBezTo>
                      <a:pt x="0" y="2238"/>
                      <a:pt x="93" y="2331"/>
                      <a:pt x="216" y="2331"/>
                    </a:cubicBezTo>
                    <a:lnTo>
                      <a:pt x="216" y="2300"/>
                    </a:lnTo>
                    <a:cubicBezTo>
                      <a:pt x="309" y="2300"/>
                      <a:pt x="432" y="2208"/>
                      <a:pt x="401" y="2084"/>
                    </a:cubicBezTo>
                    <a:lnTo>
                      <a:pt x="401" y="232"/>
                    </a:lnTo>
                    <a:cubicBezTo>
                      <a:pt x="401" y="78"/>
                      <a:pt x="301" y="1"/>
                      <a:pt x="20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98" name="Google Shape;12498;p23"/>
              <p:cNvSpPr/>
              <p:nvPr/>
            </p:nvSpPr>
            <p:spPr>
              <a:xfrm>
                <a:off x="6449900" y="3255000"/>
                <a:ext cx="10825" cy="36875"/>
              </a:xfrm>
              <a:custGeom>
                <a:avLst/>
                <a:gdLst/>
                <a:ahLst/>
                <a:cxnLst/>
                <a:rect l="l" t="t" r="r" b="b"/>
                <a:pathLst>
                  <a:path w="433" h="1475" extrusionOk="0">
                    <a:moveTo>
                      <a:pt x="217" y="1"/>
                    </a:moveTo>
                    <a:cubicBezTo>
                      <a:pt x="109" y="1"/>
                      <a:pt x="1" y="70"/>
                      <a:pt x="1" y="209"/>
                    </a:cubicBezTo>
                    <a:lnTo>
                      <a:pt x="1" y="1258"/>
                    </a:lnTo>
                    <a:cubicBezTo>
                      <a:pt x="1" y="1382"/>
                      <a:pt x="93" y="1475"/>
                      <a:pt x="217" y="1475"/>
                    </a:cubicBezTo>
                    <a:cubicBezTo>
                      <a:pt x="340" y="1475"/>
                      <a:pt x="433" y="1382"/>
                      <a:pt x="433" y="1258"/>
                    </a:cubicBezTo>
                    <a:lnTo>
                      <a:pt x="433" y="209"/>
                    </a:lnTo>
                    <a:cubicBezTo>
                      <a:pt x="433" y="70"/>
                      <a:pt x="325" y="1"/>
                      <a:pt x="21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499" name="Google Shape;12499;p23"/>
              <p:cNvSpPr/>
              <p:nvPr/>
            </p:nvSpPr>
            <p:spPr>
              <a:xfrm>
                <a:off x="6402075" y="3255000"/>
                <a:ext cx="10050" cy="36875"/>
              </a:xfrm>
              <a:custGeom>
                <a:avLst/>
                <a:gdLst/>
                <a:ahLst/>
                <a:cxnLst/>
                <a:rect l="l" t="t" r="r" b="b"/>
                <a:pathLst>
                  <a:path w="402" h="1475" extrusionOk="0">
                    <a:moveTo>
                      <a:pt x="201" y="1"/>
                    </a:moveTo>
                    <a:cubicBezTo>
                      <a:pt x="101" y="1"/>
                      <a:pt x="0" y="70"/>
                      <a:pt x="0" y="209"/>
                    </a:cubicBezTo>
                    <a:lnTo>
                      <a:pt x="0" y="1258"/>
                    </a:lnTo>
                    <a:cubicBezTo>
                      <a:pt x="0" y="1382"/>
                      <a:pt x="93" y="1475"/>
                      <a:pt x="185" y="1475"/>
                    </a:cubicBezTo>
                    <a:cubicBezTo>
                      <a:pt x="309" y="1475"/>
                      <a:pt x="402" y="1382"/>
                      <a:pt x="402" y="1258"/>
                    </a:cubicBezTo>
                    <a:lnTo>
                      <a:pt x="402" y="209"/>
                    </a:lnTo>
                    <a:cubicBezTo>
                      <a:pt x="402" y="70"/>
                      <a:pt x="301" y="1"/>
                      <a:pt x="20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grpSp>
        <p:nvGrpSpPr>
          <p:cNvPr id="12500" name="Google Shape;12500;p23"/>
          <p:cNvGrpSpPr/>
          <p:nvPr/>
        </p:nvGrpSpPr>
        <p:grpSpPr>
          <a:xfrm>
            <a:off x="2359426" y="3143815"/>
            <a:ext cx="482533" cy="400200"/>
            <a:chOff x="5505525" y="3044950"/>
            <a:chExt cx="361900" cy="300150"/>
          </a:xfrm>
        </p:grpSpPr>
        <p:sp>
          <p:nvSpPr>
            <p:cNvPr id="12501" name="Google Shape;12501;p23"/>
            <p:cNvSpPr/>
            <p:nvPr/>
          </p:nvSpPr>
          <p:spPr>
            <a:xfrm>
              <a:off x="5505525" y="3044950"/>
              <a:ext cx="361900" cy="300150"/>
            </a:xfrm>
            <a:custGeom>
              <a:avLst/>
              <a:gdLst/>
              <a:ahLst/>
              <a:cxnLst/>
              <a:rect l="l" t="t" r="r" b="b"/>
              <a:pathLst>
                <a:path w="14476" h="12006" extrusionOk="0">
                  <a:moveTo>
                    <a:pt x="12994" y="402"/>
                  </a:moveTo>
                  <a:cubicBezTo>
                    <a:pt x="13580" y="402"/>
                    <a:pt x="14074" y="896"/>
                    <a:pt x="14074" y="1482"/>
                  </a:cubicBezTo>
                  <a:lnTo>
                    <a:pt x="14074" y="2254"/>
                  </a:lnTo>
                  <a:lnTo>
                    <a:pt x="13055" y="2254"/>
                  </a:lnTo>
                  <a:cubicBezTo>
                    <a:pt x="12809" y="2285"/>
                    <a:pt x="12809" y="2624"/>
                    <a:pt x="13055" y="2655"/>
                  </a:cubicBezTo>
                  <a:lnTo>
                    <a:pt x="14074" y="2655"/>
                  </a:lnTo>
                  <a:lnTo>
                    <a:pt x="14074" y="3210"/>
                  </a:lnTo>
                  <a:lnTo>
                    <a:pt x="7562" y="3210"/>
                  </a:lnTo>
                  <a:lnTo>
                    <a:pt x="8087" y="2655"/>
                  </a:lnTo>
                  <a:lnTo>
                    <a:pt x="11759" y="2655"/>
                  </a:lnTo>
                  <a:cubicBezTo>
                    <a:pt x="12006" y="2624"/>
                    <a:pt x="12006" y="2285"/>
                    <a:pt x="11759" y="2254"/>
                  </a:cubicBezTo>
                  <a:lnTo>
                    <a:pt x="433" y="2254"/>
                  </a:lnTo>
                  <a:lnTo>
                    <a:pt x="433" y="1482"/>
                  </a:lnTo>
                  <a:cubicBezTo>
                    <a:pt x="433" y="896"/>
                    <a:pt x="896" y="402"/>
                    <a:pt x="1482" y="402"/>
                  </a:cubicBezTo>
                  <a:close/>
                  <a:moveTo>
                    <a:pt x="3889" y="2655"/>
                  </a:moveTo>
                  <a:lnTo>
                    <a:pt x="3118" y="3426"/>
                  </a:lnTo>
                  <a:cubicBezTo>
                    <a:pt x="2871" y="3704"/>
                    <a:pt x="2501" y="3858"/>
                    <a:pt x="2130" y="3858"/>
                  </a:cubicBezTo>
                  <a:lnTo>
                    <a:pt x="433" y="3828"/>
                  </a:lnTo>
                  <a:lnTo>
                    <a:pt x="433" y="2655"/>
                  </a:lnTo>
                  <a:close/>
                  <a:moveTo>
                    <a:pt x="7500" y="2655"/>
                  </a:moveTo>
                  <a:lnTo>
                    <a:pt x="6729" y="3426"/>
                  </a:lnTo>
                  <a:cubicBezTo>
                    <a:pt x="6451" y="3704"/>
                    <a:pt x="6111" y="3858"/>
                    <a:pt x="5741" y="3858"/>
                  </a:cubicBezTo>
                  <a:lnTo>
                    <a:pt x="5741" y="3828"/>
                  </a:lnTo>
                  <a:lnTo>
                    <a:pt x="3303" y="3828"/>
                  </a:lnTo>
                  <a:lnTo>
                    <a:pt x="4476" y="2655"/>
                  </a:lnTo>
                  <a:close/>
                  <a:moveTo>
                    <a:pt x="1482" y="1"/>
                  </a:moveTo>
                  <a:cubicBezTo>
                    <a:pt x="680" y="1"/>
                    <a:pt x="1" y="649"/>
                    <a:pt x="1" y="1482"/>
                  </a:cubicBezTo>
                  <a:lnTo>
                    <a:pt x="1" y="10525"/>
                  </a:lnTo>
                  <a:cubicBezTo>
                    <a:pt x="1" y="11327"/>
                    <a:pt x="680" y="12006"/>
                    <a:pt x="1482" y="12006"/>
                  </a:cubicBezTo>
                  <a:lnTo>
                    <a:pt x="2315" y="12006"/>
                  </a:lnTo>
                  <a:cubicBezTo>
                    <a:pt x="2593" y="12006"/>
                    <a:pt x="2593" y="11574"/>
                    <a:pt x="2315" y="11574"/>
                  </a:cubicBezTo>
                  <a:lnTo>
                    <a:pt x="1482" y="11574"/>
                  </a:lnTo>
                  <a:cubicBezTo>
                    <a:pt x="896" y="11574"/>
                    <a:pt x="433" y="11111"/>
                    <a:pt x="433" y="10525"/>
                  </a:cubicBezTo>
                  <a:lnTo>
                    <a:pt x="433" y="4260"/>
                  </a:lnTo>
                  <a:lnTo>
                    <a:pt x="5741" y="4260"/>
                  </a:lnTo>
                  <a:cubicBezTo>
                    <a:pt x="6235" y="4260"/>
                    <a:pt x="6698" y="4075"/>
                    <a:pt x="7037" y="3735"/>
                  </a:cubicBezTo>
                  <a:lnTo>
                    <a:pt x="7130" y="3642"/>
                  </a:lnTo>
                  <a:lnTo>
                    <a:pt x="14074" y="3642"/>
                  </a:lnTo>
                  <a:lnTo>
                    <a:pt x="14074" y="10525"/>
                  </a:lnTo>
                  <a:cubicBezTo>
                    <a:pt x="14074" y="11111"/>
                    <a:pt x="13611" y="11574"/>
                    <a:pt x="13025" y="11574"/>
                  </a:cubicBezTo>
                  <a:lnTo>
                    <a:pt x="3612" y="11574"/>
                  </a:lnTo>
                  <a:cubicBezTo>
                    <a:pt x="3334" y="11574"/>
                    <a:pt x="3334" y="12006"/>
                    <a:pt x="3612" y="12006"/>
                  </a:cubicBezTo>
                  <a:lnTo>
                    <a:pt x="12994" y="12006"/>
                  </a:lnTo>
                  <a:cubicBezTo>
                    <a:pt x="13827" y="12006"/>
                    <a:pt x="14475" y="11327"/>
                    <a:pt x="14475" y="10525"/>
                  </a:cubicBezTo>
                  <a:lnTo>
                    <a:pt x="14475" y="1482"/>
                  </a:lnTo>
                  <a:cubicBezTo>
                    <a:pt x="14475" y="649"/>
                    <a:pt x="13827" y="1"/>
                    <a:pt x="1299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02" name="Google Shape;12502;p23"/>
            <p:cNvSpPr/>
            <p:nvPr/>
          </p:nvSpPr>
          <p:spPr>
            <a:xfrm>
              <a:off x="5537175" y="3069650"/>
              <a:ext cx="22400" cy="19475"/>
            </a:xfrm>
            <a:custGeom>
              <a:avLst/>
              <a:gdLst/>
              <a:ahLst/>
              <a:cxnLst/>
              <a:rect l="l" t="t" r="r" b="b"/>
              <a:pathLst>
                <a:path w="896" h="779" extrusionOk="0">
                  <a:moveTo>
                    <a:pt x="494" y="378"/>
                  </a:moveTo>
                  <a:cubicBezTo>
                    <a:pt x="509" y="378"/>
                    <a:pt x="525" y="386"/>
                    <a:pt x="525" y="402"/>
                  </a:cubicBezTo>
                  <a:cubicBezTo>
                    <a:pt x="525" y="432"/>
                    <a:pt x="525" y="432"/>
                    <a:pt x="494" y="432"/>
                  </a:cubicBezTo>
                  <a:cubicBezTo>
                    <a:pt x="494" y="432"/>
                    <a:pt x="463" y="432"/>
                    <a:pt x="463" y="402"/>
                  </a:cubicBezTo>
                  <a:cubicBezTo>
                    <a:pt x="463" y="386"/>
                    <a:pt x="479" y="378"/>
                    <a:pt x="494" y="378"/>
                  </a:cubicBezTo>
                  <a:close/>
                  <a:moveTo>
                    <a:pt x="494" y="0"/>
                  </a:moveTo>
                  <a:cubicBezTo>
                    <a:pt x="154" y="0"/>
                    <a:pt x="0" y="432"/>
                    <a:pt x="216" y="679"/>
                  </a:cubicBezTo>
                  <a:cubicBezTo>
                    <a:pt x="294" y="748"/>
                    <a:pt x="391" y="779"/>
                    <a:pt x="487" y="779"/>
                  </a:cubicBezTo>
                  <a:cubicBezTo>
                    <a:pt x="693" y="779"/>
                    <a:pt x="895" y="633"/>
                    <a:pt x="895" y="402"/>
                  </a:cubicBezTo>
                  <a:cubicBezTo>
                    <a:pt x="895" y="186"/>
                    <a:pt x="710" y="0"/>
                    <a:pt x="49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03" name="Google Shape;12503;p23"/>
            <p:cNvSpPr/>
            <p:nvPr/>
          </p:nvSpPr>
          <p:spPr>
            <a:xfrm>
              <a:off x="5571125" y="3069650"/>
              <a:ext cx="22400" cy="19475"/>
            </a:xfrm>
            <a:custGeom>
              <a:avLst/>
              <a:gdLst/>
              <a:ahLst/>
              <a:cxnLst/>
              <a:rect l="l" t="t" r="r" b="b"/>
              <a:pathLst>
                <a:path w="896" h="779" extrusionOk="0">
                  <a:moveTo>
                    <a:pt x="494" y="378"/>
                  </a:moveTo>
                  <a:cubicBezTo>
                    <a:pt x="509" y="378"/>
                    <a:pt x="525" y="386"/>
                    <a:pt x="525" y="402"/>
                  </a:cubicBezTo>
                  <a:cubicBezTo>
                    <a:pt x="525" y="432"/>
                    <a:pt x="525" y="432"/>
                    <a:pt x="494" y="432"/>
                  </a:cubicBezTo>
                  <a:cubicBezTo>
                    <a:pt x="494" y="432"/>
                    <a:pt x="463" y="432"/>
                    <a:pt x="463" y="402"/>
                  </a:cubicBezTo>
                  <a:cubicBezTo>
                    <a:pt x="463" y="386"/>
                    <a:pt x="478" y="378"/>
                    <a:pt x="494" y="378"/>
                  </a:cubicBezTo>
                  <a:close/>
                  <a:moveTo>
                    <a:pt x="494" y="0"/>
                  </a:moveTo>
                  <a:cubicBezTo>
                    <a:pt x="154" y="0"/>
                    <a:pt x="0" y="432"/>
                    <a:pt x="216" y="679"/>
                  </a:cubicBezTo>
                  <a:cubicBezTo>
                    <a:pt x="294" y="748"/>
                    <a:pt x="391" y="779"/>
                    <a:pt x="487" y="779"/>
                  </a:cubicBezTo>
                  <a:cubicBezTo>
                    <a:pt x="693" y="779"/>
                    <a:pt x="895" y="633"/>
                    <a:pt x="895" y="402"/>
                  </a:cubicBezTo>
                  <a:cubicBezTo>
                    <a:pt x="895" y="186"/>
                    <a:pt x="710" y="0"/>
                    <a:pt x="49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04" name="Google Shape;12504;p23"/>
            <p:cNvSpPr/>
            <p:nvPr/>
          </p:nvSpPr>
          <p:spPr>
            <a:xfrm>
              <a:off x="5605075" y="3069650"/>
              <a:ext cx="22375" cy="19475"/>
            </a:xfrm>
            <a:custGeom>
              <a:avLst/>
              <a:gdLst/>
              <a:ahLst/>
              <a:cxnLst/>
              <a:rect l="l" t="t" r="r" b="b"/>
              <a:pathLst>
                <a:path w="895" h="779" extrusionOk="0">
                  <a:moveTo>
                    <a:pt x="494" y="378"/>
                  </a:moveTo>
                  <a:cubicBezTo>
                    <a:pt x="509" y="378"/>
                    <a:pt x="525" y="386"/>
                    <a:pt x="525" y="402"/>
                  </a:cubicBezTo>
                  <a:cubicBezTo>
                    <a:pt x="525" y="432"/>
                    <a:pt x="525" y="432"/>
                    <a:pt x="494" y="432"/>
                  </a:cubicBezTo>
                  <a:cubicBezTo>
                    <a:pt x="494" y="432"/>
                    <a:pt x="463" y="432"/>
                    <a:pt x="463" y="402"/>
                  </a:cubicBezTo>
                  <a:cubicBezTo>
                    <a:pt x="463" y="386"/>
                    <a:pt x="478" y="378"/>
                    <a:pt x="494" y="378"/>
                  </a:cubicBezTo>
                  <a:close/>
                  <a:moveTo>
                    <a:pt x="494" y="0"/>
                  </a:moveTo>
                  <a:cubicBezTo>
                    <a:pt x="154" y="0"/>
                    <a:pt x="0" y="432"/>
                    <a:pt x="216" y="679"/>
                  </a:cubicBezTo>
                  <a:cubicBezTo>
                    <a:pt x="294" y="748"/>
                    <a:pt x="391" y="779"/>
                    <a:pt x="487" y="779"/>
                  </a:cubicBezTo>
                  <a:cubicBezTo>
                    <a:pt x="693" y="779"/>
                    <a:pt x="895" y="633"/>
                    <a:pt x="895" y="402"/>
                  </a:cubicBezTo>
                  <a:cubicBezTo>
                    <a:pt x="895" y="186"/>
                    <a:pt x="710" y="0"/>
                    <a:pt x="49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05" name="Google Shape;12505;p23"/>
            <p:cNvSpPr/>
            <p:nvPr/>
          </p:nvSpPr>
          <p:spPr>
            <a:xfrm>
              <a:off x="5538700" y="3184600"/>
              <a:ext cx="129650" cy="10825"/>
            </a:xfrm>
            <a:custGeom>
              <a:avLst/>
              <a:gdLst/>
              <a:ahLst/>
              <a:cxnLst/>
              <a:rect l="l" t="t" r="r" b="b"/>
              <a:pathLst>
                <a:path w="5186" h="433" extrusionOk="0">
                  <a:moveTo>
                    <a:pt x="248" y="1"/>
                  </a:moveTo>
                  <a:cubicBezTo>
                    <a:pt x="1" y="32"/>
                    <a:pt x="1" y="371"/>
                    <a:pt x="248" y="433"/>
                  </a:cubicBezTo>
                  <a:lnTo>
                    <a:pt x="4939" y="433"/>
                  </a:lnTo>
                  <a:cubicBezTo>
                    <a:pt x="5186" y="371"/>
                    <a:pt x="5186" y="32"/>
                    <a:pt x="493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06" name="Google Shape;12506;p23"/>
            <p:cNvSpPr/>
            <p:nvPr/>
          </p:nvSpPr>
          <p:spPr>
            <a:xfrm>
              <a:off x="5537950" y="3216250"/>
              <a:ext cx="131950" cy="10825"/>
            </a:xfrm>
            <a:custGeom>
              <a:avLst/>
              <a:gdLst/>
              <a:ahLst/>
              <a:cxnLst/>
              <a:rect l="l" t="t" r="r" b="b"/>
              <a:pathLst>
                <a:path w="5278" h="433" extrusionOk="0">
                  <a:moveTo>
                    <a:pt x="278" y="0"/>
                  </a:moveTo>
                  <a:cubicBezTo>
                    <a:pt x="0" y="0"/>
                    <a:pt x="0" y="432"/>
                    <a:pt x="278" y="432"/>
                  </a:cubicBezTo>
                  <a:lnTo>
                    <a:pt x="4969" y="432"/>
                  </a:lnTo>
                  <a:cubicBezTo>
                    <a:pt x="5277" y="432"/>
                    <a:pt x="5277" y="0"/>
                    <a:pt x="496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07" name="Google Shape;12507;p23"/>
            <p:cNvSpPr/>
            <p:nvPr/>
          </p:nvSpPr>
          <p:spPr>
            <a:xfrm>
              <a:off x="5537950" y="3247875"/>
              <a:ext cx="294750" cy="10825"/>
            </a:xfrm>
            <a:custGeom>
              <a:avLst/>
              <a:gdLst/>
              <a:ahLst/>
              <a:cxnLst/>
              <a:rect l="l" t="t" r="r" b="b"/>
              <a:pathLst>
                <a:path w="11790" h="433" extrusionOk="0">
                  <a:moveTo>
                    <a:pt x="278" y="0"/>
                  </a:moveTo>
                  <a:cubicBezTo>
                    <a:pt x="0" y="0"/>
                    <a:pt x="0" y="432"/>
                    <a:pt x="278" y="432"/>
                  </a:cubicBezTo>
                  <a:lnTo>
                    <a:pt x="11512" y="432"/>
                  </a:lnTo>
                  <a:cubicBezTo>
                    <a:pt x="11789" y="432"/>
                    <a:pt x="11789" y="0"/>
                    <a:pt x="1151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08" name="Google Shape;12508;p23"/>
            <p:cNvSpPr/>
            <p:nvPr/>
          </p:nvSpPr>
          <p:spPr>
            <a:xfrm>
              <a:off x="5537950" y="3280275"/>
              <a:ext cx="294750" cy="10050"/>
            </a:xfrm>
            <a:custGeom>
              <a:avLst/>
              <a:gdLst/>
              <a:ahLst/>
              <a:cxnLst/>
              <a:rect l="l" t="t" r="r" b="b"/>
              <a:pathLst>
                <a:path w="11790" h="402" extrusionOk="0">
                  <a:moveTo>
                    <a:pt x="278" y="1"/>
                  </a:moveTo>
                  <a:cubicBezTo>
                    <a:pt x="0" y="1"/>
                    <a:pt x="0" y="402"/>
                    <a:pt x="278" y="402"/>
                  </a:cubicBezTo>
                  <a:lnTo>
                    <a:pt x="11512" y="402"/>
                  </a:lnTo>
                  <a:cubicBezTo>
                    <a:pt x="11789" y="402"/>
                    <a:pt x="11789" y="1"/>
                    <a:pt x="11512"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09" name="Google Shape;12509;p23"/>
            <p:cNvSpPr/>
            <p:nvPr/>
          </p:nvSpPr>
          <p:spPr>
            <a:xfrm>
              <a:off x="5683750" y="3180625"/>
              <a:ext cx="148175" cy="50300"/>
            </a:xfrm>
            <a:custGeom>
              <a:avLst/>
              <a:gdLst/>
              <a:ahLst/>
              <a:cxnLst/>
              <a:rect l="l" t="t" r="r" b="b"/>
              <a:pathLst>
                <a:path w="5927" h="2012" extrusionOk="0">
                  <a:moveTo>
                    <a:pt x="5494" y="407"/>
                  </a:moveTo>
                  <a:lnTo>
                    <a:pt x="5494" y="1610"/>
                  </a:lnTo>
                  <a:lnTo>
                    <a:pt x="433" y="1610"/>
                  </a:lnTo>
                  <a:lnTo>
                    <a:pt x="433" y="407"/>
                  </a:lnTo>
                  <a:close/>
                  <a:moveTo>
                    <a:pt x="5741" y="1"/>
                  </a:moveTo>
                  <a:cubicBezTo>
                    <a:pt x="5731" y="1"/>
                    <a:pt x="5720" y="2"/>
                    <a:pt x="5710" y="5"/>
                  </a:cubicBezTo>
                  <a:lnTo>
                    <a:pt x="217" y="5"/>
                  </a:lnTo>
                  <a:cubicBezTo>
                    <a:pt x="94" y="5"/>
                    <a:pt x="1" y="98"/>
                    <a:pt x="1" y="191"/>
                  </a:cubicBezTo>
                  <a:lnTo>
                    <a:pt x="1" y="1826"/>
                  </a:lnTo>
                  <a:cubicBezTo>
                    <a:pt x="1" y="1919"/>
                    <a:pt x="94" y="2011"/>
                    <a:pt x="217" y="2011"/>
                  </a:cubicBezTo>
                  <a:lnTo>
                    <a:pt x="5710" y="2011"/>
                  </a:lnTo>
                  <a:cubicBezTo>
                    <a:pt x="5834" y="2011"/>
                    <a:pt x="5926" y="1919"/>
                    <a:pt x="5926" y="1826"/>
                  </a:cubicBezTo>
                  <a:lnTo>
                    <a:pt x="5926" y="191"/>
                  </a:lnTo>
                  <a:cubicBezTo>
                    <a:pt x="5926" y="108"/>
                    <a:pt x="5828" y="1"/>
                    <a:pt x="574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510" name="Google Shape;12510;p23"/>
          <p:cNvGrpSpPr/>
          <p:nvPr/>
        </p:nvGrpSpPr>
        <p:grpSpPr>
          <a:xfrm>
            <a:off x="1432218" y="3102648"/>
            <a:ext cx="483533" cy="482533"/>
            <a:chOff x="4755600" y="3014075"/>
            <a:chExt cx="362650" cy="361900"/>
          </a:xfrm>
        </p:grpSpPr>
        <p:sp>
          <p:nvSpPr>
            <p:cNvPr id="12511" name="Google Shape;12511;p23"/>
            <p:cNvSpPr/>
            <p:nvPr/>
          </p:nvSpPr>
          <p:spPr>
            <a:xfrm>
              <a:off x="4819625" y="3043425"/>
              <a:ext cx="49400" cy="49400"/>
            </a:xfrm>
            <a:custGeom>
              <a:avLst/>
              <a:gdLst/>
              <a:ahLst/>
              <a:cxnLst/>
              <a:rect l="l" t="t" r="r" b="b"/>
              <a:pathLst>
                <a:path w="1976" h="1976" extrusionOk="0">
                  <a:moveTo>
                    <a:pt x="1019" y="432"/>
                  </a:moveTo>
                  <a:cubicBezTo>
                    <a:pt x="1328" y="432"/>
                    <a:pt x="1575" y="679"/>
                    <a:pt x="1575" y="988"/>
                  </a:cubicBezTo>
                  <a:cubicBezTo>
                    <a:pt x="1575" y="1142"/>
                    <a:pt x="1513" y="1265"/>
                    <a:pt x="1420" y="1389"/>
                  </a:cubicBezTo>
                  <a:cubicBezTo>
                    <a:pt x="1297" y="1481"/>
                    <a:pt x="1173" y="1543"/>
                    <a:pt x="1019" y="1543"/>
                  </a:cubicBezTo>
                  <a:cubicBezTo>
                    <a:pt x="710" y="1543"/>
                    <a:pt x="464" y="1296"/>
                    <a:pt x="464" y="988"/>
                  </a:cubicBezTo>
                  <a:cubicBezTo>
                    <a:pt x="464" y="833"/>
                    <a:pt x="525" y="710"/>
                    <a:pt x="618" y="586"/>
                  </a:cubicBezTo>
                  <a:cubicBezTo>
                    <a:pt x="710" y="494"/>
                    <a:pt x="865" y="432"/>
                    <a:pt x="1019" y="432"/>
                  </a:cubicBezTo>
                  <a:close/>
                  <a:moveTo>
                    <a:pt x="988" y="0"/>
                  </a:moveTo>
                  <a:cubicBezTo>
                    <a:pt x="464" y="0"/>
                    <a:pt x="1" y="432"/>
                    <a:pt x="1" y="988"/>
                  </a:cubicBezTo>
                  <a:cubicBezTo>
                    <a:pt x="32" y="1543"/>
                    <a:pt x="464" y="1975"/>
                    <a:pt x="988" y="1975"/>
                  </a:cubicBezTo>
                  <a:lnTo>
                    <a:pt x="1019" y="1975"/>
                  </a:lnTo>
                  <a:cubicBezTo>
                    <a:pt x="1544" y="1975"/>
                    <a:pt x="1976" y="1543"/>
                    <a:pt x="1976" y="988"/>
                  </a:cubicBezTo>
                  <a:cubicBezTo>
                    <a:pt x="1976" y="463"/>
                    <a:pt x="1544" y="0"/>
                    <a:pt x="98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12" name="Google Shape;12512;p23"/>
            <p:cNvSpPr/>
            <p:nvPr/>
          </p:nvSpPr>
          <p:spPr>
            <a:xfrm>
              <a:off x="4755600" y="3014075"/>
              <a:ext cx="179025" cy="361900"/>
            </a:xfrm>
            <a:custGeom>
              <a:avLst/>
              <a:gdLst/>
              <a:ahLst/>
              <a:cxnLst/>
              <a:rect l="l" t="t" r="r" b="b"/>
              <a:pathLst>
                <a:path w="7161" h="14476" extrusionOk="0">
                  <a:moveTo>
                    <a:pt x="3524" y="1"/>
                  </a:moveTo>
                  <a:cubicBezTo>
                    <a:pt x="1575" y="1"/>
                    <a:pt x="0" y="1594"/>
                    <a:pt x="31" y="3550"/>
                  </a:cubicBezTo>
                  <a:cubicBezTo>
                    <a:pt x="31" y="4137"/>
                    <a:pt x="185" y="4723"/>
                    <a:pt x="463" y="5248"/>
                  </a:cubicBezTo>
                  <a:cubicBezTo>
                    <a:pt x="502" y="5325"/>
                    <a:pt x="567" y="5357"/>
                    <a:pt x="634" y="5357"/>
                  </a:cubicBezTo>
                  <a:cubicBezTo>
                    <a:pt x="783" y="5357"/>
                    <a:pt x="940" y="5202"/>
                    <a:pt x="833" y="5032"/>
                  </a:cubicBezTo>
                  <a:cubicBezTo>
                    <a:pt x="586" y="4569"/>
                    <a:pt x="463" y="4075"/>
                    <a:pt x="463" y="3550"/>
                  </a:cubicBezTo>
                  <a:cubicBezTo>
                    <a:pt x="463" y="1822"/>
                    <a:pt x="1852" y="402"/>
                    <a:pt x="3580" y="402"/>
                  </a:cubicBezTo>
                  <a:cubicBezTo>
                    <a:pt x="5339" y="433"/>
                    <a:pt x="6728" y="1822"/>
                    <a:pt x="6759" y="3581"/>
                  </a:cubicBezTo>
                  <a:cubicBezTo>
                    <a:pt x="6759" y="4970"/>
                    <a:pt x="5833" y="6174"/>
                    <a:pt x="4506" y="6575"/>
                  </a:cubicBezTo>
                  <a:cubicBezTo>
                    <a:pt x="4413" y="6606"/>
                    <a:pt x="4352" y="6667"/>
                    <a:pt x="4352" y="6791"/>
                  </a:cubicBezTo>
                  <a:lnTo>
                    <a:pt x="4352" y="9754"/>
                  </a:lnTo>
                  <a:lnTo>
                    <a:pt x="3920" y="10062"/>
                  </a:lnTo>
                  <a:cubicBezTo>
                    <a:pt x="3796" y="10155"/>
                    <a:pt x="3796" y="10309"/>
                    <a:pt x="3920" y="10402"/>
                  </a:cubicBezTo>
                  <a:lnTo>
                    <a:pt x="4352" y="10741"/>
                  </a:lnTo>
                  <a:lnTo>
                    <a:pt x="4352" y="10865"/>
                  </a:lnTo>
                  <a:lnTo>
                    <a:pt x="3920" y="11173"/>
                  </a:lnTo>
                  <a:cubicBezTo>
                    <a:pt x="3858" y="11235"/>
                    <a:pt x="3827" y="11297"/>
                    <a:pt x="3827" y="11358"/>
                  </a:cubicBezTo>
                  <a:cubicBezTo>
                    <a:pt x="3827" y="11420"/>
                    <a:pt x="3858" y="11482"/>
                    <a:pt x="3920" y="11513"/>
                  </a:cubicBezTo>
                  <a:lnTo>
                    <a:pt x="4352" y="11852"/>
                  </a:lnTo>
                  <a:lnTo>
                    <a:pt x="4352" y="12963"/>
                  </a:lnTo>
                  <a:lnTo>
                    <a:pt x="3611" y="13920"/>
                  </a:lnTo>
                  <a:lnTo>
                    <a:pt x="2839" y="12932"/>
                  </a:lnTo>
                  <a:lnTo>
                    <a:pt x="2839" y="6760"/>
                  </a:lnTo>
                  <a:cubicBezTo>
                    <a:pt x="2839" y="6667"/>
                    <a:pt x="2778" y="6606"/>
                    <a:pt x="2685" y="6575"/>
                  </a:cubicBezTo>
                  <a:cubicBezTo>
                    <a:pt x="2253" y="6421"/>
                    <a:pt x="1852" y="6205"/>
                    <a:pt x="1512" y="5896"/>
                  </a:cubicBezTo>
                  <a:cubicBezTo>
                    <a:pt x="1468" y="5858"/>
                    <a:pt x="1422" y="5842"/>
                    <a:pt x="1378" y="5842"/>
                  </a:cubicBezTo>
                  <a:cubicBezTo>
                    <a:pt x="1204" y="5842"/>
                    <a:pt x="1062" y="6088"/>
                    <a:pt x="1235" y="6235"/>
                  </a:cubicBezTo>
                  <a:cubicBezTo>
                    <a:pt x="1574" y="6544"/>
                    <a:pt x="1975" y="6760"/>
                    <a:pt x="2407" y="6914"/>
                  </a:cubicBezTo>
                  <a:lnTo>
                    <a:pt x="2407" y="13025"/>
                  </a:lnTo>
                  <a:cubicBezTo>
                    <a:pt x="2407" y="13056"/>
                    <a:pt x="2438" y="13118"/>
                    <a:pt x="2469" y="13148"/>
                  </a:cubicBezTo>
                  <a:lnTo>
                    <a:pt x="3457" y="14383"/>
                  </a:lnTo>
                  <a:cubicBezTo>
                    <a:pt x="3487" y="14445"/>
                    <a:pt x="3549" y="14475"/>
                    <a:pt x="3611" y="14475"/>
                  </a:cubicBezTo>
                  <a:cubicBezTo>
                    <a:pt x="3673" y="14475"/>
                    <a:pt x="3734" y="14445"/>
                    <a:pt x="3796" y="14383"/>
                  </a:cubicBezTo>
                  <a:lnTo>
                    <a:pt x="4722" y="13148"/>
                  </a:lnTo>
                  <a:cubicBezTo>
                    <a:pt x="4753" y="13118"/>
                    <a:pt x="4784" y="13056"/>
                    <a:pt x="4784" y="13025"/>
                  </a:cubicBezTo>
                  <a:lnTo>
                    <a:pt x="4753" y="11760"/>
                  </a:lnTo>
                  <a:cubicBezTo>
                    <a:pt x="4753" y="11667"/>
                    <a:pt x="4722" y="11605"/>
                    <a:pt x="4660" y="11574"/>
                  </a:cubicBezTo>
                  <a:lnTo>
                    <a:pt x="4352" y="11358"/>
                  </a:lnTo>
                  <a:lnTo>
                    <a:pt x="4660" y="11142"/>
                  </a:lnTo>
                  <a:cubicBezTo>
                    <a:pt x="4722" y="11081"/>
                    <a:pt x="4753" y="11019"/>
                    <a:pt x="4753" y="10957"/>
                  </a:cubicBezTo>
                  <a:lnTo>
                    <a:pt x="4753" y="10649"/>
                  </a:lnTo>
                  <a:cubicBezTo>
                    <a:pt x="4753" y="10556"/>
                    <a:pt x="4722" y="10494"/>
                    <a:pt x="4660" y="10463"/>
                  </a:cubicBezTo>
                  <a:lnTo>
                    <a:pt x="4352" y="10247"/>
                  </a:lnTo>
                  <a:lnTo>
                    <a:pt x="4660" y="10001"/>
                  </a:lnTo>
                  <a:cubicBezTo>
                    <a:pt x="4722" y="9970"/>
                    <a:pt x="4753" y="9908"/>
                    <a:pt x="4753" y="9846"/>
                  </a:cubicBezTo>
                  <a:lnTo>
                    <a:pt x="4753" y="6945"/>
                  </a:lnTo>
                  <a:cubicBezTo>
                    <a:pt x="5432" y="6698"/>
                    <a:pt x="5987" y="6266"/>
                    <a:pt x="6419" y="5711"/>
                  </a:cubicBezTo>
                  <a:cubicBezTo>
                    <a:pt x="6913" y="5093"/>
                    <a:pt x="7160" y="4353"/>
                    <a:pt x="7160" y="3550"/>
                  </a:cubicBezTo>
                  <a:cubicBezTo>
                    <a:pt x="7129" y="1606"/>
                    <a:pt x="5524" y="1"/>
                    <a:pt x="3580" y="1"/>
                  </a:cubicBezTo>
                  <a:cubicBezTo>
                    <a:pt x="3561" y="1"/>
                    <a:pt x="3543" y="1"/>
                    <a:pt x="352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13" name="Google Shape;12513;p23"/>
            <p:cNvSpPr/>
            <p:nvPr/>
          </p:nvSpPr>
          <p:spPr>
            <a:xfrm>
              <a:off x="4953100" y="3048825"/>
              <a:ext cx="165150" cy="137350"/>
            </a:xfrm>
            <a:custGeom>
              <a:avLst/>
              <a:gdLst/>
              <a:ahLst/>
              <a:cxnLst/>
              <a:rect l="l" t="t" r="r" b="b"/>
              <a:pathLst>
                <a:path w="6606" h="5494" extrusionOk="0">
                  <a:moveTo>
                    <a:pt x="5371" y="0"/>
                  </a:moveTo>
                  <a:cubicBezTo>
                    <a:pt x="5093" y="0"/>
                    <a:pt x="5093" y="432"/>
                    <a:pt x="5371" y="432"/>
                  </a:cubicBezTo>
                  <a:lnTo>
                    <a:pt x="5463" y="432"/>
                  </a:lnTo>
                  <a:cubicBezTo>
                    <a:pt x="5834" y="432"/>
                    <a:pt x="6142" y="741"/>
                    <a:pt x="6173" y="1111"/>
                  </a:cubicBezTo>
                  <a:lnTo>
                    <a:pt x="6173" y="4382"/>
                  </a:lnTo>
                  <a:cubicBezTo>
                    <a:pt x="6142" y="4753"/>
                    <a:pt x="5834" y="5092"/>
                    <a:pt x="5463" y="5092"/>
                  </a:cubicBezTo>
                  <a:lnTo>
                    <a:pt x="2285" y="5092"/>
                  </a:lnTo>
                  <a:cubicBezTo>
                    <a:pt x="1914" y="5092"/>
                    <a:pt x="1606" y="4753"/>
                    <a:pt x="1606" y="4382"/>
                  </a:cubicBezTo>
                  <a:lnTo>
                    <a:pt x="1606" y="3086"/>
                  </a:lnTo>
                  <a:cubicBezTo>
                    <a:pt x="1606" y="3055"/>
                    <a:pt x="1575" y="2994"/>
                    <a:pt x="1544" y="2963"/>
                  </a:cubicBezTo>
                  <a:lnTo>
                    <a:pt x="711" y="1913"/>
                  </a:lnTo>
                  <a:lnTo>
                    <a:pt x="1390" y="1913"/>
                  </a:lnTo>
                  <a:cubicBezTo>
                    <a:pt x="1513" y="1913"/>
                    <a:pt x="1606" y="1821"/>
                    <a:pt x="1606" y="1728"/>
                  </a:cubicBezTo>
                  <a:lnTo>
                    <a:pt x="1606" y="1142"/>
                  </a:lnTo>
                  <a:cubicBezTo>
                    <a:pt x="1606" y="741"/>
                    <a:pt x="1914" y="432"/>
                    <a:pt x="2285" y="432"/>
                  </a:cubicBezTo>
                  <a:lnTo>
                    <a:pt x="4291" y="432"/>
                  </a:lnTo>
                  <a:cubicBezTo>
                    <a:pt x="4568" y="432"/>
                    <a:pt x="4568" y="31"/>
                    <a:pt x="4291" y="31"/>
                  </a:cubicBezTo>
                  <a:lnTo>
                    <a:pt x="2315" y="31"/>
                  </a:lnTo>
                  <a:cubicBezTo>
                    <a:pt x="1698" y="31"/>
                    <a:pt x="1204" y="525"/>
                    <a:pt x="1204" y="1142"/>
                  </a:cubicBezTo>
                  <a:lnTo>
                    <a:pt x="1204" y="1512"/>
                  </a:lnTo>
                  <a:lnTo>
                    <a:pt x="248" y="1512"/>
                  </a:lnTo>
                  <a:cubicBezTo>
                    <a:pt x="93" y="1543"/>
                    <a:pt x="1" y="1728"/>
                    <a:pt x="93" y="1883"/>
                  </a:cubicBezTo>
                  <a:lnTo>
                    <a:pt x="1173" y="3179"/>
                  </a:lnTo>
                  <a:lnTo>
                    <a:pt x="1173" y="4382"/>
                  </a:lnTo>
                  <a:cubicBezTo>
                    <a:pt x="1173" y="5000"/>
                    <a:pt x="1698" y="5493"/>
                    <a:pt x="2315" y="5493"/>
                  </a:cubicBezTo>
                  <a:lnTo>
                    <a:pt x="5463" y="5493"/>
                  </a:lnTo>
                  <a:cubicBezTo>
                    <a:pt x="6081" y="5493"/>
                    <a:pt x="6605" y="5000"/>
                    <a:pt x="6605" y="4382"/>
                  </a:cubicBezTo>
                  <a:lnTo>
                    <a:pt x="6605" y="1142"/>
                  </a:lnTo>
                  <a:cubicBezTo>
                    <a:pt x="6605" y="525"/>
                    <a:pt x="6081" y="31"/>
                    <a:pt x="5463" y="31"/>
                  </a:cubicBezTo>
                  <a:lnTo>
                    <a:pt x="5463" y="0"/>
                  </a:ln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14" name="Google Shape;12514;p23"/>
            <p:cNvSpPr/>
            <p:nvPr/>
          </p:nvSpPr>
          <p:spPr>
            <a:xfrm>
              <a:off x="5014050" y="3087400"/>
              <a:ext cx="29350" cy="10825"/>
            </a:xfrm>
            <a:custGeom>
              <a:avLst/>
              <a:gdLst/>
              <a:ahLst/>
              <a:cxnLst/>
              <a:rect l="l" t="t" r="r" b="b"/>
              <a:pathLst>
                <a:path w="1174" h="433" extrusionOk="0">
                  <a:moveTo>
                    <a:pt x="309" y="0"/>
                  </a:moveTo>
                  <a:cubicBezTo>
                    <a:pt x="1" y="0"/>
                    <a:pt x="1" y="432"/>
                    <a:pt x="309" y="432"/>
                  </a:cubicBezTo>
                  <a:lnTo>
                    <a:pt x="896" y="432"/>
                  </a:lnTo>
                  <a:cubicBezTo>
                    <a:pt x="1174" y="432"/>
                    <a:pt x="1174" y="0"/>
                    <a:pt x="89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15" name="Google Shape;12515;p23"/>
            <p:cNvSpPr/>
            <p:nvPr/>
          </p:nvSpPr>
          <p:spPr>
            <a:xfrm>
              <a:off x="5014050" y="3112075"/>
              <a:ext cx="68700" cy="10825"/>
            </a:xfrm>
            <a:custGeom>
              <a:avLst/>
              <a:gdLst/>
              <a:ahLst/>
              <a:cxnLst/>
              <a:rect l="l" t="t" r="r" b="b"/>
              <a:pathLst>
                <a:path w="2748" h="433" extrusionOk="0">
                  <a:moveTo>
                    <a:pt x="309" y="1"/>
                  </a:moveTo>
                  <a:cubicBezTo>
                    <a:pt x="1" y="1"/>
                    <a:pt x="1" y="433"/>
                    <a:pt x="309" y="433"/>
                  </a:cubicBezTo>
                  <a:lnTo>
                    <a:pt x="2532" y="433"/>
                  </a:lnTo>
                  <a:cubicBezTo>
                    <a:pt x="2655" y="433"/>
                    <a:pt x="2748" y="340"/>
                    <a:pt x="2748" y="217"/>
                  </a:cubicBezTo>
                  <a:cubicBezTo>
                    <a:pt x="2748" y="93"/>
                    <a:pt x="2655" y="1"/>
                    <a:pt x="2532"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16" name="Google Shape;12516;p23"/>
            <p:cNvSpPr/>
            <p:nvPr/>
          </p:nvSpPr>
          <p:spPr>
            <a:xfrm>
              <a:off x="5014050" y="3136775"/>
              <a:ext cx="29350" cy="10825"/>
            </a:xfrm>
            <a:custGeom>
              <a:avLst/>
              <a:gdLst/>
              <a:ahLst/>
              <a:cxnLst/>
              <a:rect l="l" t="t" r="r" b="b"/>
              <a:pathLst>
                <a:path w="1174" h="433" extrusionOk="0">
                  <a:moveTo>
                    <a:pt x="309" y="0"/>
                  </a:moveTo>
                  <a:cubicBezTo>
                    <a:pt x="1" y="0"/>
                    <a:pt x="1" y="432"/>
                    <a:pt x="309" y="432"/>
                  </a:cubicBezTo>
                  <a:lnTo>
                    <a:pt x="896" y="432"/>
                  </a:lnTo>
                  <a:cubicBezTo>
                    <a:pt x="1174" y="432"/>
                    <a:pt x="1174" y="0"/>
                    <a:pt x="89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17" name="Google Shape;12517;p23"/>
            <p:cNvSpPr/>
            <p:nvPr/>
          </p:nvSpPr>
          <p:spPr>
            <a:xfrm>
              <a:off x="5052625" y="3087400"/>
              <a:ext cx="31675" cy="10825"/>
            </a:xfrm>
            <a:custGeom>
              <a:avLst/>
              <a:gdLst/>
              <a:ahLst/>
              <a:cxnLst/>
              <a:rect l="l" t="t" r="r" b="b"/>
              <a:pathLst>
                <a:path w="1267" h="433" extrusionOk="0">
                  <a:moveTo>
                    <a:pt x="186" y="0"/>
                  </a:moveTo>
                  <a:cubicBezTo>
                    <a:pt x="94" y="0"/>
                    <a:pt x="1" y="93"/>
                    <a:pt x="1" y="216"/>
                  </a:cubicBezTo>
                  <a:cubicBezTo>
                    <a:pt x="1" y="340"/>
                    <a:pt x="94" y="432"/>
                    <a:pt x="186" y="432"/>
                  </a:cubicBezTo>
                  <a:lnTo>
                    <a:pt x="989" y="432"/>
                  </a:lnTo>
                  <a:cubicBezTo>
                    <a:pt x="1266" y="432"/>
                    <a:pt x="1266" y="0"/>
                    <a:pt x="98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18" name="Google Shape;12518;p23"/>
            <p:cNvSpPr/>
            <p:nvPr/>
          </p:nvSpPr>
          <p:spPr>
            <a:xfrm>
              <a:off x="4892925" y="3169225"/>
              <a:ext cx="209875" cy="205975"/>
            </a:xfrm>
            <a:custGeom>
              <a:avLst/>
              <a:gdLst/>
              <a:ahLst/>
              <a:cxnLst/>
              <a:rect l="l" t="t" r="r" b="b"/>
              <a:pathLst>
                <a:path w="8395" h="8239" extrusionOk="0">
                  <a:moveTo>
                    <a:pt x="1967" y="1"/>
                  </a:moveTo>
                  <a:cubicBezTo>
                    <a:pt x="1850" y="1"/>
                    <a:pt x="1729" y="103"/>
                    <a:pt x="1729" y="245"/>
                  </a:cubicBezTo>
                  <a:lnTo>
                    <a:pt x="1729" y="1912"/>
                  </a:lnTo>
                  <a:lnTo>
                    <a:pt x="1297" y="1912"/>
                  </a:lnTo>
                  <a:cubicBezTo>
                    <a:pt x="587" y="1912"/>
                    <a:pt x="1" y="2498"/>
                    <a:pt x="31" y="3177"/>
                  </a:cubicBezTo>
                  <a:lnTo>
                    <a:pt x="31" y="6973"/>
                  </a:lnTo>
                  <a:cubicBezTo>
                    <a:pt x="1" y="7652"/>
                    <a:pt x="587" y="8239"/>
                    <a:pt x="1297" y="8239"/>
                  </a:cubicBezTo>
                  <a:lnTo>
                    <a:pt x="3673" y="8239"/>
                  </a:lnTo>
                  <a:cubicBezTo>
                    <a:pt x="3797" y="8239"/>
                    <a:pt x="3889" y="8146"/>
                    <a:pt x="3889" y="8023"/>
                  </a:cubicBezTo>
                  <a:cubicBezTo>
                    <a:pt x="3889" y="7899"/>
                    <a:pt x="3797" y="7807"/>
                    <a:pt x="3673" y="7807"/>
                  </a:cubicBezTo>
                  <a:lnTo>
                    <a:pt x="1297" y="7807"/>
                  </a:lnTo>
                  <a:cubicBezTo>
                    <a:pt x="803" y="7807"/>
                    <a:pt x="433" y="7436"/>
                    <a:pt x="433" y="6973"/>
                  </a:cubicBezTo>
                  <a:lnTo>
                    <a:pt x="433" y="3177"/>
                  </a:lnTo>
                  <a:cubicBezTo>
                    <a:pt x="433" y="2714"/>
                    <a:pt x="803" y="2344"/>
                    <a:pt x="1297" y="2344"/>
                  </a:cubicBezTo>
                  <a:lnTo>
                    <a:pt x="1945" y="2344"/>
                  </a:lnTo>
                  <a:cubicBezTo>
                    <a:pt x="2068" y="2344"/>
                    <a:pt x="2161" y="2251"/>
                    <a:pt x="2161" y="2128"/>
                  </a:cubicBezTo>
                  <a:lnTo>
                    <a:pt x="2161" y="801"/>
                  </a:lnTo>
                  <a:lnTo>
                    <a:pt x="3395" y="2282"/>
                  </a:lnTo>
                  <a:cubicBezTo>
                    <a:pt x="3426" y="2313"/>
                    <a:pt x="3488" y="2344"/>
                    <a:pt x="3550" y="2344"/>
                  </a:cubicBezTo>
                  <a:lnTo>
                    <a:pt x="7130" y="2344"/>
                  </a:lnTo>
                  <a:cubicBezTo>
                    <a:pt x="7593" y="2344"/>
                    <a:pt x="7963" y="2714"/>
                    <a:pt x="7963" y="3177"/>
                  </a:cubicBezTo>
                  <a:lnTo>
                    <a:pt x="7963" y="6973"/>
                  </a:lnTo>
                  <a:cubicBezTo>
                    <a:pt x="7963" y="7436"/>
                    <a:pt x="7593" y="7807"/>
                    <a:pt x="7130" y="7807"/>
                  </a:cubicBezTo>
                  <a:lnTo>
                    <a:pt x="4753" y="7807"/>
                  </a:lnTo>
                  <a:cubicBezTo>
                    <a:pt x="4630" y="7807"/>
                    <a:pt x="4537" y="7899"/>
                    <a:pt x="4537" y="8023"/>
                  </a:cubicBezTo>
                  <a:cubicBezTo>
                    <a:pt x="4537" y="8146"/>
                    <a:pt x="4630" y="8239"/>
                    <a:pt x="4753" y="8239"/>
                  </a:cubicBezTo>
                  <a:lnTo>
                    <a:pt x="7130" y="8239"/>
                  </a:lnTo>
                  <a:cubicBezTo>
                    <a:pt x="7809" y="8239"/>
                    <a:pt x="8395" y="7652"/>
                    <a:pt x="8395" y="6973"/>
                  </a:cubicBezTo>
                  <a:lnTo>
                    <a:pt x="8395" y="3177"/>
                  </a:lnTo>
                  <a:cubicBezTo>
                    <a:pt x="8395" y="2498"/>
                    <a:pt x="7809" y="1912"/>
                    <a:pt x="7130" y="1912"/>
                  </a:cubicBezTo>
                  <a:lnTo>
                    <a:pt x="3673" y="1912"/>
                  </a:lnTo>
                  <a:lnTo>
                    <a:pt x="2130" y="91"/>
                  </a:lnTo>
                  <a:cubicBezTo>
                    <a:pt x="2088" y="28"/>
                    <a:pt x="2028" y="1"/>
                    <a:pt x="196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19" name="Google Shape;12519;p23"/>
            <p:cNvSpPr/>
            <p:nvPr/>
          </p:nvSpPr>
          <p:spPr>
            <a:xfrm>
              <a:off x="4972400" y="3261725"/>
              <a:ext cx="94150" cy="10100"/>
            </a:xfrm>
            <a:custGeom>
              <a:avLst/>
              <a:gdLst/>
              <a:ahLst/>
              <a:cxnLst/>
              <a:rect l="l" t="t" r="r" b="b"/>
              <a:pathLst>
                <a:path w="3766" h="404" extrusionOk="0">
                  <a:moveTo>
                    <a:pt x="3488" y="0"/>
                  </a:moveTo>
                  <a:cubicBezTo>
                    <a:pt x="3478" y="0"/>
                    <a:pt x="3467" y="1"/>
                    <a:pt x="3457" y="2"/>
                  </a:cubicBezTo>
                  <a:lnTo>
                    <a:pt x="309" y="2"/>
                  </a:lnTo>
                  <a:cubicBezTo>
                    <a:pt x="0" y="2"/>
                    <a:pt x="0" y="403"/>
                    <a:pt x="309" y="403"/>
                  </a:cubicBezTo>
                  <a:lnTo>
                    <a:pt x="3457" y="403"/>
                  </a:lnTo>
                  <a:cubicBezTo>
                    <a:pt x="3755" y="403"/>
                    <a:pt x="3765" y="0"/>
                    <a:pt x="348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20" name="Google Shape;12520;p23"/>
            <p:cNvSpPr/>
            <p:nvPr/>
          </p:nvSpPr>
          <p:spPr>
            <a:xfrm>
              <a:off x="4930725" y="3290300"/>
              <a:ext cx="52500" cy="10825"/>
            </a:xfrm>
            <a:custGeom>
              <a:avLst/>
              <a:gdLst/>
              <a:ahLst/>
              <a:cxnLst/>
              <a:rect l="l" t="t" r="r" b="b"/>
              <a:pathLst>
                <a:path w="2100" h="433" extrusionOk="0">
                  <a:moveTo>
                    <a:pt x="279" y="1"/>
                  </a:moveTo>
                  <a:cubicBezTo>
                    <a:pt x="1" y="1"/>
                    <a:pt x="1" y="433"/>
                    <a:pt x="279" y="433"/>
                  </a:cubicBezTo>
                  <a:lnTo>
                    <a:pt x="1791" y="433"/>
                  </a:lnTo>
                  <a:cubicBezTo>
                    <a:pt x="2099" y="433"/>
                    <a:pt x="2099" y="1"/>
                    <a:pt x="179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21" name="Google Shape;12521;p23"/>
            <p:cNvSpPr/>
            <p:nvPr/>
          </p:nvSpPr>
          <p:spPr>
            <a:xfrm>
              <a:off x="4995550" y="3290300"/>
              <a:ext cx="71000" cy="10825"/>
            </a:xfrm>
            <a:custGeom>
              <a:avLst/>
              <a:gdLst/>
              <a:ahLst/>
              <a:cxnLst/>
              <a:rect l="l" t="t" r="r" b="b"/>
              <a:pathLst>
                <a:path w="2840" h="433" extrusionOk="0">
                  <a:moveTo>
                    <a:pt x="309" y="1"/>
                  </a:moveTo>
                  <a:cubicBezTo>
                    <a:pt x="0" y="1"/>
                    <a:pt x="0" y="433"/>
                    <a:pt x="309" y="433"/>
                  </a:cubicBezTo>
                  <a:lnTo>
                    <a:pt x="2531" y="433"/>
                  </a:lnTo>
                  <a:cubicBezTo>
                    <a:pt x="2839" y="433"/>
                    <a:pt x="2839" y="1"/>
                    <a:pt x="253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22" name="Google Shape;12522;p23"/>
            <p:cNvSpPr/>
            <p:nvPr/>
          </p:nvSpPr>
          <p:spPr>
            <a:xfrm>
              <a:off x="4930725" y="3318850"/>
              <a:ext cx="135825" cy="10825"/>
            </a:xfrm>
            <a:custGeom>
              <a:avLst/>
              <a:gdLst/>
              <a:ahLst/>
              <a:cxnLst/>
              <a:rect l="l" t="t" r="r" b="b"/>
              <a:pathLst>
                <a:path w="5433" h="433" extrusionOk="0">
                  <a:moveTo>
                    <a:pt x="279" y="1"/>
                  </a:moveTo>
                  <a:cubicBezTo>
                    <a:pt x="1" y="1"/>
                    <a:pt x="1" y="433"/>
                    <a:pt x="279" y="433"/>
                  </a:cubicBezTo>
                  <a:lnTo>
                    <a:pt x="5124" y="433"/>
                  </a:lnTo>
                  <a:cubicBezTo>
                    <a:pt x="5432" y="433"/>
                    <a:pt x="5432" y="1"/>
                    <a:pt x="512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23" name="Google Shape;12523;p23"/>
            <p:cNvSpPr/>
            <p:nvPr/>
          </p:nvSpPr>
          <p:spPr>
            <a:xfrm>
              <a:off x="4930725" y="3261725"/>
              <a:ext cx="31650" cy="10100"/>
            </a:xfrm>
            <a:custGeom>
              <a:avLst/>
              <a:gdLst/>
              <a:ahLst/>
              <a:cxnLst/>
              <a:rect l="l" t="t" r="r" b="b"/>
              <a:pathLst>
                <a:path w="1266" h="404" extrusionOk="0">
                  <a:moveTo>
                    <a:pt x="1016" y="0"/>
                  </a:moveTo>
                  <a:cubicBezTo>
                    <a:pt x="1007" y="0"/>
                    <a:pt x="998" y="1"/>
                    <a:pt x="988" y="2"/>
                  </a:cubicBezTo>
                  <a:lnTo>
                    <a:pt x="279" y="2"/>
                  </a:lnTo>
                  <a:cubicBezTo>
                    <a:pt x="1" y="2"/>
                    <a:pt x="1" y="403"/>
                    <a:pt x="279" y="403"/>
                  </a:cubicBezTo>
                  <a:lnTo>
                    <a:pt x="988" y="403"/>
                  </a:lnTo>
                  <a:cubicBezTo>
                    <a:pt x="1257" y="403"/>
                    <a:pt x="1266" y="0"/>
                    <a:pt x="101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524" name="Google Shape;12524;p23"/>
          <p:cNvGrpSpPr/>
          <p:nvPr/>
        </p:nvGrpSpPr>
        <p:grpSpPr>
          <a:xfrm>
            <a:off x="3336018" y="3843825"/>
            <a:ext cx="483533" cy="482500"/>
            <a:chOff x="2498825" y="3014100"/>
            <a:chExt cx="362650" cy="361875"/>
          </a:xfrm>
        </p:grpSpPr>
        <p:sp>
          <p:nvSpPr>
            <p:cNvPr id="12525" name="Google Shape;12525;p23"/>
            <p:cNvSpPr/>
            <p:nvPr/>
          </p:nvSpPr>
          <p:spPr>
            <a:xfrm>
              <a:off x="2534625" y="3297625"/>
              <a:ext cx="54450" cy="54825"/>
            </a:xfrm>
            <a:custGeom>
              <a:avLst/>
              <a:gdLst/>
              <a:ahLst/>
              <a:cxnLst/>
              <a:rect l="l" t="t" r="r" b="b"/>
              <a:pathLst>
                <a:path w="2178" h="2193" extrusionOk="0">
                  <a:moveTo>
                    <a:pt x="1099" y="726"/>
                  </a:moveTo>
                  <a:lnTo>
                    <a:pt x="1346" y="1251"/>
                  </a:lnTo>
                  <a:lnTo>
                    <a:pt x="852" y="1251"/>
                  </a:lnTo>
                  <a:lnTo>
                    <a:pt x="1099" y="726"/>
                  </a:lnTo>
                  <a:close/>
                  <a:moveTo>
                    <a:pt x="1099" y="1"/>
                  </a:moveTo>
                  <a:cubicBezTo>
                    <a:pt x="1022" y="1"/>
                    <a:pt x="945" y="47"/>
                    <a:pt x="914" y="140"/>
                  </a:cubicBezTo>
                  <a:lnTo>
                    <a:pt x="80" y="1899"/>
                  </a:lnTo>
                  <a:cubicBezTo>
                    <a:pt x="1" y="2058"/>
                    <a:pt x="140" y="2192"/>
                    <a:pt x="281" y="2192"/>
                  </a:cubicBezTo>
                  <a:cubicBezTo>
                    <a:pt x="359" y="2192"/>
                    <a:pt x="438" y="2152"/>
                    <a:pt x="482" y="2053"/>
                  </a:cubicBezTo>
                  <a:lnTo>
                    <a:pt x="667" y="1683"/>
                  </a:lnTo>
                  <a:lnTo>
                    <a:pt x="1531" y="1683"/>
                  </a:lnTo>
                  <a:lnTo>
                    <a:pt x="1716" y="2053"/>
                  </a:lnTo>
                  <a:cubicBezTo>
                    <a:pt x="1760" y="2152"/>
                    <a:pt x="1835" y="2192"/>
                    <a:pt x="1909" y="2192"/>
                  </a:cubicBezTo>
                  <a:cubicBezTo>
                    <a:pt x="2044" y="2192"/>
                    <a:pt x="2177" y="2058"/>
                    <a:pt x="2117" y="1899"/>
                  </a:cubicBezTo>
                  <a:lnTo>
                    <a:pt x="1284" y="140"/>
                  </a:lnTo>
                  <a:cubicBezTo>
                    <a:pt x="1253" y="47"/>
                    <a:pt x="1176" y="1"/>
                    <a:pt x="109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26" name="Google Shape;12526;p23"/>
            <p:cNvSpPr/>
            <p:nvPr/>
          </p:nvSpPr>
          <p:spPr>
            <a:xfrm>
              <a:off x="2597575" y="3297250"/>
              <a:ext cx="55575" cy="54800"/>
            </a:xfrm>
            <a:custGeom>
              <a:avLst/>
              <a:gdLst/>
              <a:ahLst/>
              <a:cxnLst/>
              <a:rect l="l" t="t" r="r" b="b"/>
              <a:pathLst>
                <a:path w="2223" h="2192" extrusionOk="0">
                  <a:moveTo>
                    <a:pt x="834" y="402"/>
                  </a:moveTo>
                  <a:cubicBezTo>
                    <a:pt x="1667" y="494"/>
                    <a:pt x="1667" y="1729"/>
                    <a:pt x="834" y="1791"/>
                  </a:cubicBezTo>
                  <a:lnTo>
                    <a:pt x="433" y="1791"/>
                  </a:lnTo>
                  <a:lnTo>
                    <a:pt x="433" y="402"/>
                  </a:lnTo>
                  <a:close/>
                  <a:moveTo>
                    <a:pt x="217" y="1"/>
                  </a:moveTo>
                  <a:cubicBezTo>
                    <a:pt x="93" y="1"/>
                    <a:pt x="0" y="93"/>
                    <a:pt x="0" y="217"/>
                  </a:cubicBezTo>
                  <a:lnTo>
                    <a:pt x="0" y="2007"/>
                  </a:lnTo>
                  <a:cubicBezTo>
                    <a:pt x="0" y="2099"/>
                    <a:pt x="93" y="2192"/>
                    <a:pt x="217" y="2192"/>
                  </a:cubicBezTo>
                  <a:lnTo>
                    <a:pt x="834" y="2192"/>
                  </a:lnTo>
                  <a:cubicBezTo>
                    <a:pt x="2223" y="2130"/>
                    <a:pt x="2223" y="62"/>
                    <a:pt x="83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27" name="Google Shape;12527;p23"/>
            <p:cNvSpPr/>
            <p:nvPr/>
          </p:nvSpPr>
          <p:spPr>
            <a:xfrm>
              <a:off x="2711300" y="3171500"/>
              <a:ext cx="54450" cy="54800"/>
            </a:xfrm>
            <a:custGeom>
              <a:avLst/>
              <a:gdLst/>
              <a:ahLst/>
              <a:cxnLst/>
              <a:rect l="l" t="t" r="r" b="b"/>
              <a:pathLst>
                <a:path w="2178" h="2192" extrusionOk="0">
                  <a:moveTo>
                    <a:pt x="1099" y="741"/>
                  </a:moveTo>
                  <a:lnTo>
                    <a:pt x="1346" y="1235"/>
                  </a:lnTo>
                  <a:lnTo>
                    <a:pt x="852" y="1235"/>
                  </a:lnTo>
                  <a:lnTo>
                    <a:pt x="1099" y="741"/>
                  </a:lnTo>
                  <a:close/>
                  <a:moveTo>
                    <a:pt x="1099" y="0"/>
                  </a:moveTo>
                  <a:cubicBezTo>
                    <a:pt x="1007" y="0"/>
                    <a:pt x="945" y="62"/>
                    <a:pt x="914" y="124"/>
                  </a:cubicBezTo>
                  <a:lnTo>
                    <a:pt x="81" y="1883"/>
                  </a:lnTo>
                  <a:cubicBezTo>
                    <a:pt x="1" y="2063"/>
                    <a:pt x="142" y="2192"/>
                    <a:pt x="285" y="2192"/>
                  </a:cubicBezTo>
                  <a:cubicBezTo>
                    <a:pt x="361" y="2192"/>
                    <a:pt x="439" y="2154"/>
                    <a:pt x="482" y="2068"/>
                  </a:cubicBezTo>
                  <a:lnTo>
                    <a:pt x="667" y="1697"/>
                  </a:lnTo>
                  <a:lnTo>
                    <a:pt x="1531" y="1697"/>
                  </a:lnTo>
                  <a:lnTo>
                    <a:pt x="1716" y="2068"/>
                  </a:lnTo>
                  <a:cubicBezTo>
                    <a:pt x="1760" y="2154"/>
                    <a:pt x="1833" y="2192"/>
                    <a:pt x="1906" y="2192"/>
                  </a:cubicBezTo>
                  <a:cubicBezTo>
                    <a:pt x="2042" y="2192"/>
                    <a:pt x="2178" y="2063"/>
                    <a:pt x="2118" y="1883"/>
                  </a:cubicBezTo>
                  <a:lnTo>
                    <a:pt x="1284" y="124"/>
                  </a:lnTo>
                  <a:cubicBezTo>
                    <a:pt x="1254" y="62"/>
                    <a:pt x="1192" y="0"/>
                    <a:pt x="109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28" name="Google Shape;12528;p23"/>
            <p:cNvSpPr/>
            <p:nvPr/>
          </p:nvSpPr>
          <p:spPr>
            <a:xfrm>
              <a:off x="2774250" y="3171500"/>
              <a:ext cx="57125" cy="54800"/>
            </a:xfrm>
            <a:custGeom>
              <a:avLst/>
              <a:gdLst/>
              <a:ahLst/>
              <a:cxnLst/>
              <a:rect l="l" t="t" r="r" b="b"/>
              <a:pathLst>
                <a:path w="2285" h="2192" extrusionOk="0">
                  <a:moveTo>
                    <a:pt x="803" y="401"/>
                  </a:moveTo>
                  <a:cubicBezTo>
                    <a:pt x="1729" y="401"/>
                    <a:pt x="1729" y="1759"/>
                    <a:pt x="803" y="1759"/>
                  </a:cubicBezTo>
                  <a:lnTo>
                    <a:pt x="433" y="1759"/>
                  </a:lnTo>
                  <a:lnTo>
                    <a:pt x="433" y="401"/>
                  </a:lnTo>
                  <a:close/>
                  <a:moveTo>
                    <a:pt x="217" y="0"/>
                  </a:moveTo>
                  <a:cubicBezTo>
                    <a:pt x="93" y="0"/>
                    <a:pt x="1" y="93"/>
                    <a:pt x="1" y="185"/>
                  </a:cubicBezTo>
                  <a:lnTo>
                    <a:pt x="1" y="1975"/>
                  </a:lnTo>
                  <a:cubicBezTo>
                    <a:pt x="1" y="2099"/>
                    <a:pt x="93" y="2191"/>
                    <a:pt x="217" y="2191"/>
                  </a:cubicBezTo>
                  <a:lnTo>
                    <a:pt x="834" y="2191"/>
                  </a:lnTo>
                  <a:cubicBezTo>
                    <a:pt x="2285" y="2191"/>
                    <a:pt x="2285" y="0"/>
                    <a:pt x="83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29" name="Google Shape;12529;p23"/>
            <p:cNvSpPr/>
            <p:nvPr/>
          </p:nvSpPr>
          <p:spPr>
            <a:xfrm>
              <a:off x="2673950" y="3014100"/>
              <a:ext cx="187525" cy="239200"/>
            </a:xfrm>
            <a:custGeom>
              <a:avLst/>
              <a:gdLst/>
              <a:ahLst/>
              <a:cxnLst/>
              <a:rect l="l" t="t" r="r" b="b"/>
              <a:pathLst>
                <a:path w="7501" h="9568" extrusionOk="0">
                  <a:moveTo>
                    <a:pt x="1482" y="0"/>
                  </a:moveTo>
                  <a:cubicBezTo>
                    <a:pt x="680" y="0"/>
                    <a:pt x="1" y="648"/>
                    <a:pt x="1" y="1482"/>
                  </a:cubicBezTo>
                  <a:lnTo>
                    <a:pt x="1" y="8086"/>
                  </a:lnTo>
                  <a:cubicBezTo>
                    <a:pt x="1" y="8919"/>
                    <a:pt x="680" y="9567"/>
                    <a:pt x="1482" y="9567"/>
                  </a:cubicBezTo>
                  <a:lnTo>
                    <a:pt x="4476" y="9567"/>
                  </a:lnTo>
                  <a:cubicBezTo>
                    <a:pt x="4754" y="9567"/>
                    <a:pt x="4754" y="9135"/>
                    <a:pt x="4476" y="9135"/>
                  </a:cubicBezTo>
                  <a:lnTo>
                    <a:pt x="1482" y="9135"/>
                  </a:lnTo>
                  <a:cubicBezTo>
                    <a:pt x="896" y="9135"/>
                    <a:pt x="433" y="8672"/>
                    <a:pt x="433" y="8086"/>
                  </a:cubicBezTo>
                  <a:lnTo>
                    <a:pt x="433" y="1482"/>
                  </a:lnTo>
                  <a:cubicBezTo>
                    <a:pt x="433" y="895"/>
                    <a:pt x="896" y="401"/>
                    <a:pt x="1482" y="401"/>
                  </a:cubicBezTo>
                  <a:lnTo>
                    <a:pt x="6019" y="401"/>
                  </a:lnTo>
                  <a:cubicBezTo>
                    <a:pt x="6605" y="401"/>
                    <a:pt x="7068" y="895"/>
                    <a:pt x="7068" y="1482"/>
                  </a:cubicBezTo>
                  <a:lnTo>
                    <a:pt x="7068" y="8086"/>
                  </a:lnTo>
                  <a:cubicBezTo>
                    <a:pt x="7068" y="8672"/>
                    <a:pt x="6605" y="9135"/>
                    <a:pt x="6019" y="9135"/>
                  </a:cubicBezTo>
                  <a:lnTo>
                    <a:pt x="5494" y="9135"/>
                  </a:lnTo>
                  <a:cubicBezTo>
                    <a:pt x="5216" y="9135"/>
                    <a:pt x="5216" y="9567"/>
                    <a:pt x="5494" y="9567"/>
                  </a:cubicBezTo>
                  <a:lnTo>
                    <a:pt x="6019" y="9567"/>
                  </a:lnTo>
                  <a:cubicBezTo>
                    <a:pt x="6821" y="9567"/>
                    <a:pt x="7500" y="8888"/>
                    <a:pt x="7500" y="8086"/>
                  </a:cubicBezTo>
                  <a:lnTo>
                    <a:pt x="7500" y="1482"/>
                  </a:lnTo>
                  <a:cubicBezTo>
                    <a:pt x="7469" y="648"/>
                    <a:pt x="6821" y="0"/>
                    <a:pt x="598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30" name="Google Shape;12530;p23"/>
            <p:cNvSpPr/>
            <p:nvPr/>
          </p:nvSpPr>
          <p:spPr>
            <a:xfrm>
              <a:off x="2790800" y="3040800"/>
              <a:ext cx="41775" cy="37550"/>
            </a:xfrm>
            <a:custGeom>
              <a:avLst/>
              <a:gdLst/>
              <a:ahLst/>
              <a:cxnLst/>
              <a:rect l="l" t="t" r="r" b="b"/>
              <a:pathLst>
                <a:path w="1671" h="1502" extrusionOk="0">
                  <a:moveTo>
                    <a:pt x="291" y="1"/>
                  </a:moveTo>
                  <a:cubicBezTo>
                    <a:pt x="127" y="1"/>
                    <a:pt x="0" y="219"/>
                    <a:pt x="141" y="383"/>
                  </a:cubicBezTo>
                  <a:lnTo>
                    <a:pt x="542" y="753"/>
                  </a:lnTo>
                  <a:lnTo>
                    <a:pt x="141" y="1154"/>
                  </a:lnTo>
                  <a:cubicBezTo>
                    <a:pt x="49" y="1216"/>
                    <a:pt x="49" y="1340"/>
                    <a:pt x="141" y="1432"/>
                  </a:cubicBezTo>
                  <a:cubicBezTo>
                    <a:pt x="188" y="1478"/>
                    <a:pt x="242" y="1502"/>
                    <a:pt x="296" y="1502"/>
                  </a:cubicBezTo>
                  <a:cubicBezTo>
                    <a:pt x="350" y="1502"/>
                    <a:pt x="404" y="1478"/>
                    <a:pt x="450" y="1432"/>
                  </a:cubicBezTo>
                  <a:lnTo>
                    <a:pt x="820" y="1062"/>
                  </a:lnTo>
                  <a:lnTo>
                    <a:pt x="1221" y="1432"/>
                  </a:lnTo>
                  <a:cubicBezTo>
                    <a:pt x="1264" y="1475"/>
                    <a:pt x="1312" y="1493"/>
                    <a:pt x="1359" y="1493"/>
                  </a:cubicBezTo>
                  <a:cubicBezTo>
                    <a:pt x="1512" y="1493"/>
                    <a:pt x="1648" y="1296"/>
                    <a:pt x="1530" y="1154"/>
                  </a:cubicBezTo>
                  <a:lnTo>
                    <a:pt x="1129" y="753"/>
                  </a:lnTo>
                  <a:lnTo>
                    <a:pt x="1530" y="383"/>
                  </a:lnTo>
                  <a:cubicBezTo>
                    <a:pt x="1671" y="219"/>
                    <a:pt x="1526" y="1"/>
                    <a:pt x="1367" y="1"/>
                  </a:cubicBezTo>
                  <a:cubicBezTo>
                    <a:pt x="1317" y="1"/>
                    <a:pt x="1266" y="22"/>
                    <a:pt x="1221" y="74"/>
                  </a:cubicBezTo>
                  <a:lnTo>
                    <a:pt x="820" y="445"/>
                  </a:lnTo>
                  <a:lnTo>
                    <a:pt x="450" y="74"/>
                  </a:lnTo>
                  <a:cubicBezTo>
                    <a:pt x="398" y="22"/>
                    <a:pt x="343" y="1"/>
                    <a:pt x="29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31" name="Google Shape;12531;p23"/>
            <p:cNvSpPr/>
            <p:nvPr/>
          </p:nvSpPr>
          <p:spPr>
            <a:xfrm>
              <a:off x="2499600" y="3014100"/>
              <a:ext cx="157400" cy="109575"/>
            </a:xfrm>
            <a:custGeom>
              <a:avLst/>
              <a:gdLst/>
              <a:ahLst/>
              <a:cxnLst/>
              <a:rect l="l" t="t" r="r" b="b"/>
              <a:pathLst>
                <a:path w="6296" h="4383" extrusionOk="0">
                  <a:moveTo>
                    <a:pt x="4814" y="401"/>
                  </a:moveTo>
                  <a:cubicBezTo>
                    <a:pt x="5401" y="401"/>
                    <a:pt x="5864" y="895"/>
                    <a:pt x="5864" y="1482"/>
                  </a:cubicBezTo>
                  <a:lnTo>
                    <a:pt x="5864" y="2901"/>
                  </a:lnTo>
                  <a:cubicBezTo>
                    <a:pt x="5864" y="3488"/>
                    <a:pt x="5401" y="3951"/>
                    <a:pt x="4814" y="3951"/>
                  </a:cubicBezTo>
                  <a:lnTo>
                    <a:pt x="1481" y="3951"/>
                  </a:lnTo>
                  <a:cubicBezTo>
                    <a:pt x="895" y="3951"/>
                    <a:pt x="401" y="3488"/>
                    <a:pt x="401" y="2901"/>
                  </a:cubicBezTo>
                  <a:lnTo>
                    <a:pt x="401" y="1482"/>
                  </a:lnTo>
                  <a:cubicBezTo>
                    <a:pt x="401" y="895"/>
                    <a:pt x="895" y="401"/>
                    <a:pt x="1481" y="401"/>
                  </a:cubicBezTo>
                  <a:close/>
                  <a:moveTo>
                    <a:pt x="1481" y="0"/>
                  </a:moveTo>
                  <a:cubicBezTo>
                    <a:pt x="648" y="0"/>
                    <a:pt x="0" y="648"/>
                    <a:pt x="0" y="1482"/>
                  </a:cubicBezTo>
                  <a:lnTo>
                    <a:pt x="0" y="2901"/>
                  </a:lnTo>
                  <a:cubicBezTo>
                    <a:pt x="0" y="3735"/>
                    <a:pt x="648" y="4383"/>
                    <a:pt x="1481" y="4383"/>
                  </a:cubicBezTo>
                  <a:lnTo>
                    <a:pt x="4814" y="4383"/>
                  </a:lnTo>
                  <a:cubicBezTo>
                    <a:pt x="5648" y="4383"/>
                    <a:pt x="6296" y="3735"/>
                    <a:pt x="6296" y="2901"/>
                  </a:cubicBezTo>
                  <a:lnTo>
                    <a:pt x="6296" y="1482"/>
                  </a:lnTo>
                  <a:cubicBezTo>
                    <a:pt x="6296" y="648"/>
                    <a:pt x="5648" y="0"/>
                    <a:pt x="481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32" name="Google Shape;12532;p23"/>
            <p:cNvSpPr/>
            <p:nvPr/>
          </p:nvSpPr>
          <p:spPr>
            <a:xfrm>
              <a:off x="2586350" y="3040800"/>
              <a:ext cx="41775" cy="37550"/>
            </a:xfrm>
            <a:custGeom>
              <a:avLst/>
              <a:gdLst/>
              <a:ahLst/>
              <a:cxnLst/>
              <a:rect l="l" t="t" r="r" b="b"/>
              <a:pathLst>
                <a:path w="1671" h="1502" extrusionOk="0">
                  <a:moveTo>
                    <a:pt x="304" y="1"/>
                  </a:moveTo>
                  <a:cubicBezTo>
                    <a:pt x="145" y="1"/>
                    <a:pt x="0" y="219"/>
                    <a:pt x="141" y="383"/>
                  </a:cubicBezTo>
                  <a:lnTo>
                    <a:pt x="542" y="753"/>
                  </a:lnTo>
                  <a:lnTo>
                    <a:pt x="141" y="1154"/>
                  </a:lnTo>
                  <a:cubicBezTo>
                    <a:pt x="79" y="1216"/>
                    <a:pt x="79" y="1340"/>
                    <a:pt x="141" y="1432"/>
                  </a:cubicBezTo>
                  <a:cubicBezTo>
                    <a:pt x="187" y="1478"/>
                    <a:pt x="241" y="1502"/>
                    <a:pt x="295" y="1502"/>
                  </a:cubicBezTo>
                  <a:cubicBezTo>
                    <a:pt x="349" y="1502"/>
                    <a:pt x="403" y="1478"/>
                    <a:pt x="449" y="1432"/>
                  </a:cubicBezTo>
                  <a:lnTo>
                    <a:pt x="851" y="1062"/>
                  </a:lnTo>
                  <a:lnTo>
                    <a:pt x="1221" y="1432"/>
                  </a:lnTo>
                  <a:cubicBezTo>
                    <a:pt x="1271" y="1475"/>
                    <a:pt x="1323" y="1493"/>
                    <a:pt x="1371" y="1493"/>
                  </a:cubicBezTo>
                  <a:cubicBezTo>
                    <a:pt x="1530" y="1493"/>
                    <a:pt x="1648" y="1296"/>
                    <a:pt x="1530" y="1154"/>
                  </a:cubicBezTo>
                  <a:lnTo>
                    <a:pt x="1128" y="753"/>
                  </a:lnTo>
                  <a:lnTo>
                    <a:pt x="1530" y="383"/>
                  </a:lnTo>
                  <a:cubicBezTo>
                    <a:pt x="1670" y="219"/>
                    <a:pt x="1544" y="1"/>
                    <a:pt x="1380" y="1"/>
                  </a:cubicBezTo>
                  <a:cubicBezTo>
                    <a:pt x="1328" y="1"/>
                    <a:pt x="1273" y="22"/>
                    <a:pt x="1221" y="74"/>
                  </a:cubicBezTo>
                  <a:lnTo>
                    <a:pt x="851" y="445"/>
                  </a:lnTo>
                  <a:lnTo>
                    <a:pt x="449" y="74"/>
                  </a:lnTo>
                  <a:cubicBezTo>
                    <a:pt x="405" y="22"/>
                    <a:pt x="354" y="1"/>
                    <a:pt x="30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33" name="Google Shape;12533;p23"/>
            <p:cNvSpPr/>
            <p:nvPr/>
          </p:nvSpPr>
          <p:spPr>
            <a:xfrm>
              <a:off x="2498825" y="3143725"/>
              <a:ext cx="158175" cy="109575"/>
            </a:xfrm>
            <a:custGeom>
              <a:avLst/>
              <a:gdLst/>
              <a:ahLst/>
              <a:cxnLst/>
              <a:rect l="l" t="t" r="r" b="b"/>
              <a:pathLst>
                <a:path w="6327" h="4383" extrusionOk="0">
                  <a:moveTo>
                    <a:pt x="2870" y="0"/>
                  </a:moveTo>
                  <a:cubicBezTo>
                    <a:pt x="2623" y="31"/>
                    <a:pt x="2623" y="401"/>
                    <a:pt x="2870" y="432"/>
                  </a:cubicBezTo>
                  <a:lnTo>
                    <a:pt x="4845" y="432"/>
                  </a:lnTo>
                  <a:cubicBezTo>
                    <a:pt x="5432" y="432"/>
                    <a:pt x="5895" y="895"/>
                    <a:pt x="5895" y="1481"/>
                  </a:cubicBezTo>
                  <a:lnTo>
                    <a:pt x="5895" y="2901"/>
                  </a:lnTo>
                  <a:cubicBezTo>
                    <a:pt x="5895" y="3487"/>
                    <a:pt x="5432" y="3950"/>
                    <a:pt x="4845" y="3950"/>
                  </a:cubicBezTo>
                  <a:lnTo>
                    <a:pt x="1512" y="3950"/>
                  </a:lnTo>
                  <a:cubicBezTo>
                    <a:pt x="926" y="3950"/>
                    <a:pt x="432" y="3487"/>
                    <a:pt x="432" y="2901"/>
                  </a:cubicBezTo>
                  <a:lnTo>
                    <a:pt x="432" y="1512"/>
                  </a:lnTo>
                  <a:cubicBezTo>
                    <a:pt x="432" y="926"/>
                    <a:pt x="926" y="432"/>
                    <a:pt x="1512" y="432"/>
                  </a:cubicBezTo>
                  <a:lnTo>
                    <a:pt x="1852" y="432"/>
                  </a:lnTo>
                  <a:cubicBezTo>
                    <a:pt x="2099" y="401"/>
                    <a:pt x="2099" y="62"/>
                    <a:pt x="1852" y="31"/>
                  </a:cubicBezTo>
                  <a:lnTo>
                    <a:pt x="1512" y="31"/>
                  </a:lnTo>
                  <a:cubicBezTo>
                    <a:pt x="679" y="31"/>
                    <a:pt x="31" y="679"/>
                    <a:pt x="31" y="1512"/>
                  </a:cubicBezTo>
                  <a:lnTo>
                    <a:pt x="31" y="2901"/>
                  </a:lnTo>
                  <a:cubicBezTo>
                    <a:pt x="0" y="3734"/>
                    <a:pt x="679" y="4382"/>
                    <a:pt x="1512" y="4382"/>
                  </a:cubicBezTo>
                  <a:lnTo>
                    <a:pt x="4845" y="4382"/>
                  </a:lnTo>
                  <a:cubicBezTo>
                    <a:pt x="5679" y="4382"/>
                    <a:pt x="6327" y="3703"/>
                    <a:pt x="6327" y="2901"/>
                  </a:cubicBezTo>
                  <a:lnTo>
                    <a:pt x="6327" y="1481"/>
                  </a:lnTo>
                  <a:cubicBezTo>
                    <a:pt x="6327" y="679"/>
                    <a:pt x="5679" y="0"/>
                    <a:pt x="484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34" name="Google Shape;12534;p23"/>
            <p:cNvSpPr/>
            <p:nvPr/>
          </p:nvSpPr>
          <p:spPr>
            <a:xfrm>
              <a:off x="2586300" y="3170750"/>
              <a:ext cx="41925" cy="37675"/>
            </a:xfrm>
            <a:custGeom>
              <a:avLst/>
              <a:gdLst/>
              <a:ahLst/>
              <a:cxnLst/>
              <a:rect l="l" t="t" r="r" b="b"/>
              <a:pathLst>
                <a:path w="1677" h="1507" extrusionOk="0">
                  <a:moveTo>
                    <a:pt x="312" y="0"/>
                  </a:moveTo>
                  <a:cubicBezTo>
                    <a:pt x="150" y="0"/>
                    <a:pt x="0" y="203"/>
                    <a:pt x="143" y="370"/>
                  </a:cubicBezTo>
                  <a:lnTo>
                    <a:pt x="544" y="740"/>
                  </a:lnTo>
                  <a:lnTo>
                    <a:pt x="143" y="1141"/>
                  </a:lnTo>
                  <a:cubicBezTo>
                    <a:pt x="81" y="1203"/>
                    <a:pt x="81" y="1357"/>
                    <a:pt x="143" y="1450"/>
                  </a:cubicBezTo>
                  <a:cubicBezTo>
                    <a:pt x="189" y="1481"/>
                    <a:pt x="243" y="1496"/>
                    <a:pt x="297" y="1496"/>
                  </a:cubicBezTo>
                  <a:cubicBezTo>
                    <a:pt x="351" y="1496"/>
                    <a:pt x="405" y="1481"/>
                    <a:pt x="451" y="1450"/>
                  </a:cubicBezTo>
                  <a:lnTo>
                    <a:pt x="853" y="1049"/>
                  </a:lnTo>
                  <a:lnTo>
                    <a:pt x="1223" y="1450"/>
                  </a:lnTo>
                  <a:cubicBezTo>
                    <a:pt x="1270" y="1490"/>
                    <a:pt x="1320" y="1507"/>
                    <a:pt x="1367" y="1507"/>
                  </a:cubicBezTo>
                  <a:cubicBezTo>
                    <a:pt x="1538" y="1507"/>
                    <a:pt x="1677" y="1286"/>
                    <a:pt x="1532" y="1141"/>
                  </a:cubicBezTo>
                  <a:lnTo>
                    <a:pt x="1130" y="740"/>
                  </a:lnTo>
                  <a:lnTo>
                    <a:pt x="1532" y="370"/>
                  </a:lnTo>
                  <a:cubicBezTo>
                    <a:pt x="1674" y="203"/>
                    <a:pt x="1542" y="0"/>
                    <a:pt x="1375" y="0"/>
                  </a:cubicBezTo>
                  <a:cubicBezTo>
                    <a:pt x="1326" y="0"/>
                    <a:pt x="1273" y="18"/>
                    <a:pt x="1223" y="61"/>
                  </a:cubicBezTo>
                  <a:lnTo>
                    <a:pt x="853" y="462"/>
                  </a:lnTo>
                  <a:lnTo>
                    <a:pt x="451" y="61"/>
                  </a:lnTo>
                  <a:cubicBezTo>
                    <a:pt x="409" y="18"/>
                    <a:pt x="360" y="0"/>
                    <a:pt x="31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35" name="Google Shape;12535;p23"/>
            <p:cNvSpPr/>
            <p:nvPr/>
          </p:nvSpPr>
          <p:spPr>
            <a:xfrm>
              <a:off x="2499600" y="3274100"/>
              <a:ext cx="361875" cy="101875"/>
            </a:xfrm>
            <a:custGeom>
              <a:avLst/>
              <a:gdLst/>
              <a:ahLst/>
              <a:cxnLst/>
              <a:rect l="l" t="t" r="r" b="b"/>
              <a:pathLst>
                <a:path w="14475" h="4075" extrusionOk="0">
                  <a:moveTo>
                    <a:pt x="12993" y="433"/>
                  </a:moveTo>
                  <a:cubicBezTo>
                    <a:pt x="13548" y="433"/>
                    <a:pt x="14042" y="896"/>
                    <a:pt x="14042" y="1482"/>
                  </a:cubicBezTo>
                  <a:lnTo>
                    <a:pt x="14042" y="2593"/>
                  </a:lnTo>
                  <a:cubicBezTo>
                    <a:pt x="14042" y="3179"/>
                    <a:pt x="13548" y="3642"/>
                    <a:pt x="12993" y="3642"/>
                  </a:cubicBezTo>
                  <a:lnTo>
                    <a:pt x="1481" y="3642"/>
                  </a:lnTo>
                  <a:cubicBezTo>
                    <a:pt x="895" y="3642"/>
                    <a:pt x="401" y="3179"/>
                    <a:pt x="401" y="2593"/>
                  </a:cubicBezTo>
                  <a:lnTo>
                    <a:pt x="401" y="1482"/>
                  </a:lnTo>
                  <a:cubicBezTo>
                    <a:pt x="401" y="896"/>
                    <a:pt x="895" y="433"/>
                    <a:pt x="1481" y="433"/>
                  </a:cubicBezTo>
                  <a:close/>
                  <a:moveTo>
                    <a:pt x="1481" y="1"/>
                  </a:moveTo>
                  <a:cubicBezTo>
                    <a:pt x="648" y="1"/>
                    <a:pt x="0" y="680"/>
                    <a:pt x="0" y="1482"/>
                  </a:cubicBezTo>
                  <a:lnTo>
                    <a:pt x="0" y="2593"/>
                  </a:lnTo>
                  <a:cubicBezTo>
                    <a:pt x="0" y="3426"/>
                    <a:pt x="648" y="4074"/>
                    <a:pt x="1481" y="4074"/>
                  </a:cubicBezTo>
                  <a:lnTo>
                    <a:pt x="12993" y="4074"/>
                  </a:lnTo>
                  <a:cubicBezTo>
                    <a:pt x="13795" y="4074"/>
                    <a:pt x="14474" y="3426"/>
                    <a:pt x="14474" y="2593"/>
                  </a:cubicBezTo>
                  <a:lnTo>
                    <a:pt x="14474" y="1482"/>
                  </a:lnTo>
                  <a:cubicBezTo>
                    <a:pt x="14474" y="680"/>
                    <a:pt x="13795" y="1"/>
                    <a:pt x="1299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36" name="Google Shape;12536;p23"/>
            <p:cNvSpPr/>
            <p:nvPr/>
          </p:nvSpPr>
          <p:spPr>
            <a:xfrm>
              <a:off x="2789200" y="3301575"/>
              <a:ext cx="41325" cy="37350"/>
            </a:xfrm>
            <a:custGeom>
              <a:avLst/>
              <a:gdLst/>
              <a:ahLst/>
              <a:cxnLst/>
              <a:rect l="l" t="t" r="r" b="b"/>
              <a:pathLst>
                <a:path w="1653" h="1494" extrusionOk="0">
                  <a:moveTo>
                    <a:pt x="305" y="1"/>
                  </a:moveTo>
                  <a:cubicBezTo>
                    <a:pt x="146" y="1"/>
                    <a:pt x="3" y="212"/>
                    <a:pt x="144" y="352"/>
                  </a:cubicBezTo>
                  <a:lnTo>
                    <a:pt x="545" y="753"/>
                  </a:lnTo>
                  <a:lnTo>
                    <a:pt x="144" y="1124"/>
                  </a:lnTo>
                  <a:cubicBezTo>
                    <a:pt x="1" y="1290"/>
                    <a:pt x="151" y="1493"/>
                    <a:pt x="312" y="1493"/>
                  </a:cubicBezTo>
                  <a:cubicBezTo>
                    <a:pt x="360" y="1493"/>
                    <a:pt x="410" y="1475"/>
                    <a:pt x="452" y="1432"/>
                  </a:cubicBezTo>
                  <a:lnTo>
                    <a:pt x="853" y="1031"/>
                  </a:lnTo>
                  <a:lnTo>
                    <a:pt x="1224" y="1432"/>
                  </a:lnTo>
                  <a:cubicBezTo>
                    <a:pt x="1271" y="1466"/>
                    <a:pt x="1319" y="1481"/>
                    <a:pt x="1365" y="1481"/>
                  </a:cubicBezTo>
                  <a:cubicBezTo>
                    <a:pt x="1528" y="1481"/>
                    <a:pt x="1653" y="1293"/>
                    <a:pt x="1532" y="1124"/>
                  </a:cubicBezTo>
                  <a:lnTo>
                    <a:pt x="1131" y="753"/>
                  </a:lnTo>
                  <a:lnTo>
                    <a:pt x="1532" y="352"/>
                  </a:lnTo>
                  <a:cubicBezTo>
                    <a:pt x="1594" y="260"/>
                    <a:pt x="1594" y="136"/>
                    <a:pt x="1532" y="74"/>
                  </a:cubicBezTo>
                  <a:cubicBezTo>
                    <a:pt x="1486" y="28"/>
                    <a:pt x="1432" y="5"/>
                    <a:pt x="1378" y="5"/>
                  </a:cubicBezTo>
                  <a:cubicBezTo>
                    <a:pt x="1324" y="5"/>
                    <a:pt x="1270" y="28"/>
                    <a:pt x="1224" y="74"/>
                  </a:cubicBezTo>
                  <a:lnTo>
                    <a:pt x="853" y="445"/>
                  </a:lnTo>
                  <a:lnTo>
                    <a:pt x="452" y="74"/>
                  </a:lnTo>
                  <a:cubicBezTo>
                    <a:pt x="407" y="22"/>
                    <a:pt x="355" y="1"/>
                    <a:pt x="30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537" name="Google Shape;12537;p23"/>
          <p:cNvGrpSpPr/>
          <p:nvPr/>
        </p:nvGrpSpPr>
        <p:grpSpPr>
          <a:xfrm>
            <a:off x="4281526" y="3844091"/>
            <a:ext cx="524700" cy="481967"/>
            <a:chOff x="1714150" y="3014050"/>
            <a:chExt cx="393525" cy="361475"/>
          </a:xfrm>
        </p:grpSpPr>
        <p:sp>
          <p:nvSpPr>
            <p:cNvPr id="12538" name="Google Shape;12538;p23"/>
            <p:cNvSpPr/>
            <p:nvPr/>
          </p:nvSpPr>
          <p:spPr>
            <a:xfrm>
              <a:off x="1778200" y="3048625"/>
              <a:ext cx="84875" cy="80750"/>
            </a:xfrm>
            <a:custGeom>
              <a:avLst/>
              <a:gdLst/>
              <a:ahLst/>
              <a:cxnLst/>
              <a:rect l="l" t="t" r="r" b="b"/>
              <a:pathLst>
                <a:path w="3395" h="3230" extrusionOk="0">
                  <a:moveTo>
                    <a:pt x="1698" y="594"/>
                  </a:moveTo>
                  <a:lnTo>
                    <a:pt x="1944" y="1150"/>
                  </a:lnTo>
                  <a:cubicBezTo>
                    <a:pt x="2006" y="1212"/>
                    <a:pt x="2068" y="1273"/>
                    <a:pt x="2160" y="1304"/>
                  </a:cubicBezTo>
                  <a:lnTo>
                    <a:pt x="2778" y="1397"/>
                  </a:lnTo>
                  <a:lnTo>
                    <a:pt x="2346" y="1829"/>
                  </a:lnTo>
                  <a:cubicBezTo>
                    <a:pt x="2284" y="1891"/>
                    <a:pt x="2253" y="1983"/>
                    <a:pt x="2253" y="2076"/>
                  </a:cubicBezTo>
                  <a:lnTo>
                    <a:pt x="2377" y="2693"/>
                  </a:lnTo>
                  <a:lnTo>
                    <a:pt x="2377" y="2693"/>
                  </a:lnTo>
                  <a:lnTo>
                    <a:pt x="1821" y="2384"/>
                  </a:lnTo>
                  <a:cubicBezTo>
                    <a:pt x="1790" y="2384"/>
                    <a:pt x="1728" y="2354"/>
                    <a:pt x="1698" y="2354"/>
                  </a:cubicBezTo>
                  <a:cubicBezTo>
                    <a:pt x="1636" y="2354"/>
                    <a:pt x="1605" y="2384"/>
                    <a:pt x="1543" y="2384"/>
                  </a:cubicBezTo>
                  <a:lnTo>
                    <a:pt x="988" y="2693"/>
                  </a:lnTo>
                  <a:lnTo>
                    <a:pt x="988" y="2693"/>
                  </a:lnTo>
                  <a:lnTo>
                    <a:pt x="1111" y="2076"/>
                  </a:lnTo>
                  <a:cubicBezTo>
                    <a:pt x="1142" y="1983"/>
                    <a:pt x="1080" y="1891"/>
                    <a:pt x="1019" y="1829"/>
                  </a:cubicBezTo>
                  <a:lnTo>
                    <a:pt x="587" y="1397"/>
                  </a:lnTo>
                  <a:lnTo>
                    <a:pt x="1204" y="1304"/>
                  </a:lnTo>
                  <a:cubicBezTo>
                    <a:pt x="1296" y="1273"/>
                    <a:pt x="1389" y="1243"/>
                    <a:pt x="1420" y="1150"/>
                  </a:cubicBezTo>
                  <a:lnTo>
                    <a:pt x="1698" y="594"/>
                  </a:lnTo>
                  <a:close/>
                  <a:moveTo>
                    <a:pt x="1694" y="0"/>
                  </a:moveTo>
                  <a:cubicBezTo>
                    <a:pt x="1590" y="0"/>
                    <a:pt x="1482" y="54"/>
                    <a:pt x="1420" y="162"/>
                  </a:cubicBezTo>
                  <a:lnTo>
                    <a:pt x="1080" y="872"/>
                  </a:lnTo>
                  <a:lnTo>
                    <a:pt x="247" y="996"/>
                  </a:lnTo>
                  <a:cubicBezTo>
                    <a:pt x="154" y="1027"/>
                    <a:pt x="62" y="1088"/>
                    <a:pt x="31" y="1212"/>
                  </a:cubicBezTo>
                  <a:cubicBezTo>
                    <a:pt x="0" y="1304"/>
                    <a:pt x="0" y="1428"/>
                    <a:pt x="93" y="1489"/>
                  </a:cubicBezTo>
                  <a:lnTo>
                    <a:pt x="679" y="2076"/>
                  </a:lnTo>
                  <a:lnTo>
                    <a:pt x="556" y="2878"/>
                  </a:lnTo>
                  <a:cubicBezTo>
                    <a:pt x="525" y="3002"/>
                    <a:pt x="556" y="3094"/>
                    <a:pt x="648" y="3156"/>
                  </a:cubicBezTo>
                  <a:cubicBezTo>
                    <a:pt x="699" y="3207"/>
                    <a:pt x="760" y="3230"/>
                    <a:pt x="819" y="3230"/>
                  </a:cubicBezTo>
                  <a:cubicBezTo>
                    <a:pt x="867" y="3230"/>
                    <a:pt x="915" y="3215"/>
                    <a:pt x="957" y="3187"/>
                  </a:cubicBezTo>
                  <a:lnTo>
                    <a:pt x="1698" y="2816"/>
                  </a:lnTo>
                  <a:lnTo>
                    <a:pt x="2407" y="3187"/>
                  </a:lnTo>
                  <a:cubicBezTo>
                    <a:pt x="2449" y="3215"/>
                    <a:pt x="2497" y="3230"/>
                    <a:pt x="2545" y="3230"/>
                  </a:cubicBezTo>
                  <a:cubicBezTo>
                    <a:pt x="2605" y="3230"/>
                    <a:pt x="2665" y="3207"/>
                    <a:pt x="2716" y="3156"/>
                  </a:cubicBezTo>
                  <a:cubicBezTo>
                    <a:pt x="2809" y="3094"/>
                    <a:pt x="2839" y="3002"/>
                    <a:pt x="2839" y="2878"/>
                  </a:cubicBezTo>
                  <a:lnTo>
                    <a:pt x="2685" y="2076"/>
                  </a:lnTo>
                  <a:lnTo>
                    <a:pt x="3272" y="1489"/>
                  </a:lnTo>
                  <a:cubicBezTo>
                    <a:pt x="3364" y="1428"/>
                    <a:pt x="3395" y="1304"/>
                    <a:pt x="3364" y="1212"/>
                  </a:cubicBezTo>
                  <a:cubicBezTo>
                    <a:pt x="3333" y="1088"/>
                    <a:pt x="3241" y="1027"/>
                    <a:pt x="3117" y="1027"/>
                  </a:cubicBezTo>
                  <a:lnTo>
                    <a:pt x="2315" y="903"/>
                  </a:lnTo>
                  <a:lnTo>
                    <a:pt x="1944" y="162"/>
                  </a:lnTo>
                  <a:cubicBezTo>
                    <a:pt x="1898" y="54"/>
                    <a:pt x="1798" y="0"/>
                    <a:pt x="169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39" name="Google Shape;12539;p23"/>
            <p:cNvSpPr/>
            <p:nvPr/>
          </p:nvSpPr>
          <p:spPr>
            <a:xfrm>
              <a:off x="1879275" y="3048050"/>
              <a:ext cx="84875" cy="81325"/>
            </a:xfrm>
            <a:custGeom>
              <a:avLst/>
              <a:gdLst/>
              <a:ahLst/>
              <a:cxnLst/>
              <a:rect l="l" t="t" r="r" b="b"/>
              <a:pathLst>
                <a:path w="3395" h="3253" extrusionOk="0">
                  <a:moveTo>
                    <a:pt x="1728" y="617"/>
                  </a:moveTo>
                  <a:lnTo>
                    <a:pt x="1975" y="1173"/>
                  </a:lnTo>
                  <a:cubicBezTo>
                    <a:pt x="2037" y="1235"/>
                    <a:pt x="2099" y="1296"/>
                    <a:pt x="2191" y="1327"/>
                  </a:cubicBezTo>
                  <a:lnTo>
                    <a:pt x="2809" y="1420"/>
                  </a:lnTo>
                  <a:lnTo>
                    <a:pt x="2376" y="1852"/>
                  </a:lnTo>
                  <a:cubicBezTo>
                    <a:pt x="2284" y="1914"/>
                    <a:pt x="2253" y="2006"/>
                    <a:pt x="2284" y="2099"/>
                  </a:cubicBezTo>
                  <a:lnTo>
                    <a:pt x="2376" y="2716"/>
                  </a:lnTo>
                  <a:lnTo>
                    <a:pt x="1852" y="2407"/>
                  </a:lnTo>
                  <a:cubicBezTo>
                    <a:pt x="1805" y="2392"/>
                    <a:pt x="1759" y="2384"/>
                    <a:pt x="1713" y="2384"/>
                  </a:cubicBezTo>
                  <a:cubicBezTo>
                    <a:pt x="1667" y="2384"/>
                    <a:pt x="1620" y="2392"/>
                    <a:pt x="1574" y="2407"/>
                  </a:cubicBezTo>
                  <a:lnTo>
                    <a:pt x="1049" y="2716"/>
                  </a:lnTo>
                  <a:lnTo>
                    <a:pt x="1142" y="2099"/>
                  </a:lnTo>
                  <a:cubicBezTo>
                    <a:pt x="1173" y="2006"/>
                    <a:pt x="1111" y="1914"/>
                    <a:pt x="1049" y="1852"/>
                  </a:cubicBezTo>
                  <a:lnTo>
                    <a:pt x="617" y="1420"/>
                  </a:lnTo>
                  <a:lnTo>
                    <a:pt x="1235" y="1327"/>
                  </a:lnTo>
                  <a:cubicBezTo>
                    <a:pt x="1327" y="1296"/>
                    <a:pt x="1389" y="1235"/>
                    <a:pt x="1451" y="1173"/>
                  </a:cubicBezTo>
                  <a:lnTo>
                    <a:pt x="1728" y="617"/>
                  </a:lnTo>
                  <a:close/>
                  <a:moveTo>
                    <a:pt x="1697" y="0"/>
                  </a:moveTo>
                  <a:cubicBezTo>
                    <a:pt x="1605" y="0"/>
                    <a:pt x="1481" y="62"/>
                    <a:pt x="1451" y="185"/>
                  </a:cubicBezTo>
                  <a:lnTo>
                    <a:pt x="1080" y="926"/>
                  </a:lnTo>
                  <a:lnTo>
                    <a:pt x="278" y="1019"/>
                  </a:lnTo>
                  <a:cubicBezTo>
                    <a:pt x="154" y="1050"/>
                    <a:pt x="62" y="1111"/>
                    <a:pt x="31" y="1235"/>
                  </a:cubicBezTo>
                  <a:cubicBezTo>
                    <a:pt x="0" y="1327"/>
                    <a:pt x="31" y="1451"/>
                    <a:pt x="124" y="1512"/>
                  </a:cubicBezTo>
                  <a:lnTo>
                    <a:pt x="710" y="2099"/>
                  </a:lnTo>
                  <a:lnTo>
                    <a:pt x="556" y="2901"/>
                  </a:lnTo>
                  <a:cubicBezTo>
                    <a:pt x="525" y="3025"/>
                    <a:pt x="586" y="3117"/>
                    <a:pt x="679" y="3179"/>
                  </a:cubicBezTo>
                  <a:cubicBezTo>
                    <a:pt x="730" y="3230"/>
                    <a:pt x="781" y="3253"/>
                    <a:pt x="837" y="3253"/>
                  </a:cubicBezTo>
                  <a:cubicBezTo>
                    <a:pt x="883" y="3253"/>
                    <a:pt x="932" y="3238"/>
                    <a:pt x="988" y="3210"/>
                  </a:cubicBezTo>
                  <a:lnTo>
                    <a:pt x="1697" y="2839"/>
                  </a:lnTo>
                  <a:lnTo>
                    <a:pt x="2438" y="3210"/>
                  </a:lnTo>
                  <a:cubicBezTo>
                    <a:pt x="2486" y="3237"/>
                    <a:pt x="2534" y="3249"/>
                    <a:pt x="2581" y="3249"/>
                  </a:cubicBezTo>
                  <a:cubicBezTo>
                    <a:pt x="2748" y="3249"/>
                    <a:pt x="2888" y="3094"/>
                    <a:pt x="2839" y="2901"/>
                  </a:cubicBezTo>
                  <a:lnTo>
                    <a:pt x="2716" y="2099"/>
                  </a:lnTo>
                  <a:lnTo>
                    <a:pt x="3302" y="1512"/>
                  </a:lnTo>
                  <a:cubicBezTo>
                    <a:pt x="3364" y="1451"/>
                    <a:pt x="3395" y="1327"/>
                    <a:pt x="3364" y="1235"/>
                  </a:cubicBezTo>
                  <a:cubicBezTo>
                    <a:pt x="3333" y="1111"/>
                    <a:pt x="3241" y="1050"/>
                    <a:pt x="3148" y="1019"/>
                  </a:cubicBezTo>
                  <a:lnTo>
                    <a:pt x="2315" y="895"/>
                  </a:lnTo>
                  <a:lnTo>
                    <a:pt x="1975" y="185"/>
                  </a:lnTo>
                  <a:cubicBezTo>
                    <a:pt x="1914" y="62"/>
                    <a:pt x="1821" y="0"/>
                    <a:pt x="1697"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40" name="Google Shape;12540;p23"/>
            <p:cNvSpPr/>
            <p:nvPr/>
          </p:nvSpPr>
          <p:spPr>
            <a:xfrm>
              <a:off x="1980325" y="3048625"/>
              <a:ext cx="85675" cy="80350"/>
            </a:xfrm>
            <a:custGeom>
              <a:avLst/>
              <a:gdLst/>
              <a:ahLst/>
              <a:cxnLst/>
              <a:rect l="l" t="t" r="r" b="b"/>
              <a:pathLst>
                <a:path w="3427" h="3214" extrusionOk="0">
                  <a:moveTo>
                    <a:pt x="1729" y="594"/>
                  </a:moveTo>
                  <a:lnTo>
                    <a:pt x="1976" y="1150"/>
                  </a:lnTo>
                  <a:cubicBezTo>
                    <a:pt x="2038" y="1212"/>
                    <a:pt x="2100" y="1273"/>
                    <a:pt x="2192" y="1304"/>
                  </a:cubicBezTo>
                  <a:lnTo>
                    <a:pt x="2809" y="1397"/>
                  </a:lnTo>
                  <a:lnTo>
                    <a:pt x="2377" y="1829"/>
                  </a:lnTo>
                  <a:cubicBezTo>
                    <a:pt x="2316" y="1891"/>
                    <a:pt x="2285" y="1983"/>
                    <a:pt x="2285" y="2076"/>
                  </a:cubicBezTo>
                  <a:lnTo>
                    <a:pt x="2408" y="2693"/>
                  </a:lnTo>
                  <a:lnTo>
                    <a:pt x="2408" y="2693"/>
                  </a:lnTo>
                  <a:lnTo>
                    <a:pt x="1853" y="2384"/>
                  </a:lnTo>
                  <a:cubicBezTo>
                    <a:pt x="1806" y="2369"/>
                    <a:pt x="1760" y="2361"/>
                    <a:pt x="1714" y="2361"/>
                  </a:cubicBezTo>
                  <a:cubicBezTo>
                    <a:pt x="1668" y="2361"/>
                    <a:pt x="1621" y="2369"/>
                    <a:pt x="1575" y="2384"/>
                  </a:cubicBezTo>
                  <a:lnTo>
                    <a:pt x="1050" y="2693"/>
                  </a:lnTo>
                  <a:lnTo>
                    <a:pt x="1143" y="2076"/>
                  </a:lnTo>
                  <a:cubicBezTo>
                    <a:pt x="1143" y="1983"/>
                    <a:pt x="1112" y="1891"/>
                    <a:pt x="1050" y="1829"/>
                  </a:cubicBezTo>
                  <a:lnTo>
                    <a:pt x="618" y="1397"/>
                  </a:lnTo>
                  <a:lnTo>
                    <a:pt x="1235" y="1304"/>
                  </a:lnTo>
                  <a:cubicBezTo>
                    <a:pt x="1328" y="1273"/>
                    <a:pt x="1390" y="1212"/>
                    <a:pt x="1451" y="1150"/>
                  </a:cubicBezTo>
                  <a:lnTo>
                    <a:pt x="1729" y="594"/>
                  </a:lnTo>
                  <a:close/>
                  <a:moveTo>
                    <a:pt x="1714" y="0"/>
                  </a:moveTo>
                  <a:cubicBezTo>
                    <a:pt x="1614" y="0"/>
                    <a:pt x="1513" y="54"/>
                    <a:pt x="1451" y="162"/>
                  </a:cubicBezTo>
                  <a:lnTo>
                    <a:pt x="1081" y="872"/>
                  </a:lnTo>
                  <a:lnTo>
                    <a:pt x="279" y="996"/>
                  </a:lnTo>
                  <a:cubicBezTo>
                    <a:pt x="186" y="1027"/>
                    <a:pt x="94" y="1088"/>
                    <a:pt x="63" y="1212"/>
                  </a:cubicBezTo>
                  <a:cubicBezTo>
                    <a:pt x="1" y="1304"/>
                    <a:pt x="32" y="1428"/>
                    <a:pt x="124" y="1489"/>
                  </a:cubicBezTo>
                  <a:lnTo>
                    <a:pt x="711" y="2076"/>
                  </a:lnTo>
                  <a:lnTo>
                    <a:pt x="587" y="2878"/>
                  </a:lnTo>
                  <a:cubicBezTo>
                    <a:pt x="538" y="3076"/>
                    <a:pt x="686" y="3214"/>
                    <a:pt x="858" y="3214"/>
                  </a:cubicBezTo>
                  <a:cubicBezTo>
                    <a:pt x="901" y="3214"/>
                    <a:pt x="945" y="3205"/>
                    <a:pt x="989" y="3187"/>
                  </a:cubicBezTo>
                  <a:lnTo>
                    <a:pt x="1729" y="2786"/>
                  </a:lnTo>
                  <a:lnTo>
                    <a:pt x="2439" y="3187"/>
                  </a:lnTo>
                  <a:cubicBezTo>
                    <a:pt x="2477" y="3200"/>
                    <a:pt x="2521" y="3207"/>
                    <a:pt x="2566" y="3207"/>
                  </a:cubicBezTo>
                  <a:cubicBezTo>
                    <a:pt x="2629" y="3207"/>
                    <a:pt x="2693" y="3192"/>
                    <a:pt x="2748" y="3156"/>
                  </a:cubicBezTo>
                  <a:cubicBezTo>
                    <a:pt x="2840" y="3094"/>
                    <a:pt x="2871" y="2971"/>
                    <a:pt x="2871" y="2878"/>
                  </a:cubicBezTo>
                  <a:lnTo>
                    <a:pt x="2717" y="2076"/>
                  </a:lnTo>
                  <a:lnTo>
                    <a:pt x="3303" y="1489"/>
                  </a:lnTo>
                  <a:cubicBezTo>
                    <a:pt x="3396" y="1428"/>
                    <a:pt x="3427" y="1304"/>
                    <a:pt x="3396" y="1212"/>
                  </a:cubicBezTo>
                  <a:cubicBezTo>
                    <a:pt x="3365" y="1088"/>
                    <a:pt x="3272" y="1027"/>
                    <a:pt x="3149" y="996"/>
                  </a:cubicBezTo>
                  <a:lnTo>
                    <a:pt x="2346" y="872"/>
                  </a:lnTo>
                  <a:lnTo>
                    <a:pt x="1976" y="162"/>
                  </a:lnTo>
                  <a:cubicBezTo>
                    <a:pt x="1914" y="54"/>
                    <a:pt x="1814" y="0"/>
                    <a:pt x="171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41" name="Google Shape;12541;p23"/>
            <p:cNvSpPr/>
            <p:nvPr/>
          </p:nvSpPr>
          <p:spPr>
            <a:xfrm>
              <a:off x="1741150" y="3014050"/>
              <a:ext cx="361900" cy="184475"/>
            </a:xfrm>
            <a:custGeom>
              <a:avLst/>
              <a:gdLst/>
              <a:ahLst/>
              <a:cxnLst/>
              <a:rect l="l" t="t" r="r" b="b"/>
              <a:pathLst>
                <a:path w="14476" h="7379" extrusionOk="0">
                  <a:moveTo>
                    <a:pt x="2652" y="1"/>
                  </a:moveTo>
                  <a:cubicBezTo>
                    <a:pt x="2643" y="1"/>
                    <a:pt x="2634" y="1"/>
                    <a:pt x="2624" y="2"/>
                  </a:cubicBezTo>
                  <a:lnTo>
                    <a:pt x="1297" y="2"/>
                  </a:lnTo>
                  <a:cubicBezTo>
                    <a:pt x="587" y="2"/>
                    <a:pt x="1" y="589"/>
                    <a:pt x="1" y="1298"/>
                  </a:cubicBezTo>
                  <a:lnTo>
                    <a:pt x="1" y="4693"/>
                  </a:lnTo>
                  <a:cubicBezTo>
                    <a:pt x="1" y="5403"/>
                    <a:pt x="587" y="5989"/>
                    <a:pt x="1297" y="5989"/>
                  </a:cubicBezTo>
                  <a:lnTo>
                    <a:pt x="2038" y="5989"/>
                  </a:lnTo>
                  <a:lnTo>
                    <a:pt x="3025" y="7286"/>
                  </a:lnTo>
                  <a:cubicBezTo>
                    <a:pt x="3056" y="7347"/>
                    <a:pt x="3118" y="7378"/>
                    <a:pt x="3183" y="7378"/>
                  </a:cubicBezTo>
                  <a:cubicBezTo>
                    <a:pt x="3249" y="7378"/>
                    <a:pt x="3318" y="7347"/>
                    <a:pt x="3365" y="7286"/>
                  </a:cubicBezTo>
                  <a:lnTo>
                    <a:pt x="4321" y="5989"/>
                  </a:lnTo>
                  <a:lnTo>
                    <a:pt x="13179" y="5989"/>
                  </a:lnTo>
                  <a:cubicBezTo>
                    <a:pt x="13889" y="5989"/>
                    <a:pt x="14475" y="5403"/>
                    <a:pt x="14475" y="4693"/>
                  </a:cubicBezTo>
                  <a:lnTo>
                    <a:pt x="14475" y="1298"/>
                  </a:lnTo>
                  <a:cubicBezTo>
                    <a:pt x="14475" y="606"/>
                    <a:pt x="13917" y="1"/>
                    <a:pt x="13230" y="1"/>
                  </a:cubicBezTo>
                  <a:cubicBezTo>
                    <a:pt x="13213" y="1"/>
                    <a:pt x="13196" y="2"/>
                    <a:pt x="13179" y="2"/>
                  </a:cubicBezTo>
                  <a:lnTo>
                    <a:pt x="3673" y="2"/>
                  </a:lnTo>
                  <a:cubicBezTo>
                    <a:pt x="3426" y="33"/>
                    <a:pt x="3426" y="373"/>
                    <a:pt x="3673" y="403"/>
                  </a:cubicBezTo>
                  <a:lnTo>
                    <a:pt x="13179" y="403"/>
                  </a:lnTo>
                  <a:cubicBezTo>
                    <a:pt x="13642" y="403"/>
                    <a:pt x="14043" y="805"/>
                    <a:pt x="14043" y="1298"/>
                  </a:cubicBezTo>
                  <a:lnTo>
                    <a:pt x="14043" y="4662"/>
                  </a:lnTo>
                  <a:cubicBezTo>
                    <a:pt x="14043" y="5156"/>
                    <a:pt x="13642" y="5557"/>
                    <a:pt x="13179" y="5557"/>
                  </a:cubicBezTo>
                  <a:lnTo>
                    <a:pt x="4229" y="5557"/>
                  </a:lnTo>
                  <a:cubicBezTo>
                    <a:pt x="4167" y="5557"/>
                    <a:pt x="4105" y="5588"/>
                    <a:pt x="4075" y="5650"/>
                  </a:cubicBezTo>
                  <a:lnTo>
                    <a:pt x="3180" y="6792"/>
                  </a:lnTo>
                  <a:lnTo>
                    <a:pt x="2315" y="5650"/>
                  </a:lnTo>
                  <a:cubicBezTo>
                    <a:pt x="2254" y="5588"/>
                    <a:pt x="2192" y="5557"/>
                    <a:pt x="2130" y="5557"/>
                  </a:cubicBezTo>
                  <a:lnTo>
                    <a:pt x="1297" y="5557"/>
                  </a:lnTo>
                  <a:cubicBezTo>
                    <a:pt x="834" y="5557"/>
                    <a:pt x="433" y="5156"/>
                    <a:pt x="433" y="4693"/>
                  </a:cubicBezTo>
                  <a:lnTo>
                    <a:pt x="433" y="1298"/>
                  </a:lnTo>
                  <a:cubicBezTo>
                    <a:pt x="433" y="805"/>
                    <a:pt x="834" y="403"/>
                    <a:pt x="1328" y="403"/>
                  </a:cubicBezTo>
                  <a:lnTo>
                    <a:pt x="2624" y="403"/>
                  </a:lnTo>
                  <a:cubicBezTo>
                    <a:pt x="2892" y="403"/>
                    <a:pt x="2901" y="1"/>
                    <a:pt x="2652"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42" name="Google Shape;12542;p23"/>
            <p:cNvSpPr/>
            <p:nvPr/>
          </p:nvSpPr>
          <p:spPr>
            <a:xfrm>
              <a:off x="1714150" y="3216250"/>
              <a:ext cx="196775" cy="159275"/>
            </a:xfrm>
            <a:custGeom>
              <a:avLst/>
              <a:gdLst/>
              <a:ahLst/>
              <a:cxnLst/>
              <a:rect l="l" t="t" r="r" b="b"/>
              <a:pathLst>
                <a:path w="7871" h="6371" extrusionOk="0">
                  <a:moveTo>
                    <a:pt x="4259" y="1669"/>
                  </a:moveTo>
                  <a:cubicBezTo>
                    <a:pt x="4467" y="1669"/>
                    <a:pt x="4677" y="1745"/>
                    <a:pt x="4846" y="1914"/>
                  </a:cubicBezTo>
                  <a:cubicBezTo>
                    <a:pt x="5401" y="2469"/>
                    <a:pt x="5031" y="3395"/>
                    <a:pt x="4260" y="3395"/>
                  </a:cubicBezTo>
                  <a:cubicBezTo>
                    <a:pt x="3766" y="3395"/>
                    <a:pt x="3395" y="2994"/>
                    <a:pt x="3395" y="2531"/>
                  </a:cubicBezTo>
                  <a:cubicBezTo>
                    <a:pt x="3395" y="2007"/>
                    <a:pt x="3821" y="1669"/>
                    <a:pt x="4259" y="1669"/>
                  </a:cubicBezTo>
                  <a:close/>
                  <a:moveTo>
                    <a:pt x="4260" y="463"/>
                  </a:moveTo>
                  <a:cubicBezTo>
                    <a:pt x="6605" y="463"/>
                    <a:pt x="7870" y="3241"/>
                    <a:pt x="6327" y="5031"/>
                  </a:cubicBezTo>
                  <a:cubicBezTo>
                    <a:pt x="6235" y="4629"/>
                    <a:pt x="6019" y="4259"/>
                    <a:pt x="5710" y="4012"/>
                  </a:cubicBezTo>
                  <a:cubicBezTo>
                    <a:pt x="5525" y="3827"/>
                    <a:pt x="5278" y="3673"/>
                    <a:pt x="5031" y="3580"/>
                  </a:cubicBezTo>
                  <a:cubicBezTo>
                    <a:pt x="6019" y="2808"/>
                    <a:pt x="5463" y="1265"/>
                    <a:pt x="4260" y="1265"/>
                  </a:cubicBezTo>
                  <a:cubicBezTo>
                    <a:pt x="3025" y="1265"/>
                    <a:pt x="2500" y="2808"/>
                    <a:pt x="3457" y="3580"/>
                  </a:cubicBezTo>
                  <a:cubicBezTo>
                    <a:pt x="2809" y="3827"/>
                    <a:pt x="2346" y="4352"/>
                    <a:pt x="2161" y="5031"/>
                  </a:cubicBezTo>
                  <a:cubicBezTo>
                    <a:pt x="618" y="3241"/>
                    <a:pt x="1883" y="463"/>
                    <a:pt x="4260" y="463"/>
                  </a:cubicBezTo>
                  <a:close/>
                  <a:moveTo>
                    <a:pt x="4248" y="3812"/>
                  </a:moveTo>
                  <a:cubicBezTo>
                    <a:pt x="5047" y="3812"/>
                    <a:pt x="5849" y="4321"/>
                    <a:pt x="5988" y="5339"/>
                  </a:cubicBezTo>
                  <a:cubicBezTo>
                    <a:pt x="5479" y="5740"/>
                    <a:pt x="4861" y="5941"/>
                    <a:pt x="4248" y="5941"/>
                  </a:cubicBezTo>
                  <a:cubicBezTo>
                    <a:pt x="3635" y="5941"/>
                    <a:pt x="3025" y="5740"/>
                    <a:pt x="2531" y="5339"/>
                  </a:cubicBezTo>
                  <a:cubicBezTo>
                    <a:pt x="2655" y="4321"/>
                    <a:pt x="3449" y="3812"/>
                    <a:pt x="4248" y="3812"/>
                  </a:cubicBezTo>
                  <a:close/>
                  <a:moveTo>
                    <a:pt x="4260" y="0"/>
                  </a:moveTo>
                  <a:cubicBezTo>
                    <a:pt x="1420" y="0"/>
                    <a:pt x="1" y="3426"/>
                    <a:pt x="2007" y="5432"/>
                  </a:cubicBezTo>
                  <a:cubicBezTo>
                    <a:pt x="2655" y="6081"/>
                    <a:pt x="3453" y="6371"/>
                    <a:pt x="4235" y="6371"/>
                  </a:cubicBezTo>
                  <a:cubicBezTo>
                    <a:pt x="5870" y="6371"/>
                    <a:pt x="7438" y="5100"/>
                    <a:pt x="7438" y="3179"/>
                  </a:cubicBezTo>
                  <a:cubicBezTo>
                    <a:pt x="7438" y="1420"/>
                    <a:pt x="6019" y="0"/>
                    <a:pt x="426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43" name="Google Shape;12543;p23"/>
            <p:cNvSpPr/>
            <p:nvPr/>
          </p:nvSpPr>
          <p:spPr>
            <a:xfrm>
              <a:off x="1916300" y="3223950"/>
              <a:ext cx="190600" cy="37075"/>
            </a:xfrm>
            <a:custGeom>
              <a:avLst/>
              <a:gdLst/>
              <a:ahLst/>
              <a:cxnLst/>
              <a:rect l="l" t="t" r="r" b="b"/>
              <a:pathLst>
                <a:path w="7624" h="1483" extrusionOk="0">
                  <a:moveTo>
                    <a:pt x="6728" y="433"/>
                  </a:moveTo>
                  <a:cubicBezTo>
                    <a:pt x="7099" y="464"/>
                    <a:pt x="7099" y="1019"/>
                    <a:pt x="6728" y="1050"/>
                  </a:cubicBezTo>
                  <a:lnTo>
                    <a:pt x="895" y="1050"/>
                  </a:lnTo>
                  <a:cubicBezTo>
                    <a:pt x="525" y="1019"/>
                    <a:pt x="525" y="464"/>
                    <a:pt x="895" y="433"/>
                  </a:cubicBezTo>
                  <a:close/>
                  <a:moveTo>
                    <a:pt x="895" y="1"/>
                  </a:moveTo>
                  <a:cubicBezTo>
                    <a:pt x="0" y="62"/>
                    <a:pt x="0" y="1420"/>
                    <a:pt x="895" y="1482"/>
                  </a:cubicBezTo>
                  <a:lnTo>
                    <a:pt x="6728" y="1482"/>
                  </a:lnTo>
                  <a:cubicBezTo>
                    <a:pt x="7623" y="1420"/>
                    <a:pt x="7623" y="62"/>
                    <a:pt x="672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44" name="Google Shape;12544;p23"/>
            <p:cNvSpPr/>
            <p:nvPr/>
          </p:nvSpPr>
          <p:spPr>
            <a:xfrm>
              <a:off x="1916300" y="3277975"/>
              <a:ext cx="191375" cy="36275"/>
            </a:xfrm>
            <a:custGeom>
              <a:avLst/>
              <a:gdLst/>
              <a:ahLst/>
              <a:cxnLst/>
              <a:rect l="l" t="t" r="r" b="b"/>
              <a:pathLst>
                <a:path w="7655" h="1451" extrusionOk="0">
                  <a:moveTo>
                    <a:pt x="926" y="0"/>
                  </a:moveTo>
                  <a:cubicBezTo>
                    <a:pt x="0" y="62"/>
                    <a:pt x="0" y="1389"/>
                    <a:pt x="926" y="1451"/>
                  </a:cubicBezTo>
                  <a:lnTo>
                    <a:pt x="6728" y="1451"/>
                  </a:lnTo>
                  <a:cubicBezTo>
                    <a:pt x="7654" y="1389"/>
                    <a:pt x="7654" y="62"/>
                    <a:pt x="6728" y="0"/>
                  </a:cubicBezTo>
                  <a:lnTo>
                    <a:pt x="6389" y="0"/>
                  </a:lnTo>
                  <a:cubicBezTo>
                    <a:pt x="6111" y="0"/>
                    <a:pt x="6111" y="401"/>
                    <a:pt x="6389" y="401"/>
                  </a:cubicBezTo>
                  <a:lnTo>
                    <a:pt x="6728" y="401"/>
                  </a:lnTo>
                  <a:cubicBezTo>
                    <a:pt x="7099" y="463"/>
                    <a:pt x="7099" y="988"/>
                    <a:pt x="6728" y="1049"/>
                  </a:cubicBezTo>
                  <a:lnTo>
                    <a:pt x="926" y="1049"/>
                  </a:lnTo>
                  <a:cubicBezTo>
                    <a:pt x="556" y="988"/>
                    <a:pt x="556" y="463"/>
                    <a:pt x="926" y="401"/>
                  </a:cubicBezTo>
                  <a:lnTo>
                    <a:pt x="5309" y="401"/>
                  </a:lnTo>
                  <a:cubicBezTo>
                    <a:pt x="5586" y="401"/>
                    <a:pt x="5586" y="0"/>
                    <a:pt x="530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45" name="Google Shape;12545;p23"/>
            <p:cNvSpPr/>
            <p:nvPr/>
          </p:nvSpPr>
          <p:spPr>
            <a:xfrm>
              <a:off x="1916300" y="3331975"/>
              <a:ext cx="191375" cy="37050"/>
            </a:xfrm>
            <a:custGeom>
              <a:avLst/>
              <a:gdLst/>
              <a:ahLst/>
              <a:cxnLst/>
              <a:rect l="l" t="t" r="r" b="b"/>
              <a:pathLst>
                <a:path w="7655" h="1482" extrusionOk="0">
                  <a:moveTo>
                    <a:pt x="926" y="0"/>
                  </a:moveTo>
                  <a:cubicBezTo>
                    <a:pt x="0" y="62"/>
                    <a:pt x="0" y="1389"/>
                    <a:pt x="926" y="1482"/>
                  </a:cubicBezTo>
                  <a:lnTo>
                    <a:pt x="1636" y="1482"/>
                  </a:lnTo>
                  <a:cubicBezTo>
                    <a:pt x="1914" y="1482"/>
                    <a:pt x="1914" y="1050"/>
                    <a:pt x="1636" y="1050"/>
                  </a:cubicBezTo>
                  <a:lnTo>
                    <a:pt x="926" y="1050"/>
                  </a:lnTo>
                  <a:cubicBezTo>
                    <a:pt x="556" y="1019"/>
                    <a:pt x="556" y="463"/>
                    <a:pt x="926" y="432"/>
                  </a:cubicBezTo>
                  <a:lnTo>
                    <a:pt x="6759" y="432"/>
                  </a:lnTo>
                  <a:cubicBezTo>
                    <a:pt x="7130" y="463"/>
                    <a:pt x="7130" y="1019"/>
                    <a:pt x="6759" y="1050"/>
                  </a:cubicBezTo>
                  <a:lnTo>
                    <a:pt x="2685" y="1050"/>
                  </a:lnTo>
                  <a:cubicBezTo>
                    <a:pt x="2408" y="1050"/>
                    <a:pt x="2408" y="1482"/>
                    <a:pt x="2685" y="1482"/>
                  </a:cubicBezTo>
                  <a:lnTo>
                    <a:pt x="6759" y="1482"/>
                  </a:lnTo>
                  <a:cubicBezTo>
                    <a:pt x="7654" y="1389"/>
                    <a:pt x="7654" y="62"/>
                    <a:pt x="675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546" name="Google Shape;12546;p23"/>
          <p:cNvGrpSpPr/>
          <p:nvPr/>
        </p:nvGrpSpPr>
        <p:grpSpPr>
          <a:xfrm>
            <a:off x="5285535" y="3843925"/>
            <a:ext cx="513367" cy="482300"/>
            <a:chOff x="959575" y="3014275"/>
            <a:chExt cx="385025" cy="361725"/>
          </a:xfrm>
        </p:grpSpPr>
        <p:sp>
          <p:nvSpPr>
            <p:cNvPr id="12547" name="Google Shape;12547;p23"/>
            <p:cNvSpPr/>
            <p:nvPr/>
          </p:nvSpPr>
          <p:spPr>
            <a:xfrm>
              <a:off x="1094600" y="3051775"/>
              <a:ext cx="250000" cy="324225"/>
            </a:xfrm>
            <a:custGeom>
              <a:avLst/>
              <a:gdLst/>
              <a:ahLst/>
              <a:cxnLst/>
              <a:rect l="l" t="t" r="r" b="b"/>
              <a:pathLst>
                <a:path w="10000" h="12969" extrusionOk="0">
                  <a:moveTo>
                    <a:pt x="9580" y="0"/>
                  </a:moveTo>
                  <a:cubicBezTo>
                    <a:pt x="9469" y="0"/>
                    <a:pt x="9363" y="95"/>
                    <a:pt x="9383" y="252"/>
                  </a:cubicBezTo>
                  <a:cubicBezTo>
                    <a:pt x="9475" y="499"/>
                    <a:pt x="9506" y="746"/>
                    <a:pt x="9506" y="1024"/>
                  </a:cubicBezTo>
                  <a:cubicBezTo>
                    <a:pt x="9475" y="2104"/>
                    <a:pt x="8611" y="2968"/>
                    <a:pt x="7531" y="3030"/>
                  </a:cubicBezTo>
                  <a:cubicBezTo>
                    <a:pt x="7484" y="3033"/>
                    <a:pt x="7438" y="3035"/>
                    <a:pt x="7392" y="3035"/>
                  </a:cubicBezTo>
                  <a:cubicBezTo>
                    <a:pt x="6982" y="3035"/>
                    <a:pt x="6602" y="2912"/>
                    <a:pt x="6296" y="2690"/>
                  </a:cubicBezTo>
                  <a:cubicBezTo>
                    <a:pt x="6025" y="2504"/>
                    <a:pt x="5707" y="2410"/>
                    <a:pt x="5388" y="2410"/>
                  </a:cubicBezTo>
                  <a:cubicBezTo>
                    <a:pt x="5127" y="2410"/>
                    <a:pt x="4866" y="2473"/>
                    <a:pt x="4630" y="2598"/>
                  </a:cubicBezTo>
                  <a:lnTo>
                    <a:pt x="710" y="4573"/>
                  </a:lnTo>
                  <a:cubicBezTo>
                    <a:pt x="278" y="4789"/>
                    <a:pt x="1" y="5221"/>
                    <a:pt x="1" y="5715"/>
                  </a:cubicBezTo>
                  <a:cubicBezTo>
                    <a:pt x="1" y="6209"/>
                    <a:pt x="278" y="6672"/>
                    <a:pt x="710" y="6888"/>
                  </a:cubicBezTo>
                  <a:lnTo>
                    <a:pt x="4630" y="8832"/>
                  </a:lnTo>
                  <a:cubicBezTo>
                    <a:pt x="4866" y="8957"/>
                    <a:pt x="5127" y="9019"/>
                    <a:pt x="5388" y="9019"/>
                  </a:cubicBezTo>
                  <a:cubicBezTo>
                    <a:pt x="5707" y="9019"/>
                    <a:pt x="6025" y="8926"/>
                    <a:pt x="6296" y="8739"/>
                  </a:cubicBezTo>
                  <a:cubicBezTo>
                    <a:pt x="6654" y="8503"/>
                    <a:pt x="7045" y="8396"/>
                    <a:pt x="7426" y="8396"/>
                  </a:cubicBezTo>
                  <a:cubicBezTo>
                    <a:pt x="8490" y="8396"/>
                    <a:pt x="9483" y="9232"/>
                    <a:pt x="9506" y="10437"/>
                  </a:cubicBezTo>
                  <a:cubicBezTo>
                    <a:pt x="9527" y="11691"/>
                    <a:pt x="8495" y="12549"/>
                    <a:pt x="7406" y="12549"/>
                  </a:cubicBezTo>
                  <a:cubicBezTo>
                    <a:pt x="6914" y="12549"/>
                    <a:pt x="6411" y="12374"/>
                    <a:pt x="5988" y="11980"/>
                  </a:cubicBezTo>
                  <a:cubicBezTo>
                    <a:pt x="5617" y="11610"/>
                    <a:pt x="5401" y="11116"/>
                    <a:pt x="5371" y="10591"/>
                  </a:cubicBezTo>
                  <a:cubicBezTo>
                    <a:pt x="5340" y="10005"/>
                    <a:pt x="4969" y="9480"/>
                    <a:pt x="4476" y="9233"/>
                  </a:cubicBezTo>
                  <a:lnTo>
                    <a:pt x="4043" y="9017"/>
                  </a:lnTo>
                  <a:cubicBezTo>
                    <a:pt x="4009" y="9000"/>
                    <a:pt x="3976" y="8992"/>
                    <a:pt x="3945" y="8992"/>
                  </a:cubicBezTo>
                  <a:cubicBezTo>
                    <a:pt x="3753" y="8992"/>
                    <a:pt x="3646" y="9285"/>
                    <a:pt x="3858" y="9418"/>
                  </a:cubicBezTo>
                  <a:lnTo>
                    <a:pt x="4290" y="9604"/>
                  </a:lnTo>
                  <a:cubicBezTo>
                    <a:pt x="4661" y="9789"/>
                    <a:pt x="4908" y="10190"/>
                    <a:pt x="4938" y="10622"/>
                  </a:cubicBezTo>
                  <a:cubicBezTo>
                    <a:pt x="5000" y="11918"/>
                    <a:pt x="6111" y="12967"/>
                    <a:pt x="7438" y="12967"/>
                  </a:cubicBezTo>
                  <a:cubicBezTo>
                    <a:pt x="7457" y="12968"/>
                    <a:pt x="7476" y="12968"/>
                    <a:pt x="7495" y="12968"/>
                  </a:cubicBezTo>
                  <a:cubicBezTo>
                    <a:pt x="8828" y="12968"/>
                    <a:pt x="9939" y="11899"/>
                    <a:pt x="9969" y="10529"/>
                  </a:cubicBezTo>
                  <a:cubicBezTo>
                    <a:pt x="10000" y="9141"/>
                    <a:pt x="8920" y="7999"/>
                    <a:pt x="7531" y="7968"/>
                  </a:cubicBezTo>
                  <a:cubicBezTo>
                    <a:pt x="7487" y="7965"/>
                    <a:pt x="7443" y="7964"/>
                    <a:pt x="7399" y="7964"/>
                  </a:cubicBezTo>
                  <a:cubicBezTo>
                    <a:pt x="6919" y="7964"/>
                    <a:pt x="6445" y="8117"/>
                    <a:pt x="6049" y="8400"/>
                  </a:cubicBezTo>
                  <a:cubicBezTo>
                    <a:pt x="5843" y="8520"/>
                    <a:pt x="5608" y="8583"/>
                    <a:pt x="5371" y="8583"/>
                  </a:cubicBezTo>
                  <a:cubicBezTo>
                    <a:pt x="5182" y="8583"/>
                    <a:pt x="4993" y="8544"/>
                    <a:pt x="4815" y="8462"/>
                  </a:cubicBezTo>
                  <a:lnTo>
                    <a:pt x="896" y="6486"/>
                  </a:lnTo>
                  <a:cubicBezTo>
                    <a:pt x="587" y="6332"/>
                    <a:pt x="433" y="6054"/>
                    <a:pt x="433" y="5715"/>
                  </a:cubicBezTo>
                  <a:cubicBezTo>
                    <a:pt x="402" y="5375"/>
                    <a:pt x="587" y="5098"/>
                    <a:pt x="896" y="4943"/>
                  </a:cubicBezTo>
                  <a:lnTo>
                    <a:pt x="4815" y="2968"/>
                  </a:lnTo>
                  <a:cubicBezTo>
                    <a:pt x="4993" y="2886"/>
                    <a:pt x="5182" y="2847"/>
                    <a:pt x="5371" y="2847"/>
                  </a:cubicBezTo>
                  <a:cubicBezTo>
                    <a:pt x="5608" y="2847"/>
                    <a:pt x="5843" y="2910"/>
                    <a:pt x="6049" y="3030"/>
                  </a:cubicBezTo>
                  <a:cubicBezTo>
                    <a:pt x="6490" y="3329"/>
                    <a:pt x="6969" y="3465"/>
                    <a:pt x="7435" y="3465"/>
                  </a:cubicBezTo>
                  <a:cubicBezTo>
                    <a:pt x="8697" y="3465"/>
                    <a:pt x="9862" y="2467"/>
                    <a:pt x="9907" y="1024"/>
                  </a:cubicBezTo>
                  <a:cubicBezTo>
                    <a:pt x="9907" y="715"/>
                    <a:pt x="9876" y="376"/>
                    <a:pt x="9753" y="98"/>
                  </a:cubicBezTo>
                  <a:cubicBezTo>
                    <a:pt x="9708" y="31"/>
                    <a:pt x="9643" y="0"/>
                    <a:pt x="958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48" name="Google Shape;12548;p23"/>
            <p:cNvSpPr/>
            <p:nvPr/>
          </p:nvSpPr>
          <p:spPr>
            <a:xfrm>
              <a:off x="959575" y="3014275"/>
              <a:ext cx="365400" cy="260450"/>
            </a:xfrm>
            <a:custGeom>
              <a:avLst/>
              <a:gdLst/>
              <a:ahLst/>
              <a:cxnLst/>
              <a:rect l="l" t="t" r="r" b="b"/>
              <a:pathLst>
                <a:path w="14616" h="10418" extrusionOk="0">
                  <a:moveTo>
                    <a:pt x="12828" y="0"/>
                  </a:moveTo>
                  <a:cubicBezTo>
                    <a:pt x="11585" y="0"/>
                    <a:pt x="10403" y="942"/>
                    <a:pt x="10339" y="2370"/>
                  </a:cubicBezTo>
                  <a:cubicBezTo>
                    <a:pt x="10309" y="2771"/>
                    <a:pt x="10062" y="3172"/>
                    <a:pt x="9660" y="3357"/>
                  </a:cubicBezTo>
                  <a:lnTo>
                    <a:pt x="5926" y="5209"/>
                  </a:lnTo>
                  <a:cubicBezTo>
                    <a:pt x="5759" y="5306"/>
                    <a:pt x="5574" y="5353"/>
                    <a:pt x="5387" y="5353"/>
                  </a:cubicBezTo>
                  <a:cubicBezTo>
                    <a:pt x="5158" y="5353"/>
                    <a:pt x="4926" y="5283"/>
                    <a:pt x="4723" y="5147"/>
                  </a:cubicBezTo>
                  <a:cubicBezTo>
                    <a:pt x="4301" y="4870"/>
                    <a:pt x="3817" y="4734"/>
                    <a:pt x="3336" y="4734"/>
                  </a:cubicBezTo>
                  <a:cubicBezTo>
                    <a:pt x="2691" y="4734"/>
                    <a:pt x="2052" y="4979"/>
                    <a:pt x="1575" y="5456"/>
                  </a:cubicBezTo>
                  <a:cubicBezTo>
                    <a:pt x="1" y="7030"/>
                    <a:pt x="1112" y="9746"/>
                    <a:pt x="3334" y="9746"/>
                  </a:cubicBezTo>
                  <a:cubicBezTo>
                    <a:pt x="3828" y="9715"/>
                    <a:pt x="4291" y="9591"/>
                    <a:pt x="4692" y="9314"/>
                  </a:cubicBezTo>
                  <a:cubicBezTo>
                    <a:pt x="4903" y="9172"/>
                    <a:pt x="5145" y="9102"/>
                    <a:pt x="5383" y="9102"/>
                  </a:cubicBezTo>
                  <a:cubicBezTo>
                    <a:pt x="5561" y="9102"/>
                    <a:pt x="5737" y="9142"/>
                    <a:pt x="5895" y="9221"/>
                  </a:cubicBezTo>
                  <a:lnTo>
                    <a:pt x="8210" y="10394"/>
                  </a:lnTo>
                  <a:cubicBezTo>
                    <a:pt x="8246" y="10410"/>
                    <a:pt x="8281" y="10417"/>
                    <a:pt x="8313" y="10417"/>
                  </a:cubicBezTo>
                  <a:cubicBezTo>
                    <a:pt x="8528" y="10417"/>
                    <a:pt x="8637" y="10100"/>
                    <a:pt x="8395" y="9993"/>
                  </a:cubicBezTo>
                  <a:lnTo>
                    <a:pt x="8395" y="9993"/>
                  </a:lnTo>
                  <a:lnTo>
                    <a:pt x="8426" y="10023"/>
                  </a:lnTo>
                  <a:lnTo>
                    <a:pt x="6111" y="8851"/>
                  </a:lnTo>
                  <a:cubicBezTo>
                    <a:pt x="5884" y="8743"/>
                    <a:pt x="5639" y="8689"/>
                    <a:pt x="5394" y="8689"/>
                  </a:cubicBezTo>
                  <a:cubicBezTo>
                    <a:pt x="5074" y="8689"/>
                    <a:pt x="4755" y="8782"/>
                    <a:pt x="4476" y="8974"/>
                  </a:cubicBezTo>
                  <a:cubicBezTo>
                    <a:pt x="4136" y="9190"/>
                    <a:pt x="3735" y="9283"/>
                    <a:pt x="3334" y="9314"/>
                  </a:cubicBezTo>
                  <a:cubicBezTo>
                    <a:pt x="2161" y="9283"/>
                    <a:pt x="1235" y="8326"/>
                    <a:pt x="1266" y="7184"/>
                  </a:cubicBezTo>
                  <a:cubicBezTo>
                    <a:pt x="1266" y="6629"/>
                    <a:pt x="1482" y="6135"/>
                    <a:pt x="1883" y="5764"/>
                  </a:cubicBezTo>
                  <a:cubicBezTo>
                    <a:pt x="2254" y="5394"/>
                    <a:pt x="2778" y="5178"/>
                    <a:pt x="3303" y="5178"/>
                  </a:cubicBezTo>
                  <a:cubicBezTo>
                    <a:pt x="3343" y="5175"/>
                    <a:pt x="3384" y="5173"/>
                    <a:pt x="3425" y="5173"/>
                  </a:cubicBezTo>
                  <a:cubicBezTo>
                    <a:pt x="3791" y="5173"/>
                    <a:pt x="4171" y="5296"/>
                    <a:pt x="4476" y="5518"/>
                  </a:cubicBezTo>
                  <a:cubicBezTo>
                    <a:pt x="4750" y="5689"/>
                    <a:pt x="5062" y="5775"/>
                    <a:pt x="5376" y="5775"/>
                  </a:cubicBezTo>
                  <a:cubicBezTo>
                    <a:pt x="5627" y="5775"/>
                    <a:pt x="5878" y="5720"/>
                    <a:pt x="6111" y="5610"/>
                  </a:cubicBezTo>
                  <a:lnTo>
                    <a:pt x="9846" y="3728"/>
                  </a:lnTo>
                  <a:cubicBezTo>
                    <a:pt x="10370" y="3481"/>
                    <a:pt x="10710" y="2956"/>
                    <a:pt x="10741" y="2370"/>
                  </a:cubicBezTo>
                  <a:cubicBezTo>
                    <a:pt x="10802" y="1289"/>
                    <a:pt x="11667" y="456"/>
                    <a:pt x="12747" y="425"/>
                  </a:cubicBezTo>
                  <a:cubicBezTo>
                    <a:pt x="12785" y="423"/>
                    <a:pt x="12822" y="422"/>
                    <a:pt x="12860" y="422"/>
                  </a:cubicBezTo>
                  <a:cubicBezTo>
                    <a:pt x="13342" y="422"/>
                    <a:pt x="13794" y="604"/>
                    <a:pt x="14166" y="919"/>
                  </a:cubicBezTo>
                  <a:cubicBezTo>
                    <a:pt x="14211" y="957"/>
                    <a:pt x="14257" y="973"/>
                    <a:pt x="14302" y="973"/>
                  </a:cubicBezTo>
                  <a:cubicBezTo>
                    <a:pt x="14475" y="973"/>
                    <a:pt x="14616" y="733"/>
                    <a:pt x="14444" y="611"/>
                  </a:cubicBezTo>
                  <a:cubicBezTo>
                    <a:pt x="13957" y="190"/>
                    <a:pt x="13386" y="0"/>
                    <a:pt x="1282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49" name="Google Shape;12549;p23"/>
            <p:cNvSpPr/>
            <p:nvPr/>
          </p:nvSpPr>
          <p:spPr>
            <a:xfrm>
              <a:off x="1229625" y="3038775"/>
              <a:ext cx="87975" cy="75250"/>
            </a:xfrm>
            <a:custGeom>
              <a:avLst/>
              <a:gdLst/>
              <a:ahLst/>
              <a:cxnLst/>
              <a:rect l="l" t="t" r="r" b="b"/>
              <a:pathLst>
                <a:path w="3519" h="3010" extrusionOk="0">
                  <a:moveTo>
                    <a:pt x="2003" y="405"/>
                  </a:moveTo>
                  <a:cubicBezTo>
                    <a:pt x="2557" y="405"/>
                    <a:pt x="3087" y="839"/>
                    <a:pt x="3087" y="1482"/>
                  </a:cubicBezTo>
                  <a:cubicBezTo>
                    <a:pt x="3087" y="2099"/>
                    <a:pt x="2624" y="2562"/>
                    <a:pt x="2006" y="2562"/>
                  </a:cubicBezTo>
                  <a:cubicBezTo>
                    <a:pt x="1994" y="2563"/>
                    <a:pt x="1982" y="2563"/>
                    <a:pt x="1970" y="2563"/>
                  </a:cubicBezTo>
                  <a:cubicBezTo>
                    <a:pt x="1037" y="2563"/>
                    <a:pt x="565" y="1412"/>
                    <a:pt x="1235" y="742"/>
                  </a:cubicBezTo>
                  <a:cubicBezTo>
                    <a:pt x="1458" y="509"/>
                    <a:pt x="1733" y="405"/>
                    <a:pt x="2003" y="405"/>
                  </a:cubicBezTo>
                  <a:close/>
                  <a:moveTo>
                    <a:pt x="2006" y="1"/>
                  </a:moveTo>
                  <a:cubicBezTo>
                    <a:pt x="679" y="1"/>
                    <a:pt x="0" y="1606"/>
                    <a:pt x="957" y="2562"/>
                  </a:cubicBezTo>
                  <a:cubicBezTo>
                    <a:pt x="1266" y="2871"/>
                    <a:pt x="1643" y="3010"/>
                    <a:pt x="2011" y="3010"/>
                  </a:cubicBezTo>
                  <a:cubicBezTo>
                    <a:pt x="2783" y="3010"/>
                    <a:pt x="3519" y="2402"/>
                    <a:pt x="3519" y="1482"/>
                  </a:cubicBezTo>
                  <a:cubicBezTo>
                    <a:pt x="3519" y="649"/>
                    <a:pt x="2840" y="1"/>
                    <a:pt x="200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50" name="Google Shape;12550;p23"/>
            <p:cNvSpPr/>
            <p:nvPr/>
          </p:nvSpPr>
          <p:spPr>
            <a:xfrm>
              <a:off x="1005100" y="3156500"/>
              <a:ext cx="85650" cy="75650"/>
            </a:xfrm>
            <a:custGeom>
              <a:avLst/>
              <a:gdLst/>
              <a:ahLst/>
              <a:cxnLst/>
              <a:rect l="l" t="t" r="r" b="b"/>
              <a:pathLst>
                <a:path w="3426" h="3026" extrusionOk="0">
                  <a:moveTo>
                    <a:pt x="1509" y="0"/>
                  </a:moveTo>
                  <a:cubicBezTo>
                    <a:pt x="1235" y="0"/>
                    <a:pt x="951" y="80"/>
                    <a:pt x="680" y="261"/>
                  </a:cubicBezTo>
                  <a:cubicBezTo>
                    <a:pt x="587" y="353"/>
                    <a:pt x="556" y="477"/>
                    <a:pt x="618" y="569"/>
                  </a:cubicBezTo>
                  <a:cubicBezTo>
                    <a:pt x="678" y="629"/>
                    <a:pt x="750" y="663"/>
                    <a:pt x="819" y="663"/>
                  </a:cubicBezTo>
                  <a:cubicBezTo>
                    <a:pt x="857" y="663"/>
                    <a:pt x="894" y="653"/>
                    <a:pt x="926" y="631"/>
                  </a:cubicBezTo>
                  <a:cubicBezTo>
                    <a:pt x="1080" y="529"/>
                    <a:pt x="1233" y="469"/>
                    <a:pt x="1404" y="469"/>
                  </a:cubicBezTo>
                  <a:cubicBezTo>
                    <a:pt x="1440" y="469"/>
                    <a:pt x="1476" y="471"/>
                    <a:pt x="1513" y="477"/>
                  </a:cubicBezTo>
                  <a:cubicBezTo>
                    <a:pt x="1525" y="476"/>
                    <a:pt x="1537" y="476"/>
                    <a:pt x="1550" y="476"/>
                  </a:cubicBezTo>
                  <a:cubicBezTo>
                    <a:pt x="2482" y="476"/>
                    <a:pt x="2955" y="1627"/>
                    <a:pt x="2284" y="2297"/>
                  </a:cubicBezTo>
                  <a:cubicBezTo>
                    <a:pt x="2062" y="2530"/>
                    <a:pt x="1786" y="2634"/>
                    <a:pt x="1516" y="2634"/>
                  </a:cubicBezTo>
                  <a:cubicBezTo>
                    <a:pt x="962" y="2634"/>
                    <a:pt x="433" y="2200"/>
                    <a:pt x="433" y="1557"/>
                  </a:cubicBezTo>
                  <a:cubicBezTo>
                    <a:pt x="433" y="1495"/>
                    <a:pt x="433" y="1433"/>
                    <a:pt x="433" y="1372"/>
                  </a:cubicBezTo>
                  <a:cubicBezTo>
                    <a:pt x="433" y="1279"/>
                    <a:pt x="371" y="1156"/>
                    <a:pt x="247" y="1156"/>
                  </a:cubicBezTo>
                  <a:lnTo>
                    <a:pt x="247" y="1125"/>
                  </a:lnTo>
                  <a:cubicBezTo>
                    <a:pt x="155" y="1125"/>
                    <a:pt x="31" y="1186"/>
                    <a:pt x="31" y="1310"/>
                  </a:cubicBezTo>
                  <a:cubicBezTo>
                    <a:pt x="1" y="1372"/>
                    <a:pt x="1" y="1464"/>
                    <a:pt x="31" y="1526"/>
                  </a:cubicBezTo>
                  <a:cubicBezTo>
                    <a:pt x="31" y="2470"/>
                    <a:pt x="776" y="3026"/>
                    <a:pt x="1531" y="3026"/>
                  </a:cubicBezTo>
                  <a:cubicBezTo>
                    <a:pt x="2035" y="3026"/>
                    <a:pt x="2544" y="2779"/>
                    <a:pt x="2840" y="2236"/>
                  </a:cubicBezTo>
                  <a:cubicBezTo>
                    <a:pt x="3426" y="1137"/>
                    <a:pt x="2544" y="0"/>
                    <a:pt x="150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51" name="Google Shape;12551;p23"/>
            <p:cNvSpPr/>
            <p:nvPr/>
          </p:nvSpPr>
          <p:spPr>
            <a:xfrm>
              <a:off x="1242225" y="3276000"/>
              <a:ext cx="88500" cy="75275"/>
            </a:xfrm>
            <a:custGeom>
              <a:avLst/>
              <a:gdLst/>
              <a:ahLst/>
              <a:cxnLst/>
              <a:rect l="l" t="t" r="r" b="b"/>
              <a:pathLst>
                <a:path w="3540" h="3011" extrusionOk="0">
                  <a:moveTo>
                    <a:pt x="1502" y="418"/>
                  </a:moveTo>
                  <a:cubicBezTo>
                    <a:pt x="2490" y="418"/>
                    <a:pt x="2953" y="1591"/>
                    <a:pt x="2274" y="2270"/>
                  </a:cubicBezTo>
                  <a:cubicBezTo>
                    <a:pt x="2053" y="2492"/>
                    <a:pt x="1779" y="2592"/>
                    <a:pt x="1510" y="2592"/>
                  </a:cubicBezTo>
                  <a:cubicBezTo>
                    <a:pt x="955" y="2592"/>
                    <a:pt x="422" y="2164"/>
                    <a:pt x="422" y="1499"/>
                  </a:cubicBezTo>
                  <a:cubicBezTo>
                    <a:pt x="422" y="912"/>
                    <a:pt x="916" y="418"/>
                    <a:pt x="1502" y="418"/>
                  </a:cubicBezTo>
                  <a:close/>
                  <a:moveTo>
                    <a:pt x="1518" y="1"/>
                  </a:moveTo>
                  <a:cubicBezTo>
                    <a:pt x="740" y="1"/>
                    <a:pt x="0" y="602"/>
                    <a:pt x="21" y="1499"/>
                  </a:cubicBezTo>
                  <a:cubicBezTo>
                    <a:pt x="21" y="2332"/>
                    <a:pt x="669" y="3011"/>
                    <a:pt x="1502" y="3011"/>
                  </a:cubicBezTo>
                  <a:cubicBezTo>
                    <a:pt x="2860" y="3011"/>
                    <a:pt x="3539" y="1375"/>
                    <a:pt x="2583" y="449"/>
                  </a:cubicBezTo>
                  <a:cubicBezTo>
                    <a:pt x="2272" y="139"/>
                    <a:pt x="1891" y="1"/>
                    <a:pt x="151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552" name="Google Shape;12552;p23"/>
          <p:cNvGrpSpPr/>
          <p:nvPr/>
        </p:nvGrpSpPr>
        <p:grpSpPr>
          <a:xfrm>
            <a:off x="6352126" y="3843525"/>
            <a:ext cx="483533" cy="483100"/>
            <a:chOff x="7730675" y="2463925"/>
            <a:chExt cx="362650" cy="362325"/>
          </a:xfrm>
        </p:grpSpPr>
        <p:sp>
          <p:nvSpPr>
            <p:cNvPr id="12553" name="Google Shape;12553;p23"/>
            <p:cNvSpPr/>
            <p:nvPr/>
          </p:nvSpPr>
          <p:spPr>
            <a:xfrm>
              <a:off x="7730675" y="2463925"/>
              <a:ext cx="361875" cy="362075"/>
            </a:xfrm>
            <a:custGeom>
              <a:avLst/>
              <a:gdLst/>
              <a:ahLst/>
              <a:cxnLst/>
              <a:rect l="l" t="t" r="r" b="b"/>
              <a:pathLst>
                <a:path w="14475" h="14483" extrusionOk="0">
                  <a:moveTo>
                    <a:pt x="10463" y="7533"/>
                  </a:moveTo>
                  <a:lnTo>
                    <a:pt x="10463" y="8922"/>
                  </a:lnTo>
                  <a:lnTo>
                    <a:pt x="9722" y="8922"/>
                  </a:lnTo>
                  <a:cubicBezTo>
                    <a:pt x="9352" y="8922"/>
                    <a:pt x="9043" y="8613"/>
                    <a:pt x="9043" y="8243"/>
                  </a:cubicBezTo>
                  <a:lnTo>
                    <a:pt x="9074" y="8243"/>
                  </a:lnTo>
                  <a:cubicBezTo>
                    <a:pt x="9043" y="7842"/>
                    <a:pt x="9352" y="7533"/>
                    <a:pt x="9753" y="7533"/>
                  </a:cubicBezTo>
                  <a:close/>
                  <a:moveTo>
                    <a:pt x="3851" y="2718"/>
                  </a:moveTo>
                  <a:cubicBezTo>
                    <a:pt x="4659" y="2718"/>
                    <a:pt x="5309" y="3385"/>
                    <a:pt x="5309" y="4200"/>
                  </a:cubicBezTo>
                  <a:cubicBezTo>
                    <a:pt x="5309" y="5558"/>
                    <a:pt x="6358" y="6669"/>
                    <a:pt x="7716" y="6731"/>
                  </a:cubicBezTo>
                  <a:cubicBezTo>
                    <a:pt x="7747" y="8089"/>
                    <a:pt x="6636" y="9230"/>
                    <a:pt x="5247" y="9261"/>
                  </a:cubicBezTo>
                  <a:lnTo>
                    <a:pt x="4753" y="9261"/>
                  </a:lnTo>
                  <a:cubicBezTo>
                    <a:pt x="3395" y="9261"/>
                    <a:pt x="2284" y="8150"/>
                    <a:pt x="2284" y="6792"/>
                  </a:cubicBezTo>
                  <a:lnTo>
                    <a:pt x="2284" y="4262"/>
                  </a:lnTo>
                  <a:cubicBezTo>
                    <a:pt x="2284" y="3398"/>
                    <a:pt x="2963" y="2719"/>
                    <a:pt x="3796" y="2719"/>
                  </a:cubicBezTo>
                  <a:cubicBezTo>
                    <a:pt x="3815" y="2718"/>
                    <a:pt x="3833" y="2718"/>
                    <a:pt x="3851" y="2718"/>
                  </a:cubicBezTo>
                  <a:close/>
                  <a:moveTo>
                    <a:pt x="13117" y="6329"/>
                  </a:moveTo>
                  <a:lnTo>
                    <a:pt x="13117" y="10064"/>
                  </a:lnTo>
                  <a:lnTo>
                    <a:pt x="10895" y="8953"/>
                  </a:lnTo>
                  <a:lnTo>
                    <a:pt x="10895" y="7410"/>
                  </a:lnTo>
                  <a:lnTo>
                    <a:pt x="13117" y="6329"/>
                  </a:lnTo>
                  <a:close/>
                  <a:moveTo>
                    <a:pt x="10463" y="9323"/>
                  </a:moveTo>
                  <a:lnTo>
                    <a:pt x="10463" y="10249"/>
                  </a:lnTo>
                  <a:cubicBezTo>
                    <a:pt x="10339" y="10218"/>
                    <a:pt x="10216" y="10187"/>
                    <a:pt x="10123" y="10187"/>
                  </a:cubicBezTo>
                  <a:lnTo>
                    <a:pt x="10123" y="10218"/>
                  </a:lnTo>
                  <a:lnTo>
                    <a:pt x="9938" y="10218"/>
                  </a:lnTo>
                  <a:lnTo>
                    <a:pt x="9938" y="9323"/>
                  </a:lnTo>
                  <a:close/>
                  <a:moveTo>
                    <a:pt x="5833" y="9632"/>
                  </a:moveTo>
                  <a:lnTo>
                    <a:pt x="5833" y="10990"/>
                  </a:lnTo>
                  <a:cubicBezTo>
                    <a:pt x="5833" y="11453"/>
                    <a:pt x="5463" y="11823"/>
                    <a:pt x="5000" y="11823"/>
                  </a:cubicBezTo>
                  <a:cubicBezTo>
                    <a:pt x="4568" y="11823"/>
                    <a:pt x="4198" y="11453"/>
                    <a:pt x="4167" y="10990"/>
                  </a:cubicBezTo>
                  <a:lnTo>
                    <a:pt x="4167" y="9632"/>
                  </a:lnTo>
                  <a:cubicBezTo>
                    <a:pt x="4383" y="9663"/>
                    <a:pt x="4568" y="9693"/>
                    <a:pt x="4753" y="9693"/>
                  </a:cubicBezTo>
                  <a:cubicBezTo>
                    <a:pt x="5124" y="9693"/>
                    <a:pt x="5463" y="9693"/>
                    <a:pt x="5833" y="9632"/>
                  </a:cubicBezTo>
                  <a:close/>
                  <a:moveTo>
                    <a:pt x="10108" y="10612"/>
                  </a:moveTo>
                  <a:cubicBezTo>
                    <a:pt x="10470" y="10612"/>
                    <a:pt x="10833" y="10851"/>
                    <a:pt x="10833" y="11329"/>
                  </a:cubicBezTo>
                  <a:lnTo>
                    <a:pt x="10833" y="12656"/>
                  </a:lnTo>
                  <a:lnTo>
                    <a:pt x="9382" y="12656"/>
                  </a:lnTo>
                  <a:lnTo>
                    <a:pt x="9382" y="11329"/>
                  </a:lnTo>
                  <a:cubicBezTo>
                    <a:pt x="9382" y="10851"/>
                    <a:pt x="9745" y="10612"/>
                    <a:pt x="10108" y="10612"/>
                  </a:cubicBezTo>
                  <a:close/>
                  <a:moveTo>
                    <a:pt x="7284" y="10681"/>
                  </a:moveTo>
                  <a:cubicBezTo>
                    <a:pt x="7932" y="10681"/>
                    <a:pt x="8549" y="10959"/>
                    <a:pt x="8981" y="11453"/>
                  </a:cubicBezTo>
                  <a:lnTo>
                    <a:pt x="8981" y="14076"/>
                  </a:lnTo>
                  <a:lnTo>
                    <a:pt x="494" y="14076"/>
                  </a:lnTo>
                  <a:lnTo>
                    <a:pt x="494" y="12903"/>
                  </a:lnTo>
                  <a:cubicBezTo>
                    <a:pt x="494" y="11669"/>
                    <a:pt x="1482" y="10681"/>
                    <a:pt x="2747" y="10681"/>
                  </a:cubicBezTo>
                  <a:lnTo>
                    <a:pt x="3766" y="10681"/>
                  </a:lnTo>
                  <a:lnTo>
                    <a:pt x="3766" y="10990"/>
                  </a:lnTo>
                  <a:cubicBezTo>
                    <a:pt x="3812" y="11777"/>
                    <a:pt x="4414" y="12170"/>
                    <a:pt x="5016" y="12170"/>
                  </a:cubicBezTo>
                  <a:cubicBezTo>
                    <a:pt x="5617" y="12170"/>
                    <a:pt x="6219" y="11777"/>
                    <a:pt x="6265" y="10990"/>
                  </a:cubicBezTo>
                  <a:lnTo>
                    <a:pt x="6265" y="10681"/>
                  </a:lnTo>
                  <a:close/>
                  <a:moveTo>
                    <a:pt x="10833" y="13088"/>
                  </a:moveTo>
                  <a:lnTo>
                    <a:pt x="10833" y="14076"/>
                  </a:lnTo>
                  <a:lnTo>
                    <a:pt x="9382" y="14076"/>
                  </a:lnTo>
                  <a:lnTo>
                    <a:pt x="9382" y="13088"/>
                  </a:lnTo>
                  <a:close/>
                  <a:moveTo>
                    <a:pt x="5769" y="0"/>
                  </a:moveTo>
                  <a:cubicBezTo>
                    <a:pt x="4976" y="0"/>
                    <a:pt x="4165" y="276"/>
                    <a:pt x="3550" y="774"/>
                  </a:cubicBezTo>
                  <a:cubicBezTo>
                    <a:pt x="3217" y="608"/>
                    <a:pt x="2861" y="492"/>
                    <a:pt x="2501" y="492"/>
                  </a:cubicBezTo>
                  <a:cubicBezTo>
                    <a:pt x="2460" y="492"/>
                    <a:pt x="2418" y="493"/>
                    <a:pt x="2377" y="497"/>
                  </a:cubicBezTo>
                  <a:cubicBezTo>
                    <a:pt x="1050" y="497"/>
                    <a:pt x="0" y="1546"/>
                    <a:pt x="0" y="2873"/>
                  </a:cubicBezTo>
                  <a:lnTo>
                    <a:pt x="0" y="3583"/>
                  </a:lnTo>
                  <a:cubicBezTo>
                    <a:pt x="0" y="3722"/>
                    <a:pt x="108" y="3791"/>
                    <a:pt x="216" y="3791"/>
                  </a:cubicBezTo>
                  <a:cubicBezTo>
                    <a:pt x="325" y="3791"/>
                    <a:pt x="433" y="3722"/>
                    <a:pt x="433" y="3583"/>
                  </a:cubicBezTo>
                  <a:lnTo>
                    <a:pt x="433" y="2873"/>
                  </a:lnTo>
                  <a:cubicBezTo>
                    <a:pt x="410" y="1723"/>
                    <a:pt x="1364" y="898"/>
                    <a:pt x="2388" y="898"/>
                  </a:cubicBezTo>
                  <a:cubicBezTo>
                    <a:pt x="2738" y="898"/>
                    <a:pt x="3096" y="994"/>
                    <a:pt x="3426" y="1206"/>
                  </a:cubicBezTo>
                  <a:cubicBezTo>
                    <a:pt x="3468" y="1234"/>
                    <a:pt x="3516" y="1249"/>
                    <a:pt x="3561" y="1249"/>
                  </a:cubicBezTo>
                  <a:cubicBezTo>
                    <a:pt x="3617" y="1249"/>
                    <a:pt x="3670" y="1227"/>
                    <a:pt x="3704" y="1176"/>
                  </a:cubicBezTo>
                  <a:cubicBezTo>
                    <a:pt x="4264" y="699"/>
                    <a:pt x="4952" y="426"/>
                    <a:pt x="5674" y="426"/>
                  </a:cubicBezTo>
                  <a:cubicBezTo>
                    <a:pt x="5748" y="426"/>
                    <a:pt x="5821" y="429"/>
                    <a:pt x="5895" y="435"/>
                  </a:cubicBezTo>
                  <a:cubicBezTo>
                    <a:pt x="7901" y="435"/>
                    <a:pt x="9506" y="2071"/>
                    <a:pt x="9506" y="4077"/>
                  </a:cubicBezTo>
                  <a:lnTo>
                    <a:pt x="9506" y="7132"/>
                  </a:lnTo>
                  <a:cubicBezTo>
                    <a:pt x="8981" y="7224"/>
                    <a:pt x="8611" y="7687"/>
                    <a:pt x="8642" y="8243"/>
                  </a:cubicBezTo>
                  <a:cubicBezTo>
                    <a:pt x="8611" y="8768"/>
                    <a:pt x="8981" y="9200"/>
                    <a:pt x="9506" y="9323"/>
                  </a:cubicBezTo>
                  <a:lnTo>
                    <a:pt x="9506" y="10372"/>
                  </a:lnTo>
                  <a:cubicBezTo>
                    <a:pt x="9290" y="10496"/>
                    <a:pt x="9136" y="10712"/>
                    <a:pt x="9043" y="10928"/>
                  </a:cubicBezTo>
                  <a:cubicBezTo>
                    <a:pt x="8549" y="10496"/>
                    <a:pt x="7901" y="10249"/>
                    <a:pt x="7253" y="10249"/>
                  </a:cubicBezTo>
                  <a:lnTo>
                    <a:pt x="6235" y="10249"/>
                  </a:lnTo>
                  <a:lnTo>
                    <a:pt x="6235" y="9508"/>
                  </a:lnTo>
                  <a:cubicBezTo>
                    <a:pt x="7376" y="9076"/>
                    <a:pt x="8117" y="7996"/>
                    <a:pt x="8148" y="6792"/>
                  </a:cubicBezTo>
                  <a:cubicBezTo>
                    <a:pt x="8148" y="6453"/>
                    <a:pt x="8148" y="6299"/>
                    <a:pt x="7747" y="6299"/>
                  </a:cubicBezTo>
                  <a:cubicBezTo>
                    <a:pt x="7729" y="6299"/>
                    <a:pt x="7711" y="6299"/>
                    <a:pt x="7693" y="6299"/>
                  </a:cubicBezTo>
                  <a:cubicBezTo>
                    <a:pt x="6606" y="6299"/>
                    <a:pt x="5710" y="5386"/>
                    <a:pt x="5710" y="4293"/>
                  </a:cubicBezTo>
                  <a:cubicBezTo>
                    <a:pt x="5726" y="2996"/>
                    <a:pt x="4745" y="2340"/>
                    <a:pt x="3769" y="2340"/>
                  </a:cubicBezTo>
                  <a:cubicBezTo>
                    <a:pt x="2816" y="2340"/>
                    <a:pt x="1867" y="2966"/>
                    <a:pt x="1852" y="4231"/>
                  </a:cubicBezTo>
                  <a:lnTo>
                    <a:pt x="1852" y="6792"/>
                  </a:lnTo>
                  <a:cubicBezTo>
                    <a:pt x="1852" y="7996"/>
                    <a:pt x="2624" y="9045"/>
                    <a:pt x="3735" y="9477"/>
                  </a:cubicBezTo>
                  <a:lnTo>
                    <a:pt x="3735" y="10249"/>
                  </a:lnTo>
                  <a:lnTo>
                    <a:pt x="2747" y="10249"/>
                  </a:lnTo>
                  <a:cubicBezTo>
                    <a:pt x="1790" y="10249"/>
                    <a:pt x="895" y="10743"/>
                    <a:pt x="433" y="11576"/>
                  </a:cubicBezTo>
                  <a:lnTo>
                    <a:pt x="433" y="4632"/>
                  </a:lnTo>
                  <a:cubicBezTo>
                    <a:pt x="417" y="4493"/>
                    <a:pt x="309" y="4424"/>
                    <a:pt x="205" y="4424"/>
                  </a:cubicBezTo>
                  <a:cubicBezTo>
                    <a:pt x="101" y="4424"/>
                    <a:pt x="0" y="4493"/>
                    <a:pt x="0" y="4632"/>
                  </a:cubicBezTo>
                  <a:lnTo>
                    <a:pt x="0" y="14292"/>
                  </a:lnTo>
                  <a:cubicBezTo>
                    <a:pt x="0" y="14399"/>
                    <a:pt x="94" y="14483"/>
                    <a:pt x="199" y="14483"/>
                  </a:cubicBezTo>
                  <a:cubicBezTo>
                    <a:pt x="215" y="14483"/>
                    <a:pt x="231" y="14481"/>
                    <a:pt x="247" y="14477"/>
                  </a:cubicBezTo>
                  <a:lnTo>
                    <a:pt x="11018" y="14477"/>
                  </a:lnTo>
                  <a:cubicBezTo>
                    <a:pt x="11142" y="14477"/>
                    <a:pt x="11234" y="14384"/>
                    <a:pt x="11234" y="14292"/>
                  </a:cubicBezTo>
                  <a:lnTo>
                    <a:pt x="11234" y="11360"/>
                  </a:lnTo>
                  <a:cubicBezTo>
                    <a:pt x="11234" y="11020"/>
                    <a:pt x="11111" y="10712"/>
                    <a:pt x="10864" y="10496"/>
                  </a:cubicBezTo>
                  <a:lnTo>
                    <a:pt x="10864" y="9447"/>
                  </a:lnTo>
                  <a:lnTo>
                    <a:pt x="14166" y="11082"/>
                  </a:lnTo>
                  <a:cubicBezTo>
                    <a:pt x="14192" y="11095"/>
                    <a:pt x="14220" y="11102"/>
                    <a:pt x="14248" y="11102"/>
                  </a:cubicBezTo>
                  <a:cubicBezTo>
                    <a:pt x="14348" y="11102"/>
                    <a:pt x="14444" y="11018"/>
                    <a:pt x="14444" y="10897"/>
                  </a:cubicBezTo>
                  <a:lnTo>
                    <a:pt x="14444" y="10125"/>
                  </a:lnTo>
                  <a:cubicBezTo>
                    <a:pt x="14444" y="9987"/>
                    <a:pt x="14344" y="9917"/>
                    <a:pt x="14243" y="9917"/>
                  </a:cubicBezTo>
                  <a:cubicBezTo>
                    <a:pt x="14143" y="9917"/>
                    <a:pt x="14043" y="9987"/>
                    <a:pt x="14043" y="10125"/>
                  </a:cubicBezTo>
                  <a:lnTo>
                    <a:pt x="14043" y="10558"/>
                  </a:lnTo>
                  <a:lnTo>
                    <a:pt x="13549" y="10280"/>
                  </a:lnTo>
                  <a:lnTo>
                    <a:pt x="13549" y="6144"/>
                  </a:lnTo>
                  <a:lnTo>
                    <a:pt x="14073" y="5867"/>
                  </a:lnTo>
                  <a:lnTo>
                    <a:pt x="14073" y="9045"/>
                  </a:lnTo>
                  <a:cubicBezTo>
                    <a:pt x="14073" y="9169"/>
                    <a:pt x="14166" y="9261"/>
                    <a:pt x="14259" y="9261"/>
                  </a:cubicBezTo>
                  <a:lnTo>
                    <a:pt x="14290" y="9261"/>
                  </a:lnTo>
                  <a:cubicBezTo>
                    <a:pt x="14382" y="9261"/>
                    <a:pt x="14475" y="9169"/>
                    <a:pt x="14475" y="9045"/>
                  </a:cubicBezTo>
                  <a:lnTo>
                    <a:pt x="14475" y="5527"/>
                  </a:lnTo>
                  <a:cubicBezTo>
                    <a:pt x="14475" y="5406"/>
                    <a:pt x="14379" y="5323"/>
                    <a:pt x="14278" y="5323"/>
                  </a:cubicBezTo>
                  <a:cubicBezTo>
                    <a:pt x="14251" y="5323"/>
                    <a:pt x="14223" y="5329"/>
                    <a:pt x="14197" y="5342"/>
                  </a:cubicBezTo>
                  <a:lnTo>
                    <a:pt x="10617" y="7101"/>
                  </a:lnTo>
                  <a:lnTo>
                    <a:pt x="9938" y="7101"/>
                  </a:lnTo>
                  <a:lnTo>
                    <a:pt x="9938" y="4077"/>
                  </a:lnTo>
                  <a:cubicBezTo>
                    <a:pt x="9969" y="1824"/>
                    <a:pt x="8148" y="3"/>
                    <a:pt x="5895" y="3"/>
                  </a:cubicBezTo>
                  <a:cubicBezTo>
                    <a:pt x="5853" y="1"/>
                    <a:pt x="5811" y="0"/>
                    <a:pt x="576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54" name="Google Shape;12554;p23"/>
            <p:cNvSpPr/>
            <p:nvPr/>
          </p:nvSpPr>
          <p:spPr>
            <a:xfrm>
              <a:off x="8028500" y="2464175"/>
              <a:ext cx="64825" cy="62725"/>
            </a:xfrm>
            <a:custGeom>
              <a:avLst/>
              <a:gdLst/>
              <a:ahLst/>
              <a:cxnLst/>
              <a:rect l="l" t="t" r="r" b="b"/>
              <a:pathLst>
                <a:path w="2593" h="2509" extrusionOk="0">
                  <a:moveTo>
                    <a:pt x="1327" y="703"/>
                  </a:moveTo>
                  <a:lnTo>
                    <a:pt x="1451" y="980"/>
                  </a:lnTo>
                  <a:cubicBezTo>
                    <a:pt x="1482" y="1042"/>
                    <a:pt x="1543" y="1104"/>
                    <a:pt x="1605" y="1104"/>
                  </a:cubicBezTo>
                  <a:lnTo>
                    <a:pt x="1914" y="1166"/>
                  </a:lnTo>
                  <a:lnTo>
                    <a:pt x="1698" y="1382"/>
                  </a:lnTo>
                  <a:cubicBezTo>
                    <a:pt x="1636" y="1443"/>
                    <a:pt x="1636" y="1505"/>
                    <a:pt x="1636" y="1567"/>
                  </a:cubicBezTo>
                  <a:lnTo>
                    <a:pt x="1698" y="1875"/>
                  </a:lnTo>
                  <a:lnTo>
                    <a:pt x="1420" y="1752"/>
                  </a:lnTo>
                  <a:cubicBezTo>
                    <a:pt x="1389" y="1737"/>
                    <a:pt x="1358" y="1729"/>
                    <a:pt x="1327" y="1729"/>
                  </a:cubicBezTo>
                  <a:cubicBezTo>
                    <a:pt x="1296" y="1729"/>
                    <a:pt x="1265" y="1737"/>
                    <a:pt x="1235" y="1752"/>
                  </a:cubicBezTo>
                  <a:lnTo>
                    <a:pt x="957" y="1875"/>
                  </a:lnTo>
                  <a:lnTo>
                    <a:pt x="1019" y="1567"/>
                  </a:lnTo>
                  <a:cubicBezTo>
                    <a:pt x="1019" y="1505"/>
                    <a:pt x="1019" y="1443"/>
                    <a:pt x="957" y="1382"/>
                  </a:cubicBezTo>
                  <a:lnTo>
                    <a:pt x="741" y="1166"/>
                  </a:lnTo>
                  <a:lnTo>
                    <a:pt x="1049" y="1104"/>
                  </a:lnTo>
                  <a:cubicBezTo>
                    <a:pt x="1111" y="1104"/>
                    <a:pt x="1173" y="1042"/>
                    <a:pt x="1204" y="980"/>
                  </a:cubicBezTo>
                  <a:lnTo>
                    <a:pt x="1327" y="703"/>
                  </a:lnTo>
                  <a:close/>
                  <a:moveTo>
                    <a:pt x="1327" y="1"/>
                  </a:moveTo>
                  <a:cubicBezTo>
                    <a:pt x="1250" y="1"/>
                    <a:pt x="1173" y="39"/>
                    <a:pt x="1142" y="116"/>
                  </a:cubicBezTo>
                  <a:lnTo>
                    <a:pt x="864" y="703"/>
                  </a:lnTo>
                  <a:lnTo>
                    <a:pt x="247" y="795"/>
                  </a:lnTo>
                  <a:cubicBezTo>
                    <a:pt x="93" y="826"/>
                    <a:pt x="0" y="1011"/>
                    <a:pt x="124" y="1166"/>
                  </a:cubicBezTo>
                  <a:lnTo>
                    <a:pt x="587" y="1598"/>
                  </a:lnTo>
                  <a:lnTo>
                    <a:pt x="463" y="2246"/>
                  </a:lnTo>
                  <a:cubicBezTo>
                    <a:pt x="463" y="2338"/>
                    <a:pt x="494" y="2400"/>
                    <a:pt x="556" y="2462"/>
                  </a:cubicBezTo>
                  <a:cubicBezTo>
                    <a:pt x="587" y="2493"/>
                    <a:pt x="617" y="2493"/>
                    <a:pt x="679" y="2493"/>
                  </a:cubicBezTo>
                  <a:cubicBezTo>
                    <a:pt x="710" y="2493"/>
                    <a:pt x="741" y="2493"/>
                    <a:pt x="772" y="2462"/>
                  </a:cubicBezTo>
                  <a:lnTo>
                    <a:pt x="1327" y="2184"/>
                  </a:lnTo>
                  <a:lnTo>
                    <a:pt x="1852" y="2462"/>
                  </a:lnTo>
                  <a:cubicBezTo>
                    <a:pt x="1883" y="2493"/>
                    <a:pt x="1921" y="2508"/>
                    <a:pt x="1960" y="2508"/>
                  </a:cubicBezTo>
                  <a:cubicBezTo>
                    <a:pt x="1998" y="2508"/>
                    <a:pt x="2037" y="2493"/>
                    <a:pt x="2068" y="2462"/>
                  </a:cubicBezTo>
                  <a:cubicBezTo>
                    <a:pt x="2130" y="2431"/>
                    <a:pt x="2191" y="2338"/>
                    <a:pt x="2160" y="2277"/>
                  </a:cubicBezTo>
                  <a:lnTo>
                    <a:pt x="2068" y="1628"/>
                  </a:lnTo>
                  <a:lnTo>
                    <a:pt x="2531" y="1166"/>
                  </a:lnTo>
                  <a:cubicBezTo>
                    <a:pt x="2562" y="1104"/>
                    <a:pt x="2593" y="1011"/>
                    <a:pt x="2562" y="950"/>
                  </a:cubicBezTo>
                  <a:cubicBezTo>
                    <a:pt x="2531" y="857"/>
                    <a:pt x="2469" y="795"/>
                    <a:pt x="2407" y="795"/>
                  </a:cubicBezTo>
                  <a:lnTo>
                    <a:pt x="1790" y="703"/>
                  </a:lnTo>
                  <a:lnTo>
                    <a:pt x="1512" y="116"/>
                  </a:lnTo>
                  <a:cubicBezTo>
                    <a:pt x="1482" y="39"/>
                    <a:pt x="1404" y="1"/>
                    <a:pt x="132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55" name="Google Shape;12555;p23"/>
            <p:cNvSpPr/>
            <p:nvPr/>
          </p:nvSpPr>
          <p:spPr>
            <a:xfrm>
              <a:off x="7995325" y="2537275"/>
              <a:ext cx="62500" cy="62550"/>
            </a:xfrm>
            <a:custGeom>
              <a:avLst/>
              <a:gdLst/>
              <a:ahLst/>
              <a:cxnLst/>
              <a:rect l="l" t="t" r="r" b="b"/>
              <a:pathLst>
                <a:path w="2500" h="2502" extrusionOk="0">
                  <a:moveTo>
                    <a:pt x="1265" y="711"/>
                  </a:moveTo>
                  <a:lnTo>
                    <a:pt x="1389" y="988"/>
                  </a:lnTo>
                  <a:cubicBezTo>
                    <a:pt x="1420" y="1050"/>
                    <a:pt x="1481" y="1081"/>
                    <a:pt x="1543" y="1112"/>
                  </a:cubicBezTo>
                  <a:lnTo>
                    <a:pt x="1852" y="1143"/>
                  </a:lnTo>
                  <a:lnTo>
                    <a:pt x="1605" y="1389"/>
                  </a:lnTo>
                  <a:cubicBezTo>
                    <a:pt x="1574" y="1420"/>
                    <a:pt x="1543" y="1482"/>
                    <a:pt x="1574" y="1575"/>
                  </a:cubicBezTo>
                  <a:lnTo>
                    <a:pt x="1605" y="1883"/>
                  </a:lnTo>
                  <a:lnTo>
                    <a:pt x="1358" y="1729"/>
                  </a:lnTo>
                  <a:cubicBezTo>
                    <a:pt x="1327" y="1714"/>
                    <a:pt x="1289" y="1706"/>
                    <a:pt x="1250" y="1706"/>
                  </a:cubicBezTo>
                  <a:cubicBezTo>
                    <a:pt x="1211" y="1706"/>
                    <a:pt x="1173" y="1714"/>
                    <a:pt x="1142" y="1729"/>
                  </a:cubicBezTo>
                  <a:lnTo>
                    <a:pt x="895" y="1883"/>
                  </a:lnTo>
                  <a:lnTo>
                    <a:pt x="957" y="1575"/>
                  </a:lnTo>
                  <a:cubicBezTo>
                    <a:pt x="957" y="1482"/>
                    <a:pt x="926" y="1420"/>
                    <a:pt x="895" y="1389"/>
                  </a:cubicBezTo>
                  <a:lnTo>
                    <a:pt x="648" y="1143"/>
                  </a:lnTo>
                  <a:lnTo>
                    <a:pt x="957" y="1112"/>
                  </a:lnTo>
                  <a:cubicBezTo>
                    <a:pt x="1049" y="1081"/>
                    <a:pt x="1080" y="1050"/>
                    <a:pt x="1111" y="988"/>
                  </a:cubicBezTo>
                  <a:lnTo>
                    <a:pt x="1265" y="711"/>
                  </a:lnTo>
                  <a:close/>
                  <a:moveTo>
                    <a:pt x="1265" y="1"/>
                  </a:moveTo>
                  <a:cubicBezTo>
                    <a:pt x="1173" y="1"/>
                    <a:pt x="1080" y="62"/>
                    <a:pt x="1049" y="124"/>
                  </a:cubicBezTo>
                  <a:lnTo>
                    <a:pt x="772" y="711"/>
                  </a:lnTo>
                  <a:lnTo>
                    <a:pt x="185" y="803"/>
                  </a:lnTo>
                  <a:cubicBezTo>
                    <a:pt x="93" y="803"/>
                    <a:pt x="31" y="865"/>
                    <a:pt x="0" y="927"/>
                  </a:cubicBezTo>
                  <a:cubicBezTo>
                    <a:pt x="0" y="1019"/>
                    <a:pt x="0" y="1112"/>
                    <a:pt x="62" y="1143"/>
                  </a:cubicBezTo>
                  <a:lnTo>
                    <a:pt x="525" y="1605"/>
                  </a:lnTo>
                  <a:lnTo>
                    <a:pt x="401" y="2254"/>
                  </a:lnTo>
                  <a:cubicBezTo>
                    <a:pt x="401" y="2315"/>
                    <a:pt x="432" y="2408"/>
                    <a:pt x="494" y="2439"/>
                  </a:cubicBezTo>
                  <a:cubicBezTo>
                    <a:pt x="525" y="2470"/>
                    <a:pt x="563" y="2485"/>
                    <a:pt x="602" y="2485"/>
                  </a:cubicBezTo>
                  <a:cubicBezTo>
                    <a:pt x="640" y="2485"/>
                    <a:pt x="679" y="2470"/>
                    <a:pt x="710" y="2439"/>
                  </a:cubicBezTo>
                  <a:lnTo>
                    <a:pt x="1265" y="2161"/>
                  </a:lnTo>
                  <a:lnTo>
                    <a:pt x="1790" y="2470"/>
                  </a:lnTo>
                  <a:cubicBezTo>
                    <a:pt x="1826" y="2491"/>
                    <a:pt x="1864" y="2501"/>
                    <a:pt x="1900" y="2501"/>
                  </a:cubicBezTo>
                  <a:cubicBezTo>
                    <a:pt x="2019" y="2501"/>
                    <a:pt x="2122" y="2395"/>
                    <a:pt x="2099" y="2254"/>
                  </a:cubicBezTo>
                  <a:lnTo>
                    <a:pt x="2006" y="1605"/>
                  </a:lnTo>
                  <a:lnTo>
                    <a:pt x="2438" y="1143"/>
                  </a:lnTo>
                  <a:cubicBezTo>
                    <a:pt x="2500" y="1081"/>
                    <a:pt x="2500" y="1019"/>
                    <a:pt x="2500" y="927"/>
                  </a:cubicBezTo>
                  <a:cubicBezTo>
                    <a:pt x="2469" y="865"/>
                    <a:pt x="2407" y="803"/>
                    <a:pt x="2315" y="803"/>
                  </a:cubicBezTo>
                  <a:lnTo>
                    <a:pt x="1728" y="711"/>
                  </a:lnTo>
                  <a:lnTo>
                    <a:pt x="1451" y="124"/>
                  </a:lnTo>
                  <a:cubicBezTo>
                    <a:pt x="1420" y="62"/>
                    <a:pt x="1327" y="1"/>
                    <a:pt x="126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56" name="Google Shape;12556;p23"/>
            <p:cNvSpPr/>
            <p:nvPr/>
          </p:nvSpPr>
          <p:spPr>
            <a:xfrm>
              <a:off x="8022325" y="2763525"/>
              <a:ext cx="62525" cy="62725"/>
            </a:xfrm>
            <a:custGeom>
              <a:avLst/>
              <a:gdLst/>
              <a:ahLst/>
              <a:cxnLst/>
              <a:rect l="l" t="t" r="r" b="b"/>
              <a:pathLst>
                <a:path w="2501" h="2509" extrusionOk="0">
                  <a:moveTo>
                    <a:pt x="1266" y="734"/>
                  </a:moveTo>
                  <a:lnTo>
                    <a:pt x="1389" y="981"/>
                  </a:lnTo>
                  <a:cubicBezTo>
                    <a:pt x="1420" y="1042"/>
                    <a:pt x="1482" y="1104"/>
                    <a:pt x="1543" y="1104"/>
                  </a:cubicBezTo>
                  <a:lnTo>
                    <a:pt x="1852" y="1166"/>
                  </a:lnTo>
                  <a:lnTo>
                    <a:pt x="1605" y="1382"/>
                  </a:lnTo>
                  <a:cubicBezTo>
                    <a:pt x="1574" y="1444"/>
                    <a:pt x="1543" y="1505"/>
                    <a:pt x="1574" y="1567"/>
                  </a:cubicBezTo>
                  <a:lnTo>
                    <a:pt x="1605" y="1907"/>
                  </a:lnTo>
                  <a:lnTo>
                    <a:pt x="1358" y="1752"/>
                  </a:lnTo>
                  <a:cubicBezTo>
                    <a:pt x="1327" y="1737"/>
                    <a:pt x="1289" y="1729"/>
                    <a:pt x="1250" y="1729"/>
                  </a:cubicBezTo>
                  <a:cubicBezTo>
                    <a:pt x="1212" y="1729"/>
                    <a:pt x="1173" y="1737"/>
                    <a:pt x="1142" y="1752"/>
                  </a:cubicBezTo>
                  <a:lnTo>
                    <a:pt x="895" y="1907"/>
                  </a:lnTo>
                  <a:lnTo>
                    <a:pt x="957" y="1567"/>
                  </a:lnTo>
                  <a:cubicBezTo>
                    <a:pt x="957" y="1505"/>
                    <a:pt x="926" y="1444"/>
                    <a:pt x="895" y="1382"/>
                  </a:cubicBezTo>
                  <a:lnTo>
                    <a:pt x="648" y="1166"/>
                  </a:lnTo>
                  <a:lnTo>
                    <a:pt x="957" y="1104"/>
                  </a:lnTo>
                  <a:cubicBezTo>
                    <a:pt x="1050" y="1104"/>
                    <a:pt x="1111" y="1042"/>
                    <a:pt x="1142" y="981"/>
                  </a:cubicBezTo>
                  <a:lnTo>
                    <a:pt x="1266" y="734"/>
                  </a:lnTo>
                  <a:close/>
                  <a:moveTo>
                    <a:pt x="1250" y="1"/>
                  </a:moveTo>
                  <a:cubicBezTo>
                    <a:pt x="1173" y="1"/>
                    <a:pt x="1096" y="39"/>
                    <a:pt x="1050" y="117"/>
                  </a:cubicBezTo>
                  <a:lnTo>
                    <a:pt x="803" y="703"/>
                  </a:lnTo>
                  <a:lnTo>
                    <a:pt x="185" y="796"/>
                  </a:lnTo>
                  <a:cubicBezTo>
                    <a:pt x="93" y="826"/>
                    <a:pt x="31" y="857"/>
                    <a:pt x="31" y="950"/>
                  </a:cubicBezTo>
                  <a:cubicBezTo>
                    <a:pt x="0" y="1012"/>
                    <a:pt x="0" y="1104"/>
                    <a:pt x="62" y="1166"/>
                  </a:cubicBezTo>
                  <a:lnTo>
                    <a:pt x="494" y="1629"/>
                  </a:lnTo>
                  <a:lnTo>
                    <a:pt x="401" y="2246"/>
                  </a:lnTo>
                  <a:cubicBezTo>
                    <a:pt x="401" y="2339"/>
                    <a:pt x="432" y="2431"/>
                    <a:pt x="494" y="2462"/>
                  </a:cubicBezTo>
                  <a:cubicBezTo>
                    <a:pt x="525" y="2493"/>
                    <a:pt x="563" y="2508"/>
                    <a:pt x="602" y="2508"/>
                  </a:cubicBezTo>
                  <a:cubicBezTo>
                    <a:pt x="641" y="2508"/>
                    <a:pt x="679" y="2493"/>
                    <a:pt x="710" y="2462"/>
                  </a:cubicBezTo>
                  <a:lnTo>
                    <a:pt x="1266" y="2184"/>
                  </a:lnTo>
                  <a:lnTo>
                    <a:pt x="1790" y="2462"/>
                  </a:lnTo>
                  <a:cubicBezTo>
                    <a:pt x="1821" y="2493"/>
                    <a:pt x="1860" y="2508"/>
                    <a:pt x="1898" y="2508"/>
                  </a:cubicBezTo>
                  <a:cubicBezTo>
                    <a:pt x="1937" y="2508"/>
                    <a:pt x="1975" y="2493"/>
                    <a:pt x="2006" y="2462"/>
                  </a:cubicBezTo>
                  <a:cubicBezTo>
                    <a:pt x="2068" y="2431"/>
                    <a:pt x="2130" y="2339"/>
                    <a:pt x="2099" y="2246"/>
                  </a:cubicBezTo>
                  <a:lnTo>
                    <a:pt x="2006" y="1629"/>
                  </a:lnTo>
                  <a:lnTo>
                    <a:pt x="2438" y="1166"/>
                  </a:lnTo>
                  <a:cubicBezTo>
                    <a:pt x="2500" y="1104"/>
                    <a:pt x="2500" y="1012"/>
                    <a:pt x="2500" y="950"/>
                  </a:cubicBezTo>
                  <a:cubicBezTo>
                    <a:pt x="2469" y="857"/>
                    <a:pt x="2407" y="826"/>
                    <a:pt x="2315" y="796"/>
                  </a:cubicBezTo>
                  <a:lnTo>
                    <a:pt x="1729" y="703"/>
                  </a:lnTo>
                  <a:lnTo>
                    <a:pt x="1451" y="117"/>
                  </a:lnTo>
                  <a:cubicBezTo>
                    <a:pt x="1404" y="39"/>
                    <a:pt x="1327" y="1"/>
                    <a:pt x="1250"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sp>
        <p:nvSpPr>
          <p:cNvPr id="12557" name="Google Shape;12557;p23"/>
          <p:cNvSpPr/>
          <p:nvPr/>
        </p:nvSpPr>
        <p:spPr>
          <a:xfrm>
            <a:off x="7301208" y="3844325"/>
            <a:ext cx="505133" cy="481500"/>
          </a:xfrm>
          <a:custGeom>
            <a:avLst/>
            <a:gdLst/>
            <a:ahLst/>
            <a:cxnLst/>
            <a:rect l="l" t="t" r="r" b="b"/>
            <a:pathLst>
              <a:path w="15154" h="14445" extrusionOk="0">
                <a:moveTo>
                  <a:pt x="11666" y="1429"/>
                </a:moveTo>
                <a:cubicBezTo>
                  <a:pt x="12090" y="1429"/>
                  <a:pt x="12515" y="1591"/>
                  <a:pt x="12839" y="1915"/>
                </a:cubicBezTo>
                <a:cubicBezTo>
                  <a:pt x="13487" y="2563"/>
                  <a:pt x="13487" y="3643"/>
                  <a:pt x="12839" y="4291"/>
                </a:cubicBezTo>
                <a:lnTo>
                  <a:pt x="11111" y="5989"/>
                </a:lnTo>
                <a:cubicBezTo>
                  <a:pt x="10806" y="6315"/>
                  <a:pt x="10379" y="6473"/>
                  <a:pt x="9949" y="6473"/>
                </a:cubicBezTo>
                <a:cubicBezTo>
                  <a:pt x="9768" y="6473"/>
                  <a:pt x="9586" y="6445"/>
                  <a:pt x="9413" y="6390"/>
                </a:cubicBezTo>
                <a:lnTo>
                  <a:pt x="9629" y="6174"/>
                </a:lnTo>
                <a:cubicBezTo>
                  <a:pt x="10153" y="5650"/>
                  <a:pt x="9629" y="4905"/>
                  <a:pt x="9065" y="4905"/>
                </a:cubicBezTo>
                <a:cubicBezTo>
                  <a:pt x="8898" y="4905"/>
                  <a:pt x="8728" y="4970"/>
                  <a:pt x="8580" y="5125"/>
                </a:cubicBezTo>
                <a:lnTo>
                  <a:pt x="8364" y="5341"/>
                </a:lnTo>
                <a:cubicBezTo>
                  <a:pt x="8148" y="4724"/>
                  <a:pt x="8302" y="4075"/>
                  <a:pt x="8734" y="3643"/>
                </a:cubicBezTo>
                <a:lnTo>
                  <a:pt x="8765" y="3643"/>
                </a:lnTo>
                <a:lnTo>
                  <a:pt x="10493" y="1915"/>
                </a:lnTo>
                <a:cubicBezTo>
                  <a:pt x="10817" y="1591"/>
                  <a:pt x="11242" y="1429"/>
                  <a:pt x="11666" y="1429"/>
                </a:cubicBezTo>
                <a:close/>
                <a:moveTo>
                  <a:pt x="9076" y="5344"/>
                </a:moveTo>
                <a:cubicBezTo>
                  <a:pt x="9325" y="5344"/>
                  <a:pt x="9536" y="5657"/>
                  <a:pt x="9321" y="5896"/>
                </a:cubicBezTo>
                <a:lnTo>
                  <a:pt x="8888" y="6328"/>
                </a:lnTo>
                <a:lnTo>
                  <a:pt x="6234" y="8982"/>
                </a:lnTo>
                <a:cubicBezTo>
                  <a:pt x="6174" y="9043"/>
                  <a:pt x="6105" y="9068"/>
                  <a:pt x="6037" y="9068"/>
                </a:cubicBezTo>
                <a:cubicBezTo>
                  <a:pt x="5791" y="9068"/>
                  <a:pt x="5554" y="8737"/>
                  <a:pt x="5771" y="8520"/>
                </a:cubicBezTo>
                <a:lnTo>
                  <a:pt x="8858" y="5433"/>
                </a:lnTo>
                <a:cubicBezTo>
                  <a:pt x="8927" y="5371"/>
                  <a:pt x="9003" y="5344"/>
                  <a:pt x="9076" y="5344"/>
                </a:cubicBezTo>
                <a:close/>
                <a:moveTo>
                  <a:pt x="5174" y="6884"/>
                </a:moveTo>
                <a:cubicBezTo>
                  <a:pt x="5623" y="6884"/>
                  <a:pt x="6073" y="6995"/>
                  <a:pt x="6481" y="7223"/>
                </a:cubicBezTo>
                <a:lnTo>
                  <a:pt x="6018" y="7686"/>
                </a:lnTo>
                <a:cubicBezTo>
                  <a:pt x="5740" y="7558"/>
                  <a:pt x="5447" y="7496"/>
                  <a:pt x="5157" y="7496"/>
                </a:cubicBezTo>
                <a:cubicBezTo>
                  <a:pt x="4611" y="7496"/>
                  <a:pt x="4076" y="7715"/>
                  <a:pt x="3673" y="8118"/>
                </a:cubicBezTo>
                <a:lnTo>
                  <a:pt x="1945" y="9847"/>
                </a:lnTo>
                <a:cubicBezTo>
                  <a:pt x="540" y="11347"/>
                  <a:pt x="1891" y="13380"/>
                  <a:pt x="3488" y="13380"/>
                </a:cubicBezTo>
                <a:cubicBezTo>
                  <a:pt x="3961" y="13380"/>
                  <a:pt x="4456" y="13201"/>
                  <a:pt x="4907" y="12778"/>
                </a:cubicBezTo>
                <a:cubicBezTo>
                  <a:pt x="5049" y="12636"/>
                  <a:pt x="4919" y="12440"/>
                  <a:pt x="4767" y="12440"/>
                </a:cubicBezTo>
                <a:cubicBezTo>
                  <a:pt x="4721" y="12440"/>
                  <a:pt x="4673" y="12458"/>
                  <a:pt x="4630" y="12501"/>
                </a:cubicBezTo>
                <a:cubicBezTo>
                  <a:pt x="4306" y="12825"/>
                  <a:pt x="3873" y="12987"/>
                  <a:pt x="3441" y="12987"/>
                </a:cubicBezTo>
                <a:cubicBezTo>
                  <a:pt x="3009" y="12987"/>
                  <a:pt x="2577" y="12825"/>
                  <a:pt x="2253" y="12501"/>
                </a:cubicBezTo>
                <a:cubicBezTo>
                  <a:pt x="1605" y="11853"/>
                  <a:pt x="1605" y="10772"/>
                  <a:pt x="2253" y="10124"/>
                </a:cubicBezTo>
                <a:lnTo>
                  <a:pt x="3981" y="8427"/>
                </a:lnTo>
                <a:cubicBezTo>
                  <a:pt x="4284" y="8102"/>
                  <a:pt x="4708" y="7930"/>
                  <a:pt x="5137" y="7930"/>
                </a:cubicBezTo>
                <a:cubicBezTo>
                  <a:pt x="5320" y="7930"/>
                  <a:pt x="5503" y="7961"/>
                  <a:pt x="5679" y="8026"/>
                </a:cubicBezTo>
                <a:lnTo>
                  <a:pt x="5494" y="8242"/>
                </a:lnTo>
                <a:cubicBezTo>
                  <a:pt x="4970" y="8766"/>
                  <a:pt x="5475" y="9511"/>
                  <a:pt x="6046" y="9511"/>
                </a:cubicBezTo>
                <a:cubicBezTo>
                  <a:pt x="6214" y="9511"/>
                  <a:pt x="6388" y="9446"/>
                  <a:pt x="6543" y="9291"/>
                </a:cubicBezTo>
                <a:lnTo>
                  <a:pt x="6728" y="9075"/>
                </a:lnTo>
                <a:lnTo>
                  <a:pt x="6728" y="9075"/>
                </a:lnTo>
                <a:cubicBezTo>
                  <a:pt x="6944" y="9692"/>
                  <a:pt x="6790" y="10340"/>
                  <a:pt x="6327" y="10772"/>
                </a:cubicBezTo>
                <a:lnTo>
                  <a:pt x="5370" y="11760"/>
                </a:lnTo>
                <a:cubicBezTo>
                  <a:pt x="5201" y="11905"/>
                  <a:pt x="5354" y="12126"/>
                  <a:pt x="5517" y="12126"/>
                </a:cubicBezTo>
                <a:cubicBezTo>
                  <a:pt x="5562" y="12126"/>
                  <a:pt x="5608" y="12109"/>
                  <a:pt x="5648" y="12069"/>
                </a:cubicBezTo>
                <a:lnTo>
                  <a:pt x="6636" y="11081"/>
                </a:lnTo>
                <a:cubicBezTo>
                  <a:pt x="7253" y="10464"/>
                  <a:pt x="7407" y="9538"/>
                  <a:pt x="7068" y="8766"/>
                </a:cubicBezTo>
                <a:lnTo>
                  <a:pt x="7531" y="8304"/>
                </a:lnTo>
                <a:lnTo>
                  <a:pt x="7531" y="8304"/>
                </a:lnTo>
                <a:cubicBezTo>
                  <a:pt x="8117" y="9353"/>
                  <a:pt x="7932" y="10680"/>
                  <a:pt x="7068" y="11513"/>
                </a:cubicBezTo>
                <a:lnTo>
                  <a:pt x="5370" y="13211"/>
                </a:lnTo>
                <a:cubicBezTo>
                  <a:pt x="4830" y="13751"/>
                  <a:pt x="4136" y="14021"/>
                  <a:pt x="3441" y="14021"/>
                </a:cubicBezTo>
                <a:cubicBezTo>
                  <a:pt x="2747" y="14021"/>
                  <a:pt x="2053" y="13751"/>
                  <a:pt x="1513" y="13211"/>
                </a:cubicBezTo>
                <a:cubicBezTo>
                  <a:pt x="463" y="12161"/>
                  <a:pt x="463" y="10464"/>
                  <a:pt x="1513" y="9384"/>
                </a:cubicBezTo>
                <a:lnTo>
                  <a:pt x="3241" y="7686"/>
                </a:lnTo>
                <a:cubicBezTo>
                  <a:pt x="3769" y="7158"/>
                  <a:pt x="4469" y="6884"/>
                  <a:pt x="5174" y="6884"/>
                </a:cubicBezTo>
                <a:close/>
                <a:moveTo>
                  <a:pt x="12008" y="0"/>
                </a:moveTo>
                <a:cubicBezTo>
                  <a:pt x="11755" y="0"/>
                  <a:pt x="11706" y="404"/>
                  <a:pt x="11975" y="434"/>
                </a:cubicBezTo>
                <a:cubicBezTo>
                  <a:pt x="14228" y="711"/>
                  <a:pt x="15153" y="3427"/>
                  <a:pt x="13580" y="5032"/>
                </a:cubicBezTo>
                <a:lnTo>
                  <a:pt x="11851" y="6730"/>
                </a:lnTo>
                <a:cubicBezTo>
                  <a:pt x="11323" y="7257"/>
                  <a:pt x="10634" y="7532"/>
                  <a:pt x="9931" y="7532"/>
                </a:cubicBezTo>
                <a:cubicBezTo>
                  <a:pt x="9484" y="7532"/>
                  <a:pt x="9031" y="7421"/>
                  <a:pt x="8611" y="7192"/>
                </a:cubicBezTo>
                <a:lnTo>
                  <a:pt x="9074" y="6730"/>
                </a:lnTo>
                <a:cubicBezTo>
                  <a:pt x="9351" y="6853"/>
                  <a:pt x="9629" y="6915"/>
                  <a:pt x="9938" y="6915"/>
                </a:cubicBezTo>
                <a:cubicBezTo>
                  <a:pt x="10493" y="6915"/>
                  <a:pt x="11018" y="6699"/>
                  <a:pt x="11419" y="6297"/>
                </a:cubicBezTo>
                <a:lnTo>
                  <a:pt x="13147" y="4600"/>
                </a:lnTo>
                <a:cubicBezTo>
                  <a:pt x="14553" y="3076"/>
                  <a:pt x="13201" y="1037"/>
                  <a:pt x="11602" y="1037"/>
                </a:cubicBezTo>
                <a:cubicBezTo>
                  <a:pt x="11130" y="1037"/>
                  <a:pt x="10635" y="1215"/>
                  <a:pt x="10185" y="1637"/>
                </a:cubicBezTo>
                <a:lnTo>
                  <a:pt x="8456" y="3366"/>
                </a:lnTo>
                <a:cubicBezTo>
                  <a:pt x="7839" y="3952"/>
                  <a:pt x="7685" y="4847"/>
                  <a:pt x="7994" y="5649"/>
                </a:cubicBezTo>
                <a:lnTo>
                  <a:pt x="8024" y="5680"/>
                </a:lnTo>
                <a:lnTo>
                  <a:pt x="7561" y="6143"/>
                </a:lnTo>
                <a:cubicBezTo>
                  <a:pt x="6975" y="5094"/>
                  <a:pt x="7160" y="3767"/>
                  <a:pt x="8024" y="2934"/>
                </a:cubicBezTo>
                <a:lnTo>
                  <a:pt x="9753" y="1205"/>
                </a:lnTo>
                <a:cubicBezTo>
                  <a:pt x="10061" y="897"/>
                  <a:pt x="10432" y="650"/>
                  <a:pt x="10864" y="526"/>
                </a:cubicBezTo>
                <a:cubicBezTo>
                  <a:pt x="11092" y="441"/>
                  <a:pt x="11004" y="118"/>
                  <a:pt x="10794" y="118"/>
                </a:cubicBezTo>
                <a:cubicBezTo>
                  <a:pt x="10777" y="118"/>
                  <a:pt x="10759" y="120"/>
                  <a:pt x="10740" y="125"/>
                </a:cubicBezTo>
                <a:cubicBezTo>
                  <a:pt x="10246" y="249"/>
                  <a:pt x="9814" y="526"/>
                  <a:pt x="9444" y="897"/>
                </a:cubicBezTo>
                <a:lnTo>
                  <a:pt x="7716" y="2594"/>
                </a:lnTo>
                <a:cubicBezTo>
                  <a:pt x="6697" y="3613"/>
                  <a:pt x="6512" y="5217"/>
                  <a:pt x="7253" y="6452"/>
                </a:cubicBezTo>
                <a:lnTo>
                  <a:pt x="6790" y="6915"/>
                </a:lnTo>
                <a:cubicBezTo>
                  <a:pt x="6286" y="6612"/>
                  <a:pt x="5720" y="6464"/>
                  <a:pt x="5158" y="6464"/>
                </a:cubicBezTo>
                <a:cubicBezTo>
                  <a:pt x="4343" y="6464"/>
                  <a:pt x="3535" y="6775"/>
                  <a:pt x="2932" y="7378"/>
                </a:cubicBezTo>
                <a:lnTo>
                  <a:pt x="1235" y="9106"/>
                </a:lnTo>
                <a:cubicBezTo>
                  <a:pt x="0" y="10310"/>
                  <a:pt x="0" y="12316"/>
                  <a:pt x="1235" y="13519"/>
                </a:cubicBezTo>
                <a:cubicBezTo>
                  <a:pt x="1837" y="14136"/>
                  <a:pt x="2639" y="14445"/>
                  <a:pt x="3441" y="14445"/>
                </a:cubicBezTo>
                <a:cubicBezTo>
                  <a:pt x="4244" y="14445"/>
                  <a:pt x="5046" y="14136"/>
                  <a:pt x="5648" y="13519"/>
                </a:cubicBezTo>
                <a:lnTo>
                  <a:pt x="7407" y="11791"/>
                </a:lnTo>
                <a:cubicBezTo>
                  <a:pt x="8395" y="10772"/>
                  <a:pt x="8611" y="9198"/>
                  <a:pt x="7870" y="7964"/>
                </a:cubicBezTo>
                <a:lnTo>
                  <a:pt x="8333" y="7501"/>
                </a:lnTo>
                <a:cubicBezTo>
                  <a:pt x="8837" y="7804"/>
                  <a:pt x="9403" y="7952"/>
                  <a:pt x="9965" y="7952"/>
                </a:cubicBezTo>
                <a:cubicBezTo>
                  <a:pt x="10780" y="7952"/>
                  <a:pt x="11588" y="7641"/>
                  <a:pt x="12191" y="7038"/>
                </a:cubicBezTo>
                <a:lnTo>
                  <a:pt x="13919" y="5310"/>
                </a:lnTo>
                <a:cubicBezTo>
                  <a:pt x="15123" y="4106"/>
                  <a:pt x="15123" y="2100"/>
                  <a:pt x="13919" y="897"/>
                </a:cubicBezTo>
                <a:lnTo>
                  <a:pt x="13857" y="897"/>
                </a:lnTo>
                <a:cubicBezTo>
                  <a:pt x="13363" y="403"/>
                  <a:pt x="12746" y="94"/>
                  <a:pt x="12036" y="2"/>
                </a:cubicBezTo>
                <a:cubicBezTo>
                  <a:pt x="12027" y="1"/>
                  <a:pt x="12018" y="0"/>
                  <a:pt x="1200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nvGrpSpPr>
          <p:cNvPr id="12558" name="Google Shape;12558;p23"/>
          <p:cNvGrpSpPr/>
          <p:nvPr/>
        </p:nvGrpSpPr>
        <p:grpSpPr>
          <a:xfrm>
            <a:off x="9333484" y="3842791"/>
            <a:ext cx="482533" cy="484567"/>
            <a:chOff x="5505525" y="2463200"/>
            <a:chExt cx="361900" cy="363425"/>
          </a:xfrm>
        </p:grpSpPr>
        <p:sp>
          <p:nvSpPr>
            <p:cNvPr id="12559" name="Google Shape;12559;p23"/>
            <p:cNvSpPr/>
            <p:nvPr/>
          </p:nvSpPr>
          <p:spPr>
            <a:xfrm>
              <a:off x="5505525" y="2545775"/>
              <a:ext cx="361900" cy="280850"/>
            </a:xfrm>
            <a:custGeom>
              <a:avLst/>
              <a:gdLst/>
              <a:ahLst/>
              <a:cxnLst/>
              <a:rect l="l" t="t" r="r" b="b"/>
              <a:pathLst>
                <a:path w="14476" h="11234" extrusionOk="0">
                  <a:moveTo>
                    <a:pt x="5834" y="6018"/>
                  </a:moveTo>
                  <a:cubicBezTo>
                    <a:pt x="6019" y="6018"/>
                    <a:pt x="6173" y="6142"/>
                    <a:pt x="6173" y="6327"/>
                  </a:cubicBezTo>
                  <a:cubicBezTo>
                    <a:pt x="6173" y="6537"/>
                    <a:pt x="6002" y="6661"/>
                    <a:pt x="5835" y="6661"/>
                  </a:cubicBezTo>
                  <a:cubicBezTo>
                    <a:pt x="5755" y="6661"/>
                    <a:pt x="5677" y="6633"/>
                    <a:pt x="5618" y="6574"/>
                  </a:cubicBezTo>
                  <a:cubicBezTo>
                    <a:pt x="5402" y="6358"/>
                    <a:pt x="5556" y="6018"/>
                    <a:pt x="5834" y="6018"/>
                  </a:cubicBezTo>
                  <a:close/>
                  <a:moveTo>
                    <a:pt x="8519" y="6018"/>
                  </a:moveTo>
                  <a:cubicBezTo>
                    <a:pt x="8796" y="6018"/>
                    <a:pt x="8951" y="6358"/>
                    <a:pt x="8735" y="6574"/>
                  </a:cubicBezTo>
                  <a:cubicBezTo>
                    <a:pt x="8665" y="6633"/>
                    <a:pt x="8584" y="6661"/>
                    <a:pt x="8504" y="6661"/>
                  </a:cubicBezTo>
                  <a:cubicBezTo>
                    <a:pt x="8336" y="6661"/>
                    <a:pt x="8179" y="6537"/>
                    <a:pt x="8179" y="6327"/>
                  </a:cubicBezTo>
                  <a:cubicBezTo>
                    <a:pt x="8179" y="6142"/>
                    <a:pt x="8334" y="6018"/>
                    <a:pt x="8519" y="6018"/>
                  </a:cubicBezTo>
                  <a:close/>
                  <a:moveTo>
                    <a:pt x="4322" y="2562"/>
                  </a:moveTo>
                  <a:lnTo>
                    <a:pt x="4414" y="3086"/>
                  </a:lnTo>
                  <a:lnTo>
                    <a:pt x="1606" y="3086"/>
                  </a:lnTo>
                  <a:cubicBezTo>
                    <a:pt x="1592" y="3083"/>
                    <a:pt x="1580" y="3082"/>
                    <a:pt x="1567" y="3082"/>
                  </a:cubicBezTo>
                  <a:cubicBezTo>
                    <a:pt x="1463" y="3082"/>
                    <a:pt x="1390" y="3189"/>
                    <a:pt x="1390" y="3272"/>
                  </a:cubicBezTo>
                  <a:lnTo>
                    <a:pt x="1390" y="7561"/>
                  </a:lnTo>
                  <a:cubicBezTo>
                    <a:pt x="1390" y="7700"/>
                    <a:pt x="1498" y="7770"/>
                    <a:pt x="1606" y="7770"/>
                  </a:cubicBezTo>
                  <a:cubicBezTo>
                    <a:pt x="1714" y="7770"/>
                    <a:pt x="1822" y="7700"/>
                    <a:pt x="1822" y="7561"/>
                  </a:cubicBezTo>
                  <a:lnTo>
                    <a:pt x="1822" y="3488"/>
                  </a:lnTo>
                  <a:lnTo>
                    <a:pt x="4538" y="3488"/>
                  </a:lnTo>
                  <a:lnTo>
                    <a:pt x="4723" y="4383"/>
                  </a:lnTo>
                  <a:cubicBezTo>
                    <a:pt x="4784" y="4629"/>
                    <a:pt x="5000" y="4815"/>
                    <a:pt x="5278" y="4845"/>
                  </a:cubicBezTo>
                  <a:lnTo>
                    <a:pt x="9229" y="4845"/>
                  </a:lnTo>
                  <a:lnTo>
                    <a:pt x="9198" y="5000"/>
                  </a:lnTo>
                  <a:cubicBezTo>
                    <a:pt x="9136" y="5339"/>
                    <a:pt x="8858" y="5586"/>
                    <a:pt x="8488" y="5617"/>
                  </a:cubicBezTo>
                  <a:lnTo>
                    <a:pt x="5247" y="5617"/>
                  </a:lnTo>
                  <a:cubicBezTo>
                    <a:pt x="5031" y="5617"/>
                    <a:pt x="4970" y="5926"/>
                    <a:pt x="5186" y="6018"/>
                  </a:cubicBezTo>
                  <a:cubicBezTo>
                    <a:pt x="5124" y="6111"/>
                    <a:pt x="5093" y="6234"/>
                    <a:pt x="5093" y="6358"/>
                  </a:cubicBezTo>
                  <a:cubicBezTo>
                    <a:pt x="5093" y="6714"/>
                    <a:pt x="5382" y="6865"/>
                    <a:pt x="5704" y="6865"/>
                  </a:cubicBezTo>
                  <a:cubicBezTo>
                    <a:pt x="6191" y="6865"/>
                    <a:pt x="6754" y="6520"/>
                    <a:pt x="6513" y="6018"/>
                  </a:cubicBezTo>
                  <a:lnTo>
                    <a:pt x="7840" y="6018"/>
                  </a:lnTo>
                  <a:cubicBezTo>
                    <a:pt x="7581" y="6536"/>
                    <a:pt x="7939" y="7108"/>
                    <a:pt x="8489" y="7108"/>
                  </a:cubicBezTo>
                  <a:cubicBezTo>
                    <a:pt x="8529" y="7108"/>
                    <a:pt x="8570" y="7105"/>
                    <a:pt x="8611" y="7098"/>
                  </a:cubicBezTo>
                  <a:cubicBezTo>
                    <a:pt x="9198" y="7037"/>
                    <a:pt x="9475" y="6327"/>
                    <a:pt x="9074" y="5864"/>
                  </a:cubicBezTo>
                  <a:cubicBezTo>
                    <a:pt x="9352" y="5710"/>
                    <a:pt x="9568" y="5401"/>
                    <a:pt x="9630" y="5092"/>
                  </a:cubicBezTo>
                  <a:lnTo>
                    <a:pt x="9938" y="3488"/>
                  </a:lnTo>
                  <a:lnTo>
                    <a:pt x="12654" y="3488"/>
                  </a:lnTo>
                  <a:lnTo>
                    <a:pt x="12654" y="9444"/>
                  </a:lnTo>
                  <a:lnTo>
                    <a:pt x="1822" y="9413"/>
                  </a:lnTo>
                  <a:lnTo>
                    <a:pt x="1822" y="8611"/>
                  </a:lnTo>
                  <a:cubicBezTo>
                    <a:pt x="1822" y="8472"/>
                    <a:pt x="1714" y="8402"/>
                    <a:pt x="1606" y="8402"/>
                  </a:cubicBezTo>
                  <a:cubicBezTo>
                    <a:pt x="1498" y="8402"/>
                    <a:pt x="1390" y="8472"/>
                    <a:pt x="1390" y="8611"/>
                  </a:cubicBezTo>
                  <a:lnTo>
                    <a:pt x="1390" y="9444"/>
                  </a:lnTo>
                  <a:lnTo>
                    <a:pt x="988" y="9444"/>
                  </a:lnTo>
                  <a:lnTo>
                    <a:pt x="988" y="3302"/>
                  </a:lnTo>
                  <a:cubicBezTo>
                    <a:pt x="988" y="2901"/>
                    <a:pt x="1297" y="2562"/>
                    <a:pt x="1698" y="2562"/>
                  </a:cubicBezTo>
                  <a:close/>
                  <a:moveTo>
                    <a:pt x="12809" y="2531"/>
                  </a:moveTo>
                  <a:cubicBezTo>
                    <a:pt x="13210" y="2531"/>
                    <a:pt x="13518" y="2870"/>
                    <a:pt x="13518" y="3302"/>
                  </a:cubicBezTo>
                  <a:lnTo>
                    <a:pt x="13518" y="9475"/>
                  </a:lnTo>
                  <a:lnTo>
                    <a:pt x="13086" y="9413"/>
                  </a:lnTo>
                  <a:lnTo>
                    <a:pt x="13086" y="3241"/>
                  </a:lnTo>
                  <a:cubicBezTo>
                    <a:pt x="13086" y="3117"/>
                    <a:pt x="12994" y="3025"/>
                    <a:pt x="12870" y="3025"/>
                  </a:cubicBezTo>
                  <a:lnTo>
                    <a:pt x="10000" y="3025"/>
                  </a:lnTo>
                  <a:lnTo>
                    <a:pt x="10093" y="2531"/>
                  </a:lnTo>
                  <a:close/>
                  <a:moveTo>
                    <a:pt x="7963" y="9845"/>
                  </a:moveTo>
                  <a:cubicBezTo>
                    <a:pt x="7963" y="9999"/>
                    <a:pt x="7840" y="10123"/>
                    <a:pt x="7685" y="10123"/>
                  </a:cubicBezTo>
                  <a:lnTo>
                    <a:pt x="6790" y="10123"/>
                  </a:lnTo>
                  <a:cubicBezTo>
                    <a:pt x="6636" y="10123"/>
                    <a:pt x="6544" y="9999"/>
                    <a:pt x="6544" y="9845"/>
                  </a:cubicBezTo>
                  <a:close/>
                  <a:moveTo>
                    <a:pt x="10741" y="0"/>
                  </a:moveTo>
                  <a:cubicBezTo>
                    <a:pt x="10401" y="31"/>
                    <a:pt x="10093" y="278"/>
                    <a:pt x="10000" y="617"/>
                  </a:cubicBezTo>
                  <a:lnTo>
                    <a:pt x="9877" y="1389"/>
                  </a:lnTo>
                  <a:lnTo>
                    <a:pt x="7932" y="1389"/>
                  </a:lnTo>
                  <a:cubicBezTo>
                    <a:pt x="7655" y="1389"/>
                    <a:pt x="7655" y="1821"/>
                    <a:pt x="7932" y="1821"/>
                  </a:cubicBezTo>
                  <a:lnTo>
                    <a:pt x="9784" y="1821"/>
                  </a:lnTo>
                  <a:lnTo>
                    <a:pt x="9290" y="4413"/>
                  </a:lnTo>
                  <a:lnTo>
                    <a:pt x="5278" y="4413"/>
                  </a:lnTo>
                  <a:cubicBezTo>
                    <a:pt x="5186" y="4413"/>
                    <a:pt x="5124" y="4352"/>
                    <a:pt x="5124" y="4290"/>
                  </a:cubicBezTo>
                  <a:lnTo>
                    <a:pt x="4661" y="2006"/>
                  </a:lnTo>
                  <a:cubicBezTo>
                    <a:pt x="4630" y="1914"/>
                    <a:pt x="4692" y="1821"/>
                    <a:pt x="4815" y="1821"/>
                  </a:cubicBezTo>
                  <a:lnTo>
                    <a:pt x="6605" y="1821"/>
                  </a:lnTo>
                  <a:cubicBezTo>
                    <a:pt x="6914" y="1821"/>
                    <a:pt x="6914" y="1389"/>
                    <a:pt x="6605" y="1389"/>
                  </a:cubicBezTo>
                  <a:lnTo>
                    <a:pt x="4815" y="1389"/>
                  </a:lnTo>
                  <a:cubicBezTo>
                    <a:pt x="4445" y="1389"/>
                    <a:pt x="4167" y="1728"/>
                    <a:pt x="4229" y="2099"/>
                  </a:cubicBezTo>
                  <a:lnTo>
                    <a:pt x="4229" y="2130"/>
                  </a:lnTo>
                  <a:lnTo>
                    <a:pt x="1698" y="2130"/>
                  </a:lnTo>
                  <a:cubicBezTo>
                    <a:pt x="1050" y="2130"/>
                    <a:pt x="556" y="2654"/>
                    <a:pt x="556" y="3302"/>
                  </a:cubicBezTo>
                  <a:lnTo>
                    <a:pt x="556" y="9475"/>
                  </a:lnTo>
                  <a:lnTo>
                    <a:pt x="217" y="9475"/>
                  </a:lnTo>
                  <a:cubicBezTo>
                    <a:pt x="93" y="9475"/>
                    <a:pt x="1" y="9567"/>
                    <a:pt x="1" y="9660"/>
                  </a:cubicBezTo>
                  <a:lnTo>
                    <a:pt x="1" y="10185"/>
                  </a:lnTo>
                  <a:cubicBezTo>
                    <a:pt x="1" y="10771"/>
                    <a:pt x="464" y="11234"/>
                    <a:pt x="1050" y="11234"/>
                  </a:cubicBezTo>
                  <a:lnTo>
                    <a:pt x="11543" y="11234"/>
                  </a:lnTo>
                  <a:cubicBezTo>
                    <a:pt x="11852" y="11234"/>
                    <a:pt x="11852" y="10833"/>
                    <a:pt x="11543" y="10833"/>
                  </a:cubicBezTo>
                  <a:lnTo>
                    <a:pt x="1050" y="10833"/>
                  </a:lnTo>
                  <a:cubicBezTo>
                    <a:pt x="711" y="10802"/>
                    <a:pt x="433" y="10524"/>
                    <a:pt x="433" y="10185"/>
                  </a:cubicBezTo>
                  <a:lnTo>
                    <a:pt x="433" y="9845"/>
                  </a:lnTo>
                  <a:lnTo>
                    <a:pt x="6111" y="9845"/>
                  </a:lnTo>
                  <a:cubicBezTo>
                    <a:pt x="6111" y="10215"/>
                    <a:pt x="6420" y="10524"/>
                    <a:pt x="6790" y="10524"/>
                  </a:cubicBezTo>
                  <a:lnTo>
                    <a:pt x="7685" y="10524"/>
                  </a:lnTo>
                  <a:cubicBezTo>
                    <a:pt x="7703" y="10525"/>
                    <a:pt x="7720" y="10526"/>
                    <a:pt x="7736" y="10526"/>
                  </a:cubicBezTo>
                  <a:cubicBezTo>
                    <a:pt x="8084" y="10526"/>
                    <a:pt x="8364" y="10228"/>
                    <a:pt x="8364" y="9845"/>
                  </a:cubicBezTo>
                  <a:lnTo>
                    <a:pt x="14074" y="9845"/>
                  </a:lnTo>
                  <a:lnTo>
                    <a:pt x="14074" y="10154"/>
                  </a:lnTo>
                  <a:cubicBezTo>
                    <a:pt x="14074" y="10493"/>
                    <a:pt x="13765" y="10802"/>
                    <a:pt x="13426" y="10802"/>
                  </a:cubicBezTo>
                  <a:lnTo>
                    <a:pt x="12685" y="10802"/>
                  </a:lnTo>
                  <a:cubicBezTo>
                    <a:pt x="12407" y="10802"/>
                    <a:pt x="12407" y="11203"/>
                    <a:pt x="12685" y="11203"/>
                  </a:cubicBezTo>
                  <a:lnTo>
                    <a:pt x="13426" y="11203"/>
                  </a:lnTo>
                  <a:cubicBezTo>
                    <a:pt x="14012" y="11203"/>
                    <a:pt x="14475" y="10740"/>
                    <a:pt x="14475" y="10154"/>
                  </a:cubicBezTo>
                  <a:lnTo>
                    <a:pt x="14475" y="9660"/>
                  </a:lnTo>
                  <a:cubicBezTo>
                    <a:pt x="14475" y="9536"/>
                    <a:pt x="14382" y="9444"/>
                    <a:pt x="14259" y="9444"/>
                  </a:cubicBezTo>
                  <a:lnTo>
                    <a:pt x="13920" y="9444"/>
                  </a:lnTo>
                  <a:lnTo>
                    <a:pt x="13920" y="3302"/>
                  </a:lnTo>
                  <a:cubicBezTo>
                    <a:pt x="13920" y="2654"/>
                    <a:pt x="13426" y="2130"/>
                    <a:pt x="12778" y="2130"/>
                  </a:cubicBezTo>
                  <a:lnTo>
                    <a:pt x="10154" y="2130"/>
                  </a:lnTo>
                  <a:cubicBezTo>
                    <a:pt x="10247" y="1667"/>
                    <a:pt x="10340" y="1173"/>
                    <a:pt x="10432" y="710"/>
                  </a:cubicBezTo>
                  <a:cubicBezTo>
                    <a:pt x="10463" y="556"/>
                    <a:pt x="10586" y="432"/>
                    <a:pt x="10741" y="432"/>
                  </a:cubicBezTo>
                  <a:lnTo>
                    <a:pt x="11049" y="432"/>
                  </a:lnTo>
                  <a:cubicBezTo>
                    <a:pt x="11327" y="432"/>
                    <a:pt x="11327" y="0"/>
                    <a:pt x="1104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60" name="Google Shape;12560;p23"/>
            <p:cNvSpPr/>
            <p:nvPr/>
          </p:nvSpPr>
          <p:spPr>
            <a:xfrm>
              <a:off x="5642100" y="2463200"/>
              <a:ext cx="89525" cy="109025"/>
            </a:xfrm>
            <a:custGeom>
              <a:avLst/>
              <a:gdLst/>
              <a:ahLst/>
              <a:cxnLst/>
              <a:rect l="l" t="t" r="r" b="b"/>
              <a:pathLst>
                <a:path w="3581" h="4361" extrusionOk="0">
                  <a:moveTo>
                    <a:pt x="1790" y="472"/>
                  </a:moveTo>
                  <a:cubicBezTo>
                    <a:pt x="1898" y="472"/>
                    <a:pt x="2006" y="541"/>
                    <a:pt x="2006" y="680"/>
                  </a:cubicBezTo>
                  <a:lnTo>
                    <a:pt x="2006" y="2717"/>
                  </a:lnTo>
                  <a:cubicBezTo>
                    <a:pt x="2006" y="2844"/>
                    <a:pt x="2108" y="2927"/>
                    <a:pt x="2212" y="2927"/>
                  </a:cubicBezTo>
                  <a:cubicBezTo>
                    <a:pt x="2259" y="2927"/>
                    <a:pt x="2307" y="2910"/>
                    <a:pt x="2346" y="2871"/>
                  </a:cubicBezTo>
                  <a:lnTo>
                    <a:pt x="2747" y="2470"/>
                  </a:lnTo>
                  <a:cubicBezTo>
                    <a:pt x="2793" y="2409"/>
                    <a:pt x="2848" y="2384"/>
                    <a:pt x="2902" y="2384"/>
                  </a:cubicBezTo>
                  <a:cubicBezTo>
                    <a:pt x="3066" y="2384"/>
                    <a:pt x="3218" y="2616"/>
                    <a:pt x="3056" y="2779"/>
                  </a:cubicBezTo>
                  <a:cubicBezTo>
                    <a:pt x="2840" y="2964"/>
                    <a:pt x="1945" y="3890"/>
                    <a:pt x="1945" y="3890"/>
                  </a:cubicBezTo>
                  <a:cubicBezTo>
                    <a:pt x="1898" y="3920"/>
                    <a:pt x="1844" y="3936"/>
                    <a:pt x="1790" y="3936"/>
                  </a:cubicBezTo>
                  <a:cubicBezTo>
                    <a:pt x="1736" y="3936"/>
                    <a:pt x="1682" y="3920"/>
                    <a:pt x="1636" y="3890"/>
                  </a:cubicBezTo>
                  <a:lnTo>
                    <a:pt x="525" y="2779"/>
                  </a:lnTo>
                  <a:cubicBezTo>
                    <a:pt x="380" y="2634"/>
                    <a:pt x="538" y="2413"/>
                    <a:pt x="702" y="2413"/>
                  </a:cubicBezTo>
                  <a:cubicBezTo>
                    <a:pt x="748" y="2413"/>
                    <a:pt x="793" y="2430"/>
                    <a:pt x="834" y="2470"/>
                  </a:cubicBezTo>
                  <a:lnTo>
                    <a:pt x="1204" y="2871"/>
                  </a:lnTo>
                  <a:cubicBezTo>
                    <a:pt x="1243" y="2910"/>
                    <a:pt x="1294" y="2927"/>
                    <a:pt x="1345" y="2927"/>
                  </a:cubicBezTo>
                  <a:cubicBezTo>
                    <a:pt x="1458" y="2927"/>
                    <a:pt x="1574" y="2844"/>
                    <a:pt x="1574" y="2717"/>
                  </a:cubicBezTo>
                  <a:lnTo>
                    <a:pt x="1574" y="680"/>
                  </a:lnTo>
                  <a:cubicBezTo>
                    <a:pt x="1574" y="541"/>
                    <a:pt x="1682" y="472"/>
                    <a:pt x="1790" y="472"/>
                  </a:cubicBezTo>
                  <a:close/>
                  <a:moveTo>
                    <a:pt x="1775" y="1"/>
                  </a:moveTo>
                  <a:cubicBezTo>
                    <a:pt x="1459" y="1"/>
                    <a:pt x="1142" y="217"/>
                    <a:pt x="1142" y="649"/>
                  </a:cubicBezTo>
                  <a:lnTo>
                    <a:pt x="1142" y="2192"/>
                  </a:lnTo>
                  <a:lnTo>
                    <a:pt x="1111" y="2161"/>
                  </a:lnTo>
                  <a:cubicBezTo>
                    <a:pt x="983" y="2033"/>
                    <a:pt x="811" y="1968"/>
                    <a:pt x="633" y="1968"/>
                  </a:cubicBezTo>
                  <a:cubicBezTo>
                    <a:pt x="597" y="1968"/>
                    <a:pt x="561" y="1971"/>
                    <a:pt x="525" y="1976"/>
                  </a:cubicBezTo>
                  <a:cubicBezTo>
                    <a:pt x="309" y="2038"/>
                    <a:pt x="124" y="2223"/>
                    <a:pt x="62" y="2470"/>
                  </a:cubicBezTo>
                  <a:cubicBezTo>
                    <a:pt x="0" y="2686"/>
                    <a:pt x="62" y="2902"/>
                    <a:pt x="216" y="3056"/>
                  </a:cubicBezTo>
                  <a:lnTo>
                    <a:pt x="1327" y="4198"/>
                  </a:lnTo>
                  <a:cubicBezTo>
                    <a:pt x="1451" y="4306"/>
                    <a:pt x="1613" y="4360"/>
                    <a:pt x="1775" y="4360"/>
                  </a:cubicBezTo>
                  <a:cubicBezTo>
                    <a:pt x="1937" y="4360"/>
                    <a:pt x="2099" y="4306"/>
                    <a:pt x="2222" y="4198"/>
                  </a:cubicBezTo>
                  <a:lnTo>
                    <a:pt x="3333" y="3087"/>
                  </a:lnTo>
                  <a:cubicBezTo>
                    <a:pt x="3580" y="2809"/>
                    <a:pt x="3580" y="2439"/>
                    <a:pt x="3333" y="2192"/>
                  </a:cubicBezTo>
                  <a:cubicBezTo>
                    <a:pt x="3210" y="2069"/>
                    <a:pt x="3056" y="2007"/>
                    <a:pt x="2871" y="2007"/>
                  </a:cubicBezTo>
                  <a:cubicBezTo>
                    <a:pt x="2716" y="2007"/>
                    <a:pt x="2562" y="2069"/>
                    <a:pt x="2438" y="2192"/>
                  </a:cubicBezTo>
                  <a:lnTo>
                    <a:pt x="2408" y="2192"/>
                  </a:lnTo>
                  <a:lnTo>
                    <a:pt x="2408" y="649"/>
                  </a:lnTo>
                  <a:cubicBezTo>
                    <a:pt x="2408" y="217"/>
                    <a:pt x="2091" y="1"/>
                    <a:pt x="177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61" name="Google Shape;12561;p23"/>
            <p:cNvSpPr/>
            <p:nvPr/>
          </p:nvSpPr>
          <p:spPr>
            <a:xfrm>
              <a:off x="5573425" y="2744825"/>
              <a:ext cx="226100" cy="10050"/>
            </a:xfrm>
            <a:custGeom>
              <a:avLst/>
              <a:gdLst/>
              <a:ahLst/>
              <a:cxnLst/>
              <a:rect l="l" t="t" r="r" b="b"/>
              <a:pathLst>
                <a:path w="9044" h="402" extrusionOk="0">
                  <a:moveTo>
                    <a:pt x="309" y="1"/>
                  </a:moveTo>
                  <a:cubicBezTo>
                    <a:pt x="1" y="1"/>
                    <a:pt x="1" y="402"/>
                    <a:pt x="309" y="402"/>
                  </a:cubicBezTo>
                  <a:lnTo>
                    <a:pt x="8765" y="402"/>
                  </a:lnTo>
                  <a:cubicBezTo>
                    <a:pt x="9043" y="402"/>
                    <a:pt x="9043" y="1"/>
                    <a:pt x="876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562" name="Google Shape;12562;p23"/>
          <p:cNvGrpSpPr/>
          <p:nvPr/>
        </p:nvGrpSpPr>
        <p:grpSpPr>
          <a:xfrm>
            <a:off x="10336876" y="3843307"/>
            <a:ext cx="399200" cy="483533"/>
            <a:chOff x="6260100" y="4141325"/>
            <a:chExt cx="299400" cy="362650"/>
          </a:xfrm>
        </p:grpSpPr>
        <p:sp>
          <p:nvSpPr>
            <p:cNvPr id="12563" name="Google Shape;12563;p23"/>
            <p:cNvSpPr/>
            <p:nvPr/>
          </p:nvSpPr>
          <p:spPr>
            <a:xfrm>
              <a:off x="6260100" y="4141325"/>
              <a:ext cx="299400" cy="362650"/>
            </a:xfrm>
            <a:custGeom>
              <a:avLst/>
              <a:gdLst/>
              <a:ahLst/>
              <a:cxnLst/>
              <a:rect l="l" t="t" r="r" b="b"/>
              <a:pathLst>
                <a:path w="11976" h="14506" extrusionOk="0">
                  <a:moveTo>
                    <a:pt x="8796" y="10956"/>
                  </a:moveTo>
                  <a:lnTo>
                    <a:pt x="8796" y="11419"/>
                  </a:lnTo>
                  <a:lnTo>
                    <a:pt x="4908" y="11419"/>
                  </a:lnTo>
                  <a:lnTo>
                    <a:pt x="4908" y="10956"/>
                  </a:lnTo>
                  <a:close/>
                  <a:moveTo>
                    <a:pt x="8796" y="11851"/>
                  </a:moveTo>
                  <a:lnTo>
                    <a:pt x="8796" y="12222"/>
                  </a:lnTo>
                  <a:lnTo>
                    <a:pt x="4908" y="12222"/>
                  </a:lnTo>
                  <a:lnTo>
                    <a:pt x="4908" y="11851"/>
                  </a:lnTo>
                  <a:close/>
                  <a:moveTo>
                    <a:pt x="8796" y="12654"/>
                  </a:moveTo>
                  <a:lnTo>
                    <a:pt x="8796" y="12931"/>
                  </a:lnTo>
                  <a:cubicBezTo>
                    <a:pt x="8796" y="13055"/>
                    <a:pt x="8673" y="13148"/>
                    <a:pt x="8580" y="13148"/>
                  </a:cubicBezTo>
                  <a:lnTo>
                    <a:pt x="6451" y="13148"/>
                  </a:lnTo>
                  <a:cubicBezTo>
                    <a:pt x="6204" y="13178"/>
                    <a:pt x="6204" y="13549"/>
                    <a:pt x="6451" y="13580"/>
                  </a:cubicBezTo>
                  <a:lnTo>
                    <a:pt x="8333" y="13580"/>
                  </a:lnTo>
                  <a:cubicBezTo>
                    <a:pt x="8241" y="13857"/>
                    <a:pt x="7994" y="14043"/>
                    <a:pt x="7685" y="14043"/>
                  </a:cubicBezTo>
                  <a:lnTo>
                    <a:pt x="6019" y="14043"/>
                  </a:lnTo>
                  <a:cubicBezTo>
                    <a:pt x="5710" y="14043"/>
                    <a:pt x="5463" y="13857"/>
                    <a:pt x="5371" y="13580"/>
                  </a:cubicBezTo>
                  <a:cubicBezTo>
                    <a:pt x="5618" y="13549"/>
                    <a:pt x="5618" y="13178"/>
                    <a:pt x="5371" y="13148"/>
                  </a:cubicBezTo>
                  <a:lnTo>
                    <a:pt x="5093" y="13148"/>
                  </a:lnTo>
                  <a:cubicBezTo>
                    <a:pt x="4970" y="13148"/>
                    <a:pt x="4877" y="13055"/>
                    <a:pt x="4877" y="12931"/>
                  </a:cubicBezTo>
                  <a:lnTo>
                    <a:pt x="4877" y="12654"/>
                  </a:lnTo>
                  <a:close/>
                  <a:moveTo>
                    <a:pt x="6852" y="0"/>
                  </a:moveTo>
                  <a:cubicBezTo>
                    <a:pt x="2315" y="0"/>
                    <a:pt x="1" y="5401"/>
                    <a:pt x="3118" y="8673"/>
                  </a:cubicBezTo>
                  <a:cubicBezTo>
                    <a:pt x="3396" y="8950"/>
                    <a:pt x="3550" y="9352"/>
                    <a:pt x="3550" y="9753"/>
                  </a:cubicBezTo>
                  <a:lnTo>
                    <a:pt x="3550" y="9784"/>
                  </a:lnTo>
                  <a:cubicBezTo>
                    <a:pt x="3519" y="10339"/>
                    <a:pt x="3920" y="10802"/>
                    <a:pt x="4476" y="10925"/>
                  </a:cubicBezTo>
                  <a:lnTo>
                    <a:pt x="4476" y="11450"/>
                  </a:lnTo>
                  <a:cubicBezTo>
                    <a:pt x="4468" y="11449"/>
                    <a:pt x="4461" y="11449"/>
                    <a:pt x="4454" y="11449"/>
                  </a:cubicBezTo>
                  <a:cubicBezTo>
                    <a:pt x="4236" y="11449"/>
                    <a:pt x="4236" y="11884"/>
                    <a:pt x="4454" y="11884"/>
                  </a:cubicBezTo>
                  <a:cubicBezTo>
                    <a:pt x="4461" y="11884"/>
                    <a:pt x="4468" y="11883"/>
                    <a:pt x="4476" y="11882"/>
                  </a:cubicBezTo>
                  <a:lnTo>
                    <a:pt x="4476" y="12253"/>
                  </a:lnTo>
                  <a:cubicBezTo>
                    <a:pt x="4468" y="12252"/>
                    <a:pt x="4461" y="12251"/>
                    <a:pt x="4454" y="12251"/>
                  </a:cubicBezTo>
                  <a:cubicBezTo>
                    <a:pt x="4236" y="12251"/>
                    <a:pt x="4236" y="12686"/>
                    <a:pt x="4454" y="12686"/>
                  </a:cubicBezTo>
                  <a:cubicBezTo>
                    <a:pt x="4461" y="12686"/>
                    <a:pt x="4468" y="12686"/>
                    <a:pt x="4476" y="12685"/>
                  </a:cubicBezTo>
                  <a:lnTo>
                    <a:pt x="4476" y="12962"/>
                  </a:lnTo>
                  <a:cubicBezTo>
                    <a:pt x="4476" y="13240"/>
                    <a:pt x="4661" y="13487"/>
                    <a:pt x="4939" y="13580"/>
                  </a:cubicBezTo>
                  <a:cubicBezTo>
                    <a:pt x="5031" y="14104"/>
                    <a:pt x="5463" y="14505"/>
                    <a:pt x="6019" y="14505"/>
                  </a:cubicBezTo>
                  <a:lnTo>
                    <a:pt x="7685" y="14505"/>
                  </a:lnTo>
                  <a:cubicBezTo>
                    <a:pt x="8210" y="14505"/>
                    <a:pt x="8673" y="14104"/>
                    <a:pt x="8735" y="13580"/>
                  </a:cubicBezTo>
                  <a:cubicBezTo>
                    <a:pt x="9012" y="13487"/>
                    <a:pt x="9198" y="13240"/>
                    <a:pt x="9198" y="12962"/>
                  </a:cubicBezTo>
                  <a:lnTo>
                    <a:pt x="9198" y="12685"/>
                  </a:lnTo>
                  <a:lnTo>
                    <a:pt x="9228" y="12685"/>
                  </a:lnTo>
                  <a:cubicBezTo>
                    <a:pt x="9475" y="12654"/>
                    <a:pt x="9475" y="12283"/>
                    <a:pt x="9228" y="12253"/>
                  </a:cubicBezTo>
                  <a:lnTo>
                    <a:pt x="9198" y="12253"/>
                  </a:lnTo>
                  <a:lnTo>
                    <a:pt x="9198" y="11882"/>
                  </a:lnTo>
                  <a:lnTo>
                    <a:pt x="9228" y="11882"/>
                  </a:lnTo>
                  <a:cubicBezTo>
                    <a:pt x="9475" y="11820"/>
                    <a:pt x="9475" y="11481"/>
                    <a:pt x="9228" y="11450"/>
                  </a:cubicBezTo>
                  <a:lnTo>
                    <a:pt x="9198" y="11450"/>
                  </a:lnTo>
                  <a:lnTo>
                    <a:pt x="9198" y="10925"/>
                  </a:lnTo>
                  <a:cubicBezTo>
                    <a:pt x="9753" y="10833"/>
                    <a:pt x="10154" y="10339"/>
                    <a:pt x="10154" y="9784"/>
                  </a:cubicBezTo>
                  <a:lnTo>
                    <a:pt x="10154" y="9753"/>
                  </a:lnTo>
                  <a:cubicBezTo>
                    <a:pt x="10154" y="9352"/>
                    <a:pt x="10309" y="8950"/>
                    <a:pt x="10586" y="8673"/>
                  </a:cubicBezTo>
                  <a:cubicBezTo>
                    <a:pt x="11481" y="7716"/>
                    <a:pt x="11975" y="6450"/>
                    <a:pt x="11975" y="5123"/>
                  </a:cubicBezTo>
                  <a:cubicBezTo>
                    <a:pt x="11975" y="3920"/>
                    <a:pt x="11543" y="2747"/>
                    <a:pt x="10772" y="1821"/>
                  </a:cubicBezTo>
                  <a:cubicBezTo>
                    <a:pt x="10726" y="1775"/>
                    <a:pt x="10673" y="1756"/>
                    <a:pt x="10621" y="1756"/>
                  </a:cubicBezTo>
                  <a:cubicBezTo>
                    <a:pt x="10462" y="1756"/>
                    <a:pt x="10316" y="1936"/>
                    <a:pt x="10432" y="2099"/>
                  </a:cubicBezTo>
                  <a:cubicBezTo>
                    <a:pt x="11975" y="3920"/>
                    <a:pt x="11913" y="6636"/>
                    <a:pt x="10247" y="8364"/>
                  </a:cubicBezTo>
                  <a:cubicBezTo>
                    <a:pt x="9877" y="8734"/>
                    <a:pt x="9691" y="9228"/>
                    <a:pt x="9691" y="9753"/>
                  </a:cubicBezTo>
                  <a:cubicBezTo>
                    <a:pt x="9691" y="10154"/>
                    <a:pt x="9383" y="10493"/>
                    <a:pt x="8951" y="10493"/>
                  </a:cubicBezTo>
                  <a:lnTo>
                    <a:pt x="4723" y="10493"/>
                  </a:lnTo>
                  <a:cubicBezTo>
                    <a:pt x="4291" y="10493"/>
                    <a:pt x="3951" y="10154"/>
                    <a:pt x="3951" y="9753"/>
                  </a:cubicBezTo>
                  <a:cubicBezTo>
                    <a:pt x="3982" y="9228"/>
                    <a:pt x="3797" y="8734"/>
                    <a:pt x="3426" y="8364"/>
                  </a:cubicBezTo>
                  <a:cubicBezTo>
                    <a:pt x="1729" y="6574"/>
                    <a:pt x="1729" y="3766"/>
                    <a:pt x="3396" y="1945"/>
                  </a:cubicBezTo>
                  <a:cubicBezTo>
                    <a:pt x="4317" y="938"/>
                    <a:pt x="5586" y="422"/>
                    <a:pt x="6861" y="422"/>
                  </a:cubicBezTo>
                  <a:cubicBezTo>
                    <a:pt x="7893" y="422"/>
                    <a:pt x="8928" y="761"/>
                    <a:pt x="9784" y="1451"/>
                  </a:cubicBezTo>
                  <a:cubicBezTo>
                    <a:pt x="9825" y="1480"/>
                    <a:pt x="9867" y="1493"/>
                    <a:pt x="9907" y="1493"/>
                  </a:cubicBezTo>
                  <a:cubicBezTo>
                    <a:pt x="10078" y="1493"/>
                    <a:pt x="10212" y="1262"/>
                    <a:pt x="10062" y="1111"/>
                  </a:cubicBezTo>
                  <a:cubicBezTo>
                    <a:pt x="9167" y="402"/>
                    <a:pt x="8056" y="0"/>
                    <a:pt x="691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nvGrpSpPr>
            <p:cNvPr id="12564" name="Google Shape;12564;p23"/>
            <p:cNvGrpSpPr/>
            <p:nvPr/>
          </p:nvGrpSpPr>
          <p:grpSpPr>
            <a:xfrm>
              <a:off x="6355250" y="4215575"/>
              <a:ext cx="152075" cy="146425"/>
              <a:chOff x="6355250" y="4215575"/>
              <a:chExt cx="152075" cy="146425"/>
            </a:xfrm>
          </p:grpSpPr>
          <p:sp>
            <p:nvSpPr>
              <p:cNvPr id="12565" name="Google Shape;12565;p23"/>
              <p:cNvSpPr/>
              <p:nvPr/>
            </p:nvSpPr>
            <p:spPr>
              <a:xfrm>
                <a:off x="6368900" y="4215575"/>
                <a:ext cx="125000" cy="124075"/>
              </a:xfrm>
              <a:custGeom>
                <a:avLst/>
                <a:gdLst/>
                <a:ahLst/>
                <a:cxnLst/>
                <a:rect l="l" t="t" r="r" b="b"/>
                <a:pathLst>
                  <a:path w="5000" h="4963" extrusionOk="0">
                    <a:moveTo>
                      <a:pt x="2531" y="703"/>
                    </a:moveTo>
                    <a:lnTo>
                      <a:pt x="3025" y="1783"/>
                    </a:lnTo>
                    <a:cubicBezTo>
                      <a:pt x="3056" y="1845"/>
                      <a:pt x="3117" y="1907"/>
                      <a:pt x="3179" y="1907"/>
                    </a:cubicBezTo>
                    <a:lnTo>
                      <a:pt x="4352" y="2092"/>
                    </a:lnTo>
                    <a:lnTo>
                      <a:pt x="3488" y="2956"/>
                    </a:lnTo>
                    <a:cubicBezTo>
                      <a:pt x="3457" y="2987"/>
                      <a:pt x="3426" y="3079"/>
                      <a:pt x="3426" y="3141"/>
                    </a:cubicBezTo>
                    <a:lnTo>
                      <a:pt x="3642" y="4345"/>
                    </a:lnTo>
                    <a:lnTo>
                      <a:pt x="2624" y="3789"/>
                    </a:lnTo>
                    <a:cubicBezTo>
                      <a:pt x="2593" y="3758"/>
                      <a:pt x="2554" y="3743"/>
                      <a:pt x="2516" y="3743"/>
                    </a:cubicBezTo>
                    <a:cubicBezTo>
                      <a:pt x="2477" y="3743"/>
                      <a:pt x="2438" y="3758"/>
                      <a:pt x="2407" y="3789"/>
                    </a:cubicBezTo>
                    <a:lnTo>
                      <a:pt x="1420" y="4345"/>
                    </a:lnTo>
                    <a:lnTo>
                      <a:pt x="1605" y="3141"/>
                    </a:lnTo>
                    <a:cubicBezTo>
                      <a:pt x="1605" y="3079"/>
                      <a:pt x="1574" y="2987"/>
                      <a:pt x="1543" y="2956"/>
                    </a:cubicBezTo>
                    <a:lnTo>
                      <a:pt x="710" y="2092"/>
                    </a:lnTo>
                    <a:lnTo>
                      <a:pt x="1852" y="1907"/>
                    </a:lnTo>
                    <a:cubicBezTo>
                      <a:pt x="1945" y="1876"/>
                      <a:pt x="1975" y="1845"/>
                      <a:pt x="2006" y="1783"/>
                    </a:cubicBezTo>
                    <a:lnTo>
                      <a:pt x="2531" y="703"/>
                    </a:lnTo>
                    <a:close/>
                    <a:moveTo>
                      <a:pt x="2516" y="1"/>
                    </a:moveTo>
                    <a:cubicBezTo>
                      <a:pt x="2438" y="1"/>
                      <a:pt x="2361" y="39"/>
                      <a:pt x="2315" y="117"/>
                    </a:cubicBezTo>
                    <a:lnTo>
                      <a:pt x="1667" y="1505"/>
                    </a:lnTo>
                    <a:lnTo>
                      <a:pt x="216" y="1721"/>
                    </a:lnTo>
                    <a:cubicBezTo>
                      <a:pt x="62" y="1752"/>
                      <a:pt x="0" y="1968"/>
                      <a:pt x="124" y="2092"/>
                    </a:cubicBezTo>
                    <a:lnTo>
                      <a:pt x="1173" y="3172"/>
                    </a:lnTo>
                    <a:lnTo>
                      <a:pt x="926" y="4715"/>
                    </a:lnTo>
                    <a:cubicBezTo>
                      <a:pt x="902" y="4857"/>
                      <a:pt x="1006" y="4962"/>
                      <a:pt x="1125" y="4962"/>
                    </a:cubicBezTo>
                    <a:cubicBezTo>
                      <a:pt x="1161" y="4962"/>
                      <a:pt x="1199" y="4953"/>
                      <a:pt x="1235" y="4931"/>
                    </a:cubicBezTo>
                    <a:lnTo>
                      <a:pt x="2531" y="4221"/>
                    </a:lnTo>
                    <a:lnTo>
                      <a:pt x="3827" y="4931"/>
                    </a:lnTo>
                    <a:cubicBezTo>
                      <a:pt x="3863" y="4953"/>
                      <a:pt x="3899" y="4962"/>
                      <a:pt x="3933" y="4962"/>
                    </a:cubicBezTo>
                    <a:cubicBezTo>
                      <a:pt x="4045" y="4962"/>
                      <a:pt x="4136" y="4857"/>
                      <a:pt x="4136" y="4715"/>
                    </a:cubicBezTo>
                    <a:lnTo>
                      <a:pt x="3889" y="3172"/>
                    </a:lnTo>
                    <a:lnTo>
                      <a:pt x="4938" y="2092"/>
                    </a:lnTo>
                    <a:cubicBezTo>
                      <a:pt x="5000" y="2030"/>
                      <a:pt x="5000" y="1937"/>
                      <a:pt x="4969" y="1876"/>
                    </a:cubicBezTo>
                    <a:cubicBezTo>
                      <a:pt x="4969" y="1783"/>
                      <a:pt x="4876" y="1752"/>
                      <a:pt x="4815" y="1721"/>
                    </a:cubicBezTo>
                    <a:lnTo>
                      <a:pt x="3364" y="1505"/>
                    </a:lnTo>
                    <a:lnTo>
                      <a:pt x="2716" y="117"/>
                    </a:lnTo>
                    <a:cubicBezTo>
                      <a:pt x="2670" y="39"/>
                      <a:pt x="2593" y="1"/>
                      <a:pt x="251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66" name="Google Shape;12566;p23"/>
              <p:cNvSpPr/>
              <p:nvPr/>
            </p:nvSpPr>
            <p:spPr>
              <a:xfrm>
                <a:off x="6426750" y="4338075"/>
                <a:ext cx="10825" cy="23925"/>
              </a:xfrm>
              <a:custGeom>
                <a:avLst/>
                <a:gdLst/>
                <a:ahLst/>
                <a:cxnLst/>
                <a:rect l="l" t="t" r="r" b="b"/>
                <a:pathLst>
                  <a:path w="433" h="957" extrusionOk="0">
                    <a:moveTo>
                      <a:pt x="205" y="0"/>
                    </a:moveTo>
                    <a:cubicBezTo>
                      <a:pt x="109" y="0"/>
                      <a:pt x="16" y="62"/>
                      <a:pt x="1" y="185"/>
                    </a:cubicBezTo>
                    <a:lnTo>
                      <a:pt x="1" y="772"/>
                    </a:lnTo>
                    <a:cubicBezTo>
                      <a:pt x="16" y="895"/>
                      <a:pt x="109" y="957"/>
                      <a:pt x="205" y="957"/>
                    </a:cubicBezTo>
                    <a:cubicBezTo>
                      <a:pt x="302" y="957"/>
                      <a:pt x="402" y="895"/>
                      <a:pt x="433" y="772"/>
                    </a:cubicBezTo>
                    <a:lnTo>
                      <a:pt x="433" y="185"/>
                    </a:lnTo>
                    <a:cubicBezTo>
                      <a:pt x="402" y="62"/>
                      <a:pt x="302" y="0"/>
                      <a:pt x="20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67" name="Google Shape;12567;p23"/>
              <p:cNvSpPr/>
              <p:nvPr/>
            </p:nvSpPr>
            <p:spPr>
              <a:xfrm>
                <a:off x="6355250" y="4297175"/>
                <a:ext cx="25775" cy="14725"/>
              </a:xfrm>
              <a:custGeom>
                <a:avLst/>
                <a:gdLst/>
                <a:ahLst/>
                <a:cxnLst/>
                <a:rect l="l" t="t" r="r" b="b"/>
                <a:pathLst>
                  <a:path w="1031" h="589" extrusionOk="0">
                    <a:moveTo>
                      <a:pt x="731" y="0"/>
                    </a:moveTo>
                    <a:lnTo>
                      <a:pt x="207" y="186"/>
                    </a:lnTo>
                    <a:cubicBezTo>
                      <a:pt x="0" y="274"/>
                      <a:pt x="104" y="589"/>
                      <a:pt x="330" y="589"/>
                    </a:cubicBezTo>
                    <a:cubicBezTo>
                      <a:pt x="340" y="589"/>
                      <a:pt x="350" y="588"/>
                      <a:pt x="361" y="587"/>
                    </a:cubicBezTo>
                    <a:lnTo>
                      <a:pt x="855" y="402"/>
                    </a:lnTo>
                    <a:cubicBezTo>
                      <a:pt x="1030" y="285"/>
                      <a:pt x="956" y="29"/>
                      <a:pt x="764" y="29"/>
                    </a:cubicBezTo>
                    <a:cubicBezTo>
                      <a:pt x="754" y="29"/>
                      <a:pt x="743" y="30"/>
                      <a:pt x="731" y="31"/>
                    </a:cubicBezTo>
                    <a:lnTo>
                      <a:pt x="731" y="0"/>
                    </a:ln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68" name="Google Shape;12568;p23"/>
              <p:cNvSpPr/>
              <p:nvPr/>
            </p:nvSpPr>
            <p:spPr>
              <a:xfrm>
                <a:off x="6481000" y="4297125"/>
                <a:ext cx="26325" cy="14900"/>
              </a:xfrm>
              <a:custGeom>
                <a:avLst/>
                <a:gdLst/>
                <a:ahLst/>
                <a:cxnLst/>
                <a:rect l="l" t="t" r="r" b="b"/>
                <a:pathLst>
                  <a:path w="1053" h="596" extrusionOk="0">
                    <a:moveTo>
                      <a:pt x="298" y="0"/>
                    </a:moveTo>
                    <a:cubicBezTo>
                      <a:pt x="103" y="0"/>
                      <a:pt x="1" y="257"/>
                      <a:pt x="176" y="404"/>
                    </a:cubicBezTo>
                    <a:lnTo>
                      <a:pt x="701" y="589"/>
                    </a:lnTo>
                    <a:cubicBezTo>
                      <a:pt x="720" y="594"/>
                      <a:pt x="738" y="596"/>
                      <a:pt x="755" y="596"/>
                    </a:cubicBezTo>
                    <a:cubicBezTo>
                      <a:pt x="965" y="596"/>
                      <a:pt x="1053" y="273"/>
                      <a:pt x="825" y="188"/>
                    </a:cubicBezTo>
                    <a:lnTo>
                      <a:pt x="331" y="2"/>
                    </a:lnTo>
                    <a:cubicBezTo>
                      <a:pt x="320" y="1"/>
                      <a:pt x="309" y="0"/>
                      <a:pt x="29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69" name="Google Shape;12569;p23"/>
              <p:cNvSpPr/>
              <p:nvPr/>
            </p:nvSpPr>
            <p:spPr>
              <a:xfrm>
                <a:off x="6461475" y="4217300"/>
                <a:ext cx="24300" cy="22800"/>
              </a:xfrm>
              <a:custGeom>
                <a:avLst/>
                <a:gdLst/>
                <a:ahLst/>
                <a:cxnLst/>
                <a:rect l="l" t="t" r="r" b="b"/>
                <a:pathLst>
                  <a:path w="972" h="912" extrusionOk="0">
                    <a:moveTo>
                      <a:pt x="655" y="0"/>
                    </a:moveTo>
                    <a:cubicBezTo>
                      <a:pt x="599" y="0"/>
                      <a:pt x="542" y="23"/>
                      <a:pt x="494" y="78"/>
                    </a:cubicBezTo>
                    <a:lnTo>
                      <a:pt x="124" y="572"/>
                    </a:lnTo>
                    <a:cubicBezTo>
                      <a:pt x="1" y="696"/>
                      <a:pt x="93" y="912"/>
                      <a:pt x="278" y="912"/>
                    </a:cubicBezTo>
                    <a:cubicBezTo>
                      <a:pt x="340" y="912"/>
                      <a:pt x="402" y="881"/>
                      <a:pt x="433" y="819"/>
                    </a:cubicBezTo>
                    <a:lnTo>
                      <a:pt x="834" y="356"/>
                    </a:lnTo>
                    <a:cubicBezTo>
                      <a:pt x="972" y="195"/>
                      <a:pt x="819" y="0"/>
                      <a:pt x="65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70" name="Google Shape;12570;p23"/>
              <p:cNvSpPr/>
              <p:nvPr/>
            </p:nvSpPr>
            <p:spPr>
              <a:xfrm>
                <a:off x="6380875" y="4218825"/>
                <a:ext cx="22775" cy="21275"/>
              </a:xfrm>
              <a:custGeom>
                <a:avLst/>
                <a:gdLst/>
                <a:ahLst/>
                <a:cxnLst/>
                <a:rect l="l" t="t" r="r" b="b"/>
                <a:pathLst>
                  <a:path w="911" h="851" extrusionOk="0">
                    <a:moveTo>
                      <a:pt x="291" y="1"/>
                    </a:moveTo>
                    <a:cubicBezTo>
                      <a:pt x="136" y="1"/>
                      <a:pt x="1" y="196"/>
                      <a:pt x="139" y="357"/>
                    </a:cubicBezTo>
                    <a:lnTo>
                      <a:pt x="478" y="758"/>
                    </a:lnTo>
                    <a:cubicBezTo>
                      <a:pt x="509" y="789"/>
                      <a:pt x="571" y="820"/>
                      <a:pt x="632" y="820"/>
                    </a:cubicBezTo>
                    <a:lnTo>
                      <a:pt x="632" y="851"/>
                    </a:lnTo>
                    <a:cubicBezTo>
                      <a:pt x="817" y="851"/>
                      <a:pt x="910" y="635"/>
                      <a:pt x="787" y="511"/>
                    </a:cubicBezTo>
                    <a:lnTo>
                      <a:pt x="447" y="79"/>
                    </a:lnTo>
                    <a:cubicBezTo>
                      <a:pt x="400" y="24"/>
                      <a:pt x="344" y="1"/>
                      <a:pt x="29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grpSp>
        <p:nvGrpSpPr>
          <p:cNvPr id="12571" name="Google Shape;12571;p23"/>
          <p:cNvGrpSpPr/>
          <p:nvPr/>
        </p:nvGrpSpPr>
        <p:grpSpPr>
          <a:xfrm>
            <a:off x="10294710" y="4563638"/>
            <a:ext cx="483533" cy="482500"/>
            <a:chOff x="4755600" y="2463975"/>
            <a:chExt cx="362650" cy="361875"/>
          </a:xfrm>
        </p:grpSpPr>
        <p:sp>
          <p:nvSpPr>
            <p:cNvPr id="12572" name="Google Shape;12572;p23"/>
            <p:cNvSpPr/>
            <p:nvPr/>
          </p:nvSpPr>
          <p:spPr>
            <a:xfrm>
              <a:off x="4755600" y="2463975"/>
              <a:ext cx="362650" cy="361875"/>
            </a:xfrm>
            <a:custGeom>
              <a:avLst/>
              <a:gdLst/>
              <a:ahLst/>
              <a:cxnLst/>
              <a:rect l="l" t="t" r="r" b="b"/>
              <a:pathLst>
                <a:path w="14506" h="14475" extrusionOk="0">
                  <a:moveTo>
                    <a:pt x="5061" y="4044"/>
                  </a:moveTo>
                  <a:cubicBezTo>
                    <a:pt x="5185" y="4044"/>
                    <a:pt x="5277" y="4136"/>
                    <a:pt x="5247" y="4260"/>
                  </a:cubicBezTo>
                  <a:lnTo>
                    <a:pt x="5247" y="8364"/>
                  </a:lnTo>
                  <a:cubicBezTo>
                    <a:pt x="5277" y="8488"/>
                    <a:pt x="5185" y="8580"/>
                    <a:pt x="5061" y="8580"/>
                  </a:cubicBezTo>
                  <a:lnTo>
                    <a:pt x="5000" y="8580"/>
                  </a:lnTo>
                  <a:lnTo>
                    <a:pt x="5000" y="7840"/>
                  </a:lnTo>
                  <a:cubicBezTo>
                    <a:pt x="5000" y="7716"/>
                    <a:pt x="4907" y="7624"/>
                    <a:pt x="4784" y="7624"/>
                  </a:cubicBezTo>
                  <a:lnTo>
                    <a:pt x="4321" y="7593"/>
                  </a:lnTo>
                  <a:lnTo>
                    <a:pt x="4321" y="4260"/>
                  </a:lnTo>
                  <a:cubicBezTo>
                    <a:pt x="4321" y="4136"/>
                    <a:pt x="4413" y="4044"/>
                    <a:pt x="4537" y="4044"/>
                  </a:cubicBezTo>
                  <a:close/>
                  <a:moveTo>
                    <a:pt x="14073" y="10000"/>
                  </a:moveTo>
                  <a:lnTo>
                    <a:pt x="14073" y="10710"/>
                  </a:lnTo>
                  <a:cubicBezTo>
                    <a:pt x="14073" y="11080"/>
                    <a:pt x="13765" y="11358"/>
                    <a:pt x="13394" y="11358"/>
                  </a:cubicBezTo>
                  <a:lnTo>
                    <a:pt x="5000" y="11358"/>
                  </a:lnTo>
                  <a:lnTo>
                    <a:pt x="5000" y="10000"/>
                  </a:lnTo>
                  <a:close/>
                  <a:moveTo>
                    <a:pt x="9135" y="11790"/>
                  </a:moveTo>
                  <a:lnTo>
                    <a:pt x="9135" y="13148"/>
                  </a:lnTo>
                  <a:lnTo>
                    <a:pt x="7376" y="13148"/>
                  </a:lnTo>
                  <a:lnTo>
                    <a:pt x="7376" y="11790"/>
                  </a:lnTo>
                  <a:close/>
                  <a:moveTo>
                    <a:pt x="10555" y="13580"/>
                  </a:moveTo>
                  <a:cubicBezTo>
                    <a:pt x="10678" y="13580"/>
                    <a:pt x="10802" y="13673"/>
                    <a:pt x="10802" y="13827"/>
                  </a:cubicBezTo>
                  <a:cubicBezTo>
                    <a:pt x="10802" y="13950"/>
                    <a:pt x="10678" y="14043"/>
                    <a:pt x="10555" y="14043"/>
                  </a:cubicBezTo>
                  <a:lnTo>
                    <a:pt x="5926" y="14043"/>
                  </a:lnTo>
                  <a:cubicBezTo>
                    <a:pt x="5648" y="14012"/>
                    <a:pt x="5648" y="13611"/>
                    <a:pt x="5926" y="13580"/>
                  </a:cubicBezTo>
                  <a:close/>
                  <a:moveTo>
                    <a:pt x="11500" y="1"/>
                  </a:moveTo>
                  <a:cubicBezTo>
                    <a:pt x="11442" y="1"/>
                    <a:pt x="11388" y="32"/>
                    <a:pt x="11357" y="93"/>
                  </a:cubicBezTo>
                  <a:lnTo>
                    <a:pt x="9968" y="1667"/>
                  </a:lnTo>
                  <a:cubicBezTo>
                    <a:pt x="9845" y="1822"/>
                    <a:pt x="9938" y="2038"/>
                    <a:pt x="10123" y="2038"/>
                  </a:cubicBezTo>
                  <a:lnTo>
                    <a:pt x="10647" y="2038"/>
                  </a:lnTo>
                  <a:lnTo>
                    <a:pt x="10647" y="2593"/>
                  </a:lnTo>
                  <a:lnTo>
                    <a:pt x="5339" y="2593"/>
                  </a:lnTo>
                  <a:cubicBezTo>
                    <a:pt x="5061" y="2593"/>
                    <a:pt x="5061" y="3025"/>
                    <a:pt x="5339" y="3025"/>
                  </a:cubicBezTo>
                  <a:lnTo>
                    <a:pt x="10647" y="3025"/>
                  </a:lnTo>
                  <a:lnTo>
                    <a:pt x="10647" y="8426"/>
                  </a:lnTo>
                  <a:cubicBezTo>
                    <a:pt x="10647" y="8735"/>
                    <a:pt x="10894" y="9012"/>
                    <a:pt x="11203" y="9012"/>
                  </a:cubicBezTo>
                  <a:lnTo>
                    <a:pt x="11851" y="9012"/>
                  </a:lnTo>
                  <a:cubicBezTo>
                    <a:pt x="12160" y="9012"/>
                    <a:pt x="12407" y="8735"/>
                    <a:pt x="12407" y="8426"/>
                  </a:cubicBezTo>
                  <a:lnTo>
                    <a:pt x="12407" y="7778"/>
                  </a:lnTo>
                  <a:cubicBezTo>
                    <a:pt x="12391" y="7655"/>
                    <a:pt x="12299" y="7593"/>
                    <a:pt x="12206" y="7593"/>
                  </a:cubicBezTo>
                  <a:cubicBezTo>
                    <a:pt x="12113" y="7593"/>
                    <a:pt x="12021" y="7655"/>
                    <a:pt x="12005" y="7778"/>
                  </a:cubicBezTo>
                  <a:lnTo>
                    <a:pt x="12005" y="8426"/>
                  </a:lnTo>
                  <a:cubicBezTo>
                    <a:pt x="12005" y="8519"/>
                    <a:pt x="11944" y="8580"/>
                    <a:pt x="11851" y="8580"/>
                  </a:cubicBezTo>
                  <a:lnTo>
                    <a:pt x="11203" y="8580"/>
                  </a:lnTo>
                  <a:cubicBezTo>
                    <a:pt x="11110" y="8580"/>
                    <a:pt x="11049" y="8519"/>
                    <a:pt x="11049" y="8426"/>
                  </a:cubicBezTo>
                  <a:lnTo>
                    <a:pt x="11049" y="1822"/>
                  </a:lnTo>
                  <a:cubicBezTo>
                    <a:pt x="11049" y="1698"/>
                    <a:pt x="10956" y="1606"/>
                    <a:pt x="10833" y="1606"/>
                  </a:cubicBezTo>
                  <a:lnTo>
                    <a:pt x="10617" y="1606"/>
                  </a:lnTo>
                  <a:lnTo>
                    <a:pt x="11512" y="556"/>
                  </a:lnTo>
                  <a:lnTo>
                    <a:pt x="12437" y="1606"/>
                  </a:lnTo>
                  <a:lnTo>
                    <a:pt x="12191" y="1606"/>
                  </a:lnTo>
                  <a:cubicBezTo>
                    <a:pt x="12067" y="1606"/>
                    <a:pt x="11975" y="1698"/>
                    <a:pt x="11975" y="1822"/>
                  </a:cubicBezTo>
                  <a:lnTo>
                    <a:pt x="11975" y="6698"/>
                  </a:lnTo>
                  <a:cubicBezTo>
                    <a:pt x="11990" y="6821"/>
                    <a:pt x="12083" y="6883"/>
                    <a:pt x="12175" y="6883"/>
                  </a:cubicBezTo>
                  <a:cubicBezTo>
                    <a:pt x="12268" y="6883"/>
                    <a:pt x="12360" y="6821"/>
                    <a:pt x="12376" y="6698"/>
                  </a:cubicBezTo>
                  <a:lnTo>
                    <a:pt x="12376" y="3025"/>
                  </a:lnTo>
                  <a:lnTo>
                    <a:pt x="13394" y="3025"/>
                  </a:lnTo>
                  <a:cubicBezTo>
                    <a:pt x="13765" y="3025"/>
                    <a:pt x="14042" y="3303"/>
                    <a:pt x="14042" y="3673"/>
                  </a:cubicBezTo>
                  <a:lnTo>
                    <a:pt x="14042" y="9568"/>
                  </a:lnTo>
                  <a:lnTo>
                    <a:pt x="5000" y="9568"/>
                  </a:lnTo>
                  <a:lnTo>
                    <a:pt x="5000" y="9012"/>
                  </a:lnTo>
                  <a:lnTo>
                    <a:pt x="5061" y="9012"/>
                  </a:lnTo>
                  <a:cubicBezTo>
                    <a:pt x="5401" y="9012"/>
                    <a:pt x="5679" y="8735"/>
                    <a:pt x="5679" y="8364"/>
                  </a:cubicBezTo>
                  <a:lnTo>
                    <a:pt x="5679" y="4260"/>
                  </a:lnTo>
                  <a:cubicBezTo>
                    <a:pt x="5679" y="3889"/>
                    <a:pt x="5401" y="3612"/>
                    <a:pt x="5061" y="3612"/>
                  </a:cubicBezTo>
                  <a:lnTo>
                    <a:pt x="4537" y="3612"/>
                  </a:lnTo>
                  <a:cubicBezTo>
                    <a:pt x="4166" y="3612"/>
                    <a:pt x="3889" y="3889"/>
                    <a:pt x="3889" y="4260"/>
                  </a:cubicBezTo>
                  <a:lnTo>
                    <a:pt x="3889" y="7624"/>
                  </a:lnTo>
                  <a:lnTo>
                    <a:pt x="2438" y="7624"/>
                  </a:lnTo>
                  <a:lnTo>
                    <a:pt x="2438" y="3673"/>
                  </a:lnTo>
                  <a:cubicBezTo>
                    <a:pt x="2438" y="3303"/>
                    <a:pt x="2716" y="3025"/>
                    <a:pt x="3086" y="3025"/>
                  </a:cubicBezTo>
                  <a:lnTo>
                    <a:pt x="4228" y="3025"/>
                  </a:lnTo>
                  <a:cubicBezTo>
                    <a:pt x="4506" y="3025"/>
                    <a:pt x="4506" y="2593"/>
                    <a:pt x="4228" y="2593"/>
                  </a:cubicBezTo>
                  <a:lnTo>
                    <a:pt x="3086" y="2593"/>
                  </a:lnTo>
                  <a:cubicBezTo>
                    <a:pt x="2469" y="2593"/>
                    <a:pt x="2006" y="3087"/>
                    <a:pt x="2006" y="3673"/>
                  </a:cubicBezTo>
                  <a:lnTo>
                    <a:pt x="2006" y="7624"/>
                  </a:lnTo>
                  <a:lnTo>
                    <a:pt x="216" y="7624"/>
                  </a:lnTo>
                  <a:cubicBezTo>
                    <a:pt x="93" y="7624"/>
                    <a:pt x="0" y="7716"/>
                    <a:pt x="0" y="7840"/>
                  </a:cubicBezTo>
                  <a:lnTo>
                    <a:pt x="0" y="14290"/>
                  </a:lnTo>
                  <a:cubicBezTo>
                    <a:pt x="0" y="14382"/>
                    <a:pt x="93" y="14475"/>
                    <a:pt x="216" y="14475"/>
                  </a:cubicBezTo>
                  <a:lnTo>
                    <a:pt x="895" y="14475"/>
                  </a:lnTo>
                  <a:cubicBezTo>
                    <a:pt x="1173" y="14475"/>
                    <a:pt x="1173" y="14074"/>
                    <a:pt x="895" y="14074"/>
                  </a:cubicBezTo>
                  <a:lnTo>
                    <a:pt x="432" y="14074"/>
                  </a:lnTo>
                  <a:lnTo>
                    <a:pt x="432" y="8056"/>
                  </a:lnTo>
                  <a:lnTo>
                    <a:pt x="4599" y="8056"/>
                  </a:lnTo>
                  <a:lnTo>
                    <a:pt x="4599" y="14074"/>
                  </a:lnTo>
                  <a:lnTo>
                    <a:pt x="1975" y="14074"/>
                  </a:lnTo>
                  <a:cubicBezTo>
                    <a:pt x="1698" y="14074"/>
                    <a:pt x="1698" y="14475"/>
                    <a:pt x="1975" y="14475"/>
                  </a:cubicBezTo>
                  <a:lnTo>
                    <a:pt x="4784" y="14475"/>
                  </a:lnTo>
                  <a:cubicBezTo>
                    <a:pt x="4907" y="14475"/>
                    <a:pt x="5000" y="14382"/>
                    <a:pt x="5000" y="14290"/>
                  </a:cubicBezTo>
                  <a:lnTo>
                    <a:pt x="5000" y="11790"/>
                  </a:lnTo>
                  <a:lnTo>
                    <a:pt x="6975" y="11790"/>
                  </a:lnTo>
                  <a:lnTo>
                    <a:pt x="6975" y="13179"/>
                  </a:lnTo>
                  <a:lnTo>
                    <a:pt x="5926" y="13179"/>
                  </a:lnTo>
                  <a:cubicBezTo>
                    <a:pt x="5123" y="13241"/>
                    <a:pt x="5123" y="14413"/>
                    <a:pt x="5926" y="14475"/>
                  </a:cubicBezTo>
                  <a:lnTo>
                    <a:pt x="10555" y="14475"/>
                  </a:lnTo>
                  <a:cubicBezTo>
                    <a:pt x="11388" y="14413"/>
                    <a:pt x="11388" y="13241"/>
                    <a:pt x="10555" y="13179"/>
                  </a:cubicBezTo>
                  <a:lnTo>
                    <a:pt x="9567" y="13179"/>
                  </a:lnTo>
                  <a:lnTo>
                    <a:pt x="9567" y="11790"/>
                  </a:lnTo>
                  <a:lnTo>
                    <a:pt x="13425" y="11790"/>
                  </a:lnTo>
                  <a:cubicBezTo>
                    <a:pt x="14011" y="11790"/>
                    <a:pt x="14505" y="11296"/>
                    <a:pt x="14505" y="10710"/>
                  </a:cubicBezTo>
                  <a:lnTo>
                    <a:pt x="14505" y="3673"/>
                  </a:lnTo>
                  <a:cubicBezTo>
                    <a:pt x="14505" y="3087"/>
                    <a:pt x="14011" y="2593"/>
                    <a:pt x="13425" y="2593"/>
                  </a:cubicBezTo>
                  <a:lnTo>
                    <a:pt x="12407" y="2593"/>
                  </a:lnTo>
                  <a:lnTo>
                    <a:pt x="12407" y="2038"/>
                  </a:lnTo>
                  <a:lnTo>
                    <a:pt x="12870" y="2038"/>
                  </a:lnTo>
                  <a:cubicBezTo>
                    <a:pt x="13055" y="2007"/>
                    <a:pt x="13147" y="1822"/>
                    <a:pt x="13055" y="1667"/>
                  </a:cubicBezTo>
                  <a:lnTo>
                    <a:pt x="11666" y="93"/>
                  </a:lnTo>
                  <a:cubicBezTo>
                    <a:pt x="11620" y="32"/>
                    <a:pt x="11558" y="1"/>
                    <a:pt x="11500"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73" name="Google Shape;12573;p23"/>
            <p:cNvSpPr/>
            <p:nvPr/>
          </p:nvSpPr>
          <p:spPr>
            <a:xfrm>
              <a:off x="4909125" y="2599000"/>
              <a:ext cx="45550" cy="90300"/>
            </a:xfrm>
            <a:custGeom>
              <a:avLst/>
              <a:gdLst/>
              <a:ahLst/>
              <a:cxnLst/>
              <a:rect l="l" t="t" r="r" b="b"/>
              <a:pathLst>
                <a:path w="1822" h="3612" extrusionOk="0">
                  <a:moveTo>
                    <a:pt x="1143" y="464"/>
                  </a:moveTo>
                  <a:cubicBezTo>
                    <a:pt x="1266" y="464"/>
                    <a:pt x="1359" y="556"/>
                    <a:pt x="1359" y="649"/>
                  </a:cubicBezTo>
                  <a:lnTo>
                    <a:pt x="1359" y="2963"/>
                  </a:lnTo>
                  <a:cubicBezTo>
                    <a:pt x="1359" y="3087"/>
                    <a:pt x="1266" y="3179"/>
                    <a:pt x="1143" y="3179"/>
                  </a:cubicBezTo>
                  <a:lnTo>
                    <a:pt x="649" y="3179"/>
                  </a:lnTo>
                  <a:cubicBezTo>
                    <a:pt x="525" y="3179"/>
                    <a:pt x="433" y="3087"/>
                    <a:pt x="433" y="2963"/>
                  </a:cubicBezTo>
                  <a:lnTo>
                    <a:pt x="433" y="649"/>
                  </a:lnTo>
                  <a:cubicBezTo>
                    <a:pt x="433" y="556"/>
                    <a:pt x="494" y="464"/>
                    <a:pt x="618" y="464"/>
                  </a:cubicBezTo>
                  <a:close/>
                  <a:moveTo>
                    <a:pt x="649" y="1"/>
                  </a:moveTo>
                  <a:cubicBezTo>
                    <a:pt x="278" y="1"/>
                    <a:pt x="1" y="278"/>
                    <a:pt x="1" y="618"/>
                  </a:cubicBezTo>
                  <a:lnTo>
                    <a:pt x="1" y="2933"/>
                  </a:lnTo>
                  <a:cubicBezTo>
                    <a:pt x="1" y="3303"/>
                    <a:pt x="278" y="3611"/>
                    <a:pt x="649" y="3611"/>
                  </a:cubicBezTo>
                  <a:lnTo>
                    <a:pt x="1143" y="3611"/>
                  </a:lnTo>
                  <a:cubicBezTo>
                    <a:pt x="1513" y="3611"/>
                    <a:pt x="1791" y="3334"/>
                    <a:pt x="1791" y="2963"/>
                  </a:cubicBezTo>
                  <a:lnTo>
                    <a:pt x="1791" y="649"/>
                  </a:lnTo>
                  <a:cubicBezTo>
                    <a:pt x="1821" y="309"/>
                    <a:pt x="1513" y="1"/>
                    <a:pt x="114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74" name="Google Shape;12574;p23"/>
            <p:cNvSpPr/>
            <p:nvPr/>
          </p:nvSpPr>
          <p:spPr>
            <a:xfrm>
              <a:off x="4964675" y="2565825"/>
              <a:ext cx="44775" cy="123475"/>
            </a:xfrm>
            <a:custGeom>
              <a:avLst/>
              <a:gdLst/>
              <a:ahLst/>
              <a:cxnLst/>
              <a:rect l="l" t="t" r="r" b="b"/>
              <a:pathLst>
                <a:path w="1791" h="4939" extrusionOk="0">
                  <a:moveTo>
                    <a:pt x="1173" y="402"/>
                  </a:moveTo>
                  <a:cubicBezTo>
                    <a:pt x="1297" y="402"/>
                    <a:pt x="1359" y="494"/>
                    <a:pt x="1359" y="618"/>
                  </a:cubicBezTo>
                  <a:lnTo>
                    <a:pt x="1359" y="4290"/>
                  </a:lnTo>
                  <a:cubicBezTo>
                    <a:pt x="1389" y="4414"/>
                    <a:pt x="1297" y="4506"/>
                    <a:pt x="1173" y="4506"/>
                  </a:cubicBezTo>
                  <a:lnTo>
                    <a:pt x="649" y="4506"/>
                  </a:lnTo>
                  <a:cubicBezTo>
                    <a:pt x="525" y="4506"/>
                    <a:pt x="433" y="4414"/>
                    <a:pt x="433" y="4290"/>
                  </a:cubicBezTo>
                  <a:lnTo>
                    <a:pt x="433" y="618"/>
                  </a:lnTo>
                  <a:cubicBezTo>
                    <a:pt x="433" y="494"/>
                    <a:pt x="525" y="402"/>
                    <a:pt x="649" y="402"/>
                  </a:cubicBezTo>
                  <a:close/>
                  <a:moveTo>
                    <a:pt x="649" y="1"/>
                  </a:moveTo>
                  <a:cubicBezTo>
                    <a:pt x="278" y="1"/>
                    <a:pt x="1" y="278"/>
                    <a:pt x="1" y="618"/>
                  </a:cubicBezTo>
                  <a:lnTo>
                    <a:pt x="1" y="4290"/>
                  </a:lnTo>
                  <a:cubicBezTo>
                    <a:pt x="1" y="4661"/>
                    <a:pt x="278" y="4938"/>
                    <a:pt x="649" y="4938"/>
                  </a:cubicBezTo>
                  <a:lnTo>
                    <a:pt x="1173" y="4938"/>
                  </a:lnTo>
                  <a:cubicBezTo>
                    <a:pt x="1513" y="4938"/>
                    <a:pt x="1791" y="4661"/>
                    <a:pt x="1791" y="4290"/>
                  </a:cubicBezTo>
                  <a:lnTo>
                    <a:pt x="1791" y="618"/>
                  </a:lnTo>
                  <a:cubicBezTo>
                    <a:pt x="1791" y="278"/>
                    <a:pt x="1513" y="1"/>
                    <a:pt x="117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75" name="Google Shape;12575;p23"/>
            <p:cNvSpPr/>
            <p:nvPr/>
          </p:nvSpPr>
          <p:spPr>
            <a:xfrm>
              <a:off x="4777975" y="2679250"/>
              <a:ext cx="90275" cy="79400"/>
            </a:xfrm>
            <a:custGeom>
              <a:avLst/>
              <a:gdLst/>
              <a:ahLst/>
              <a:cxnLst/>
              <a:rect l="l" t="t" r="r" b="b"/>
              <a:pathLst>
                <a:path w="3611" h="3176" extrusionOk="0">
                  <a:moveTo>
                    <a:pt x="1605" y="401"/>
                  </a:moveTo>
                  <a:cubicBezTo>
                    <a:pt x="2191" y="401"/>
                    <a:pt x="2685" y="803"/>
                    <a:pt x="2778" y="1389"/>
                  </a:cubicBezTo>
                  <a:lnTo>
                    <a:pt x="2407" y="1389"/>
                  </a:lnTo>
                  <a:cubicBezTo>
                    <a:pt x="2315" y="1019"/>
                    <a:pt x="1975" y="772"/>
                    <a:pt x="1605" y="772"/>
                  </a:cubicBezTo>
                  <a:cubicBezTo>
                    <a:pt x="1512" y="772"/>
                    <a:pt x="1451" y="772"/>
                    <a:pt x="1358" y="803"/>
                  </a:cubicBezTo>
                  <a:lnTo>
                    <a:pt x="1173" y="494"/>
                  </a:lnTo>
                  <a:cubicBezTo>
                    <a:pt x="1296" y="432"/>
                    <a:pt x="1451" y="401"/>
                    <a:pt x="1605" y="401"/>
                  </a:cubicBezTo>
                  <a:close/>
                  <a:moveTo>
                    <a:pt x="1605" y="1173"/>
                  </a:moveTo>
                  <a:cubicBezTo>
                    <a:pt x="2036" y="1224"/>
                    <a:pt x="1717" y="1899"/>
                    <a:pt x="1436" y="1899"/>
                  </a:cubicBezTo>
                  <a:cubicBezTo>
                    <a:pt x="1374" y="1899"/>
                    <a:pt x="1315" y="1867"/>
                    <a:pt x="1265" y="1790"/>
                  </a:cubicBezTo>
                  <a:cubicBezTo>
                    <a:pt x="1204" y="1729"/>
                    <a:pt x="1204" y="1667"/>
                    <a:pt x="1204" y="1574"/>
                  </a:cubicBezTo>
                  <a:cubicBezTo>
                    <a:pt x="1204" y="1451"/>
                    <a:pt x="1265" y="1327"/>
                    <a:pt x="1389" y="1235"/>
                  </a:cubicBezTo>
                  <a:cubicBezTo>
                    <a:pt x="1451" y="1204"/>
                    <a:pt x="1512" y="1173"/>
                    <a:pt x="1605" y="1173"/>
                  </a:cubicBezTo>
                  <a:close/>
                  <a:moveTo>
                    <a:pt x="803" y="710"/>
                  </a:moveTo>
                  <a:lnTo>
                    <a:pt x="988" y="1019"/>
                  </a:lnTo>
                  <a:cubicBezTo>
                    <a:pt x="864" y="1173"/>
                    <a:pt x="772" y="1389"/>
                    <a:pt x="772" y="1574"/>
                  </a:cubicBezTo>
                  <a:cubicBezTo>
                    <a:pt x="772" y="1636"/>
                    <a:pt x="772" y="1729"/>
                    <a:pt x="803" y="1790"/>
                  </a:cubicBezTo>
                  <a:lnTo>
                    <a:pt x="494" y="1945"/>
                  </a:lnTo>
                  <a:cubicBezTo>
                    <a:pt x="432" y="1821"/>
                    <a:pt x="432" y="1698"/>
                    <a:pt x="432" y="1574"/>
                  </a:cubicBezTo>
                  <a:cubicBezTo>
                    <a:pt x="432" y="1235"/>
                    <a:pt x="556" y="926"/>
                    <a:pt x="803" y="710"/>
                  </a:cubicBezTo>
                  <a:close/>
                  <a:moveTo>
                    <a:pt x="2778" y="1821"/>
                  </a:moveTo>
                  <a:cubicBezTo>
                    <a:pt x="2654" y="2377"/>
                    <a:pt x="2160" y="2778"/>
                    <a:pt x="1605" y="2778"/>
                  </a:cubicBezTo>
                  <a:lnTo>
                    <a:pt x="1605" y="2747"/>
                  </a:lnTo>
                  <a:cubicBezTo>
                    <a:pt x="1235" y="2747"/>
                    <a:pt x="926" y="2593"/>
                    <a:pt x="679" y="2315"/>
                  </a:cubicBezTo>
                  <a:lnTo>
                    <a:pt x="1019" y="2161"/>
                  </a:lnTo>
                  <a:cubicBezTo>
                    <a:pt x="1173" y="2315"/>
                    <a:pt x="1389" y="2407"/>
                    <a:pt x="1605" y="2407"/>
                  </a:cubicBezTo>
                  <a:cubicBezTo>
                    <a:pt x="1975" y="2407"/>
                    <a:pt x="2315" y="2161"/>
                    <a:pt x="2407" y="1821"/>
                  </a:cubicBezTo>
                  <a:close/>
                  <a:moveTo>
                    <a:pt x="1605" y="0"/>
                  </a:moveTo>
                  <a:cubicBezTo>
                    <a:pt x="1296" y="0"/>
                    <a:pt x="1019" y="62"/>
                    <a:pt x="772" y="247"/>
                  </a:cubicBezTo>
                  <a:cubicBezTo>
                    <a:pt x="278" y="525"/>
                    <a:pt x="0" y="1050"/>
                    <a:pt x="0" y="1574"/>
                  </a:cubicBezTo>
                  <a:cubicBezTo>
                    <a:pt x="0" y="1852"/>
                    <a:pt x="93" y="2130"/>
                    <a:pt x="216" y="2346"/>
                  </a:cubicBezTo>
                  <a:cubicBezTo>
                    <a:pt x="516" y="2898"/>
                    <a:pt x="1065" y="3176"/>
                    <a:pt x="1617" y="3176"/>
                  </a:cubicBezTo>
                  <a:cubicBezTo>
                    <a:pt x="2146" y="3176"/>
                    <a:pt x="2677" y="2921"/>
                    <a:pt x="2994" y="2407"/>
                  </a:cubicBezTo>
                  <a:cubicBezTo>
                    <a:pt x="3611" y="1327"/>
                    <a:pt x="2839" y="0"/>
                    <a:pt x="160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76" name="Google Shape;12576;p23"/>
            <p:cNvSpPr/>
            <p:nvPr/>
          </p:nvSpPr>
          <p:spPr>
            <a:xfrm>
              <a:off x="4782600" y="2770275"/>
              <a:ext cx="70225" cy="10850"/>
            </a:xfrm>
            <a:custGeom>
              <a:avLst/>
              <a:gdLst/>
              <a:ahLst/>
              <a:cxnLst/>
              <a:rect l="l" t="t" r="r" b="b"/>
              <a:pathLst>
                <a:path w="2809" h="434" extrusionOk="0">
                  <a:moveTo>
                    <a:pt x="309" y="1"/>
                  </a:moveTo>
                  <a:cubicBezTo>
                    <a:pt x="0" y="1"/>
                    <a:pt x="0" y="433"/>
                    <a:pt x="309" y="433"/>
                  </a:cubicBezTo>
                  <a:lnTo>
                    <a:pt x="2531" y="433"/>
                  </a:lnTo>
                  <a:cubicBezTo>
                    <a:pt x="2809" y="433"/>
                    <a:pt x="2809" y="1"/>
                    <a:pt x="253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77" name="Google Shape;12577;p23"/>
            <p:cNvSpPr/>
            <p:nvPr/>
          </p:nvSpPr>
          <p:spPr>
            <a:xfrm>
              <a:off x="4782600" y="2791125"/>
              <a:ext cx="68675" cy="10825"/>
            </a:xfrm>
            <a:custGeom>
              <a:avLst/>
              <a:gdLst/>
              <a:ahLst/>
              <a:cxnLst/>
              <a:rect l="l" t="t" r="r" b="b"/>
              <a:pathLst>
                <a:path w="2747" h="433" extrusionOk="0">
                  <a:moveTo>
                    <a:pt x="309" y="0"/>
                  </a:moveTo>
                  <a:cubicBezTo>
                    <a:pt x="0" y="0"/>
                    <a:pt x="0" y="432"/>
                    <a:pt x="309" y="432"/>
                  </a:cubicBezTo>
                  <a:lnTo>
                    <a:pt x="2531" y="432"/>
                  </a:lnTo>
                  <a:cubicBezTo>
                    <a:pt x="2654" y="432"/>
                    <a:pt x="2747" y="340"/>
                    <a:pt x="2747" y="216"/>
                  </a:cubicBezTo>
                  <a:cubicBezTo>
                    <a:pt x="2747" y="93"/>
                    <a:pt x="2654" y="0"/>
                    <a:pt x="2531"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578" name="Google Shape;12578;p23"/>
          <p:cNvGrpSpPr/>
          <p:nvPr/>
        </p:nvGrpSpPr>
        <p:grpSpPr>
          <a:xfrm>
            <a:off x="8347281" y="4608066"/>
            <a:ext cx="484567" cy="411533"/>
            <a:chOff x="3252625" y="2490975"/>
            <a:chExt cx="363425" cy="308650"/>
          </a:xfrm>
        </p:grpSpPr>
        <p:sp>
          <p:nvSpPr>
            <p:cNvPr id="12579" name="Google Shape;12579;p23"/>
            <p:cNvSpPr/>
            <p:nvPr/>
          </p:nvSpPr>
          <p:spPr>
            <a:xfrm>
              <a:off x="3252625" y="2490975"/>
              <a:ext cx="363425" cy="308650"/>
            </a:xfrm>
            <a:custGeom>
              <a:avLst/>
              <a:gdLst/>
              <a:ahLst/>
              <a:cxnLst/>
              <a:rect l="l" t="t" r="r" b="b"/>
              <a:pathLst>
                <a:path w="14537" h="12346" extrusionOk="0">
                  <a:moveTo>
                    <a:pt x="13055" y="4075"/>
                  </a:moveTo>
                  <a:lnTo>
                    <a:pt x="14011" y="5093"/>
                  </a:lnTo>
                  <a:lnTo>
                    <a:pt x="13055" y="6142"/>
                  </a:lnTo>
                  <a:lnTo>
                    <a:pt x="13055" y="5896"/>
                  </a:lnTo>
                  <a:cubicBezTo>
                    <a:pt x="13055" y="5772"/>
                    <a:pt x="12962" y="5680"/>
                    <a:pt x="12839" y="5680"/>
                  </a:cubicBezTo>
                  <a:lnTo>
                    <a:pt x="9876" y="5680"/>
                  </a:lnTo>
                  <a:cubicBezTo>
                    <a:pt x="9629" y="5217"/>
                    <a:pt x="9259" y="4815"/>
                    <a:pt x="8796" y="4538"/>
                  </a:cubicBezTo>
                  <a:lnTo>
                    <a:pt x="12839" y="4538"/>
                  </a:lnTo>
                  <a:cubicBezTo>
                    <a:pt x="12962" y="4538"/>
                    <a:pt x="13055" y="4445"/>
                    <a:pt x="13055" y="4322"/>
                  </a:cubicBezTo>
                  <a:lnTo>
                    <a:pt x="13055" y="4075"/>
                  </a:lnTo>
                  <a:close/>
                  <a:moveTo>
                    <a:pt x="7280" y="5755"/>
                  </a:moveTo>
                  <a:cubicBezTo>
                    <a:pt x="7478" y="5755"/>
                    <a:pt x="7678" y="5827"/>
                    <a:pt x="7839" y="5988"/>
                  </a:cubicBezTo>
                  <a:cubicBezTo>
                    <a:pt x="8333" y="6513"/>
                    <a:pt x="7963" y="7377"/>
                    <a:pt x="7253" y="7377"/>
                  </a:cubicBezTo>
                  <a:cubicBezTo>
                    <a:pt x="6821" y="7377"/>
                    <a:pt x="6450" y="7007"/>
                    <a:pt x="6450" y="6544"/>
                  </a:cubicBezTo>
                  <a:cubicBezTo>
                    <a:pt x="6471" y="6065"/>
                    <a:pt x="6871" y="5755"/>
                    <a:pt x="7280" y="5755"/>
                  </a:cubicBezTo>
                  <a:close/>
                  <a:moveTo>
                    <a:pt x="11666" y="2840"/>
                  </a:moveTo>
                  <a:lnTo>
                    <a:pt x="11666" y="4136"/>
                  </a:lnTo>
                  <a:lnTo>
                    <a:pt x="7160" y="4136"/>
                  </a:lnTo>
                  <a:cubicBezTo>
                    <a:pt x="5092" y="4229"/>
                    <a:pt x="3734" y="6328"/>
                    <a:pt x="4475" y="8241"/>
                  </a:cubicBezTo>
                  <a:lnTo>
                    <a:pt x="2870" y="8241"/>
                  </a:lnTo>
                  <a:lnTo>
                    <a:pt x="2870" y="2840"/>
                  </a:lnTo>
                  <a:close/>
                  <a:moveTo>
                    <a:pt x="7253" y="4507"/>
                  </a:moveTo>
                  <a:cubicBezTo>
                    <a:pt x="8703" y="4507"/>
                    <a:pt x="9876" y="5710"/>
                    <a:pt x="9845" y="7192"/>
                  </a:cubicBezTo>
                  <a:cubicBezTo>
                    <a:pt x="9845" y="7809"/>
                    <a:pt x="9629" y="8395"/>
                    <a:pt x="9228" y="8889"/>
                  </a:cubicBezTo>
                  <a:cubicBezTo>
                    <a:pt x="9135" y="8519"/>
                    <a:pt x="8919" y="8179"/>
                    <a:pt x="8642" y="7932"/>
                  </a:cubicBezTo>
                  <a:cubicBezTo>
                    <a:pt x="8456" y="7747"/>
                    <a:pt x="8240" y="7624"/>
                    <a:pt x="8024" y="7531"/>
                  </a:cubicBezTo>
                  <a:cubicBezTo>
                    <a:pt x="8919" y="6791"/>
                    <a:pt x="8425" y="5340"/>
                    <a:pt x="7253" y="5340"/>
                  </a:cubicBezTo>
                  <a:cubicBezTo>
                    <a:pt x="6080" y="5340"/>
                    <a:pt x="5555" y="6791"/>
                    <a:pt x="6481" y="7531"/>
                  </a:cubicBezTo>
                  <a:cubicBezTo>
                    <a:pt x="5895" y="7778"/>
                    <a:pt x="5432" y="8272"/>
                    <a:pt x="5278" y="8889"/>
                  </a:cubicBezTo>
                  <a:cubicBezTo>
                    <a:pt x="4876" y="8426"/>
                    <a:pt x="4660" y="7809"/>
                    <a:pt x="4660" y="7192"/>
                  </a:cubicBezTo>
                  <a:cubicBezTo>
                    <a:pt x="4599" y="5710"/>
                    <a:pt x="5771" y="4507"/>
                    <a:pt x="7253" y="4507"/>
                  </a:cubicBezTo>
                  <a:close/>
                  <a:moveTo>
                    <a:pt x="7346" y="7806"/>
                  </a:moveTo>
                  <a:cubicBezTo>
                    <a:pt x="7739" y="7806"/>
                    <a:pt x="8078" y="7984"/>
                    <a:pt x="8364" y="8241"/>
                  </a:cubicBezTo>
                  <a:cubicBezTo>
                    <a:pt x="8642" y="8488"/>
                    <a:pt x="8827" y="8858"/>
                    <a:pt x="8888" y="9229"/>
                  </a:cubicBezTo>
                  <a:cubicBezTo>
                    <a:pt x="8425" y="9599"/>
                    <a:pt x="7839" y="9815"/>
                    <a:pt x="7253" y="9815"/>
                  </a:cubicBezTo>
                  <a:cubicBezTo>
                    <a:pt x="6666" y="9815"/>
                    <a:pt x="6111" y="9599"/>
                    <a:pt x="5648" y="9229"/>
                  </a:cubicBezTo>
                  <a:cubicBezTo>
                    <a:pt x="5741" y="8395"/>
                    <a:pt x="6450" y="7809"/>
                    <a:pt x="7253" y="7809"/>
                  </a:cubicBezTo>
                  <a:cubicBezTo>
                    <a:pt x="7284" y="7807"/>
                    <a:pt x="7315" y="7806"/>
                    <a:pt x="7346" y="7806"/>
                  </a:cubicBezTo>
                  <a:close/>
                  <a:moveTo>
                    <a:pt x="11697" y="6112"/>
                  </a:moveTo>
                  <a:lnTo>
                    <a:pt x="11666" y="10772"/>
                  </a:lnTo>
                  <a:cubicBezTo>
                    <a:pt x="11666" y="11389"/>
                    <a:pt x="11172" y="11914"/>
                    <a:pt x="10524" y="11914"/>
                  </a:cubicBezTo>
                  <a:lnTo>
                    <a:pt x="4012" y="11914"/>
                  </a:lnTo>
                  <a:cubicBezTo>
                    <a:pt x="3364" y="11914"/>
                    <a:pt x="2870" y="11389"/>
                    <a:pt x="2870" y="10772"/>
                  </a:cubicBezTo>
                  <a:lnTo>
                    <a:pt x="2870" y="10247"/>
                  </a:lnTo>
                  <a:lnTo>
                    <a:pt x="3734" y="10247"/>
                  </a:lnTo>
                  <a:cubicBezTo>
                    <a:pt x="4012" y="10216"/>
                    <a:pt x="4012" y="9815"/>
                    <a:pt x="3734" y="9815"/>
                  </a:cubicBezTo>
                  <a:lnTo>
                    <a:pt x="1698" y="9815"/>
                  </a:lnTo>
                  <a:cubicBezTo>
                    <a:pt x="1574" y="9815"/>
                    <a:pt x="1482" y="9908"/>
                    <a:pt x="1482" y="10031"/>
                  </a:cubicBezTo>
                  <a:lnTo>
                    <a:pt x="1482" y="10278"/>
                  </a:lnTo>
                  <a:lnTo>
                    <a:pt x="556" y="9229"/>
                  </a:lnTo>
                  <a:lnTo>
                    <a:pt x="1482" y="8210"/>
                  </a:lnTo>
                  <a:lnTo>
                    <a:pt x="1482" y="8457"/>
                  </a:lnTo>
                  <a:cubicBezTo>
                    <a:pt x="1482" y="8581"/>
                    <a:pt x="1574" y="8673"/>
                    <a:pt x="1698" y="8673"/>
                  </a:cubicBezTo>
                  <a:lnTo>
                    <a:pt x="4660" y="8673"/>
                  </a:lnTo>
                  <a:cubicBezTo>
                    <a:pt x="4907" y="9136"/>
                    <a:pt x="5308" y="9537"/>
                    <a:pt x="5771" y="9815"/>
                  </a:cubicBezTo>
                  <a:lnTo>
                    <a:pt x="4784" y="9815"/>
                  </a:lnTo>
                  <a:cubicBezTo>
                    <a:pt x="4506" y="9815"/>
                    <a:pt x="4506" y="10247"/>
                    <a:pt x="4784" y="10247"/>
                  </a:cubicBezTo>
                  <a:lnTo>
                    <a:pt x="7376" y="10247"/>
                  </a:lnTo>
                  <a:cubicBezTo>
                    <a:pt x="9012" y="10155"/>
                    <a:pt x="10308" y="8827"/>
                    <a:pt x="10277" y="7192"/>
                  </a:cubicBezTo>
                  <a:cubicBezTo>
                    <a:pt x="10277" y="6821"/>
                    <a:pt x="10215" y="6451"/>
                    <a:pt x="10092" y="6112"/>
                  </a:cubicBezTo>
                  <a:close/>
                  <a:moveTo>
                    <a:pt x="4012" y="1"/>
                  </a:moveTo>
                  <a:cubicBezTo>
                    <a:pt x="3148" y="1"/>
                    <a:pt x="2438" y="711"/>
                    <a:pt x="2438" y="1575"/>
                  </a:cubicBezTo>
                  <a:lnTo>
                    <a:pt x="2438" y="8241"/>
                  </a:lnTo>
                  <a:lnTo>
                    <a:pt x="1883" y="8241"/>
                  </a:lnTo>
                  <a:lnTo>
                    <a:pt x="1883" y="7686"/>
                  </a:lnTo>
                  <a:cubicBezTo>
                    <a:pt x="1903" y="7543"/>
                    <a:pt x="1790" y="7455"/>
                    <a:pt x="1675" y="7455"/>
                  </a:cubicBezTo>
                  <a:cubicBezTo>
                    <a:pt x="1615" y="7455"/>
                    <a:pt x="1555" y="7479"/>
                    <a:pt x="1512" y="7531"/>
                  </a:cubicBezTo>
                  <a:lnTo>
                    <a:pt x="62" y="9105"/>
                  </a:lnTo>
                  <a:cubicBezTo>
                    <a:pt x="0" y="9167"/>
                    <a:pt x="0" y="9290"/>
                    <a:pt x="62" y="9383"/>
                  </a:cubicBezTo>
                  <a:lnTo>
                    <a:pt x="1512" y="10957"/>
                  </a:lnTo>
                  <a:cubicBezTo>
                    <a:pt x="1555" y="11010"/>
                    <a:pt x="1615" y="11034"/>
                    <a:pt x="1675" y="11034"/>
                  </a:cubicBezTo>
                  <a:cubicBezTo>
                    <a:pt x="1790" y="11034"/>
                    <a:pt x="1903" y="10945"/>
                    <a:pt x="1883" y="10803"/>
                  </a:cubicBezTo>
                  <a:lnTo>
                    <a:pt x="1883" y="10247"/>
                  </a:lnTo>
                  <a:lnTo>
                    <a:pt x="2438" y="10247"/>
                  </a:lnTo>
                  <a:lnTo>
                    <a:pt x="2438" y="10772"/>
                  </a:lnTo>
                  <a:cubicBezTo>
                    <a:pt x="2438" y="11636"/>
                    <a:pt x="3148" y="12346"/>
                    <a:pt x="4012" y="12346"/>
                  </a:cubicBezTo>
                  <a:lnTo>
                    <a:pt x="10524" y="12346"/>
                  </a:lnTo>
                  <a:cubicBezTo>
                    <a:pt x="11388" y="12346"/>
                    <a:pt x="12098" y="11636"/>
                    <a:pt x="12098" y="10772"/>
                  </a:cubicBezTo>
                  <a:lnTo>
                    <a:pt x="12098" y="6112"/>
                  </a:lnTo>
                  <a:lnTo>
                    <a:pt x="12654" y="6112"/>
                  </a:lnTo>
                  <a:lnTo>
                    <a:pt x="12654" y="6698"/>
                  </a:lnTo>
                  <a:cubicBezTo>
                    <a:pt x="12654" y="6818"/>
                    <a:pt x="12745" y="6899"/>
                    <a:pt x="12851" y="6899"/>
                  </a:cubicBezTo>
                  <a:cubicBezTo>
                    <a:pt x="12908" y="6899"/>
                    <a:pt x="12970" y="6876"/>
                    <a:pt x="13024" y="6821"/>
                  </a:cubicBezTo>
                  <a:lnTo>
                    <a:pt x="14444" y="5247"/>
                  </a:lnTo>
                  <a:cubicBezTo>
                    <a:pt x="14536" y="5186"/>
                    <a:pt x="14536" y="5062"/>
                    <a:pt x="14444" y="4970"/>
                  </a:cubicBezTo>
                  <a:lnTo>
                    <a:pt x="13024" y="3396"/>
                  </a:lnTo>
                  <a:cubicBezTo>
                    <a:pt x="12975" y="3357"/>
                    <a:pt x="12921" y="3340"/>
                    <a:pt x="12869" y="3340"/>
                  </a:cubicBezTo>
                  <a:cubicBezTo>
                    <a:pt x="12755" y="3340"/>
                    <a:pt x="12654" y="3423"/>
                    <a:pt x="12654" y="3550"/>
                  </a:cubicBezTo>
                  <a:lnTo>
                    <a:pt x="12654" y="4136"/>
                  </a:lnTo>
                  <a:lnTo>
                    <a:pt x="12129" y="4136"/>
                  </a:lnTo>
                  <a:lnTo>
                    <a:pt x="12129" y="1575"/>
                  </a:lnTo>
                  <a:cubicBezTo>
                    <a:pt x="12129" y="711"/>
                    <a:pt x="11419" y="1"/>
                    <a:pt x="10524" y="1"/>
                  </a:cubicBezTo>
                  <a:lnTo>
                    <a:pt x="9999" y="1"/>
                  </a:lnTo>
                  <a:cubicBezTo>
                    <a:pt x="9722" y="1"/>
                    <a:pt x="9722" y="402"/>
                    <a:pt x="9999" y="402"/>
                  </a:cubicBezTo>
                  <a:lnTo>
                    <a:pt x="10524" y="402"/>
                  </a:lnTo>
                  <a:cubicBezTo>
                    <a:pt x="11172" y="402"/>
                    <a:pt x="11697" y="927"/>
                    <a:pt x="11697" y="1575"/>
                  </a:cubicBezTo>
                  <a:lnTo>
                    <a:pt x="11697" y="2408"/>
                  </a:lnTo>
                  <a:lnTo>
                    <a:pt x="2870" y="2408"/>
                  </a:lnTo>
                  <a:lnTo>
                    <a:pt x="2870" y="1575"/>
                  </a:lnTo>
                  <a:cubicBezTo>
                    <a:pt x="2870" y="927"/>
                    <a:pt x="3364" y="402"/>
                    <a:pt x="4012" y="402"/>
                  </a:cubicBezTo>
                  <a:lnTo>
                    <a:pt x="8858" y="402"/>
                  </a:lnTo>
                  <a:cubicBezTo>
                    <a:pt x="9135" y="402"/>
                    <a:pt x="9135" y="1"/>
                    <a:pt x="885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80" name="Google Shape;12580;p23"/>
            <p:cNvSpPr/>
            <p:nvPr/>
          </p:nvSpPr>
          <p:spPr>
            <a:xfrm>
              <a:off x="3350600" y="2518000"/>
              <a:ext cx="23950" cy="20325"/>
            </a:xfrm>
            <a:custGeom>
              <a:avLst/>
              <a:gdLst/>
              <a:ahLst/>
              <a:cxnLst/>
              <a:rect l="l" t="t" r="r" b="b"/>
              <a:pathLst>
                <a:path w="958" h="813" extrusionOk="0">
                  <a:moveTo>
                    <a:pt x="402" y="0"/>
                  </a:moveTo>
                  <a:cubicBezTo>
                    <a:pt x="186" y="0"/>
                    <a:pt x="1" y="185"/>
                    <a:pt x="1" y="401"/>
                  </a:cubicBezTo>
                  <a:cubicBezTo>
                    <a:pt x="1" y="648"/>
                    <a:pt x="193" y="813"/>
                    <a:pt x="394" y="813"/>
                  </a:cubicBezTo>
                  <a:cubicBezTo>
                    <a:pt x="494" y="813"/>
                    <a:pt x="597" y="772"/>
                    <a:pt x="680" y="679"/>
                  </a:cubicBezTo>
                  <a:cubicBezTo>
                    <a:pt x="957" y="432"/>
                    <a:pt x="772" y="0"/>
                    <a:pt x="40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81" name="Google Shape;12581;p23"/>
            <p:cNvSpPr/>
            <p:nvPr/>
          </p:nvSpPr>
          <p:spPr>
            <a:xfrm>
              <a:off x="3386875" y="2518000"/>
              <a:ext cx="23925" cy="20325"/>
            </a:xfrm>
            <a:custGeom>
              <a:avLst/>
              <a:gdLst/>
              <a:ahLst/>
              <a:cxnLst/>
              <a:rect l="l" t="t" r="r" b="b"/>
              <a:pathLst>
                <a:path w="957" h="813" extrusionOk="0">
                  <a:moveTo>
                    <a:pt x="401" y="0"/>
                  </a:moveTo>
                  <a:cubicBezTo>
                    <a:pt x="185" y="0"/>
                    <a:pt x="0" y="185"/>
                    <a:pt x="0" y="401"/>
                  </a:cubicBezTo>
                  <a:cubicBezTo>
                    <a:pt x="0" y="648"/>
                    <a:pt x="192" y="813"/>
                    <a:pt x="403" y="813"/>
                  </a:cubicBezTo>
                  <a:cubicBezTo>
                    <a:pt x="508" y="813"/>
                    <a:pt x="617" y="772"/>
                    <a:pt x="710" y="679"/>
                  </a:cubicBezTo>
                  <a:cubicBezTo>
                    <a:pt x="957" y="432"/>
                    <a:pt x="772" y="0"/>
                    <a:pt x="401"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82" name="Google Shape;12582;p23"/>
            <p:cNvSpPr/>
            <p:nvPr/>
          </p:nvSpPr>
          <p:spPr>
            <a:xfrm>
              <a:off x="3423125" y="2518000"/>
              <a:ext cx="23950" cy="20325"/>
            </a:xfrm>
            <a:custGeom>
              <a:avLst/>
              <a:gdLst/>
              <a:ahLst/>
              <a:cxnLst/>
              <a:rect l="l" t="t" r="r" b="b"/>
              <a:pathLst>
                <a:path w="958" h="813" extrusionOk="0">
                  <a:moveTo>
                    <a:pt x="433" y="0"/>
                  </a:moveTo>
                  <a:cubicBezTo>
                    <a:pt x="186" y="0"/>
                    <a:pt x="1" y="185"/>
                    <a:pt x="1" y="401"/>
                  </a:cubicBezTo>
                  <a:cubicBezTo>
                    <a:pt x="1" y="648"/>
                    <a:pt x="206" y="813"/>
                    <a:pt x="417" y="813"/>
                  </a:cubicBezTo>
                  <a:cubicBezTo>
                    <a:pt x="522" y="813"/>
                    <a:pt x="628" y="772"/>
                    <a:pt x="710" y="679"/>
                  </a:cubicBezTo>
                  <a:cubicBezTo>
                    <a:pt x="957" y="432"/>
                    <a:pt x="772" y="0"/>
                    <a:pt x="43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583" name="Google Shape;12583;p23"/>
          <p:cNvGrpSpPr/>
          <p:nvPr/>
        </p:nvGrpSpPr>
        <p:grpSpPr>
          <a:xfrm>
            <a:off x="7312008" y="4566838"/>
            <a:ext cx="483533" cy="476100"/>
            <a:chOff x="2498825" y="2466475"/>
            <a:chExt cx="362650" cy="357075"/>
          </a:xfrm>
        </p:grpSpPr>
        <p:sp>
          <p:nvSpPr>
            <p:cNvPr id="12584" name="Google Shape;12584;p23"/>
            <p:cNvSpPr/>
            <p:nvPr/>
          </p:nvSpPr>
          <p:spPr>
            <a:xfrm>
              <a:off x="2498825" y="2466475"/>
              <a:ext cx="362650" cy="357075"/>
            </a:xfrm>
            <a:custGeom>
              <a:avLst/>
              <a:gdLst/>
              <a:ahLst/>
              <a:cxnLst/>
              <a:rect l="l" t="t" r="r" b="b"/>
              <a:pathLst>
                <a:path w="14506" h="14283" extrusionOk="0">
                  <a:moveTo>
                    <a:pt x="12606" y="422"/>
                  </a:moveTo>
                  <a:cubicBezTo>
                    <a:pt x="12715" y="422"/>
                    <a:pt x="12828" y="454"/>
                    <a:pt x="12931" y="518"/>
                  </a:cubicBezTo>
                  <a:cubicBezTo>
                    <a:pt x="13024" y="580"/>
                    <a:pt x="13086" y="703"/>
                    <a:pt x="13116" y="827"/>
                  </a:cubicBezTo>
                  <a:cubicBezTo>
                    <a:pt x="13147" y="981"/>
                    <a:pt x="13116" y="1104"/>
                    <a:pt x="13024" y="1228"/>
                  </a:cubicBezTo>
                  <a:lnTo>
                    <a:pt x="12623" y="1783"/>
                  </a:lnTo>
                  <a:lnTo>
                    <a:pt x="11789" y="1197"/>
                  </a:lnTo>
                  <a:lnTo>
                    <a:pt x="12221" y="611"/>
                  </a:lnTo>
                  <a:cubicBezTo>
                    <a:pt x="12311" y="485"/>
                    <a:pt x="12454" y="422"/>
                    <a:pt x="12606" y="422"/>
                  </a:cubicBezTo>
                  <a:close/>
                  <a:moveTo>
                    <a:pt x="11542" y="1536"/>
                  </a:moveTo>
                  <a:lnTo>
                    <a:pt x="12376" y="2123"/>
                  </a:lnTo>
                  <a:lnTo>
                    <a:pt x="9567" y="6011"/>
                  </a:lnTo>
                  <a:lnTo>
                    <a:pt x="8734" y="5425"/>
                  </a:lnTo>
                  <a:lnTo>
                    <a:pt x="11542" y="1536"/>
                  </a:lnTo>
                  <a:close/>
                  <a:moveTo>
                    <a:pt x="8641" y="5888"/>
                  </a:moveTo>
                  <a:lnTo>
                    <a:pt x="9166" y="6258"/>
                  </a:lnTo>
                  <a:lnTo>
                    <a:pt x="8641" y="6444"/>
                  </a:lnTo>
                  <a:lnTo>
                    <a:pt x="8641" y="5888"/>
                  </a:lnTo>
                  <a:close/>
                  <a:moveTo>
                    <a:pt x="9691" y="3388"/>
                  </a:moveTo>
                  <a:lnTo>
                    <a:pt x="8271" y="5363"/>
                  </a:lnTo>
                  <a:cubicBezTo>
                    <a:pt x="8240" y="5394"/>
                    <a:pt x="8240" y="5425"/>
                    <a:pt x="8240" y="5487"/>
                  </a:cubicBezTo>
                  <a:lnTo>
                    <a:pt x="8209" y="6752"/>
                  </a:lnTo>
                  <a:cubicBezTo>
                    <a:pt x="8209" y="6853"/>
                    <a:pt x="8312" y="6954"/>
                    <a:pt x="8417" y="6954"/>
                  </a:cubicBezTo>
                  <a:cubicBezTo>
                    <a:pt x="8441" y="6954"/>
                    <a:pt x="8465" y="6949"/>
                    <a:pt x="8487" y="6937"/>
                  </a:cubicBezTo>
                  <a:lnTo>
                    <a:pt x="9691" y="6505"/>
                  </a:lnTo>
                  <a:cubicBezTo>
                    <a:pt x="9722" y="6505"/>
                    <a:pt x="9753" y="6474"/>
                    <a:pt x="9783" y="6444"/>
                  </a:cubicBezTo>
                  <a:lnTo>
                    <a:pt x="10864" y="4962"/>
                  </a:lnTo>
                  <a:lnTo>
                    <a:pt x="10864" y="7493"/>
                  </a:lnTo>
                  <a:cubicBezTo>
                    <a:pt x="10864" y="8110"/>
                    <a:pt x="10370" y="8604"/>
                    <a:pt x="9783" y="8604"/>
                  </a:cubicBezTo>
                  <a:cubicBezTo>
                    <a:pt x="9475" y="8604"/>
                    <a:pt x="9475" y="9036"/>
                    <a:pt x="9783" y="9036"/>
                  </a:cubicBezTo>
                  <a:cubicBezTo>
                    <a:pt x="10617" y="9036"/>
                    <a:pt x="11296" y="8357"/>
                    <a:pt x="11296" y="7493"/>
                  </a:cubicBezTo>
                  <a:lnTo>
                    <a:pt x="11296" y="6567"/>
                  </a:lnTo>
                  <a:lnTo>
                    <a:pt x="12684" y="6567"/>
                  </a:lnTo>
                  <a:lnTo>
                    <a:pt x="12684" y="12523"/>
                  </a:lnTo>
                  <a:lnTo>
                    <a:pt x="1852" y="12492"/>
                  </a:lnTo>
                  <a:lnTo>
                    <a:pt x="1852" y="6567"/>
                  </a:lnTo>
                  <a:lnTo>
                    <a:pt x="3148" y="6567"/>
                  </a:lnTo>
                  <a:lnTo>
                    <a:pt x="3148" y="7493"/>
                  </a:lnTo>
                  <a:cubicBezTo>
                    <a:pt x="3148" y="8264"/>
                    <a:pt x="3704" y="8912"/>
                    <a:pt x="4475" y="9005"/>
                  </a:cubicBezTo>
                  <a:lnTo>
                    <a:pt x="4475" y="10610"/>
                  </a:lnTo>
                  <a:cubicBezTo>
                    <a:pt x="4444" y="10702"/>
                    <a:pt x="4506" y="10795"/>
                    <a:pt x="4599" y="10826"/>
                  </a:cubicBezTo>
                  <a:lnTo>
                    <a:pt x="4660" y="10826"/>
                  </a:lnTo>
                  <a:cubicBezTo>
                    <a:pt x="4722" y="10826"/>
                    <a:pt x="4784" y="10795"/>
                    <a:pt x="4815" y="10764"/>
                  </a:cubicBezTo>
                  <a:lnTo>
                    <a:pt x="6574" y="9005"/>
                  </a:lnTo>
                  <a:lnTo>
                    <a:pt x="8703" y="9005"/>
                  </a:lnTo>
                  <a:cubicBezTo>
                    <a:pt x="8981" y="9005"/>
                    <a:pt x="8981" y="8573"/>
                    <a:pt x="8703" y="8573"/>
                  </a:cubicBezTo>
                  <a:lnTo>
                    <a:pt x="6481" y="8573"/>
                  </a:lnTo>
                  <a:cubicBezTo>
                    <a:pt x="6419" y="8573"/>
                    <a:pt x="6358" y="8604"/>
                    <a:pt x="6327" y="8635"/>
                  </a:cubicBezTo>
                  <a:lnTo>
                    <a:pt x="4876" y="10085"/>
                  </a:lnTo>
                  <a:lnTo>
                    <a:pt x="4876" y="8820"/>
                  </a:lnTo>
                  <a:cubicBezTo>
                    <a:pt x="4876" y="8696"/>
                    <a:pt x="4784" y="8604"/>
                    <a:pt x="4660" y="8604"/>
                  </a:cubicBezTo>
                  <a:cubicBezTo>
                    <a:pt x="4043" y="8604"/>
                    <a:pt x="3549" y="8110"/>
                    <a:pt x="3549" y="7493"/>
                  </a:cubicBezTo>
                  <a:lnTo>
                    <a:pt x="3549" y="4468"/>
                  </a:lnTo>
                  <a:cubicBezTo>
                    <a:pt x="3580" y="3882"/>
                    <a:pt x="4043" y="3388"/>
                    <a:pt x="4660" y="3388"/>
                  </a:cubicBezTo>
                  <a:close/>
                  <a:moveTo>
                    <a:pt x="12808" y="5641"/>
                  </a:moveTo>
                  <a:cubicBezTo>
                    <a:pt x="13209" y="5641"/>
                    <a:pt x="13518" y="5950"/>
                    <a:pt x="13518" y="6351"/>
                  </a:cubicBezTo>
                  <a:lnTo>
                    <a:pt x="13518" y="12523"/>
                  </a:lnTo>
                  <a:lnTo>
                    <a:pt x="13116" y="12492"/>
                  </a:lnTo>
                  <a:lnTo>
                    <a:pt x="13116" y="6320"/>
                  </a:lnTo>
                  <a:cubicBezTo>
                    <a:pt x="13116" y="6227"/>
                    <a:pt x="13024" y="6135"/>
                    <a:pt x="12900" y="6135"/>
                  </a:cubicBezTo>
                  <a:lnTo>
                    <a:pt x="11296" y="6135"/>
                  </a:lnTo>
                  <a:lnTo>
                    <a:pt x="11296" y="5641"/>
                  </a:lnTo>
                  <a:close/>
                  <a:moveTo>
                    <a:pt x="7963" y="12924"/>
                  </a:moveTo>
                  <a:cubicBezTo>
                    <a:pt x="7963" y="13079"/>
                    <a:pt x="7870" y="13202"/>
                    <a:pt x="7716" y="13202"/>
                  </a:cubicBezTo>
                  <a:lnTo>
                    <a:pt x="6821" y="13202"/>
                  </a:lnTo>
                  <a:cubicBezTo>
                    <a:pt x="6666" y="13202"/>
                    <a:pt x="6574" y="13079"/>
                    <a:pt x="6574" y="12924"/>
                  </a:cubicBezTo>
                  <a:close/>
                  <a:moveTo>
                    <a:pt x="12643" y="1"/>
                  </a:moveTo>
                  <a:cubicBezTo>
                    <a:pt x="12364" y="1"/>
                    <a:pt x="12079" y="124"/>
                    <a:pt x="11882" y="395"/>
                  </a:cubicBezTo>
                  <a:lnTo>
                    <a:pt x="9999" y="2987"/>
                  </a:lnTo>
                  <a:lnTo>
                    <a:pt x="4660" y="2987"/>
                  </a:lnTo>
                  <a:cubicBezTo>
                    <a:pt x="3827" y="2987"/>
                    <a:pt x="3148" y="3666"/>
                    <a:pt x="3148" y="4499"/>
                  </a:cubicBezTo>
                  <a:lnTo>
                    <a:pt x="3148" y="5209"/>
                  </a:lnTo>
                  <a:lnTo>
                    <a:pt x="1728" y="5209"/>
                  </a:lnTo>
                  <a:cubicBezTo>
                    <a:pt x="1080" y="5209"/>
                    <a:pt x="556" y="5734"/>
                    <a:pt x="556" y="6382"/>
                  </a:cubicBezTo>
                  <a:lnTo>
                    <a:pt x="556" y="10147"/>
                  </a:lnTo>
                  <a:cubicBezTo>
                    <a:pt x="556" y="10286"/>
                    <a:pt x="664" y="10355"/>
                    <a:pt x="772" y="10355"/>
                  </a:cubicBezTo>
                  <a:cubicBezTo>
                    <a:pt x="880" y="10355"/>
                    <a:pt x="988" y="10286"/>
                    <a:pt x="988" y="10147"/>
                  </a:cubicBezTo>
                  <a:lnTo>
                    <a:pt x="988" y="6351"/>
                  </a:lnTo>
                  <a:cubicBezTo>
                    <a:pt x="988" y="5950"/>
                    <a:pt x="1296" y="5610"/>
                    <a:pt x="1698" y="5610"/>
                  </a:cubicBezTo>
                  <a:lnTo>
                    <a:pt x="3117" y="5610"/>
                  </a:lnTo>
                  <a:lnTo>
                    <a:pt x="3117" y="6135"/>
                  </a:lnTo>
                  <a:lnTo>
                    <a:pt x="1605" y="6135"/>
                  </a:lnTo>
                  <a:cubicBezTo>
                    <a:pt x="1512" y="6135"/>
                    <a:pt x="1389" y="6227"/>
                    <a:pt x="1389" y="6351"/>
                  </a:cubicBezTo>
                  <a:lnTo>
                    <a:pt x="1389" y="12523"/>
                  </a:lnTo>
                  <a:lnTo>
                    <a:pt x="988" y="12523"/>
                  </a:lnTo>
                  <a:lnTo>
                    <a:pt x="988" y="11258"/>
                  </a:lnTo>
                  <a:cubicBezTo>
                    <a:pt x="988" y="11104"/>
                    <a:pt x="880" y="11026"/>
                    <a:pt x="772" y="11026"/>
                  </a:cubicBezTo>
                  <a:cubicBezTo>
                    <a:pt x="664" y="11026"/>
                    <a:pt x="556" y="11104"/>
                    <a:pt x="556" y="11258"/>
                  </a:cubicBezTo>
                  <a:lnTo>
                    <a:pt x="556" y="12523"/>
                  </a:lnTo>
                  <a:lnTo>
                    <a:pt x="216" y="12523"/>
                  </a:lnTo>
                  <a:cubicBezTo>
                    <a:pt x="93" y="12523"/>
                    <a:pt x="0" y="12616"/>
                    <a:pt x="0" y="12739"/>
                  </a:cubicBezTo>
                  <a:lnTo>
                    <a:pt x="0" y="13233"/>
                  </a:lnTo>
                  <a:cubicBezTo>
                    <a:pt x="0" y="13819"/>
                    <a:pt x="463" y="14282"/>
                    <a:pt x="1049" y="14282"/>
                  </a:cubicBezTo>
                  <a:lnTo>
                    <a:pt x="11604" y="14282"/>
                  </a:lnTo>
                  <a:cubicBezTo>
                    <a:pt x="11882" y="14282"/>
                    <a:pt x="11882" y="13881"/>
                    <a:pt x="11604" y="13881"/>
                  </a:cubicBezTo>
                  <a:lnTo>
                    <a:pt x="1049" y="13881"/>
                  </a:lnTo>
                  <a:cubicBezTo>
                    <a:pt x="710" y="13881"/>
                    <a:pt x="432" y="13603"/>
                    <a:pt x="432" y="13233"/>
                  </a:cubicBezTo>
                  <a:lnTo>
                    <a:pt x="432" y="12924"/>
                  </a:lnTo>
                  <a:lnTo>
                    <a:pt x="6142" y="12924"/>
                  </a:lnTo>
                  <a:cubicBezTo>
                    <a:pt x="6142" y="13326"/>
                    <a:pt x="6450" y="13634"/>
                    <a:pt x="6821" y="13634"/>
                  </a:cubicBezTo>
                  <a:lnTo>
                    <a:pt x="7685" y="13634"/>
                  </a:lnTo>
                  <a:cubicBezTo>
                    <a:pt x="8086" y="13634"/>
                    <a:pt x="8395" y="13326"/>
                    <a:pt x="8395" y="12924"/>
                  </a:cubicBezTo>
                  <a:lnTo>
                    <a:pt x="14073" y="12924"/>
                  </a:lnTo>
                  <a:lnTo>
                    <a:pt x="14073" y="13233"/>
                  </a:lnTo>
                  <a:cubicBezTo>
                    <a:pt x="14073" y="13603"/>
                    <a:pt x="13795" y="13881"/>
                    <a:pt x="13456" y="13881"/>
                  </a:cubicBezTo>
                  <a:lnTo>
                    <a:pt x="12808" y="13881"/>
                  </a:lnTo>
                  <a:cubicBezTo>
                    <a:pt x="12530" y="13881"/>
                    <a:pt x="12530" y="14282"/>
                    <a:pt x="12808" y="14282"/>
                  </a:cubicBezTo>
                  <a:lnTo>
                    <a:pt x="13456" y="14282"/>
                  </a:lnTo>
                  <a:cubicBezTo>
                    <a:pt x="14011" y="14282"/>
                    <a:pt x="14505" y="13819"/>
                    <a:pt x="14505" y="13233"/>
                  </a:cubicBezTo>
                  <a:lnTo>
                    <a:pt x="14505" y="12739"/>
                  </a:lnTo>
                  <a:cubicBezTo>
                    <a:pt x="14505" y="12616"/>
                    <a:pt x="14382" y="12523"/>
                    <a:pt x="14289" y="12523"/>
                  </a:cubicBezTo>
                  <a:lnTo>
                    <a:pt x="13950" y="12523"/>
                  </a:lnTo>
                  <a:lnTo>
                    <a:pt x="13950" y="6351"/>
                  </a:lnTo>
                  <a:cubicBezTo>
                    <a:pt x="13950" y="5703"/>
                    <a:pt x="13425" y="5178"/>
                    <a:pt x="12777" y="5178"/>
                  </a:cubicBezTo>
                  <a:lnTo>
                    <a:pt x="11296" y="5178"/>
                  </a:lnTo>
                  <a:lnTo>
                    <a:pt x="11296" y="4345"/>
                  </a:lnTo>
                  <a:lnTo>
                    <a:pt x="12684" y="2431"/>
                  </a:lnTo>
                  <a:cubicBezTo>
                    <a:pt x="12746" y="2493"/>
                    <a:pt x="12777" y="2555"/>
                    <a:pt x="12777" y="2648"/>
                  </a:cubicBezTo>
                  <a:cubicBezTo>
                    <a:pt x="12808" y="2802"/>
                    <a:pt x="12777" y="2925"/>
                    <a:pt x="12684" y="3049"/>
                  </a:cubicBezTo>
                  <a:lnTo>
                    <a:pt x="11789" y="4283"/>
                  </a:lnTo>
                  <a:cubicBezTo>
                    <a:pt x="11702" y="4459"/>
                    <a:pt x="11832" y="4619"/>
                    <a:pt x="11971" y="4619"/>
                  </a:cubicBezTo>
                  <a:cubicBezTo>
                    <a:pt x="12027" y="4619"/>
                    <a:pt x="12084" y="4592"/>
                    <a:pt x="12129" y="4530"/>
                  </a:cubicBezTo>
                  <a:lnTo>
                    <a:pt x="13055" y="3296"/>
                  </a:lnTo>
                  <a:cubicBezTo>
                    <a:pt x="13302" y="2925"/>
                    <a:pt x="13271" y="2401"/>
                    <a:pt x="12962" y="2061"/>
                  </a:cubicBezTo>
                  <a:lnTo>
                    <a:pt x="13394" y="1475"/>
                  </a:lnTo>
                  <a:cubicBezTo>
                    <a:pt x="13549" y="1259"/>
                    <a:pt x="13610" y="1012"/>
                    <a:pt x="13549" y="765"/>
                  </a:cubicBezTo>
                  <a:cubicBezTo>
                    <a:pt x="13474" y="282"/>
                    <a:pt x="13065" y="1"/>
                    <a:pt x="1264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85" name="Google Shape;12585;p23"/>
            <p:cNvSpPr/>
            <p:nvPr/>
          </p:nvSpPr>
          <p:spPr>
            <a:xfrm>
              <a:off x="2618400" y="2629875"/>
              <a:ext cx="69475" cy="10825"/>
            </a:xfrm>
            <a:custGeom>
              <a:avLst/>
              <a:gdLst/>
              <a:ahLst/>
              <a:cxnLst/>
              <a:rect l="l" t="t" r="r" b="b"/>
              <a:pathLst>
                <a:path w="2779" h="433" extrusionOk="0">
                  <a:moveTo>
                    <a:pt x="217" y="0"/>
                  </a:moveTo>
                  <a:cubicBezTo>
                    <a:pt x="93" y="0"/>
                    <a:pt x="1" y="93"/>
                    <a:pt x="1" y="216"/>
                  </a:cubicBezTo>
                  <a:cubicBezTo>
                    <a:pt x="1" y="309"/>
                    <a:pt x="93" y="432"/>
                    <a:pt x="217" y="432"/>
                  </a:cubicBezTo>
                  <a:lnTo>
                    <a:pt x="2562" y="432"/>
                  </a:lnTo>
                  <a:cubicBezTo>
                    <a:pt x="2686" y="432"/>
                    <a:pt x="2778" y="309"/>
                    <a:pt x="2778" y="216"/>
                  </a:cubicBezTo>
                  <a:cubicBezTo>
                    <a:pt x="2778" y="93"/>
                    <a:pt x="2686" y="0"/>
                    <a:pt x="256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86" name="Google Shape;12586;p23"/>
            <p:cNvSpPr/>
            <p:nvPr/>
          </p:nvSpPr>
          <p:spPr>
            <a:xfrm>
              <a:off x="2616875" y="2592050"/>
              <a:ext cx="72550" cy="10825"/>
            </a:xfrm>
            <a:custGeom>
              <a:avLst/>
              <a:gdLst/>
              <a:ahLst/>
              <a:cxnLst/>
              <a:rect l="l" t="t" r="r" b="b"/>
              <a:pathLst>
                <a:path w="2902" h="433" extrusionOk="0">
                  <a:moveTo>
                    <a:pt x="278" y="1"/>
                  </a:moveTo>
                  <a:cubicBezTo>
                    <a:pt x="0" y="1"/>
                    <a:pt x="0" y="433"/>
                    <a:pt x="278" y="433"/>
                  </a:cubicBezTo>
                  <a:lnTo>
                    <a:pt x="2623" y="433"/>
                  </a:lnTo>
                  <a:cubicBezTo>
                    <a:pt x="2901" y="433"/>
                    <a:pt x="2901" y="1"/>
                    <a:pt x="262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587" name="Google Shape;12587;p23"/>
          <p:cNvGrpSpPr/>
          <p:nvPr/>
        </p:nvGrpSpPr>
        <p:grpSpPr>
          <a:xfrm>
            <a:off x="6352626" y="4565955"/>
            <a:ext cx="482533" cy="477867"/>
            <a:chOff x="1741150" y="2466500"/>
            <a:chExt cx="361900" cy="358400"/>
          </a:xfrm>
        </p:grpSpPr>
        <p:sp>
          <p:nvSpPr>
            <p:cNvPr id="12588" name="Google Shape;12588;p23"/>
            <p:cNvSpPr/>
            <p:nvPr/>
          </p:nvSpPr>
          <p:spPr>
            <a:xfrm>
              <a:off x="1741150" y="2466500"/>
              <a:ext cx="88000" cy="358400"/>
            </a:xfrm>
            <a:custGeom>
              <a:avLst/>
              <a:gdLst/>
              <a:ahLst/>
              <a:cxnLst/>
              <a:rect l="l" t="t" r="r" b="b"/>
              <a:pathLst>
                <a:path w="3520" h="14336" extrusionOk="0">
                  <a:moveTo>
                    <a:pt x="1744" y="301"/>
                  </a:moveTo>
                  <a:cubicBezTo>
                    <a:pt x="1922" y="301"/>
                    <a:pt x="2099" y="424"/>
                    <a:pt x="2069" y="671"/>
                  </a:cubicBezTo>
                  <a:lnTo>
                    <a:pt x="2069" y="2276"/>
                  </a:lnTo>
                  <a:lnTo>
                    <a:pt x="1420" y="2276"/>
                  </a:lnTo>
                  <a:lnTo>
                    <a:pt x="1420" y="671"/>
                  </a:lnTo>
                  <a:cubicBezTo>
                    <a:pt x="1390" y="424"/>
                    <a:pt x="1567" y="301"/>
                    <a:pt x="1744" y="301"/>
                  </a:cubicBezTo>
                  <a:close/>
                  <a:moveTo>
                    <a:pt x="2069" y="6288"/>
                  </a:moveTo>
                  <a:lnTo>
                    <a:pt x="2069" y="13633"/>
                  </a:lnTo>
                  <a:cubicBezTo>
                    <a:pt x="2099" y="13880"/>
                    <a:pt x="1922" y="14004"/>
                    <a:pt x="1744" y="14004"/>
                  </a:cubicBezTo>
                  <a:cubicBezTo>
                    <a:pt x="1567" y="14004"/>
                    <a:pt x="1390" y="13880"/>
                    <a:pt x="1420" y="13633"/>
                  </a:cubicBezTo>
                  <a:lnTo>
                    <a:pt x="1420" y="6288"/>
                  </a:lnTo>
                  <a:close/>
                  <a:moveTo>
                    <a:pt x="1744" y="0"/>
                  </a:moveTo>
                  <a:cubicBezTo>
                    <a:pt x="1320" y="0"/>
                    <a:pt x="896" y="224"/>
                    <a:pt x="988" y="671"/>
                  </a:cubicBezTo>
                  <a:lnTo>
                    <a:pt x="988" y="2276"/>
                  </a:lnTo>
                  <a:lnTo>
                    <a:pt x="865" y="2276"/>
                  </a:lnTo>
                  <a:cubicBezTo>
                    <a:pt x="371" y="2276"/>
                    <a:pt x="1" y="2677"/>
                    <a:pt x="1" y="3171"/>
                  </a:cubicBezTo>
                  <a:lnTo>
                    <a:pt x="1" y="5455"/>
                  </a:lnTo>
                  <a:cubicBezTo>
                    <a:pt x="1" y="5918"/>
                    <a:pt x="371" y="6319"/>
                    <a:pt x="865" y="6319"/>
                  </a:cubicBezTo>
                  <a:lnTo>
                    <a:pt x="988" y="6319"/>
                  </a:lnTo>
                  <a:lnTo>
                    <a:pt x="988" y="13664"/>
                  </a:lnTo>
                  <a:cubicBezTo>
                    <a:pt x="896" y="14112"/>
                    <a:pt x="1320" y="14335"/>
                    <a:pt x="1744" y="14335"/>
                  </a:cubicBezTo>
                  <a:cubicBezTo>
                    <a:pt x="2169" y="14335"/>
                    <a:pt x="2593" y="14112"/>
                    <a:pt x="2501" y="13664"/>
                  </a:cubicBezTo>
                  <a:lnTo>
                    <a:pt x="2501" y="6319"/>
                  </a:lnTo>
                  <a:lnTo>
                    <a:pt x="2624" y="6319"/>
                  </a:lnTo>
                  <a:cubicBezTo>
                    <a:pt x="3087" y="6319"/>
                    <a:pt x="3488" y="5918"/>
                    <a:pt x="3488" y="5455"/>
                  </a:cubicBezTo>
                  <a:lnTo>
                    <a:pt x="3488" y="4930"/>
                  </a:lnTo>
                  <a:cubicBezTo>
                    <a:pt x="3488" y="4791"/>
                    <a:pt x="3388" y="4722"/>
                    <a:pt x="3288" y="4722"/>
                  </a:cubicBezTo>
                  <a:cubicBezTo>
                    <a:pt x="3187" y="4722"/>
                    <a:pt x="3087" y="4791"/>
                    <a:pt x="3087" y="4930"/>
                  </a:cubicBezTo>
                  <a:lnTo>
                    <a:pt x="3087" y="5424"/>
                  </a:lnTo>
                  <a:cubicBezTo>
                    <a:pt x="3087" y="5671"/>
                    <a:pt x="2871" y="5887"/>
                    <a:pt x="2624" y="5887"/>
                  </a:cubicBezTo>
                  <a:lnTo>
                    <a:pt x="865" y="5887"/>
                  </a:lnTo>
                  <a:cubicBezTo>
                    <a:pt x="618" y="5887"/>
                    <a:pt x="433" y="5671"/>
                    <a:pt x="433" y="5424"/>
                  </a:cubicBezTo>
                  <a:lnTo>
                    <a:pt x="433" y="3140"/>
                  </a:lnTo>
                  <a:cubicBezTo>
                    <a:pt x="433" y="2893"/>
                    <a:pt x="649" y="2677"/>
                    <a:pt x="896" y="2677"/>
                  </a:cubicBezTo>
                  <a:lnTo>
                    <a:pt x="2624" y="2677"/>
                  </a:lnTo>
                  <a:cubicBezTo>
                    <a:pt x="2902" y="2677"/>
                    <a:pt x="3087" y="2893"/>
                    <a:pt x="3087" y="3140"/>
                  </a:cubicBezTo>
                  <a:lnTo>
                    <a:pt x="3087" y="3758"/>
                  </a:lnTo>
                  <a:cubicBezTo>
                    <a:pt x="3087" y="3896"/>
                    <a:pt x="3195" y="3966"/>
                    <a:pt x="3303" y="3966"/>
                  </a:cubicBezTo>
                  <a:cubicBezTo>
                    <a:pt x="3411" y="3966"/>
                    <a:pt x="3519" y="3896"/>
                    <a:pt x="3519" y="3758"/>
                  </a:cubicBezTo>
                  <a:lnTo>
                    <a:pt x="3519" y="3140"/>
                  </a:lnTo>
                  <a:cubicBezTo>
                    <a:pt x="3519" y="2647"/>
                    <a:pt x="3118" y="2276"/>
                    <a:pt x="2624" y="2276"/>
                  </a:cubicBezTo>
                  <a:lnTo>
                    <a:pt x="2501" y="2276"/>
                  </a:lnTo>
                  <a:lnTo>
                    <a:pt x="2501" y="671"/>
                  </a:lnTo>
                  <a:cubicBezTo>
                    <a:pt x="2593" y="224"/>
                    <a:pt x="2169" y="0"/>
                    <a:pt x="174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89" name="Google Shape;12589;p23"/>
            <p:cNvSpPr/>
            <p:nvPr/>
          </p:nvSpPr>
          <p:spPr>
            <a:xfrm>
              <a:off x="1761225" y="2554975"/>
              <a:ext cx="46300" cy="10100"/>
            </a:xfrm>
            <a:custGeom>
              <a:avLst/>
              <a:gdLst/>
              <a:ahLst/>
              <a:cxnLst/>
              <a:rect l="l" t="t" r="r" b="b"/>
              <a:pathLst>
                <a:path w="1852" h="404" extrusionOk="0">
                  <a:moveTo>
                    <a:pt x="1602" y="1"/>
                  </a:moveTo>
                  <a:cubicBezTo>
                    <a:pt x="1593" y="1"/>
                    <a:pt x="1584" y="1"/>
                    <a:pt x="1574" y="3"/>
                  </a:cubicBezTo>
                  <a:lnTo>
                    <a:pt x="278" y="3"/>
                  </a:lnTo>
                  <a:cubicBezTo>
                    <a:pt x="0" y="3"/>
                    <a:pt x="0" y="404"/>
                    <a:pt x="278" y="404"/>
                  </a:cubicBezTo>
                  <a:lnTo>
                    <a:pt x="1574" y="404"/>
                  </a:lnTo>
                  <a:cubicBezTo>
                    <a:pt x="1842" y="404"/>
                    <a:pt x="1852" y="1"/>
                    <a:pt x="1602"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90" name="Google Shape;12590;p23"/>
            <p:cNvSpPr/>
            <p:nvPr/>
          </p:nvSpPr>
          <p:spPr>
            <a:xfrm>
              <a:off x="1761225" y="2582025"/>
              <a:ext cx="46300" cy="10825"/>
            </a:xfrm>
            <a:custGeom>
              <a:avLst/>
              <a:gdLst/>
              <a:ahLst/>
              <a:cxnLst/>
              <a:rect l="l" t="t" r="r" b="b"/>
              <a:pathLst>
                <a:path w="1852" h="433" extrusionOk="0">
                  <a:moveTo>
                    <a:pt x="278" y="1"/>
                  </a:moveTo>
                  <a:cubicBezTo>
                    <a:pt x="0" y="1"/>
                    <a:pt x="0" y="433"/>
                    <a:pt x="278" y="433"/>
                  </a:cubicBezTo>
                  <a:lnTo>
                    <a:pt x="1574" y="433"/>
                  </a:lnTo>
                  <a:cubicBezTo>
                    <a:pt x="1852" y="433"/>
                    <a:pt x="1852" y="1"/>
                    <a:pt x="157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91" name="Google Shape;12591;p23"/>
            <p:cNvSpPr/>
            <p:nvPr/>
          </p:nvSpPr>
          <p:spPr>
            <a:xfrm>
              <a:off x="1832200" y="2466500"/>
              <a:ext cx="87975" cy="357625"/>
            </a:xfrm>
            <a:custGeom>
              <a:avLst/>
              <a:gdLst/>
              <a:ahLst/>
              <a:cxnLst/>
              <a:rect l="l" t="t" r="r" b="b"/>
              <a:pathLst>
                <a:path w="3519" h="14305" extrusionOk="0">
                  <a:moveTo>
                    <a:pt x="2624" y="9899"/>
                  </a:moveTo>
                  <a:cubicBezTo>
                    <a:pt x="2871" y="9899"/>
                    <a:pt x="3087" y="10115"/>
                    <a:pt x="3087" y="10362"/>
                  </a:cubicBezTo>
                  <a:lnTo>
                    <a:pt x="3087" y="12646"/>
                  </a:lnTo>
                  <a:cubicBezTo>
                    <a:pt x="3087" y="12893"/>
                    <a:pt x="2871" y="13078"/>
                    <a:pt x="2624" y="13078"/>
                  </a:cubicBezTo>
                  <a:lnTo>
                    <a:pt x="895" y="13078"/>
                  </a:lnTo>
                  <a:cubicBezTo>
                    <a:pt x="618" y="13078"/>
                    <a:pt x="433" y="12893"/>
                    <a:pt x="433" y="12646"/>
                  </a:cubicBezTo>
                  <a:lnTo>
                    <a:pt x="433" y="10362"/>
                  </a:lnTo>
                  <a:cubicBezTo>
                    <a:pt x="433" y="10115"/>
                    <a:pt x="618" y="9899"/>
                    <a:pt x="895" y="9899"/>
                  </a:cubicBezTo>
                  <a:close/>
                  <a:moveTo>
                    <a:pt x="2099" y="13510"/>
                  </a:moveTo>
                  <a:lnTo>
                    <a:pt x="2099" y="13633"/>
                  </a:lnTo>
                  <a:cubicBezTo>
                    <a:pt x="2115" y="13880"/>
                    <a:pt x="1937" y="14004"/>
                    <a:pt x="1760" y="14004"/>
                  </a:cubicBezTo>
                  <a:cubicBezTo>
                    <a:pt x="1582" y="14004"/>
                    <a:pt x="1405" y="13880"/>
                    <a:pt x="1420" y="13633"/>
                  </a:cubicBezTo>
                  <a:lnTo>
                    <a:pt x="1420" y="13510"/>
                  </a:lnTo>
                  <a:close/>
                  <a:moveTo>
                    <a:pt x="1744" y="0"/>
                  </a:moveTo>
                  <a:cubicBezTo>
                    <a:pt x="1320" y="0"/>
                    <a:pt x="895" y="224"/>
                    <a:pt x="988" y="671"/>
                  </a:cubicBezTo>
                  <a:lnTo>
                    <a:pt x="988" y="9467"/>
                  </a:lnTo>
                  <a:lnTo>
                    <a:pt x="865" y="9467"/>
                  </a:lnTo>
                  <a:cubicBezTo>
                    <a:pt x="402" y="9467"/>
                    <a:pt x="0" y="9868"/>
                    <a:pt x="0" y="10362"/>
                  </a:cubicBezTo>
                  <a:lnTo>
                    <a:pt x="0" y="12646"/>
                  </a:lnTo>
                  <a:cubicBezTo>
                    <a:pt x="0" y="13109"/>
                    <a:pt x="402" y="13510"/>
                    <a:pt x="865" y="13510"/>
                  </a:cubicBezTo>
                  <a:lnTo>
                    <a:pt x="988" y="13510"/>
                  </a:lnTo>
                  <a:lnTo>
                    <a:pt x="988" y="13633"/>
                  </a:lnTo>
                  <a:cubicBezTo>
                    <a:pt x="895" y="14081"/>
                    <a:pt x="1320" y="14305"/>
                    <a:pt x="1744" y="14305"/>
                  </a:cubicBezTo>
                  <a:cubicBezTo>
                    <a:pt x="2169" y="14305"/>
                    <a:pt x="2593" y="14081"/>
                    <a:pt x="2500" y="13633"/>
                  </a:cubicBezTo>
                  <a:lnTo>
                    <a:pt x="2500" y="13510"/>
                  </a:lnTo>
                  <a:lnTo>
                    <a:pt x="2624" y="13510"/>
                  </a:lnTo>
                  <a:cubicBezTo>
                    <a:pt x="3118" y="13510"/>
                    <a:pt x="3519" y="13109"/>
                    <a:pt x="3519" y="12646"/>
                  </a:cubicBezTo>
                  <a:lnTo>
                    <a:pt x="3519" y="10362"/>
                  </a:lnTo>
                  <a:cubicBezTo>
                    <a:pt x="3519" y="9868"/>
                    <a:pt x="3118" y="9467"/>
                    <a:pt x="2624" y="9467"/>
                  </a:cubicBezTo>
                  <a:lnTo>
                    <a:pt x="2500" y="9467"/>
                  </a:lnTo>
                  <a:lnTo>
                    <a:pt x="2500" y="2863"/>
                  </a:lnTo>
                  <a:cubicBezTo>
                    <a:pt x="2500" y="2708"/>
                    <a:pt x="2400" y="2631"/>
                    <a:pt x="2300" y="2631"/>
                  </a:cubicBezTo>
                  <a:cubicBezTo>
                    <a:pt x="2199" y="2631"/>
                    <a:pt x="2099" y="2708"/>
                    <a:pt x="2099" y="2863"/>
                  </a:cubicBezTo>
                  <a:lnTo>
                    <a:pt x="2099" y="9467"/>
                  </a:lnTo>
                  <a:lnTo>
                    <a:pt x="1420" y="9467"/>
                  </a:lnTo>
                  <a:lnTo>
                    <a:pt x="1420" y="671"/>
                  </a:lnTo>
                  <a:cubicBezTo>
                    <a:pt x="1389" y="424"/>
                    <a:pt x="1567" y="301"/>
                    <a:pt x="1744" y="301"/>
                  </a:cubicBezTo>
                  <a:cubicBezTo>
                    <a:pt x="1922" y="301"/>
                    <a:pt x="2099" y="424"/>
                    <a:pt x="2068" y="671"/>
                  </a:cubicBezTo>
                  <a:lnTo>
                    <a:pt x="2068" y="1628"/>
                  </a:lnTo>
                  <a:cubicBezTo>
                    <a:pt x="2068" y="1782"/>
                    <a:pt x="2176" y="1860"/>
                    <a:pt x="2284" y="1860"/>
                  </a:cubicBezTo>
                  <a:cubicBezTo>
                    <a:pt x="2392" y="1860"/>
                    <a:pt x="2500" y="1782"/>
                    <a:pt x="2500" y="1628"/>
                  </a:cubicBezTo>
                  <a:lnTo>
                    <a:pt x="2500" y="671"/>
                  </a:lnTo>
                  <a:cubicBezTo>
                    <a:pt x="2593" y="224"/>
                    <a:pt x="2169" y="0"/>
                    <a:pt x="174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92" name="Google Shape;12592;p23"/>
            <p:cNvSpPr/>
            <p:nvPr/>
          </p:nvSpPr>
          <p:spPr>
            <a:xfrm>
              <a:off x="1853025" y="2734800"/>
              <a:ext cx="46325" cy="10825"/>
            </a:xfrm>
            <a:custGeom>
              <a:avLst/>
              <a:gdLst/>
              <a:ahLst/>
              <a:cxnLst/>
              <a:rect l="l" t="t" r="r" b="b"/>
              <a:pathLst>
                <a:path w="1853" h="433" extrusionOk="0">
                  <a:moveTo>
                    <a:pt x="279" y="0"/>
                  </a:moveTo>
                  <a:cubicBezTo>
                    <a:pt x="1" y="0"/>
                    <a:pt x="1" y="432"/>
                    <a:pt x="279" y="432"/>
                  </a:cubicBezTo>
                  <a:lnTo>
                    <a:pt x="1575" y="432"/>
                  </a:lnTo>
                  <a:cubicBezTo>
                    <a:pt x="1852" y="432"/>
                    <a:pt x="1852" y="0"/>
                    <a:pt x="157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93" name="Google Shape;12593;p23"/>
            <p:cNvSpPr/>
            <p:nvPr/>
          </p:nvSpPr>
          <p:spPr>
            <a:xfrm>
              <a:off x="1853025" y="2763300"/>
              <a:ext cx="46325" cy="10100"/>
            </a:xfrm>
            <a:custGeom>
              <a:avLst/>
              <a:gdLst/>
              <a:ahLst/>
              <a:cxnLst/>
              <a:rect l="l" t="t" r="r" b="b"/>
              <a:pathLst>
                <a:path w="1853" h="404" extrusionOk="0">
                  <a:moveTo>
                    <a:pt x="1602" y="1"/>
                  </a:moveTo>
                  <a:cubicBezTo>
                    <a:pt x="1594" y="1"/>
                    <a:pt x="1584" y="1"/>
                    <a:pt x="1575" y="2"/>
                  </a:cubicBezTo>
                  <a:lnTo>
                    <a:pt x="279" y="2"/>
                  </a:lnTo>
                  <a:cubicBezTo>
                    <a:pt x="1" y="2"/>
                    <a:pt x="1" y="403"/>
                    <a:pt x="279" y="403"/>
                  </a:cubicBezTo>
                  <a:lnTo>
                    <a:pt x="1575" y="403"/>
                  </a:lnTo>
                  <a:cubicBezTo>
                    <a:pt x="1843" y="403"/>
                    <a:pt x="1852" y="1"/>
                    <a:pt x="1602"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94" name="Google Shape;12594;p23"/>
            <p:cNvSpPr/>
            <p:nvPr/>
          </p:nvSpPr>
          <p:spPr>
            <a:xfrm>
              <a:off x="1924025" y="2466500"/>
              <a:ext cx="87200" cy="356475"/>
            </a:xfrm>
            <a:custGeom>
              <a:avLst/>
              <a:gdLst/>
              <a:ahLst/>
              <a:cxnLst/>
              <a:rect l="l" t="t" r="r" b="b"/>
              <a:pathLst>
                <a:path w="3488" h="14259" extrusionOk="0">
                  <a:moveTo>
                    <a:pt x="1744" y="347"/>
                  </a:moveTo>
                  <a:cubicBezTo>
                    <a:pt x="1906" y="347"/>
                    <a:pt x="2068" y="455"/>
                    <a:pt x="2068" y="671"/>
                  </a:cubicBezTo>
                  <a:lnTo>
                    <a:pt x="2068" y="5702"/>
                  </a:lnTo>
                  <a:lnTo>
                    <a:pt x="1420" y="5702"/>
                  </a:lnTo>
                  <a:lnTo>
                    <a:pt x="1420" y="671"/>
                  </a:lnTo>
                  <a:cubicBezTo>
                    <a:pt x="1420" y="455"/>
                    <a:pt x="1582" y="347"/>
                    <a:pt x="1744" y="347"/>
                  </a:cubicBezTo>
                  <a:close/>
                  <a:moveTo>
                    <a:pt x="2068" y="9714"/>
                  </a:moveTo>
                  <a:lnTo>
                    <a:pt x="2068" y="13633"/>
                  </a:lnTo>
                  <a:cubicBezTo>
                    <a:pt x="2068" y="13849"/>
                    <a:pt x="1906" y="13957"/>
                    <a:pt x="1744" y="13957"/>
                  </a:cubicBezTo>
                  <a:cubicBezTo>
                    <a:pt x="1582" y="13957"/>
                    <a:pt x="1420" y="13849"/>
                    <a:pt x="1420" y="13633"/>
                  </a:cubicBezTo>
                  <a:lnTo>
                    <a:pt x="1420" y="9714"/>
                  </a:lnTo>
                  <a:close/>
                  <a:moveTo>
                    <a:pt x="1744" y="0"/>
                  </a:moveTo>
                  <a:cubicBezTo>
                    <a:pt x="1319" y="0"/>
                    <a:pt x="895" y="224"/>
                    <a:pt x="988" y="671"/>
                  </a:cubicBezTo>
                  <a:lnTo>
                    <a:pt x="988" y="5702"/>
                  </a:lnTo>
                  <a:lnTo>
                    <a:pt x="864" y="5702"/>
                  </a:lnTo>
                  <a:cubicBezTo>
                    <a:pt x="370" y="5702"/>
                    <a:pt x="0" y="6072"/>
                    <a:pt x="0" y="6566"/>
                  </a:cubicBezTo>
                  <a:lnTo>
                    <a:pt x="0" y="8850"/>
                  </a:lnTo>
                  <a:cubicBezTo>
                    <a:pt x="0" y="9344"/>
                    <a:pt x="370" y="9745"/>
                    <a:pt x="864" y="9745"/>
                  </a:cubicBezTo>
                  <a:lnTo>
                    <a:pt x="988" y="9745"/>
                  </a:lnTo>
                  <a:lnTo>
                    <a:pt x="988" y="13633"/>
                  </a:lnTo>
                  <a:cubicBezTo>
                    <a:pt x="1065" y="14050"/>
                    <a:pt x="1404" y="14258"/>
                    <a:pt x="1744" y="14258"/>
                  </a:cubicBezTo>
                  <a:cubicBezTo>
                    <a:pt x="2083" y="14258"/>
                    <a:pt x="2423" y="14050"/>
                    <a:pt x="2500" y="13633"/>
                  </a:cubicBezTo>
                  <a:lnTo>
                    <a:pt x="2500" y="9714"/>
                  </a:lnTo>
                  <a:lnTo>
                    <a:pt x="2623" y="9714"/>
                  </a:lnTo>
                  <a:cubicBezTo>
                    <a:pt x="3117" y="9714"/>
                    <a:pt x="3487" y="9313"/>
                    <a:pt x="3487" y="8819"/>
                  </a:cubicBezTo>
                  <a:lnTo>
                    <a:pt x="3487" y="8263"/>
                  </a:lnTo>
                  <a:cubicBezTo>
                    <a:pt x="3487" y="8124"/>
                    <a:pt x="3379" y="8055"/>
                    <a:pt x="3275" y="8055"/>
                  </a:cubicBezTo>
                  <a:cubicBezTo>
                    <a:pt x="3171" y="8055"/>
                    <a:pt x="3071" y="8124"/>
                    <a:pt x="3086" y="8263"/>
                  </a:cubicBezTo>
                  <a:lnTo>
                    <a:pt x="3086" y="8819"/>
                  </a:lnTo>
                  <a:cubicBezTo>
                    <a:pt x="3086" y="9066"/>
                    <a:pt x="2870" y="9282"/>
                    <a:pt x="2623" y="9282"/>
                  </a:cubicBezTo>
                  <a:lnTo>
                    <a:pt x="864" y="9282"/>
                  </a:lnTo>
                  <a:cubicBezTo>
                    <a:pt x="617" y="9282"/>
                    <a:pt x="401" y="9066"/>
                    <a:pt x="401" y="8819"/>
                  </a:cubicBezTo>
                  <a:lnTo>
                    <a:pt x="401" y="6535"/>
                  </a:lnTo>
                  <a:cubicBezTo>
                    <a:pt x="401" y="6288"/>
                    <a:pt x="617" y="6072"/>
                    <a:pt x="864" y="6072"/>
                  </a:cubicBezTo>
                  <a:lnTo>
                    <a:pt x="2623" y="6072"/>
                  </a:lnTo>
                  <a:cubicBezTo>
                    <a:pt x="2870" y="6072"/>
                    <a:pt x="3086" y="6288"/>
                    <a:pt x="3086" y="6535"/>
                  </a:cubicBezTo>
                  <a:lnTo>
                    <a:pt x="3086" y="7091"/>
                  </a:lnTo>
                  <a:cubicBezTo>
                    <a:pt x="3086" y="7229"/>
                    <a:pt x="3187" y="7299"/>
                    <a:pt x="3287" y="7299"/>
                  </a:cubicBezTo>
                  <a:cubicBezTo>
                    <a:pt x="3387" y="7299"/>
                    <a:pt x="3487" y="7229"/>
                    <a:pt x="3487" y="7091"/>
                  </a:cubicBezTo>
                  <a:lnTo>
                    <a:pt x="3487" y="6535"/>
                  </a:lnTo>
                  <a:cubicBezTo>
                    <a:pt x="3487" y="6041"/>
                    <a:pt x="3086" y="5671"/>
                    <a:pt x="2623" y="5671"/>
                  </a:cubicBezTo>
                  <a:lnTo>
                    <a:pt x="2500" y="5671"/>
                  </a:lnTo>
                  <a:lnTo>
                    <a:pt x="2500" y="671"/>
                  </a:lnTo>
                  <a:cubicBezTo>
                    <a:pt x="2592" y="224"/>
                    <a:pt x="2168" y="0"/>
                    <a:pt x="174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95" name="Google Shape;12595;p23"/>
            <p:cNvSpPr/>
            <p:nvPr/>
          </p:nvSpPr>
          <p:spPr>
            <a:xfrm>
              <a:off x="1944850" y="2639125"/>
              <a:ext cx="45550" cy="10825"/>
            </a:xfrm>
            <a:custGeom>
              <a:avLst/>
              <a:gdLst/>
              <a:ahLst/>
              <a:cxnLst/>
              <a:rect l="l" t="t" r="r" b="b"/>
              <a:pathLst>
                <a:path w="1822" h="433" extrusionOk="0">
                  <a:moveTo>
                    <a:pt x="278" y="0"/>
                  </a:moveTo>
                  <a:cubicBezTo>
                    <a:pt x="0" y="0"/>
                    <a:pt x="0" y="433"/>
                    <a:pt x="278" y="433"/>
                  </a:cubicBezTo>
                  <a:lnTo>
                    <a:pt x="1543" y="433"/>
                  </a:lnTo>
                  <a:cubicBezTo>
                    <a:pt x="1821" y="433"/>
                    <a:pt x="1821" y="0"/>
                    <a:pt x="154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96" name="Google Shape;12596;p23"/>
            <p:cNvSpPr/>
            <p:nvPr/>
          </p:nvSpPr>
          <p:spPr>
            <a:xfrm>
              <a:off x="1944850" y="2666900"/>
              <a:ext cx="45550" cy="10825"/>
            </a:xfrm>
            <a:custGeom>
              <a:avLst/>
              <a:gdLst/>
              <a:ahLst/>
              <a:cxnLst/>
              <a:rect l="l" t="t" r="r" b="b"/>
              <a:pathLst>
                <a:path w="1822" h="433" extrusionOk="0">
                  <a:moveTo>
                    <a:pt x="278" y="0"/>
                  </a:moveTo>
                  <a:cubicBezTo>
                    <a:pt x="0" y="0"/>
                    <a:pt x="0" y="433"/>
                    <a:pt x="278" y="433"/>
                  </a:cubicBezTo>
                  <a:lnTo>
                    <a:pt x="1543" y="433"/>
                  </a:lnTo>
                  <a:cubicBezTo>
                    <a:pt x="1821" y="433"/>
                    <a:pt x="1821" y="0"/>
                    <a:pt x="154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97" name="Google Shape;12597;p23"/>
            <p:cNvSpPr/>
            <p:nvPr/>
          </p:nvSpPr>
          <p:spPr>
            <a:xfrm>
              <a:off x="2015050" y="2466500"/>
              <a:ext cx="88000" cy="357625"/>
            </a:xfrm>
            <a:custGeom>
              <a:avLst/>
              <a:gdLst/>
              <a:ahLst/>
              <a:cxnLst/>
              <a:rect l="l" t="t" r="r" b="b"/>
              <a:pathLst>
                <a:path w="3520" h="14305" extrusionOk="0">
                  <a:moveTo>
                    <a:pt x="1775" y="347"/>
                  </a:moveTo>
                  <a:cubicBezTo>
                    <a:pt x="1937" y="347"/>
                    <a:pt x="2099" y="455"/>
                    <a:pt x="2099" y="671"/>
                  </a:cubicBezTo>
                  <a:lnTo>
                    <a:pt x="2099" y="764"/>
                  </a:lnTo>
                  <a:lnTo>
                    <a:pt x="1451" y="764"/>
                  </a:lnTo>
                  <a:lnTo>
                    <a:pt x="1451" y="671"/>
                  </a:lnTo>
                  <a:cubicBezTo>
                    <a:pt x="1451" y="455"/>
                    <a:pt x="1613" y="347"/>
                    <a:pt x="1775" y="347"/>
                  </a:cubicBezTo>
                  <a:close/>
                  <a:moveTo>
                    <a:pt x="2655" y="1165"/>
                  </a:moveTo>
                  <a:cubicBezTo>
                    <a:pt x="2902" y="1165"/>
                    <a:pt x="3087" y="1381"/>
                    <a:pt x="3087" y="1628"/>
                  </a:cubicBezTo>
                  <a:lnTo>
                    <a:pt x="3087" y="3912"/>
                  </a:lnTo>
                  <a:cubicBezTo>
                    <a:pt x="3087" y="4159"/>
                    <a:pt x="2902" y="4375"/>
                    <a:pt x="2655" y="4375"/>
                  </a:cubicBezTo>
                  <a:lnTo>
                    <a:pt x="896" y="4375"/>
                  </a:lnTo>
                  <a:cubicBezTo>
                    <a:pt x="649" y="4375"/>
                    <a:pt x="433" y="4159"/>
                    <a:pt x="433" y="3912"/>
                  </a:cubicBezTo>
                  <a:lnTo>
                    <a:pt x="433" y="1628"/>
                  </a:lnTo>
                  <a:cubicBezTo>
                    <a:pt x="433" y="1381"/>
                    <a:pt x="649" y="1165"/>
                    <a:pt x="896" y="1165"/>
                  </a:cubicBezTo>
                  <a:close/>
                  <a:moveTo>
                    <a:pt x="1764" y="0"/>
                  </a:moveTo>
                  <a:cubicBezTo>
                    <a:pt x="1343" y="0"/>
                    <a:pt x="927" y="224"/>
                    <a:pt x="1019" y="671"/>
                  </a:cubicBezTo>
                  <a:lnTo>
                    <a:pt x="1019" y="764"/>
                  </a:lnTo>
                  <a:lnTo>
                    <a:pt x="896" y="764"/>
                  </a:lnTo>
                  <a:cubicBezTo>
                    <a:pt x="402" y="764"/>
                    <a:pt x="1" y="1134"/>
                    <a:pt x="1" y="1628"/>
                  </a:cubicBezTo>
                  <a:lnTo>
                    <a:pt x="1" y="3912"/>
                  </a:lnTo>
                  <a:cubicBezTo>
                    <a:pt x="1" y="4406"/>
                    <a:pt x="402" y="4807"/>
                    <a:pt x="896" y="4807"/>
                  </a:cubicBezTo>
                  <a:lnTo>
                    <a:pt x="1019" y="4807"/>
                  </a:lnTo>
                  <a:lnTo>
                    <a:pt x="1019" y="13633"/>
                  </a:lnTo>
                  <a:cubicBezTo>
                    <a:pt x="927" y="14081"/>
                    <a:pt x="1343" y="14305"/>
                    <a:pt x="1764" y="14305"/>
                  </a:cubicBezTo>
                  <a:cubicBezTo>
                    <a:pt x="2184" y="14305"/>
                    <a:pt x="2609" y="14081"/>
                    <a:pt x="2531" y="13633"/>
                  </a:cubicBezTo>
                  <a:lnTo>
                    <a:pt x="2531" y="12677"/>
                  </a:lnTo>
                  <a:cubicBezTo>
                    <a:pt x="2516" y="12522"/>
                    <a:pt x="2408" y="12445"/>
                    <a:pt x="2304" y="12445"/>
                  </a:cubicBezTo>
                  <a:cubicBezTo>
                    <a:pt x="2200" y="12445"/>
                    <a:pt x="2099" y="12522"/>
                    <a:pt x="2099" y="12677"/>
                  </a:cubicBezTo>
                  <a:lnTo>
                    <a:pt x="2099" y="13633"/>
                  </a:lnTo>
                  <a:cubicBezTo>
                    <a:pt x="2099" y="13849"/>
                    <a:pt x="1930" y="13957"/>
                    <a:pt x="1760" y="13957"/>
                  </a:cubicBezTo>
                  <a:cubicBezTo>
                    <a:pt x="1590" y="13957"/>
                    <a:pt x="1420" y="13849"/>
                    <a:pt x="1420" y="13633"/>
                  </a:cubicBezTo>
                  <a:lnTo>
                    <a:pt x="1420" y="4776"/>
                  </a:lnTo>
                  <a:lnTo>
                    <a:pt x="2099" y="4776"/>
                  </a:lnTo>
                  <a:lnTo>
                    <a:pt x="2099" y="11504"/>
                  </a:lnTo>
                  <a:cubicBezTo>
                    <a:pt x="2099" y="11643"/>
                    <a:pt x="2207" y="11712"/>
                    <a:pt x="2315" y="11712"/>
                  </a:cubicBezTo>
                  <a:cubicBezTo>
                    <a:pt x="2423" y="11712"/>
                    <a:pt x="2531" y="11643"/>
                    <a:pt x="2531" y="11504"/>
                  </a:cubicBezTo>
                  <a:lnTo>
                    <a:pt x="2531" y="4776"/>
                  </a:lnTo>
                  <a:lnTo>
                    <a:pt x="2624" y="4776"/>
                  </a:lnTo>
                  <a:cubicBezTo>
                    <a:pt x="3118" y="4776"/>
                    <a:pt x="3519" y="4375"/>
                    <a:pt x="3519" y="3912"/>
                  </a:cubicBezTo>
                  <a:lnTo>
                    <a:pt x="3519" y="1628"/>
                  </a:lnTo>
                  <a:cubicBezTo>
                    <a:pt x="3519" y="1134"/>
                    <a:pt x="3118" y="733"/>
                    <a:pt x="2624" y="733"/>
                  </a:cubicBezTo>
                  <a:lnTo>
                    <a:pt x="2531" y="733"/>
                  </a:lnTo>
                  <a:lnTo>
                    <a:pt x="2531" y="671"/>
                  </a:lnTo>
                  <a:cubicBezTo>
                    <a:pt x="2609" y="224"/>
                    <a:pt x="2184" y="0"/>
                    <a:pt x="176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98" name="Google Shape;12598;p23"/>
            <p:cNvSpPr/>
            <p:nvPr/>
          </p:nvSpPr>
          <p:spPr>
            <a:xfrm>
              <a:off x="2035900" y="2516450"/>
              <a:ext cx="46300" cy="10825"/>
            </a:xfrm>
            <a:custGeom>
              <a:avLst/>
              <a:gdLst/>
              <a:ahLst/>
              <a:cxnLst/>
              <a:rect l="l" t="t" r="r" b="b"/>
              <a:pathLst>
                <a:path w="1852" h="433" extrusionOk="0">
                  <a:moveTo>
                    <a:pt x="278" y="0"/>
                  </a:moveTo>
                  <a:cubicBezTo>
                    <a:pt x="0" y="0"/>
                    <a:pt x="0" y="432"/>
                    <a:pt x="278" y="432"/>
                  </a:cubicBezTo>
                  <a:lnTo>
                    <a:pt x="1574" y="432"/>
                  </a:lnTo>
                  <a:cubicBezTo>
                    <a:pt x="1852" y="432"/>
                    <a:pt x="1852" y="0"/>
                    <a:pt x="157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599" name="Google Shape;12599;p23"/>
            <p:cNvSpPr/>
            <p:nvPr/>
          </p:nvSpPr>
          <p:spPr>
            <a:xfrm>
              <a:off x="2035900" y="2544225"/>
              <a:ext cx="46300" cy="10100"/>
            </a:xfrm>
            <a:custGeom>
              <a:avLst/>
              <a:gdLst/>
              <a:ahLst/>
              <a:cxnLst/>
              <a:rect l="l" t="t" r="r" b="b"/>
              <a:pathLst>
                <a:path w="1852" h="404" extrusionOk="0">
                  <a:moveTo>
                    <a:pt x="278" y="0"/>
                  </a:moveTo>
                  <a:cubicBezTo>
                    <a:pt x="10" y="0"/>
                    <a:pt x="0" y="403"/>
                    <a:pt x="250" y="403"/>
                  </a:cubicBezTo>
                  <a:cubicBezTo>
                    <a:pt x="259" y="403"/>
                    <a:pt x="268" y="403"/>
                    <a:pt x="278" y="402"/>
                  </a:cubicBezTo>
                  <a:lnTo>
                    <a:pt x="1574" y="402"/>
                  </a:lnTo>
                  <a:cubicBezTo>
                    <a:pt x="1852" y="402"/>
                    <a:pt x="1852" y="0"/>
                    <a:pt x="157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600" name="Google Shape;12600;p23"/>
          <p:cNvGrpSpPr/>
          <p:nvPr/>
        </p:nvGrpSpPr>
        <p:grpSpPr>
          <a:xfrm>
            <a:off x="4301075" y="4563455"/>
            <a:ext cx="485600" cy="482867"/>
            <a:chOff x="7731450" y="1904575"/>
            <a:chExt cx="364200" cy="362150"/>
          </a:xfrm>
        </p:grpSpPr>
        <p:sp>
          <p:nvSpPr>
            <p:cNvPr id="12601" name="Google Shape;12601;p23"/>
            <p:cNvSpPr/>
            <p:nvPr/>
          </p:nvSpPr>
          <p:spPr>
            <a:xfrm>
              <a:off x="7776975" y="2157675"/>
              <a:ext cx="75625" cy="71650"/>
            </a:xfrm>
            <a:custGeom>
              <a:avLst/>
              <a:gdLst/>
              <a:ahLst/>
              <a:cxnLst/>
              <a:rect l="l" t="t" r="r" b="b"/>
              <a:pathLst>
                <a:path w="3025" h="2866" extrusionOk="0">
                  <a:moveTo>
                    <a:pt x="1728" y="1235"/>
                  </a:moveTo>
                  <a:lnTo>
                    <a:pt x="1667" y="1605"/>
                  </a:lnTo>
                  <a:lnTo>
                    <a:pt x="1266" y="1605"/>
                  </a:lnTo>
                  <a:lnTo>
                    <a:pt x="1327" y="1235"/>
                  </a:lnTo>
                  <a:close/>
                  <a:moveTo>
                    <a:pt x="1276" y="0"/>
                  </a:moveTo>
                  <a:cubicBezTo>
                    <a:pt x="1189" y="0"/>
                    <a:pt x="1107" y="49"/>
                    <a:pt x="1080" y="155"/>
                  </a:cubicBezTo>
                  <a:lnTo>
                    <a:pt x="988" y="803"/>
                  </a:lnTo>
                  <a:lnTo>
                    <a:pt x="278" y="803"/>
                  </a:lnTo>
                  <a:cubicBezTo>
                    <a:pt x="0" y="803"/>
                    <a:pt x="0" y="1235"/>
                    <a:pt x="278" y="1235"/>
                  </a:cubicBezTo>
                  <a:lnTo>
                    <a:pt x="926" y="1235"/>
                  </a:lnTo>
                  <a:lnTo>
                    <a:pt x="833" y="1605"/>
                  </a:lnTo>
                  <a:lnTo>
                    <a:pt x="278" y="1605"/>
                  </a:lnTo>
                  <a:cubicBezTo>
                    <a:pt x="0" y="1605"/>
                    <a:pt x="0" y="2038"/>
                    <a:pt x="278" y="2038"/>
                  </a:cubicBezTo>
                  <a:lnTo>
                    <a:pt x="772" y="2038"/>
                  </a:lnTo>
                  <a:lnTo>
                    <a:pt x="679" y="2624"/>
                  </a:lnTo>
                  <a:cubicBezTo>
                    <a:pt x="662" y="2778"/>
                    <a:pt x="778" y="2866"/>
                    <a:pt x="895" y="2866"/>
                  </a:cubicBezTo>
                  <a:cubicBezTo>
                    <a:pt x="989" y="2866"/>
                    <a:pt x="1084" y="2809"/>
                    <a:pt x="1111" y="2686"/>
                  </a:cubicBezTo>
                  <a:lnTo>
                    <a:pt x="1204" y="2038"/>
                  </a:lnTo>
                  <a:lnTo>
                    <a:pt x="1605" y="2038"/>
                  </a:lnTo>
                  <a:lnTo>
                    <a:pt x="1512" y="2624"/>
                  </a:lnTo>
                  <a:cubicBezTo>
                    <a:pt x="1495" y="2763"/>
                    <a:pt x="1604" y="2843"/>
                    <a:pt x="1714" y="2843"/>
                  </a:cubicBezTo>
                  <a:cubicBezTo>
                    <a:pt x="1800" y="2843"/>
                    <a:pt x="1887" y="2794"/>
                    <a:pt x="1914" y="2686"/>
                  </a:cubicBezTo>
                  <a:lnTo>
                    <a:pt x="2037" y="2038"/>
                  </a:lnTo>
                  <a:lnTo>
                    <a:pt x="2747" y="2038"/>
                  </a:lnTo>
                  <a:cubicBezTo>
                    <a:pt x="3025" y="2038"/>
                    <a:pt x="3025" y="1605"/>
                    <a:pt x="2747" y="1605"/>
                  </a:cubicBezTo>
                  <a:lnTo>
                    <a:pt x="2099" y="1605"/>
                  </a:lnTo>
                  <a:lnTo>
                    <a:pt x="2161" y="1235"/>
                  </a:lnTo>
                  <a:lnTo>
                    <a:pt x="2747" y="1235"/>
                  </a:lnTo>
                  <a:cubicBezTo>
                    <a:pt x="3025" y="1235"/>
                    <a:pt x="3025" y="803"/>
                    <a:pt x="2747" y="803"/>
                  </a:cubicBezTo>
                  <a:lnTo>
                    <a:pt x="2222" y="803"/>
                  </a:lnTo>
                  <a:lnTo>
                    <a:pt x="2315" y="248"/>
                  </a:lnTo>
                  <a:cubicBezTo>
                    <a:pt x="2332" y="89"/>
                    <a:pt x="2219" y="0"/>
                    <a:pt x="2106" y="0"/>
                  </a:cubicBezTo>
                  <a:cubicBezTo>
                    <a:pt x="2023" y="0"/>
                    <a:pt x="1940" y="49"/>
                    <a:pt x="1914" y="155"/>
                  </a:cubicBezTo>
                  <a:lnTo>
                    <a:pt x="1790" y="803"/>
                  </a:lnTo>
                  <a:lnTo>
                    <a:pt x="1420" y="803"/>
                  </a:lnTo>
                  <a:lnTo>
                    <a:pt x="1512" y="248"/>
                  </a:lnTo>
                  <a:cubicBezTo>
                    <a:pt x="1512" y="89"/>
                    <a:pt x="1391" y="0"/>
                    <a:pt x="127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02" name="Google Shape;12602;p23"/>
            <p:cNvSpPr/>
            <p:nvPr/>
          </p:nvSpPr>
          <p:spPr>
            <a:xfrm>
              <a:off x="7731450" y="1933150"/>
              <a:ext cx="118075" cy="114225"/>
            </a:xfrm>
            <a:custGeom>
              <a:avLst/>
              <a:gdLst/>
              <a:ahLst/>
              <a:cxnLst/>
              <a:rect l="l" t="t" r="r" b="b"/>
              <a:pathLst>
                <a:path w="4723" h="4569" extrusionOk="0">
                  <a:moveTo>
                    <a:pt x="2253" y="433"/>
                  </a:moveTo>
                  <a:cubicBezTo>
                    <a:pt x="3889" y="433"/>
                    <a:pt x="4722" y="2408"/>
                    <a:pt x="3580" y="3581"/>
                  </a:cubicBezTo>
                  <a:cubicBezTo>
                    <a:pt x="3241" y="3951"/>
                    <a:pt x="2747" y="4136"/>
                    <a:pt x="2253" y="4136"/>
                  </a:cubicBezTo>
                  <a:cubicBezTo>
                    <a:pt x="1235" y="4136"/>
                    <a:pt x="402" y="3303"/>
                    <a:pt x="402" y="2285"/>
                  </a:cubicBezTo>
                  <a:cubicBezTo>
                    <a:pt x="402" y="1791"/>
                    <a:pt x="587" y="1328"/>
                    <a:pt x="957" y="988"/>
                  </a:cubicBezTo>
                  <a:cubicBezTo>
                    <a:pt x="1297" y="649"/>
                    <a:pt x="1759" y="433"/>
                    <a:pt x="2253" y="433"/>
                  </a:cubicBezTo>
                  <a:close/>
                  <a:moveTo>
                    <a:pt x="2253" y="1"/>
                  </a:moveTo>
                  <a:cubicBezTo>
                    <a:pt x="1019" y="1"/>
                    <a:pt x="0" y="1019"/>
                    <a:pt x="0" y="2285"/>
                  </a:cubicBezTo>
                  <a:cubicBezTo>
                    <a:pt x="0" y="3550"/>
                    <a:pt x="1019" y="4568"/>
                    <a:pt x="2253" y="4568"/>
                  </a:cubicBezTo>
                  <a:cubicBezTo>
                    <a:pt x="3519" y="4568"/>
                    <a:pt x="4537" y="3550"/>
                    <a:pt x="4537" y="2285"/>
                  </a:cubicBezTo>
                  <a:cubicBezTo>
                    <a:pt x="4537" y="1019"/>
                    <a:pt x="3519" y="1"/>
                    <a:pt x="225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03" name="Google Shape;12603;p23"/>
            <p:cNvSpPr/>
            <p:nvPr/>
          </p:nvSpPr>
          <p:spPr>
            <a:xfrm>
              <a:off x="7756900" y="1967875"/>
              <a:ext cx="61750" cy="52500"/>
            </a:xfrm>
            <a:custGeom>
              <a:avLst/>
              <a:gdLst/>
              <a:ahLst/>
              <a:cxnLst/>
              <a:rect l="l" t="t" r="r" b="b"/>
              <a:pathLst>
                <a:path w="2470" h="2100" extrusionOk="0">
                  <a:moveTo>
                    <a:pt x="1694" y="394"/>
                  </a:moveTo>
                  <a:cubicBezTo>
                    <a:pt x="1717" y="394"/>
                    <a:pt x="1739" y="397"/>
                    <a:pt x="1760" y="402"/>
                  </a:cubicBezTo>
                  <a:cubicBezTo>
                    <a:pt x="1945" y="433"/>
                    <a:pt x="2069" y="618"/>
                    <a:pt x="2038" y="772"/>
                  </a:cubicBezTo>
                  <a:cubicBezTo>
                    <a:pt x="2038" y="1112"/>
                    <a:pt x="1852" y="1328"/>
                    <a:pt x="1266" y="1667"/>
                  </a:cubicBezTo>
                  <a:cubicBezTo>
                    <a:pt x="680" y="1328"/>
                    <a:pt x="464" y="1112"/>
                    <a:pt x="464" y="803"/>
                  </a:cubicBezTo>
                  <a:cubicBezTo>
                    <a:pt x="464" y="618"/>
                    <a:pt x="556" y="464"/>
                    <a:pt x="741" y="402"/>
                  </a:cubicBezTo>
                  <a:lnTo>
                    <a:pt x="711" y="402"/>
                  </a:lnTo>
                  <a:cubicBezTo>
                    <a:pt x="732" y="397"/>
                    <a:pt x="754" y="394"/>
                    <a:pt x="776" y="394"/>
                  </a:cubicBezTo>
                  <a:cubicBezTo>
                    <a:pt x="884" y="394"/>
                    <a:pt x="999" y="454"/>
                    <a:pt x="1050" y="556"/>
                  </a:cubicBezTo>
                  <a:cubicBezTo>
                    <a:pt x="1096" y="633"/>
                    <a:pt x="1174" y="672"/>
                    <a:pt x="1251" y="672"/>
                  </a:cubicBezTo>
                  <a:cubicBezTo>
                    <a:pt x="1328" y="672"/>
                    <a:pt x="1405" y="633"/>
                    <a:pt x="1451" y="556"/>
                  </a:cubicBezTo>
                  <a:cubicBezTo>
                    <a:pt x="1477" y="454"/>
                    <a:pt x="1587" y="394"/>
                    <a:pt x="1694" y="394"/>
                  </a:cubicBezTo>
                  <a:close/>
                  <a:moveTo>
                    <a:pt x="587" y="1"/>
                  </a:moveTo>
                  <a:cubicBezTo>
                    <a:pt x="248" y="93"/>
                    <a:pt x="1" y="433"/>
                    <a:pt x="1" y="803"/>
                  </a:cubicBezTo>
                  <a:cubicBezTo>
                    <a:pt x="1" y="1081"/>
                    <a:pt x="124" y="1328"/>
                    <a:pt x="340" y="1544"/>
                  </a:cubicBezTo>
                  <a:cubicBezTo>
                    <a:pt x="556" y="1760"/>
                    <a:pt x="834" y="1945"/>
                    <a:pt x="1143" y="2099"/>
                  </a:cubicBezTo>
                  <a:lnTo>
                    <a:pt x="1143" y="2068"/>
                  </a:lnTo>
                  <a:cubicBezTo>
                    <a:pt x="1174" y="2084"/>
                    <a:pt x="1212" y="2092"/>
                    <a:pt x="1251" y="2092"/>
                  </a:cubicBezTo>
                  <a:cubicBezTo>
                    <a:pt x="1289" y="2092"/>
                    <a:pt x="1328" y="2084"/>
                    <a:pt x="1359" y="2068"/>
                  </a:cubicBezTo>
                  <a:cubicBezTo>
                    <a:pt x="2038" y="1729"/>
                    <a:pt x="2470" y="1359"/>
                    <a:pt x="2470" y="772"/>
                  </a:cubicBezTo>
                  <a:cubicBezTo>
                    <a:pt x="2470" y="402"/>
                    <a:pt x="2192" y="62"/>
                    <a:pt x="1852" y="1"/>
                  </a:cubicBezTo>
                  <a:cubicBezTo>
                    <a:pt x="1652" y="93"/>
                    <a:pt x="1436" y="140"/>
                    <a:pt x="1220" y="140"/>
                  </a:cubicBezTo>
                  <a:cubicBezTo>
                    <a:pt x="1004" y="140"/>
                    <a:pt x="788" y="93"/>
                    <a:pt x="58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04" name="Google Shape;12604;p23"/>
            <p:cNvSpPr/>
            <p:nvPr/>
          </p:nvSpPr>
          <p:spPr>
            <a:xfrm>
              <a:off x="7954425" y="2178500"/>
              <a:ext cx="102650" cy="88225"/>
            </a:xfrm>
            <a:custGeom>
              <a:avLst/>
              <a:gdLst/>
              <a:ahLst/>
              <a:cxnLst/>
              <a:rect l="l" t="t" r="r" b="b"/>
              <a:pathLst>
                <a:path w="4106" h="3529" extrusionOk="0">
                  <a:moveTo>
                    <a:pt x="2333" y="421"/>
                  </a:moveTo>
                  <a:cubicBezTo>
                    <a:pt x="3028" y="421"/>
                    <a:pt x="3704" y="969"/>
                    <a:pt x="3704" y="1791"/>
                  </a:cubicBezTo>
                  <a:cubicBezTo>
                    <a:pt x="3673" y="2501"/>
                    <a:pt x="3087" y="3118"/>
                    <a:pt x="2346" y="3118"/>
                  </a:cubicBezTo>
                  <a:lnTo>
                    <a:pt x="2346" y="3087"/>
                  </a:lnTo>
                  <a:cubicBezTo>
                    <a:pt x="1173" y="3087"/>
                    <a:pt x="556" y="1637"/>
                    <a:pt x="1420" y="803"/>
                  </a:cubicBezTo>
                  <a:cubicBezTo>
                    <a:pt x="1684" y="539"/>
                    <a:pt x="2011" y="421"/>
                    <a:pt x="2333" y="421"/>
                  </a:cubicBezTo>
                  <a:close/>
                  <a:moveTo>
                    <a:pt x="2346" y="1"/>
                  </a:moveTo>
                  <a:cubicBezTo>
                    <a:pt x="772" y="1"/>
                    <a:pt x="0" y="1914"/>
                    <a:pt x="1111" y="3025"/>
                  </a:cubicBezTo>
                  <a:cubicBezTo>
                    <a:pt x="1469" y="3373"/>
                    <a:pt x="1907" y="3529"/>
                    <a:pt x="2336" y="3529"/>
                  </a:cubicBezTo>
                  <a:cubicBezTo>
                    <a:pt x="3239" y="3529"/>
                    <a:pt x="4105" y="2837"/>
                    <a:pt x="4105" y="1791"/>
                  </a:cubicBezTo>
                  <a:cubicBezTo>
                    <a:pt x="4105" y="822"/>
                    <a:pt x="3362" y="31"/>
                    <a:pt x="2401" y="31"/>
                  </a:cubicBezTo>
                  <a:cubicBezTo>
                    <a:pt x="2383" y="31"/>
                    <a:pt x="2364" y="31"/>
                    <a:pt x="2346" y="32"/>
                  </a:cubicBezTo>
                  <a:lnTo>
                    <a:pt x="2346" y="1"/>
                  </a:ln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05" name="Google Shape;12605;p23"/>
            <p:cNvSpPr/>
            <p:nvPr/>
          </p:nvSpPr>
          <p:spPr>
            <a:xfrm>
              <a:off x="7989925" y="2201075"/>
              <a:ext cx="47075" cy="43625"/>
            </a:xfrm>
            <a:custGeom>
              <a:avLst/>
              <a:gdLst/>
              <a:ahLst/>
              <a:cxnLst/>
              <a:rect l="l" t="t" r="r" b="b"/>
              <a:pathLst>
                <a:path w="1883" h="1745" extrusionOk="0">
                  <a:moveTo>
                    <a:pt x="926" y="1"/>
                  </a:moveTo>
                  <a:cubicBezTo>
                    <a:pt x="818" y="1"/>
                    <a:pt x="710" y="70"/>
                    <a:pt x="710" y="209"/>
                  </a:cubicBezTo>
                  <a:lnTo>
                    <a:pt x="710" y="641"/>
                  </a:lnTo>
                  <a:lnTo>
                    <a:pt x="278" y="641"/>
                  </a:lnTo>
                  <a:cubicBezTo>
                    <a:pt x="0" y="641"/>
                    <a:pt x="0" y="1073"/>
                    <a:pt x="278" y="1073"/>
                  </a:cubicBezTo>
                  <a:lnTo>
                    <a:pt x="710" y="1073"/>
                  </a:lnTo>
                  <a:lnTo>
                    <a:pt x="710" y="1536"/>
                  </a:lnTo>
                  <a:cubicBezTo>
                    <a:pt x="710" y="1675"/>
                    <a:pt x="818" y="1744"/>
                    <a:pt x="926" y="1744"/>
                  </a:cubicBezTo>
                  <a:cubicBezTo>
                    <a:pt x="1034" y="1744"/>
                    <a:pt x="1142" y="1675"/>
                    <a:pt x="1142" y="1536"/>
                  </a:cubicBezTo>
                  <a:lnTo>
                    <a:pt x="1142" y="1073"/>
                  </a:lnTo>
                  <a:lnTo>
                    <a:pt x="1605" y="1073"/>
                  </a:lnTo>
                  <a:cubicBezTo>
                    <a:pt x="1883" y="1073"/>
                    <a:pt x="1883" y="641"/>
                    <a:pt x="1605" y="641"/>
                  </a:cubicBezTo>
                  <a:lnTo>
                    <a:pt x="1142" y="641"/>
                  </a:lnTo>
                  <a:lnTo>
                    <a:pt x="1142" y="209"/>
                  </a:lnTo>
                  <a:cubicBezTo>
                    <a:pt x="1142" y="70"/>
                    <a:pt x="1034" y="1"/>
                    <a:pt x="92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06" name="Google Shape;12606;p23"/>
            <p:cNvSpPr/>
            <p:nvPr/>
          </p:nvSpPr>
          <p:spPr>
            <a:xfrm>
              <a:off x="7739900" y="1904575"/>
              <a:ext cx="355750" cy="358650"/>
            </a:xfrm>
            <a:custGeom>
              <a:avLst/>
              <a:gdLst/>
              <a:ahLst/>
              <a:cxnLst/>
              <a:rect l="l" t="t" r="r" b="b"/>
              <a:pathLst>
                <a:path w="14230" h="14346" extrusionOk="0">
                  <a:moveTo>
                    <a:pt x="8489" y="5372"/>
                  </a:moveTo>
                  <a:cubicBezTo>
                    <a:pt x="8890" y="5804"/>
                    <a:pt x="9384" y="6113"/>
                    <a:pt x="9939" y="6298"/>
                  </a:cubicBezTo>
                  <a:lnTo>
                    <a:pt x="9939" y="9230"/>
                  </a:lnTo>
                  <a:cubicBezTo>
                    <a:pt x="9939" y="9600"/>
                    <a:pt x="9631" y="9878"/>
                    <a:pt x="9260" y="9878"/>
                  </a:cubicBezTo>
                  <a:lnTo>
                    <a:pt x="8705" y="9878"/>
                  </a:lnTo>
                  <a:cubicBezTo>
                    <a:pt x="8643" y="9878"/>
                    <a:pt x="8581" y="9909"/>
                    <a:pt x="8551" y="9940"/>
                  </a:cubicBezTo>
                  <a:lnTo>
                    <a:pt x="7563" y="10742"/>
                  </a:lnTo>
                  <a:lnTo>
                    <a:pt x="7563" y="10094"/>
                  </a:lnTo>
                  <a:cubicBezTo>
                    <a:pt x="7563" y="9970"/>
                    <a:pt x="7470" y="9878"/>
                    <a:pt x="7347" y="9878"/>
                  </a:cubicBezTo>
                  <a:lnTo>
                    <a:pt x="4724" y="9878"/>
                  </a:lnTo>
                  <a:cubicBezTo>
                    <a:pt x="4353" y="9878"/>
                    <a:pt x="4045" y="9600"/>
                    <a:pt x="4045" y="9230"/>
                  </a:cubicBezTo>
                  <a:lnTo>
                    <a:pt x="4045" y="6051"/>
                  </a:lnTo>
                  <a:cubicBezTo>
                    <a:pt x="4045" y="5681"/>
                    <a:pt x="4353" y="5372"/>
                    <a:pt x="4724" y="5372"/>
                  </a:cubicBezTo>
                  <a:close/>
                  <a:moveTo>
                    <a:pt x="11008" y="0"/>
                  </a:moveTo>
                  <a:cubicBezTo>
                    <a:pt x="10971" y="0"/>
                    <a:pt x="10933" y="1"/>
                    <a:pt x="10896" y="2"/>
                  </a:cubicBezTo>
                  <a:cubicBezTo>
                    <a:pt x="10587" y="2"/>
                    <a:pt x="10310" y="33"/>
                    <a:pt x="10032" y="125"/>
                  </a:cubicBezTo>
                  <a:cubicBezTo>
                    <a:pt x="9803" y="183"/>
                    <a:pt x="9866" y="533"/>
                    <a:pt x="10099" y="533"/>
                  </a:cubicBezTo>
                  <a:cubicBezTo>
                    <a:pt x="10117" y="533"/>
                    <a:pt x="10136" y="531"/>
                    <a:pt x="10155" y="527"/>
                  </a:cubicBezTo>
                  <a:cubicBezTo>
                    <a:pt x="10404" y="455"/>
                    <a:pt x="10655" y="421"/>
                    <a:pt x="10902" y="421"/>
                  </a:cubicBezTo>
                  <a:cubicBezTo>
                    <a:pt x="12034" y="421"/>
                    <a:pt x="13089" y="1140"/>
                    <a:pt x="13519" y="2255"/>
                  </a:cubicBezTo>
                  <a:cubicBezTo>
                    <a:pt x="14013" y="3613"/>
                    <a:pt x="13427" y="5125"/>
                    <a:pt x="12100" y="5742"/>
                  </a:cubicBezTo>
                  <a:cubicBezTo>
                    <a:pt x="11659" y="5956"/>
                    <a:pt x="11229" y="6051"/>
                    <a:pt x="10824" y="6051"/>
                  </a:cubicBezTo>
                  <a:cubicBezTo>
                    <a:pt x="8416" y="6051"/>
                    <a:pt x="6879" y="2702"/>
                    <a:pt x="9230" y="959"/>
                  </a:cubicBezTo>
                  <a:cubicBezTo>
                    <a:pt x="9385" y="829"/>
                    <a:pt x="9258" y="591"/>
                    <a:pt x="9085" y="591"/>
                  </a:cubicBezTo>
                  <a:cubicBezTo>
                    <a:pt x="9052" y="591"/>
                    <a:pt x="9017" y="599"/>
                    <a:pt x="8983" y="619"/>
                  </a:cubicBezTo>
                  <a:cubicBezTo>
                    <a:pt x="8149" y="1236"/>
                    <a:pt x="7656" y="2193"/>
                    <a:pt x="7656" y="3212"/>
                  </a:cubicBezTo>
                  <a:cubicBezTo>
                    <a:pt x="7656" y="3829"/>
                    <a:pt x="7841" y="4446"/>
                    <a:pt x="8180" y="4940"/>
                  </a:cubicBezTo>
                  <a:lnTo>
                    <a:pt x="4724" y="4940"/>
                  </a:lnTo>
                  <a:cubicBezTo>
                    <a:pt x="4106" y="4940"/>
                    <a:pt x="3644" y="5434"/>
                    <a:pt x="3644" y="6051"/>
                  </a:cubicBezTo>
                  <a:lnTo>
                    <a:pt x="3644" y="8828"/>
                  </a:lnTo>
                  <a:cubicBezTo>
                    <a:pt x="3418" y="8774"/>
                    <a:pt x="3195" y="8748"/>
                    <a:pt x="2977" y="8748"/>
                  </a:cubicBezTo>
                  <a:cubicBezTo>
                    <a:pt x="1344" y="8748"/>
                    <a:pt x="0" y="10199"/>
                    <a:pt x="218" y="11915"/>
                  </a:cubicBezTo>
                  <a:cubicBezTo>
                    <a:pt x="404" y="13358"/>
                    <a:pt x="1644" y="14345"/>
                    <a:pt x="2984" y="14345"/>
                  </a:cubicBezTo>
                  <a:cubicBezTo>
                    <a:pt x="3421" y="14345"/>
                    <a:pt x="3867" y="14241"/>
                    <a:pt x="4292" y="14013"/>
                  </a:cubicBezTo>
                  <a:cubicBezTo>
                    <a:pt x="4504" y="13907"/>
                    <a:pt x="4397" y="13618"/>
                    <a:pt x="4205" y="13618"/>
                  </a:cubicBezTo>
                  <a:cubicBezTo>
                    <a:pt x="4174" y="13618"/>
                    <a:pt x="4141" y="13626"/>
                    <a:pt x="4106" y="13643"/>
                  </a:cubicBezTo>
                  <a:cubicBezTo>
                    <a:pt x="3745" y="13828"/>
                    <a:pt x="3364" y="13914"/>
                    <a:pt x="2992" y="13914"/>
                  </a:cubicBezTo>
                  <a:cubicBezTo>
                    <a:pt x="1937" y="13914"/>
                    <a:pt x="955" y="13218"/>
                    <a:pt x="681" y="12100"/>
                  </a:cubicBezTo>
                  <a:cubicBezTo>
                    <a:pt x="310" y="10618"/>
                    <a:pt x="1452" y="9168"/>
                    <a:pt x="2995" y="9168"/>
                  </a:cubicBezTo>
                  <a:cubicBezTo>
                    <a:pt x="3211" y="9168"/>
                    <a:pt x="3427" y="9199"/>
                    <a:pt x="3644" y="9261"/>
                  </a:cubicBezTo>
                  <a:cubicBezTo>
                    <a:pt x="3674" y="9847"/>
                    <a:pt x="4137" y="10310"/>
                    <a:pt x="4755" y="10310"/>
                  </a:cubicBezTo>
                  <a:lnTo>
                    <a:pt x="5032" y="10310"/>
                  </a:lnTo>
                  <a:cubicBezTo>
                    <a:pt x="5557" y="11174"/>
                    <a:pt x="5464" y="12316"/>
                    <a:pt x="4785" y="13087"/>
                  </a:cubicBezTo>
                  <a:cubicBezTo>
                    <a:pt x="4669" y="13250"/>
                    <a:pt x="4816" y="13430"/>
                    <a:pt x="4974" y="13430"/>
                  </a:cubicBezTo>
                  <a:cubicBezTo>
                    <a:pt x="5026" y="13430"/>
                    <a:pt x="5079" y="13411"/>
                    <a:pt x="5125" y="13365"/>
                  </a:cubicBezTo>
                  <a:cubicBezTo>
                    <a:pt x="5835" y="12501"/>
                    <a:pt x="5989" y="11297"/>
                    <a:pt x="5495" y="10310"/>
                  </a:cubicBezTo>
                  <a:lnTo>
                    <a:pt x="7131" y="10310"/>
                  </a:lnTo>
                  <a:lnTo>
                    <a:pt x="7131" y="11205"/>
                  </a:lnTo>
                  <a:cubicBezTo>
                    <a:pt x="7131" y="11317"/>
                    <a:pt x="7244" y="11396"/>
                    <a:pt x="7354" y="11396"/>
                  </a:cubicBezTo>
                  <a:cubicBezTo>
                    <a:pt x="7395" y="11396"/>
                    <a:pt x="7436" y="11385"/>
                    <a:pt x="7470" y="11359"/>
                  </a:cubicBezTo>
                  <a:lnTo>
                    <a:pt x="8767" y="10310"/>
                  </a:lnTo>
                  <a:lnTo>
                    <a:pt x="9260" y="10310"/>
                  </a:lnTo>
                  <a:cubicBezTo>
                    <a:pt x="9878" y="10310"/>
                    <a:pt x="10341" y="9816"/>
                    <a:pt x="10371" y="9199"/>
                  </a:cubicBezTo>
                  <a:lnTo>
                    <a:pt x="10371" y="6390"/>
                  </a:lnTo>
                  <a:cubicBezTo>
                    <a:pt x="10526" y="6421"/>
                    <a:pt x="10711" y="6421"/>
                    <a:pt x="10896" y="6421"/>
                  </a:cubicBezTo>
                  <a:cubicBezTo>
                    <a:pt x="10933" y="6423"/>
                    <a:pt x="10971" y="6423"/>
                    <a:pt x="11008" y="6423"/>
                  </a:cubicBezTo>
                  <a:cubicBezTo>
                    <a:pt x="12778" y="6423"/>
                    <a:pt x="14229" y="4995"/>
                    <a:pt x="14229" y="3212"/>
                  </a:cubicBezTo>
                  <a:cubicBezTo>
                    <a:pt x="14229" y="1428"/>
                    <a:pt x="12778" y="0"/>
                    <a:pt x="1100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07" name="Google Shape;12607;p23"/>
            <p:cNvSpPr/>
            <p:nvPr/>
          </p:nvSpPr>
          <p:spPr>
            <a:xfrm>
              <a:off x="7965225" y="1933425"/>
              <a:ext cx="94150" cy="93900"/>
            </a:xfrm>
            <a:custGeom>
              <a:avLst/>
              <a:gdLst/>
              <a:ahLst/>
              <a:cxnLst/>
              <a:rect l="l" t="t" r="r" b="b"/>
              <a:pathLst>
                <a:path w="3766" h="3756" extrusionOk="0">
                  <a:moveTo>
                    <a:pt x="865" y="1749"/>
                  </a:moveTo>
                  <a:lnTo>
                    <a:pt x="865" y="3230"/>
                  </a:lnTo>
                  <a:lnTo>
                    <a:pt x="433" y="3230"/>
                  </a:lnTo>
                  <a:lnTo>
                    <a:pt x="433" y="1749"/>
                  </a:lnTo>
                  <a:close/>
                  <a:moveTo>
                    <a:pt x="2223" y="515"/>
                  </a:moveTo>
                  <a:cubicBezTo>
                    <a:pt x="2284" y="823"/>
                    <a:pt x="2223" y="1132"/>
                    <a:pt x="2068" y="1410"/>
                  </a:cubicBezTo>
                  <a:cubicBezTo>
                    <a:pt x="2006" y="1564"/>
                    <a:pt x="2130" y="1718"/>
                    <a:pt x="2253" y="1718"/>
                  </a:cubicBezTo>
                  <a:lnTo>
                    <a:pt x="3272" y="1718"/>
                  </a:lnTo>
                  <a:cubicBezTo>
                    <a:pt x="3303" y="1718"/>
                    <a:pt x="3334" y="1718"/>
                    <a:pt x="3334" y="1749"/>
                  </a:cubicBezTo>
                  <a:lnTo>
                    <a:pt x="3334" y="3261"/>
                  </a:lnTo>
                  <a:cubicBezTo>
                    <a:pt x="3334" y="3292"/>
                    <a:pt x="3303" y="3292"/>
                    <a:pt x="3272" y="3292"/>
                  </a:cubicBezTo>
                  <a:lnTo>
                    <a:pt x="1790" y="3292"/>
                  </a:lnTo>
                  <a:cubicBezTo>
                    <a:pt x="1605" y="3292"/>
                    <a:pt x="1420" y="3230"/>
                    <a:pt x="1266" y="3107"/>
                  </a:cubicBezTo>
                  <a:lnTo>
                    <a:pt x="1266" y="1934"/>
                  </a:lnTo>
                  <a:lnTo>
                    <a:pt x="1914" y="1224"/>
                  </a:lnTo>
                  <a:cubicBezTo>
                    <a:pt x="2068" y="1008"/>
                    <a:pt x="2192" y="792"/>
                    <a:pt x="2223" y="515"/>
                  </a:cubicBezTo>
                  <a:close/>
                  <a:moveTo>
                    <a:pt x="2198" y="0"/>
                  </a:moveTo>
                  <a:cubicBezTo>
                    <a:pt x="2005" y="0"/>
                    <a:pt x="1821" y="134"/>
                    <a:pt x="1821" y="360"/>
                  </a:cubicBezTo>
                  <a:lnTo>
                    <a:pt x="1821" y="329"/>
                  </a:lnTo>
                  <a:cubicBezTo>
                    <a:pt x="1821" y="545"/>
                    <a:pt x="1729" y="761"/>
                    <a:pt x="1605" y="916"/>
                  </a:cubicBezTo>
                  <a:lnTo>
                    <a:pt x="1204" y="1379"/>
                  </a:lnTo>
                  <a:cubicBezTo>
                    <a:pt x="1173" y="1348"/>
                    <a:pt x="1111" y="1317"/>
                    <a:pt x="1081" y="1317"/>
                  </a:cubicBezTo>
                  <a:lnTo>
                    <a:pt x="217" y="1317"/>
                  </a:lnTo>
                  <a:cubicBezTo>
                    <a:pt x="93" y="1317"/>
                    <a:pt x="0" y="1410"/>
                    <a:pt x="0" y="1533"/>
                  </a:cubicBezTo>
                  <a:lnTo>
                    <a:pt x="0" y="3477"/>
                  </a:lnTo>
                  <a:cubicBezTo>
                    <a:pt x="0" y="3570"/>
                    <a:pt x="93" y="3662"/>
                    <a:pt x="217" y="3662"/>
                  </a:cubicBezTo>
                  <a:lnTo>
                    <a:pt x="1081" y="3662"/>
                  </a:lnTo>
                  <a:cubicBezTo>
                    <a:pt x="1142" y="3662"/>
                    <a:pt x="1173" y="3662"/>
                    <a:pt x="1235" y="3601"/>
                  </a:cubicBezTo>
                  <a:cubicBezTo>
                    <a:pt x="1389" y="3693"/>
                    <a:pt x="1574" y="3755"/>
                    <a:pt x="1790" y="3755"/>
                  </a:cubicBezTo>
                  <a:lnTo>
                    <a:pt x="3303" y="3755"/>
                  </a:lnTo>
                  <a:cubicBezTo>
                    <a:pt x="3550" y="3755"/>
                    <a:pt x="3766" y="3508"/>
                    <a:pt x="3766" y="3261"/>
                  </a:cubicBezTo>
                  <a:lnTo>
                    <a:pt x="3766" y="1780"/>
                  </a:lnTo>
                  <a:cubicBezTo>
                    <a:pt x="3766" y="1502"/>
                    <a:pt x="3550" y="1317"/>
                    <a:pt x="3303" y="1317"/>
                  </a:cubicBezTo>
                  <a:lnTo>
                    <a:pt x="2593" y="1317"/>
                  </a:lnTo>
                  <a:cubicBezTo>
                    <a:pt x="2747" y="947"/>
                    <a:pt x="2716" y="515"/>
                    <a:pt x="2531" y="175"/>
                  </a:cubicBezTo>
                  <a:cubicBezTo>
                    <a:pt x="2447" y="55"/>
                    <a:pt x="2321" y="0"/>
                    <a:pt x="219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08" name="Google Shape;12608;p23"/>
            <p:cNvSpPr/>
            <p:nvPr/>
          </p:nvSpPr>
          <p:spPr>
            <a:xfrm>
              <a:off x="7942075" y="2075125"/>
              <a:ext cx="25500" cy="10825"/>
            </a:xfrm>
            <a:custGeom>
              <a:avLst/>
              <a:gdLst/>
              <a:ahLst/>
              <a:cxnLst/>
              <a:rect l="l" t="t" r="r" b="b"/>
              <a:pathLst>
                <a:path w="1020" h="433" extrusionOk="0">
                  <a:moveTo>
                    <a:pt x="186" y="0"/>
                  </a:moveTo>
                  <a:cubicBezTo>
                    <a:pt x="93" y="0"/>
                    <a:pt x="1" y="93"/>
                    <a:pt x="1" y="216"/>
                  </a:cubicBezTo>
                  <a:cubicBezTo>
                    <a:pt x="1" y="340"/>
                    <a:pt x="93" y="433"/>
                    <a:pt x="186" y="433"/>
                  </a:cubicBezTo>
                  <a:lnTo>
                    <a:pt x="741" y="433"/>
                  </a:lnTo>
                  <a:cubicBezTo>
                    <a:pt x="1019" y="433"/>
                    <a:pt x="1019" y="0"/>
                    <a:pt x="741"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09" name="Google Shape;12609;p23"/>
            <p:cNvSpPr/>
            <p:nvPr/>
          </p:nvSpPr>
          <p:spPr>
            <a:xfrm>
              <a:off x="7861075" y="2075125"/>
              <a:ext cx="62500" cy="10825"/>
            </a:xfrm>
            <a:custGeom>
              <a:avLst/>
              <a:gdLst/>
              <a:ahLst/>
              <a:cxnLst/>
              <a:rect l="l" t="t" r="r" b="b"/>
              <a:pathLst>
                <a:path w="2500" h="433" extrusionOk="0">
                  <a:moveTo>
                    <a:pt x="309" y="0"/>
                  </a:moveTo>
                  <a:cubicBezTo>
                    <a:pt x="0" y="0"/>
                    <a:pt x="0" y="433"/>
                    <a:pt x="309" y="433"/>
                  </a:cubicBezTo>
                  <a:lnTo>
                    <a:pt x="2222" y="433"/>
                  </a:lnTo>
                  <a:cubicBezTo>
                    <a:pt x="2500" y="433"/>
                    <a:pt x="2500" y="0"/>
                    <a:pt x="222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10" name="Google Shape;12610;p23"/>
            <p:cNvSpPr/>
            <p:nvPr/>
          </p:nvSpPr>
          <p:spPr>
            <a:xfrm>
              <a:off x="7861075" y="2108300"/>
              <a:ext cx="28550" cy="10825"/>
            </a:xfrm>
            <a:custGeom>
              <a:avLst/>
              <a:gdLst/>
              <a:ahLst/>
              <a:cxnLst/>
              <a:rect l="l" t="t" r="r" b="b"/>
              <a:pathLst>
                <a:path w="1142" h="433" extrusionOk="0">
                  <a:moveTo>
                    <a:pt x="309" y="1"/>
                  </a:moveTo>
                  <a:cubicBezTo>
                    <a:pt x="0" y="1"/>
                    <a:pt x="0" y="433"/>
                    <a:pt x="309" y="433"/>
                  </a:cubicBezTo>
                  <a:lnTo>
                    <a:pt x="833" y="433"/>
                  </a:lnTo>
                  <a:cubicBezTo>
                    <a:pt x="1142" y="433"/>
                    <a:pt x="1142" y="1"/>
                    <a:pt x="83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11" name="Google Shape;12611;p23"/>
            <p:cNvSpPr/>
            <p:nvPr/>
          </p:nvSpPr>
          <p:spPr>
            <a:xfrm>
              <a:off x="7905825" y="2108300"/>
              <a:ext cx="61750" cy="10825"/>
            </a:xfrm>
            <a:custGeom>
              <a:avLst/>
              <a:gdLst/>
              <a:ahLst/>
              <a:cxnLst/>
              <a:rect l="l" t="t" r="r" b="b"/>
              <a:pathLst>
                <a:path w="2470" h="433" extrusionOk="0">
                  <a:moveTo>
                    <a:pt x="278" y="1"/>
                  </a:moveTo>
                  <a:cubicBezTo>
                    <a:pt x="0" y="1"/>
                    <a:pt x="0" y="433"/>
                    <a:pt x="278" y="433"/>
                  </a:cubicBezTo>
                  <a:lnTo>
                    <a:pt x="2191" y="433"/>
                  </a:lnTo>
                  <a:cubicBezTo>
                    <a:pt x="2469" y="433"/>
                    <a:pt x="2469" y="1"/>
                    <a:pt x="219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612" name="Google Shape;12612;p23"/>
          <p:cNvGrpSpPr/>
          <p:nvPr/>
        </p:nvGrpSpPr>
        <p:grpSpPr>
          <a:xfrm>
            <a:off x="3337034" y="4563638"/>
            <a:ext cx="481500" cy="482500"/>
            <a:chOff x="6986125" y="1904625"/>
            <a:chExt cx="361125" cy="361875"/>
          </a:xfrm>
        </p:grpSpPr>
        <p:sp>
          <p:nvSpPr>
            <p:cNvPr id="12613" name="Google Shape;12613;p23"/>
            <p:cNvSpPr/>
            <p:nvPr/>
          </p:nvSpPr>
          <p:spPr>
            <a:xfrm>
              <a:off x="6986125" y="1904625"/>
              <a:ext cx="361125" cy="361875"/>
            </a:xfrm>
            <a:custGeom>
              <a:avLst/>
              <a:gdLst/>
              <a:ahLst/>
              <a:cxnLst/>
              <a:rect l="l" t="t" r="r" b="b"/>
              <a:pathLst>
                <a:path w="14445" h="14475" extrusionOk="0">
                  <a:moveTo>
                    <a:pt x="7346" y="432"/>
                  </a:moveTo>
                  <a:lnTo>
                    <a:pt x="402" y="7407"/>
                  </a:lnTo>
                  <a:lnTo>
                    <a:pt x="402" y="5154"/>
                  </a:lnTo>
                  <a:lnTo>
                    <a:pt x="5124" y="432"/>
                  </a:lnTo>
                  <a:close/>
                  <a:moveTo>
                    <a:pt x="12592" y="432"/>
                  </a:moveTo>
                  <a:cubicBezTo>
                    <a:pt x="12994" y="432"/>
                    <a:pt x="13302" y="741"/>
                    <a:pt x="13333" y="1173"/>
                  </a:cubicBezTo>
                  <a:lnTo>
                    <a:pt x="13333" y="2531"/>
                  </a:lnTo>
                  <a:cubicBezTo>
                    <a:pt x="13302" y="2531"/>
                    <a:pt x="13302" y="2531"/>
                    <a:pt x="13271" y="2562"/>
                  </a:cubicBezTo>
                  <a:lnTo>
                    <a:pt x="8117" y="7715"/>
                  </a:lnTo>
                  <a:lnTo>
                    <a:pt x="680" y="7715"/>
                  </a:lnTo>
                  <a:lnTo>
                    <a:pt x="7963" y="432"/>
                  </a:lnTo>
                  <a:close/>
                  <a:moveTo>
                    <a:pt x="13333" y="3086"/>
                  </a:moveTo>
                  <a:lnTo>
                    <a:pt x="13333" y="6790"/>
                  </a:lnTo>
                  <a:lnTo>
                    <a:pt x="10926" y="6790"/>
                  </a:lnTo>
                  <a:cubicBezTo>
                    <a:pt x="10401" y="6790"/>
                    <a:pt x="9969" y="7191"/>
                    <a:pt x="9877" y="7715"/>
                  </a:cubicBezTo>
                  <a:lnTo>
                    <a:pt x="8704" y="7715"/>
                  </a:lnTo>
                  <a:lnTo>
                    <a:pt x="13333" y="3086"/>
                  </a:lnTo>
                  <a:close/>
                  <a:moveTo>
                    <a:pt x="13364" y="7222"/>
                  </a:moveTo>
                  <a:cubicBezTo>
                    <a:pt x="13673" y="7222"/>
                    <a:pt x="13919" y="7407"/>
                    <a:pt x="14012" y="7715"/>
                  </a:cubicBezTo>
                  <a:lnTo>
                    <a:pt x="10309" y="7715"/>
                  </a:lnTo>
                  <a:cubicBezTo>
                    <a:pt x="10370" y="7407"/>
                    <a:pt x="10617" y="7222"/>
                    <a:pt x="10926" y="7222"/>
                  </a:cubicBezTo>
                  <a:close/>
                  <a:moveTo>
                    <a:pt x="9877" y="8148"/>
                  </a:moveTo>
                  <a:lnTo>
                    <a:pt x="9877" y="9752"/>
                  </a:lnTo>
                  <a:lnTo>
                    <a:pt x="1143" y="9752"/>
                  </a:lnTo>
                  <a:cubicBezTo>
                    <a:pt x="711" y="9752"/>
                    <a:pt x="402" y="9413"/>
                    <a:pt x="402" y="8981"/>
                  </a:cubicBezTo>
                  <a:lnTo>
                    <a:pt x="402" y="8148"/>
                  </a:lnTo>
                  <a:close/>
                  <a:moveTo>
                    <a:pt x="12901" y="8148"/>
                  </a:moveTo>
                  <a:lnTo>
                    <a:pt x="10278" y="10740"/>
                  </a:lnTo>
                  <a:lnTo>
                    <a:pt x="10278" y="8148"/>
                  </a:lnTo>
                  <a:close/>
                  <a:moveTo>
                    <a:pt x="7840" y="10154"/>
                  </a:moveTo>
                  <a:lnTo>
                    <a:pt x="7840" y="11697"/>
                  </a:lnTo>
                  <a:lnTo>
                    <a:pt x="5865" y="11697"/>
                  </a:lnTo>
                  <a:lnTo>
                    <a:pt x="5865" y="10154"/>
                  </a:lnTo>
                  <a:close/>
                  <a:moveTo>
                    <a:pt x="9877" y="10154"/>
                  </a:moveTo>
                  <a:lnTo>
                    <a:pt x="9877" y="11882"/>
                  </a:lnTo>
                  <a:cubicBezTo>
                    <a:pt x="9753" y="11789"/>
                    <a:pt x="9599" y="11727"/>
                    <a:pt x="9444" y="11727"/>
                  </a:cubicBezTo>
                  <a:lnTo>
                    <a:pt x="8272" y="11727"/>
                  </a:lnTo>
                  <a:lnTo>
                    <a:pt x="8272" y="10154"/>
                  </a:lnTo>
                  <a:close/>
                  <a:moveTo>
                    <a:pt x="9470" y="12155"/>
                  </a:moveTo>
                  <a:cubicBezTo>
                    <a:pt x="9848" y="12155"/>
                    <a:pt x="9857" y="12746"/>
                    <a:pt x="9444" y="12746"/>
                  </a:cubicBezTo>
                  <a:lnTo>
                    <a:pt x="4291" y="12746"/>
                  </a:lnTo>
                  <a:cubicBezTo>
                    <a:pt x="4281" y="12747"/>
                    <a:pt x="4271" y="12747"/>
                    <a:pt x="4261" y="12747"/>
                  </a:cubicBezTo>
                  <a:cubicBezTo>
                    <a:pt x="3868" y="12747"/>
                    <a:pt x="3868" y="12158"/>
                    <a:pt x="4261" y="12158"/>
                  </a:cubicBezTo>
                  <a:cubicBezTo>
                    <a:pt x="4271" y="12158"/>
                    <a:pt x="4281" y="12159"/>
                    <a:pt x="4291" y="12160"/>
                  </a:cubicBezTo>
                  <a:lnTo>
                    <a:pt x="9414" y="12160"/>
                  </a:lnTo>
                  <a:cubicBezTo>
                    <a:pt x="9433" y="12157"/>
                    <a:pt x="9452" y="12155"/>
                    <a:pt x="9470" y="12155"/>
                  </a:cubicBezTo>
                  <a:close/>
                  <a:moveTo>
                    <a:pt x="14074" y="8148"/>
                  </a:moveTo>
                  <a:lnTo>
                    <a:pt x="14074" y="10400"/>
                  </a:lnTo>
                  <a:lnTo>
                    <a:pt x="14012" y="10431"/>
                  </a:lnTo>
                  <a:lnTo>
                    <a:pt x="11481" y="12931"/>
                  </a:lnTo>
                  <a:lnTo>
                    <a:pt x="10339" y="12931"/>
                  </a:lnTo>
                  <a:lnTo>
                    <a:pt x="10339" y="11326"/>
                  </a:lnTo>
                  <a:cubicBezTo>
                    <a:pt x="10370" y="11326"/>
                    <a:pt x="10401" y="11295"/>
                    <a:pt x="10401" y="11295"/>
                  </a:cubicBezTo>
                  <a:lnTo>
                    <a:pt x="13549" y="8148"/>
                  </a:lnTo>
                  <a:close/>
                  <a:moveTo>
                    <a:pt x="14012" y="13363"/>
                  </a:moveTo>
                  <a:lnTo>
                    <a:pt x="14012" y="13425"/>
                  </a:lnTo>
                  <a:cubicBezTo>
                    <a:pt x="14012" y="13795"/>
                    <a:pt x="13734" y="14073"/>
                    <a:pt x="13395" y="14073"/>
                  </a:cubicBezTo>
                  <a:lnTo>
                    <a:pt x="10957" y="14073"/>
                  </a:lnTo>
                  <a:cubicBezTo>
                    <a:pt x="10586" y="14073"/>
                    <a:pt x="10309" y="13795"/>
                    <a:pt x="10309" y="13425"/>
                  </a:cubicBezTo>
                  <a:lnTo>
                    <a:pt x="10309" y="13363"/>
                  </a:lnTo>
                  <a:close/>
                  <a:moveTo>
                    <a:pt x="1143" y="0"/>
                  </a:moveTo>
                  <a:cubicBezTo>
                    <a:pt x="495" y="0"/>
                    <a:pt x="1" y="525"/>
                    <a:pt x="1" y="1173"/>
                  </a:cubicBezTo>
                  <a:lnTo>
                    <a:pt x="1" y="8981"/>
                  </a:lnTo>
                  <a:cubicBezTo>
                    <a:pt x="1" y="9629"/>
                    <a:pt x="495" y="10154"/>
                    <a:pt x="1143" y="10154"/>
                  </a:cubicBezTo>
                  <a:lnTo>
                    <a:pt x="5463" y="10154"/>
                  </a:lnTo>
                  <a:lnTo>
                    <a:pt x="5463" y="11697"/>
                  </a:lnTo>
                  <a:lnTo>
                    <a:pt x="4291" y="11697"/>
                  </a:lnTo>
                  <a:cubicBezTo>
                    <a:pt x="4271" y="11695"/>
                    <a:pt x="4252" y="11695"/>
                    <a:pt x="4233" y="11695"/>
                  </a:cubicBezTo>
                  <a:cubicBezTo>
                    <a:pt x="3300" y="11695"/>
                    <a:pt x="3291" y="13120"/>
                    <a:pt x="4206" y="13120"/>
                  </a:cubicBezTo>
                  <a:cubicBezTo>
                    <a:pt x="4233" y="13120"/>
                    <a:pt x="4261" y="13119"/>
                    <a:pt x="4291" y="13116"/>
                  </a:cubicBezTo>
                  <a:lnTo>
                    <a:pt x="9444" y="13116"/>
                  </a:lnTo>
                  <a:cubicBezTo>
                    <a:pt x="9599" y="13116"/>
                    <a:pt x="9753" y="13085"/>
                    <a:pt x="9877" y="12993"/>
                  </a:cubicBezTo>
                  <a:lnTo>
                    <a:pt x="9877" y="13394"/>
                  </a:lnTo>
                  <a:cubicBezTo>
                    <a:pt x="9877" y="13980"/>
                    <a:pt x="10370" y="14474"/>
                    <a:pt x="10957" y="14474"/>
                  </a:cubicBezTo>
                  <a:lnTo>
                    <a:pt x="13395" y="14474"/>
                  </a:lnTo>
                  <a:cubicBezTo>
                    <a:pt x="13981" y="14474"/>
                    <a:pt x="14444" y="13980"/>
                    <a:pt x="14444" y="13394"/>
                  </a:cubicBezTo>
                  <a:lnTo>
                    <a:pt x="14444" y="12622"/>
                  </a:lnTo>
                  <a:cubicBezTo>
                    <a:pt x="14444" y="12484"/>
                    <a:pt x="14344" y="12414"/>
                    <a:pt x="14244" y="12414"/>
                  </a:cubicBezTo>
                  <a:cubicBezTo>
                    <a:pt x="14143" y="12414"/>
                    <a:pt x="14043" y="12484"/>
                    <a:pt x="14043" y="12622"/>
                  </a:cubicBezTo>
                  <a:lnTo>
                    <a:pt x="14043" y="12931"/>
                  </a:lnTo>
                  <a:lnTo>
                    <a:pt x="12068" y="12931"/>
                  </a:lnTo>
                  <a:lnTo>
                    <a:pt x="14012" y="10956"/>
                  </a:lnTo>
                  <a:lnTo>
                    <a:pt x="14012" y="11419"/>
                  </a:lnTo>
                  <a:cubicBezTo>
                    <a:pt x="14012" y="11542"/>
                    <a:pt x="14105" y="11635"/>
                    <a:pt x="14228" y="11635"/>
                  </a:cubicBezTo>
                  <a:cubicBezTo>
                    <a:pt x="14352" y="11635"/>
                    <a:pt x="14444" y="11542"/>
                    <a:pt x="14444" y="11419"/>
                  </a:cubicBezTo>
                  <a:lnTo>
                    <a:pt x="14444" y="7870"/>
                  </a:lnTo>
                  <a:cubicBezTo>
                    <a:pt x="14444" y="7438"/>
                    <a:pt x="14166" y="7036"/>
                    <a:pt x="13765" y="6882"/>
                  </a:cubicBezTo>
                  <a:lnTo>
                    <a:pt x="13765" y="1173"/>
                  </a:lnTo>
                  <a:cubicBezTo>
                    <a:pt x="13765" y="525"/>
                    <a:pt x="13241" y="0"/>
                    <a:pt x="12592" y="0"/>
                  </a:cubicBezTo>
                  <a:lnTo>
                    <a:pt x="3457" y="0"/>
                  </a:lnTo>
                  <a:cubicBezTo>
                    <a:pt x="3149" y="0"/>
                    <a:pt x="3149" y="432"/>
                    <a:pt x="3457" y="432"/>
                  </a:cubicBezTo>
                  <a:lnTo>
                    <a:pt x="4537" y="432"/>
                  </a:lnTo>
                  <a:lnTo>
                    <a:pt x="402" y="4568"/>
                  </a:lnTo>
                  <a:lnTo>
                    <a:pt x="402" y="1173"/>
                  </a:lnTo>
                  <a:cubicBezTo>
                    <a:pt x="402" y="741"/>
                    <a:pt x="711" y="401"/>
                    <a:pt x="1143" y="401"/>
                  </a:cubicBezTo>
                  <a:lnTo>
                    <a:pt x="2038" y="401"/>
                  </a:lnTo>
                  <a:cubicBezTo>
                    <a:pt x="2254" y="339"/>
                    <a:pt x="2254" y="62"/>
                    <a:pt x="203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14" name="Google Shape;12614;p23"/>
            <p:cNvSpPr/>
            <p:nvPr/>
          </p:nvSpPr>
          <p:spPr>
            <a:xfrm>
              <a:off x="7278550" y="2241000"/>
              <a:ext cx="23175" cy="10825"/>
            </a:xfrm>
            <a:custGeom>
              <a:avLst/>
              <a:gdLst/>
              <a:ahLst/>
              <a:cxnLst/>
              <a:rect l="l" t="t" r="r" b="b"/>
              <a:pathLst>
                <a:path w="927" h="433" extrusionOk="0">
                  <a:moveTo>
                    <a:pt x="216" y="1"/>
                  </a:moveTo>
                  <a:cubicBezTo>
                    <a:pt x="93" y="1"/>
                    <a:pt x="0" y="93"/>
                    <a:pt x="0" y="217"/>
                  </a:cubicBezTo>
                  <a:cubicBezTo>
                    <a:pt x="0" y="340"/>
                    <a:pt x="93" y="433"/>
                    <a:pt x="216" y="433"/>
                  </a:cubicBezTo>
                  <a:lnTo>
                    <a:pt x="741" y="433"/>
                  </a:lnTo>
                  <a:cubicBezTo>
                    <a:pt x="834" y="433"/>
                    <a:pt x="926" y="340"/>
                    <a:pt x="926" y="217"/>
                  </a:cubicBezTo>
                  <a:cubicBezTo>
                    <a:pt x="926" y="93"/>
                    <a:pt x="834" y="1"/>
                    <a:pt x="74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615" name="Google Shape;12615;p23"/>
          <p:cNvGrpSpPr/>
          <p:nvPr/>
        </p:nvGrpSpPr>
        <p:grpSpPr>
          <a:xfrm>
            <a:off x="1432218" y="5301166"/>
            <a:ext cx="483533" cy="482500"/>
            <a:chOff x="4755600" y="1904625"/>
            <a:chExt cx="362650" cy="361875"/>
          </a:xfrm>
        </p:grpSpPr>
        <p:sp>
          <p:nvSpPr>
            <p:cNvPr id="12616" name="Google Shape;12616;p23"/>
            <p:cNvSpPr/>
            <p:nvPr/>
          </p:nvSpPr>
          <p:spPr>
            <a:xfrm>
              <a:off x="4847400" y="1904625"/>
              <a:ext cx="177475" cy="148150"/>
            </a:xfrm>
            <a:custGeom>
              <a:avLst/>
              <a:gdLst/>
              <a:ahLst/>
              <a:cxnLst/>
              <a:rect l="l" t="t" r="r" b="b"/>
              <a:pathLst>
                <a:path w="7099" h="5926" extrusionOk="0">
                  <a:moveTo>
                    <a:pt x="5834" y="432"/>
                  </a:moveTo>
                  <a:cubicBezTo>
                    <a:pt x="6296" y="432"/>
                    <a:pt x="6698" y="802"/>
                    <a:pt x="6698" y="1265"/>
                  </a:cubicBezTo>
                  <a:lnTo>
                    <a:pt x="6698" y="1512"/>
                  </a:lnTo>
                  <a:lnTo>
                    <a:pt x="6235" y="1512"/>
                  </a:lnTo>
                  <a:cubicBezTo>
                    <a:pt x="5957" y="1512"/>
                    <a:pt x="5957" y="1913"/>
                    <a:pt x="6235" y="1913"/>
                  </a:cubicBezTo>
                  <a:lnTo>
                    <a:pt x="6698" y="1913"/>
                  </a:lnTo>
                  <a:lnTo>
                    <a:pt x="6698" y="4629"/>
                  </a:lnTo>
                  <a:cubicBezTo>
                    <a:pt x="6698" y="5092"/>
                    <a:pt x="6296" y="5463"/>
                    <a:pt x="5834" y="5463"/>
                  </a:cubicBezTo>
                  <a:lnTo>
                    <a:pt x="1297" y="5463"/>
                  </a:lnTo>
                  <a:cubicBezTo>
                    <a:pt x="834" y="5463"/>
                    <a:pt x="464" y="5092"/>
                    <a:pt x="464" y="4629"/>
                  </a:cubicBezTo>
                  <a:lnTo>
                    <a:pt x="464" y="1944"/>
                  </a:lnTo>
                  <a:lnTo>
                    <a:pt x="5124" y="1944"/>
                  </a:lnTo>
                  <a:cubicBezTo>
                    <a:pt x="5401" y="1913"/>
                    <a:pt x="5401" y="1512"/>
                    <a:pt x="5124" y="1512"/>
                  </a:cubicBezTo>
                  <a:lnTo>
                    <a:pt x="464" y="1512"/>
                  </a:lnTo>
                  <a:lnTo>
                    <a:pt x="464" y="1265"/>
                  </a:lnTo>
                  <a:cubicBezTo>
                    <a:pt x="464" y="802"/>
                    <a:pt x="834" y="432"/>
                    <a:pt x="1297" y="432"/>
                  </a:cubicBezTo>
                  <a:close/>
                  <a:moveTo>
                    <a:pt x="1297" y="0"/>
                  </a:moveTo>
                  <a:cubicBezTo>
                    <a:pt x="587" y="0"/>
                    <a:pt x="1" y="556"/>
                    <a:pt x="32" y="1265"/>
                  </a:cubicBezTo>
                  <a:lnTo>
                    <a:pt x="32" y="4629"/>
                  </a:lnTo>
                  <a:cubicBezTo>
                    <a:pt x="32" y="5339"/>
                    <a:pt x="587" y="5895"/>
                    <a:pt x="1297" y="5895"/>
                  </a:cubicBezTo>
                  <a:lnTo>
                    <a:pt x="1297" y="5925"/>
                  </a:lnTo>
                  <a:lnTo>
                    <a:pt x="5834" y="5925"/>
                  </a:lnTo>
                  <a:cubicBezTo>
                    <a:pt x="6543" y="5925"/>
                    <a:pt x="7099" y="5339"/>
                    <a:pt x="7099" y="4629"/>
                  </a:cubicBezTo>
                  <a:lnTo>
                    <a:pt x="7099" y="1265"/>
                  </a:lnTo>
                  <a:cubicBezTo>
                    <a:pt x="7099" y="556"/>
                    <a:pt x="6543" y="0"/>
                    <a:pt x="583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17" name="Google Shape;12617;p23"/>
            <p:cNvSpPr/>
            <p:nvPr/>
          </p:nvSpPr>
          <p:spPr>
            <a:xfrm>
              <a:off x="4871325" y="1923900"/>
              <a:ext cx="14675" cy="10825"/>
            </a:xfrm>
            <a:custGeom>
              <a:avLst/>
              <a:gdLst/>
              <a:ahLst/>
              <a:cxnLst/>
              <a:rect l="l" t="t" r="r" b="b"/>
              <a:pathLst>
                <a:path w="587" h="433" extrusionOk="0">
                  <a:moveTo>
                    <a:pt x="278" y="1"/>
                  </a:moveTo>
                  <a:cubicBezTo>
                    <a:pt x="0" y="1"/>
                    <a:pt x="0" y="433"/>
                    <a:pt x="278" y="433"/>
                  </a:cubicBezTo>
                  <a:cubicBezTo>
                    <a:pt x="587" y="433"/>
                    <a:pt x="587" y="1"/>
                    <a:pt x="27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18" name="Google Shape;12618;p23"/>
            <p:cNvSpPr/>
            <p:nvPr/>
          </p:nvSpPr>
          <p:spPr>
            <a:xfrm>
              <a:off x="4889075" y="1923900"/>
              <a:ext cx="13125" cy="10825"/>
            </a:xfrm>
            <a:custGeom>
              <a:avLst/>
              <a:gdLst/>
              <a:ahLst/>
              <a:cxnLst/>
              <a:rect l="l" t="t" r="r" b="b"/>
              <a:pathLst>
                <a:path w="525" h="433" extrusionOk="0">
                  <a:moveTo>
                    <a:pt x="278" y="1"/>
                  </a:moveTo>
                  <a:cubicBezTo>
                    <a:pt x="0" y="1"/>
                    <a:pt x="0" y="433"/>
                    <a:pt x="278" y="433"/>
                  </a:cubicBezTo>
                  <a:cubicBezTo>
                    <a:pt x="525" y="402"/>
                    <a:pt x="525" y="31"/>
                    <a:pt x="27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19" name="Google Shape;12619;p23"/>
            <p:cNvSpPr/>
            <p:nvPr/>
          </p:nvSpPr>
          <p:spPr>
            <a:xfrm>
              <a:off x="4906825" y="1923900"/>
              <a:ext cx="13900" cy="10825"/>
            </a:xfrm>
            <a:custGeom>
              <a:avLst/>
              <a:gdLst/>
              <a:ahLst/>
              <a:cxnLst/>
              <a:rect l="l" t="t" r="r" b="b"/>
              <a:pathLst>
                <a:path w="556" h="433" extrusionOk="0">
                  <a:moveTo>
                    <a:pt x="278" y="1"/>
                  </a:moveTo>
                  <a:cubicBezTo>
                    <a:pt x="0" y="1"/>
                    <a:pt x="0" y="433"/>
                    <a:pt x="278" y="433"/>
                  </a:cubicBezTo>
                  <a:cubicBezTo>
                    <a:pt x="556" y="433"/>
                    <a:pt x="556" y="1"/>
                    <a:pt x="27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20" name="Google Shape;12620;p23"/>
            <p:cNvSpPr/>
            <p:nvPr/>
          </p:nvSpPr>
          <p:spPr>
            <a:xfrm>
              <a:off x="4755600" y="2177750"/>
              <a:ext cx="106500" cy="88750"/>
            </a:xfrm>
            <a:custGeom>
              <a:avLst/>
              <a:gdLst/>
              <a:ahLst/>
              <a:cxnLst/>
              <a:rect l="l" t="t" r="r" b="b"/>
              <a:pathLst>
                <a:path w="4260" h="3550" extrusionOk="0">
                  <a:moveTo>
                    <a:pt x="3395" y="432"/>
                  </a:moveTo>
                  <a:cubicBezTo>
                    <a:pt x="3611" y="432"/>
                    <a:pt x="3765" y="617"/>
                    <a:pt x="3765" y="833"/>
                  </a:cubicBezTo>
                  <a:lnTo>
                    <a:pt x="3765" y="864"/>
                  </a:lnTo>
                  <a:lnTo>
                    <a:pt x="432" y="864"/>
                  </a:lnTo>
                  <a:lnTo>
                    <a:pt x="432" y="833"/>
                  </a:lnTo>
                  <a:cubicBezTo>
                    <a:pt x="432" y="617"/>
                    <a:pt x="617" y="432"/>
                    <a:pt x="833" y="432"/>
                  </a:cubicBezTo>
                  <a:close/>
                  <a:moveTo>
                    <a:pt x="833" y="0"/>
                  </a:moveTo>
                  <a:cubicBezTo>
                    <a:pt x="370" y="0"/>
                    <a:pt x="0" y="370"/>
                    <a:pt x="0" y="833"/>
                  </a:cubicBezTo>
                  <a:lnTo>
                    <a:pt x="0" y="2716"/>
                  </a:lnTo>
                  <a:cubicBezTo>
                    <a:pt x="0" y="3179"/>
                    <a:pt x="370" y="3549"/>
                    <a:pt x="833" y="3549"/>
                  </a:cubicBezTo>
                  <a:lnTo>
                    <a:pt x="3395" y="3549"/>
                  </a:lnTo>
                  <a:cubicBezTo>
                    <a:pt x="3858" y="3549"/>
                    <a:pt x="4228" y="3179"/>
                    <a:pt x="4228" y="2716"/>
                  </a:cubicBezTo>
                  <a:cubicBezTo>
                    <a:pt x="4228" y="2577"/>
                    <a:pt x="4120" y="2508"/>
                    <a:pt x="4012" y="2508"/>
                  </a:cubicBezTo>
                  <a:cubicBezTo>
                    <a:pt x="3904" y="2508"/>
                    <a:pt x="3796" y="2577"/>
                    <a:pt x="3796" y="2716"/>
                  </a:cubicBezTo>
                  <a:cubicBezTo>
                    <a:pt x="3796" y="2932"/>
                    <a:pt x="3611" y="3117"/>
                    <a:pt x="3426" y="3117"/>
                  </a:cubicBezTo>
                  <a:lnTo>
                    <a:pt x="833" y="3117"/>
                  </a:lnTo>
                  <a:cubicBezTo>
                    <a:pt x="617" y="3117"/>
                    <a:pt x="463" y="2932"/>
                    <a:pt x="463" y="2716"/>
                  </a:cubicBezTo>
                  <a:lnTo>
                    <a:pt x="463" y="1265"/>
                  </a:lnTo>
                  <a:lnTo>
                    <a:pt x="3827" y="1265"/>
                  </a:lnTo>
                  <a:lnTo>
                    <a:pt x="3827" y="1728"/>
                  </a:lnTo>
                  <a:cubicBezTo>
                    <a:pt x="3827" y="1867"/>
                    <a:pt x="3935" y="1937"/>
                    <a:pt x="4043" y="1937"/>
                  </a:cubicBezTo>
                  <a:cubicBezTo>
                    <a:pt x="4151" y="1937"/>
                    <a:pt x="4259" y="1867"/>
                    <a:pt x="4259" y="1728"/>
                  </a:cubicBezTo>
                  <a:lnTo>
                    <a:pt x="4259" y="833"/>
                  </a:lnTo>
                  <a:cubicBezTo>
                    <a:pt x="4259" y="370"/>
                    <a:pt x="3889" y="0"/>
                    <a:pt x="342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21" name="Google Shape;12621;p23"/>
            <p:cNvSpPr/>
            <p:nvPr/>
          </p:nvSpPr>
          <p:spPr>
            <a:xfrm>
              <a:off x="4883675" y="2177750"/>
              <a:ext cx="106500" cy="88750"/>
            </a:xfrm>
            <a:custGeom>
              <a:avLst/>
              <a:gdLst/>
              <a:ahLst/>
              <a:cxnLst/>
              <a:rect l="l" t="t" r="r" b="b"/>
              <a:pathLst>
                <a:path w="4260" h="3550" extrusionOk="0">
                  <a:moveTo>
                    <a:pt x="3395" y="432"/>
                  </a:moveTo>
                  <a:cubicBezTo>
                    <a:pt x="3611" y="432"/>
                    <a:pt x="3765" y="617"/>
                    <a:pt x="3765" y="833"/>
                  </a:cubicBezTo>
                  <a:lnTo>
                    <a:pt x="3765" y="864"/>
                  </a:lnTo>
                  <a:lnTo>
                    <a:pt x="432" y="864"/>
                  </a:lnTo>
                  <a:lnTo>
                    <a:pt x="432" y="833"/>
                  </a:lnTo>
                  <a:cubicBezTo>
                    <a:pt x="432" y="617"/>
                    <a:pt x="617" y="432"/>
                    <a:pt x="833" y="432"/>
                  </a:cubicBezTo>
                  <a:close/>
                  <a:moveTo>
                    <a:pt x="833" y="0"/>
                  </a:moveTo>
                  <a:cubicBezTo>
                    <a:pt x="371" y="0"/>
                    <a:pt x="0" y="370"/>
                    <a:pt x="0" y="833"/>
                  </a:cubicBezTo>
                  <a:lnTo>
                    <a:pt x="0" y="2716"/>
                  </a:lnTo>
                  <a:cubicBezTo>
                    <a:pt x="0" y="3179"/>
                    <a:pt x="371" y="3549"/>
                    <a:pt x="833" y="3549"/>
                  </a:cubicBezTo>
                  <a:lnTo>
                    <a:pt x="1173" y="3549"/>
                  </a:lnTo>
                  <a:cubicBezTo>
                    <a:pt x="1420" y="3487"/>
                    <a:pt x="1451" y="3117"/>
                    <a:pt x="1173" y="3117"/>
                  </a:cubicBezTo>
                  <a:lnTo>
                    <a:pt x="833" y="3117"/>
                  </a:lnTo>
                  <a:cubicBezTo>
                    <a:pt x="617" y="3117"/>
                    <a:pt x="463" y="2963"/>
                    <a:pt x="463" y="2747"/>
                  </a:cubicBezTo>
                  <a:lnTo>
                    <a:pt x="463" y="1265"/>
                  </a:lnTo>
                  <a:lnTo>
                    <a:pt x="3827" y="1265"/>
                  </a:lnTo>
                  <a:lnTo>
                    <a:pt x="3827" y="2716"/>
                  </a:lnTo>
                  <a:cubicBezTo>
                    <a:pt x="3827" y="2932"/>
                    <a:pt x="3642" y="3117"/>
                    <a:pt x="3426" y="3117"/>
                  </a:cubicBezTo>
                  <a:lnTo>
                    <a:pt x="2284" y="3117"/>
                  </a:lnTo>
                  <a:cubicBezTo>
                    <a:pt x="2037" y="3148"/>
                    <a:pt x="2037" y="3487"/>
                    <a:pt x="2284" y="3518"/>
                  </a:cubicBezTo>
                  <a:lnTo>
                    <a:pt x="3426" y="3518"/>
                  </a:lnTo>
                  <a:cubicBezTo>
                    <a:pt x="3889" y="3518"/>
                    <a:pt x="4259" y="3148"/>
                    <a:pt x="4259" y="2716"/>
                  </a:cubicBezTo>
                  <a:lnTo>
                    <a:pt x="4259" y="833"/>
                  </a:lnTo>
                  <a:cubicBezTo>
                    <a:pt x="4259" y="370"/>
                    <a:pt x="3889" y="0"/>
                    <a:pt x="342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22" name="Google Shape;12622;p23"/>
            <p:cNvSpPr/>
            <p:nvPr/>
          </p:nvSpPr>
          <p:spPr>
            <a:xfrm>
              <a:off x="5012525" y="2177750"/>
              <a:ext cx="105725" cy="88750"/>
            </a:xfrm>
            <a:custGeom>
              <a:avLst/>
              <a:gdLst/>
              <a:ahLst/>
              <a:cxnLst/>
              <a:rect l="l" t="t" r="r" b="b"/>
              <a:pathLst>
                <a:path w="4229" h="3550" extrusionOk="0">
                  <a:moveTo>
                    <a:pt x="3364" y="432"/>
                  </a:moveTo>
                  <a:cubicBezTo>
                    <a:pt x="3580" y="432"/>
                    <a:pt x="3765" y="617"/>
                    <a:pt x="3765" y="833"/>
                  </a:cubicBezTo>
                  <a:lnTo>
                    <a:pt x="3765" y="864"/>
                  </a:lnTo>
                  <a:lnTo>
                    <a:pt x="401" y="864"/>
                  </a:lnTo>
                  <a:lnTo>
                    <a:pt x="401" y="833"/>
                  </a:lnTo>
                  <a:cubicBezTo>
                    <a:pt x="401" y="617"/>
                    <a:pt x="586" y="432"/>
                    <a:pt x="803" y="432"/>
                  </a:cubicBezTo>
                  <a:close/>
                  <a:moveTo>
                    <a:pt x="803" y="0"/>
                  </a:moveTo>
                  <a:cubicBezTo>
                    <a:pt x="370" y="0"/>
                    <a:pt x="0" y="370"/>
                    <a:pt x="0" y="833"/>
                  </a:cubicBezTo>
                  <a:lnTo>
                    <a:pt x="0" y="1728"/>
                  </a:lnTo>
                  <a:cubicBezTo>
                    <a:pt x="0" y="1867"/>
                    <a:pt x="100" y="1937"/>
                    <a:pt x="201" y="1937"/>
                  </a:cubicBezTo>
                  <a:cubicBezTo>
                    <a:pt x="301" y="1937"/>
                    <a:pt x="401" y="1867"/>
                    <a:pt x="401" y="1728"/>
                  </a:cubicBezTo>
                  <a:lnTo>
                    <a:pt x="401" y="1265"/>
                  </a:lnTo>
                  <a:lnTo>
                    <a:pt x="3765" y="1265"/>
                  </a:lnTo>
                  <a:lnTo>
                    <a:pt x="3765" y="2716"/>
                  </a:lnTo>
                  <a:cubicBezTo>
                    <a:pt x="3765" y="2932"/>
                    <a:pt x="3611" y="3117"/>
                    <a:pt x="3395" y="3117"/>
                  </a:cubicBezTo>
                  <a:lnTo>
                    <a:pt x="833" y="3117"/>
                  </a:lnTo>
                  <a:cubicBezTo>
                    <a:pt x="617" y="3117"/>
                    <a:pt x="432" y="2932"/>
                    <a:pt x="432" y="2716"/>
                  </a:cubicBezTo>
                  <a:cubicBezTo>
                    <a:pt x="432" y="2577"/>
                    <a:pt x="324" y="2508"/>
                    <a:pt x="216" y="2508"/>
                  </a:cubicBezTo>
                  <a:cubicBezTo>
                    <a:pt x="108" y="2508"/>
                    <a:pt x="0" y="2577"/>
                    <a:pt x="0" y="2716"/>
                  </a:cubicBezTo>
                  <a:cubicBezTo>
                    <a:pt x="0" y="3179"/>
                    <a:pt x="370" y="3549"/>
                    <a:pt x="833" y="3549"/>
                  </a:cubicBezTo>
                  <a:lnTo>
                    <a:pt x="3395" y="3549"/>
                  </a:lnTo>
                  <a:cubicBezTo>
                    <a:pt x="3858" y="3549"/>
                    <a:pt x="4228" y="3179"/>
                    <a:pt x="4228" y="2716"/>
                  </a:cubicBezTo>
                  <a:lnTo>
                    <a:pt x="4228" y="833"/>
                  </a:lnTo>
                  <a:cubicBezTo>
                    <a:pt x="4228" y="370"/>
                    <a:pt x="3858" y="0"/>
                    <a:pt x="339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23" name="Google Shape;12623;p23"/>
            <p:cNvSpPr/>
            <p:nvPr/>
          </p:nvSpPr>
          <p:spPr>
            <a:xfrm>
              <a:off x="4805750" y="2068375"/>
              <a:ext cx="261575" cy="87025"/>
            </a:xfrm>
            <a:custGeom>
              <a:avLst/>
              <a:gdLst/>
              <a:ahLst/>
              <a:cxnLst/>
              <a:rect l="l" t="t" r="r" b="b"/>
              <a:pathLst>
                <a:path w="10463" h="3481" extrusionOk="0">
                  <a:moveTo>
                    <a:pt x="5247" y="0"/>
                  </a:moveTo>
                  <a:cubicBezTo>
                    <a:pt x="5139" y="0"/>
                    <a:pt x="5031" y="70"/>
                    <a:pt x="5031" y="209"/>
                  </a:cubicBezTo>
                  <a:lnTo>
                    <a:pt x="5031" y="1443"/>
                  </a:lnTo>
                  <a:lnTo>
                    <a:pt x="864" y="1443"/>
                  </a:lnTo>
                  <a:cubicBezTo>
                    <a:pt x="370" y="1443"/>
                    <a:pt x="0" y="1814"/>
                    <a:pt x="0" y="2307"/>
                  </a:cubicBezTo>
                  <a:lnTo>
                    <a:pt x="0" y="3264"/>
                  </a:lnTo>
                  <a:cubicBezTo>
                    <a:pt x="0" y="3357"/>
                    <a:pt x="93" y="3480"/>
                    <a:pt x="216" y="3480"/>
                  </a:cubicBezTo>
                  <a:cubicBezTo>
                    <a:pt x="340" y="3480"/>
                    <a:pt x="432" y="3388"/>
                    <a:pt x="432" y="3264"/>
                  </a:cubicBezTo>
                  <a:lnTo>
                    <a:pt x="432" y="2307"/>
                  </a:lnTo>
                  <a:cubicBezTo>
                    <a:pt x="432" y="2060"/>
                    <a:pt x="617" y="1875"/>
                    <a:pt x="864" y="1875"/>
                  </a:cubicBezTo>
                  <a:lnTo>
                    <a:pt x="5031" y="1875"/>
                  </a:lnTo>
                  <a:lnTo>
                    <a:pt x="5031" y="3264"/>
                  </a:lnTo>
                  <a:cubicBezTo>
                    <a:pt x="5031" y="3403"/>
                    <a:pt x="5139" y="3472"/>
                    <a:pt x="5247" y="3472"/>
                  </a:cubicBezTo>
                  <a:cubicBezTo>
                    <a:pt x="5355" y="3472"/>
                    <a:pt x="5463" y="3403"/>
                    <a:pt x="5463" y="3264"/>
                  </a:cubicBezTo>
                  <a:lnTo>
                    <a:pt x="5463" y="1875"/>
                  </a:lnTo>
                  <a:lnTo>
                    <a:pt x="9629" y="1875"/>
                  </a:lnTo>
                  <a:cubicBezTo>
                    <a:pt x="9845" y="1875"/>
                    <a:pt x="10061" y="2060"/>
                    <a:pt x="10061" y="2307"/>
                  </a:cubicBezTo>
                  <a:lnTo>
                    <a:pt x="10061" y="3264"/>
                  </a:lnTo>
                  <a:cubicBezTo>
                    <a:pt x="10061" y="3403"/>
                    <a:pt x="10161" y="3472"/>
                    <a:pt x="10262" y="3472"/>
                  </a:cubicBezTo>
                  <a:cubicBezTo>
                    <a:pt x="10362" y="3472"/>
                    <a:pt x="10462" y="3403"/>
                    <a:pt x="10462" y="3264"/>
                  </a:cubicBezTo>
                  <a:lnTo>
                    <a:pt x="10462" y="2307"/>
                  </a:lnTo>
                  <a:cubicBezTo>
                    <a:pt x="10462" y="1814"/>
                    <a:pt x="10092" y="1443"/>
                    <a:pt x="9629" y="1443"/>
                  </a:cubicBezTo>
                  <a:lnTo>
                    <a:pt x="5463" y="1443"/>
                  </a:lnTo>
                  <a:lnTo>
                    <a:pt x="5463" y="209"/>
                  </a:lnTo>
                  <a:cubicBezTo>
                    <a:pt x="5463" y="70"/>
                    <a:pt x="5355" y="0"/>
                    <a:pt x="5247"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624" name="Google Shape;12624;p23"/>
          <p:cNvGrpSpPr/>
          <p:nvPr/>
        </p:nvGrpSpPr>
        <p:grpSpPr>
          <a:xfrm>
            <a:off x="5299951" y="5300848"/>
            <a:ext cx="484533" cy="483133"/>
            <a:chOff x="2499600" y="1904400"/>
            <a:chExt cx="363400" cy="362350"/>
          </a:xfrm>
        </p:grpSpPr>
        <p:sp>
          <p:nvSpPr>
            <p:cNvPr id="12625" name="Google Shape;12625;p23"/>
            <p:cNvSpPr/>
            <p:nvPr/>
          </p:nvSpPr>
          <p:spPr>
            <a:xfrm>
              <a:off x="2499600" y="1904400"/>
              <a:ext cx="316350" cy="362350"/>
            </a:xfrm>
            <a:custGeom>
              <a:avLst/>
              <a:gdLst/>
              <a:ahLst/>
              <a:cxnLst/>
              <a:rect l="l" t="t" r="r" b="b"/>
              <a:pathLst>
                <a:path w="12654" h="14494" extrusionOk="0">
                  <a:moveTo>
                    <a:pt x="11110" y="4546"/>
                  </a:moveTo>
                  <a:cubicBezTo>
                    <a:pt x="12067" y="4546"/>
                    <a:pt x="12067" y="5996"/>
                    <a:pt x="11110" y="5996"/>
                  </a:cubicBezTo>
                  <a:lnTo>
                    <a:pt x="11079" y="5996"/>
                  </a:lnTo>
                  <a:lnTo>
                    <a:pt x="11079" y="4546"/>
                  </a:lnTo>
                  <a:close/>
                  <a:moveTo>
                    <a:pt x="1212" y="3371"/>
                  </a:moveTo>
                  <a:cubicBezTo>
                    <a:pt x="1229" y="3371"/>
                    <a:pt x="1247" y="3372"/>
                    <a:pt x="1265" y="3373"/>
                  </a:cubicBezTo>
                  <a:lnTo>
                    <a:pt x="1265" y="7107"/>
                  </a:lnTo>
                  <a:cubicBezTo>
                    <a:pt x="741" y="7015"/>
                    <a:pt x="401" y="6737"/>
                    <a:pt x="401" y="6336"/>
                  </a:cubicBezTo>
                  <a:lnTo>
                    <a:pt x="401" y="6305"/>
                  </a:lnTo>
                  <a:lnTo>
                    <a:pt x="401" y="4175"/>
                  </a:lnTo>
                  <a:cubicBezTo>
                    <a:pt x="431" y="3730"/>
                    <a:pt x="774" y="3371"/>
                    <a:pt x="1212" y="3371"/>
                  </a:cubicBezTo>
                  <a:close/>
                  <a:moveTo>
                    <a:pt x="2222" y="3373"/>
                  </a:moveTo>
                  <a:lnTo>
                    <a:pt x="2222" y="7107"/>
                  </a:lnTo>
                  <a:lnTo>
                    <a:pt x="1697" y="7107"/>
                  </a:lnTo>
                  <a:lnTo>
                    <a:pt x="1697" y="3373"/>
                  </a:lnTo>
                  <a:close/>
                  <a:moveTo>
                    <a:pt x="4043" y="3373"/>
                  </a:moveTo>
                  <a:lnTo>
                    <a:pt x="4043" y="7107"/>
                  </a:lnTo>
                  <a:lnTo>
                    <a:pt x="2623" y="7107"/>
                  </a:lnTo>
                  <a:lnTo>
                    <a:pt x="2623" y="3373"/>
                  </a:lnTo>
                  <a:close/>
                  <a:moveTo>
                    <a:pt x="8857" y="1182"/>
                  </a:moveTo>
                  <a:lnTo>
                    <a:pt x="8857" y="9360"/>
                  </a:lnTo>
                  <a:lnTo>
                    <a:pt x="4475" y="7169"/>
                  </a:lnTo>
                  <a:lnTo>
                    <a:pt x="4475" y="3342"/>
                  </a:lnTo>
                  <a:lnTo>
                    <a:pt x="8857" y="1182"/>
                  </a:lnTo>
                  <a:close/>
                  <a:moveTo>
                    <a:pt x="10444" y="1"/>
                  </a:moveTo>
                  <a:cubicBezTo>
                    <a:pt x="10348" y="1"/>
                    <a:pt x="10249" y="23"/>
                    <a:pt x="10154" y="71"/>
                  </a:cubicBezTo>
                  <a:lnTo>
                    <a:pt x="4321" y="2941"/>
                  </a:lnTo>
                  <a:lnTo>
                    <a:pt x="1234" y="2941"/>
                  </a:lnTo>
                  <a:cubicBezTo>
                    <a:pt x="556" y="2941"/>
                    <a:pt x="0" y="3496"/>
                    <a:pt x="0" y="4175"/>
                  </a:cubicBezTo>
                  <a:lnTo>
                    <a:pt x="0" y="6305"/>
                  </a:lnTo>
                  <a:cubicBezTo>
                    <a:pt x="0" y="6644"/>
                    <a:pt x="154" y="6984"/>
                    <a:pt x="432" y="7200"/>
                  </a:cubicBezTo>
                  <a:cubicBezTo>
                    <a:pt x="710" y="7416"/>
                    <a:pt x="1080" y="7539"/>
                    <a:pt x="1481" y="7539"/>
                  </a:cubicBezTo>
                  <a:lnTo>
                    <a:pt x="2222" y="7539"/>
                  </a:lnTo>
                  <a:lnTo>
                    <a:pt x="1420" y="9916"/>
                  </a:lnTo>
                  <a:cubicBezTo>
                    <a:pt x="1420" y="10058"/>
                    <a:pt x="1540" y="10147"/>
                    <a:pt x="1649" y="10147"/>
                  </a:cubicBezTo>
                  <a:cubicBezTo>
                    <a:pt x="1705" y="10147"/>
                    <a:pt x="1758" y="10123"/>
                    <a:pt x="1790" y="10070"/>
                  </a:cubicBezTo>
                  <a:lnTo>
                    <a:pt x="2654" y="7539"/>
                  </a:lnTo>
                  <a:lnTo>
                    <a:pt x="4043" y="7539"/>
                  </a:lnTo>
                  <a:lnTo>
                    <a:pt x="4043" y="13187"/>
                  </a:lnTo>
                  <a:cubicBezTo>
                    <a:pt x="4043" y="13717"/>
                    <a:pt x="3606" y="14073"/>
                    <a:pt x="3152" y="14073"/>
                  </a:cubicBezTo>
                  <a:cubicBezTo>
                    <a:pt x="2945" y="14073"/>
                    <a:pt x="2735" y="13999"/>
                    <a:pt x="2562" y="13835"/>
                  </a:cubicBezTo>
                  <a:lnTo>
                    <a:pt x="1451" y="12817"/>
                  </a:lnTo>
                  <a:cubicBezTo>
                    <a:pt x="1204" y="12601"/>
                    <a:pt x="1111" y="12261"/>
                    <a:pt x="1173" y="11953"/>
                  </a:cubicBezTo>
                  <a:lnTo>
                    <a:pt x="1420" y="11243"/>
                  </a:lnTo>
                  <a:cubicBezTo>
                    <a:pt x="1420" y="11107"/>
                    <a:pt x="1310" y="11020"/>
                    <a:pt x="1198" y="11020"/>
                  </a:cubicBezTo>
                  <a:cubicBezTo>
                    <a:pt x="1132" y="11020"/>
                    <a:pt x="1064" y="11050"/>
                    <a:pt x="1018" y="11119"/>
                  </a:cubicBezTo>
                  <a:lnTo>
                    <a:pt x="802" y="11829"/>
                  </a:lnTo>
                  <a:cubicBezTo>
                    <a:pt x="648" y="12292"/>
                    <a:pt x="802" y="12786"/>
                    <a:pt x="1173" y="13125"/>
                  </a:cubicBezTo>
                  <a:lnTo>
                    <a:pt x="2315" y="14144"/>
                  </a:lnTo>
                  <a:cubicBezTo>
                    <a:pt x="2576" y="14385"/>
                    <a:pt x="2885" y="14494"/>
                    <a:pt x="3187" y="14494"/>
                  </a:cubicBezTo>
                  <a:cubicBezTo>
                    <a:pt x="3852" y="14494"/>
                    <a:pt x="4485" y="13971"/>
                    <a:pt x="4506" y="13187"/>
                  </a:cubicBezTo>
                  <a:lnTo>
                    <a:pt x="4506" y="7663"/>
                  </a:lnTo>
                  <a:lnTo>
                    <a:pt x="10154" y="10440"/>
                  </a:lnTo>
                  <a:cubicBezTo>
                    <a:pt x="10250" y="10489"/>
                    <a:pt x="10350" y="10511"/>
                    <a:pt x="10446" y="10511"/>
                  </a:cubicBezTo>
                  <a:cubicBezTo>
                    <a:pt x="10782" y="10511"/>
                    <a:pt x="11079" y="10244"/>
                    <a:pt x="11079" y="9885"/>
                  </a:cubicBezTo>
                  <a:lnTo>
                    <a:pt x="11079" y="6397"/>
                  </a:lnTo>
                  <a:lnTo>
                    <a:pt x="11110" y="6397"/>
                  </a:lnTo>
                  <a:cubicBezTo>
                    <a:pt x="12653" y="6397"/>
                    <a:pt x="12653" y="4083"/>
                    <a:pt x="11110" y="4083"/>
                  </a:cubicBezTo>
                  <a:lnTo>
                    <a:pt x="11110" y="4114"/>
                  </a:lnTo>
                  <a:lnTo>
                    <a:pt x="11079" y="4114"/>
                  </a:lnTo>
                  <a:lnTo>
                    <a:pt x="11079" y="2571"/>
                  </a:lnTo>
                  <a:cubicBezTo>
                    <a:pt x="11079" y="2432"/>
                    <a:pt x="10971" y="2362"/>
                    <a:pt x="10863" y="2362"/>
                  </a:cubicBezTo>
                  <a:cubicBezTo>
                    <a:pt x="10755" y="2362"/>
                    <a:pt x="10647" y="2432"/>
                    <a:pt x="10647" y="2571"/>
                  </a:cubicBezTo>
                  <a:lnTo>
                    <a:pt x="10647" y="9885"/>
                  </a:lnTo>
                  <a:cubicBezTo>
                    <a:pt x="10647" y="10002"/>
                    <a:pt x="10558" y="10102"/>
                    <a:pt x="10447" y="10102"/>
                  </a:cubicBezTo>
                  <a:cubicBezTo>
                    <a:pt x="10412" y="10102"/>
                    <a:pt x="10376" y="10092"/>
                    <a:pt x="10339" y="10070"/>
                  </a:cubicBezTo>
                  <a:lnTo>
                    <a:pt x="9289" y="9576"/>
                  </a:lnTo>
                  <a:lnTo>
                    <a:pt x="9289" y="966"/>
                  </a:lnTo>
                  <a:lnTo>
                    <a:pt x="10339" y="441"/>
                  </a:lnTo>
                  <a:cubicBezTo>
                    <a:pt x="10371" y="428"/>
                    <a:pt x="10403" y="422"/>
                    <a:pt x="10434" y="422"/>
                  </a:cubicBezTo>
                  <a:cubicBezTo>
                    <a:pt x="10551" y="422"/>
                    <a:pt x="10647" y="511"/>
                    <a:pt x="10647" y="657"/>
                  </a:cubicBezTo>
                  <a:lnTo>
                    <a:pt x="10647" y="1336"/>
                  </a:lnTo>
                  <a:cubicBezTo>
                    <a:pt x="10647" y="1475"/>
                    <a:pt x="10755" y="1544"/>
                    <a:pt x="10863" y="1544"/>
                  </a:cubicBezTo>
                  <a:cubicBezTo>
                    <a:pt x="10971" y="1544"/>
                    <a:pt x="11079" y="1475"/>
                    <a:pt x="11079" y="1336"/>
                  </a:cubicBezTo>
                  <a:lnTo>
                    <a:pt x="11079" y="657"/>
                  </a:lnTo>
                  <a:cubicBezTo>
                    <a:pt x="11079" y="273"/>
                    <a:pt x="10780" y="1"/>
                    <a:pt x="1044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26" name="Google Shape;12626;p23"/>
            <p:cNvSpPr/>
            <p:nvPr/>
          </p:nvSpPr>
          <p:spPr>
            <a:xfrm>
              <a:off x="2819000" y="2030375"/>
              <a:ext cx="44000" cy="10825"/>
            </a:xfrm>
            <a:custGeom>
              <a:avLst/>
              <a:gdLst/>
              <a:ahLst/>
              <a:cxnLst/>
              <a:rect l="l" t="t" r="r" b="b"/>
              <a:pathLst>
                <a:path w="1760" h="433" extrusionOk="0">
                  <a:moveTo>
                    <a:pt x="309" y="0"/>
                  </a:moveTo>
                  <a:cubicBezTo>
                    <a:pt x="1" y="0"/>
                    <a:pt x="1" y="433"/>
                    <a:pt x="309" y="433"/>
                  </a:cubicBezTo>
                  <a:lnTo>
                    <a:pt x="1482" y="433"/>
                  </a:lnTo>
                  <a:cubicBezTo>
                    <a:pt x="1760" y="433"/>
                    <a:pt x="1760" y="0"/>
                    <a:pt x="148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27" name="Google Shape;12627;p23"/>
            <p:cNvSpPr/>
            <p:nvPr/>
          </p:nvSpPr>
          <p:spPr>
            <a:xfrm>
              <a:off x="2802275" y="1973275"/>
              <a:ext cx="39875" cy="32500"/>
            </a:xfrm>
            <a:custGeom>
              <a:avLst/>
              <a:gdLst/>
              <a:ahLst/>
              <a:cxnLst/>
              <a:rect l="l" t="t" r="r" b="b"/>
              <a:pathLst>
                <a:path w="1595" h="1300" extrusionOk="0">
                  <a:moveTo>
                    <a:pt x="1276" y="1"/>
                  </a:moveTo>
                  <a:cubicBezTo>
                    <a:pt x="1239" y="1"/>
                    <a:pt x="1201" y="10"/>
                    <a:pt x="1164" y="32"/>
                  </a:cubicBezTo>
                  <a:lnTo>
                    <a:pt x="176" y="927"/>
                  </a:lnTo>
                  <a:cubicBezTo>
                    <a:pt x="0" y="1044"/>
                    <a:pt x="75" y="1299"/>
                    <a:pt x="267" y="1299"/>
                  </a:cubicBezTo>
                  <a:cubicBezTo>
                    <a:pt x="277" y="1299"/>
                    <a:pt x="288" y="1299"/>
                    <a:pt x="299" y="1297"/>
                  </a:cubicBezTo>
                  <a:cubicBezTo>
                    <a:pt x="361" y="1297"/>
                    <a:pt x="423" y="1266"/>
                    <a:pt x="454" y="1235"/>
                  </a:cubicBezTo>
                  <a:lnTo>
                    <a:pt x="1441" y="371"/>
                  </a:lnTo>
                  <a:cubicBezTo>
                    <a:pt x="1595" y="218"/>
                    <a:pt x="1452" y="1"/>
                    <a:pt x="127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28" name="Google Shape;12628;p23"/>
            <p:cNvSpPr/>
            <p:nvPr/>
          </p:nvSpPr>
          <p:spPr>
            <a:xfrm>
              <a:off x="2802900" y="2066575"/>
              <a:ext cx="39650" cy="32375"/>
            </a:xfrm>
            <a:custGeom>
              <a:avLst/>
              <a:gdLst/>
              <a:ahLst/>
              <a:cxnLst/>
              <a:rect l="l" t="t" r="r" b="b"/>
              <a:pathLst>
                <a:path w="1586" h="1295" extrusionOk="0">
                  <a:moveTo>
                    <a:pt x="308" y="1"/>
                  </a:moveTo>
                  <a:cubicBezTo>
                    <a:pt x="136" y="1"/>
                    <a:pt x="0" y="197"/>
                    <a:pt x="151" y="373"/>
                  </a:cubicBezTo>
                  <a:lnTo>
                    <a:pt x="1139" y="1237"/>
                  </a:lnTo>
                  <a:cubicBezTo>
                    <a:pt x="1185" y="1278"/>
                    <a:pt x="1235" y="1295"/>
                    <a:pt x="1282" y="1295"/>
                  </a:cubicBezTo>
                  <a:cubicBezTo>
                    <a:pt x="1452" y="1295"/>
                    <a:pt x="1586" y="1074"/>
                    <a:pt x="1416" y="929"/>
                  </a:cubicBezTo>
                  <a:lnTo>
                    <a:pt x="429" y="34"/>
                  </a:lnTo>
                  <a:cubicBezTo>
                    <a:pt x="389" y="11"/>
                    <a:pt x="348" y="1"/>
                    <a:pt x="30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629" name="Google Shape;12629;p23"/>
          <p:cNvGrpSpPr/>
          <p:nvPr/>
        </p:nvGrpSpPr>
        <p:grpSpPr>
          <a:xfrm>
            <a:off x="6387609" y="5300633"/>
            <a:ext cx="412567" cy="483567"/>
            <a:chOff x="4781825" y="4140750"/>
            <a:chExt cx="309425" cy="362675"/>
          </a:xfrm>
        </p:grpSpPr>
        <p:sp>
          <p:nvSpPr>
            <p:cNvPr id="12630" name="Google Shape;12630;p23"/>
            <p:cNvSpPr/>
            <p:nvPr/>
          </p:nvSpPr>
          <p:spPr>
            <a:xfrm>
              <a:off x="4781825" y="4208450"/>
              <a:ext cx="309425" cy="294975"/>
            </a:xfrm>
            <a:custGeom>
              <a:avLst/>
              <a:gdLst/>
              <a:ahLst/>
              <a:cxnLst/>
              <a:rect l="l" t="t" r="r" b="b"/>
              <a:pathLst>
                <a:path w="12377" h="11799" extrusionOk="0">
                  <a:moveTo>
                    <a:pt x="11666" y="432"/>
                  </a:moveTo>
                  <a:cubicBezTo>
                    <a:pt x="11851" y="432"/>
                    <a:pt x="11975" y="556"/>
                    <a:pt x="11975" y="710"/>
                  </a:cubicBezTo>
                  <a:lnTo>
                    <a:pt x="11975" y="2253"/>
                  </a:lnTo>
                  <a:lnTo>
                    <a:pt x="9043" y="2253"/>
                  </a:lnTo>
                  <a:lnTo>
                    <a:pt x="9043" y="710"/>
                  </a:lnTo>
                  <a:cubicBezTo>
                    <a:pt x="9043" y="556"/>
                    <a:pt x="9197" y="432"/>
                    <a:pt x="9352" y="432"/>
                  </a:cubicBezTo>
                  <a:close/>
                  <a:moveTo>
                    <a:pt x="710" y="0"/>
                  </a:moveTo>
                  <a:cubicBezTo>
                    <a:pt x="309" y="0"/>
                    <a:pt x="0" y="309"/>
                    <a:pt x="0" y="710"/>
                  </a:cubicBezTo>
                  <a:lnTo>
                    <a:pt x="0" y="5586"/>
                  </a:lnTo>
                  <a:cubicBezTo>
                    <a:pt x="0" y="9125"/>
                    <a:pt x="2897" y="11799"/>
                    <a:pt x="6176" y="11799"/>
                  </a:cubicBezTo>
                  <a:cubicBezTo>
                    <a:pt x="6815" y="11799"/>
                    <a:pt x="7468" y="11697"/>
                    <a:pt x="8117" y="11481"/>
                  </a:cubicBezTo>
                  <a:cubicBezTo>
                    <a:pt x="8293" y="11364"/>
                    <a:pt x="8219" y="11108"/>
                    <a:pt x="8026" y="11108"/>
                  </a:cubicBezTo>
                  <a:cubicBezTo>
                    <a:pt x="8016" y="11108"/>
                    <a:pt x="8005" y="11109"/>
                    <a:pt x="7994" y="11111"/>
                  </a:cubicBezTo>
                  <a:cubicBezTo>
                    <a:pt x="7395" y="11304"/>
                    <a:pt x="6794" y="11394"/>
                    <a:pt x="6207" y="11394"/>
                  </a:cubicBezTo>
                  <a:cubicBezTo>
                    <a:pt x="3131" y="11394"/>
                    <a:pt x="432" y="8908"/>
                    <a:pt x="432" y="5617"/>
                  </a:cubicBezTo>
                  <a:lnTo>
                    <a:pt x="432" y="2716"/>
                  </a:lnTo>
                  <a:lnTo>
                    <a:pt x="1914" y="2716"/>
                  </a:lnTo>
                  <a:cubicBezTo>
                    <a:pt x="2222" y="2716"/>
                    <a:pt x="2222" y="2284"/>
                    <a:pt x="1914" y="2284"/>
                  </a:cubicBezTo>
                  <a:lnTo>
                    <a:pt x="432" y="2284"/>
                  </a:lnTo>
                  <a:lnTo>
                    <a:pt x="432" y="741"/>
                  </a:lnTo>
                  <a:cubicBezTo>
                    <a:pt x="402" y="556"/>
                    <a:pt x="556" y="432"/>
                    <a:pt x="710" y="432"/>
                  </a:cubicBezTo>
                  <a:lnTo>
                    <a:pt x="3025" y="432"/>
                  </a:lnTo>
                  <a:cubicBezTo>
                    <a:pt x="3179" y="432"/>
                    <a:pt x="3303" y="556"/>
                    <a:pt x="3333" y="710"/>
                  </a:cubicBezTo>
                  <a:lnTo>
                    <a:pt x="3333" y="2253"/>
                  </a:lnTo>
                  <a:lnTo>
                    <a:pt x="2963" y="2253"/>
                  </a:lnTo>
                  <a:cubicBezTo>
                    <a:pt x="2655" y="2253"/>
                    <a:pt x="2655" y="2685"/>
                    <a:pt x="2963" y="2685"/>
                  </a:cubicBezTo>
                  <a:lnTo>
                    <a:pt x="3333" y="2685"/>
                  </a:lnTo>
                  <a:lnTo>
                    <a:pt x="3333" y="5586"/>
                  </a:lnTo>
                  <a:cubicBezTo>
                    <a:pt x="3333" y="7191"/>
                    <a:pt x="4630" y="8456"/>
                    <a:pt x="6204" y="8456"/>
                  </a:cubicBezTo>
                  <a:cubicBezTo>
                    <a:pt x="7778" y="8426"/>
                    <a:pt x="9043" y="7129"/>
                    <a:pt x="9043" y="5555"/>
                  </a:cubicBezTo>
                  <a:lnTo>
                    <a:pt x="9043" y="2685"/>
                  </a:lnTo>
                  <a:lnTo>
                    <a:pt x="11944" y="2685"/>
                  </a:lnTo>
                  <a:lnTo>
                    <a:pt x="11944" y="5586"/>
                  </a:lnTo>
                  <a:cubicBezTo>
                    <a:pt x="11944" y="7716"/>
                    <a:pt x="10771" y="9691"/>
                    <a:pt x="8919" y="10679"/>
                  </a:cubicBezTo>
                  <a:cubicBezTo>
                    <a:pt x="8680" y="10811"/>
                    <a:pt x="8807" y="11105"/>
                    <a:pt x="9005" y="11105"/>
                  </a:cubicBezTo>
                  <a:cubicBezTo>
                    <a:pt x="9037" y="11105"/>
                    <a:pt x="9070" y="11097"/>
                    <a:pt x="9105" y="11080"/>
                  </a:cubicBezTo>
                  <a:cubicBezTo>
                    <a:pt x="11111" y="10000"/>
                    <a:pt x="12376" y="7901"/>
                    <a:pt x="12376" y="5617"/>
                  </a:cubicBezTo>
                  <a:lnTo>
                    <a:pt x="12376" y="710"/>
                  </a:lnTo>
                  <a:cubicBezTo>
                    <a:pt x="12376" y="309"/>
                    <a:pt x="12067" y="0"/>
                    <a:pt x="11666" y="0"/>
                  </a:cubicBezTo>
                  <a:lnTo>
                    <a:pt x="9352" y="0"/>
                  </a:lnTo>
                  <a:cubicBezTo>
                    <a:pt x="8950" y="0"/>
                    <a:pt x="8642" y="309"/>
                    <a:pt x="8642" y="710"/>
                  </a:cubicBezTo>
                  <a:lnTo>
                    <a:pt x="8642" y="5555"/>
                  </a:lnTo>
                  <a:cubicBezTo>
                    <a:pt x="8642" y="6913"/>
                    <a:pt x="7562" y="7994"/>
                    <a:pt x="6235" y="8024"/>
                  </a:cubicBezTo>
                  <a:cubicBezTo>
                    <a:pt x="4877" y="8024"/>
                    <a:pt x="3766" y="6944"/>
                    <a:pt x="3766" y="5586"/>
                  </a:cubicBezTo>
                  <a:lnTo>
                    <a:pt x="3766" y="710"/>
                  </a:lnTo>
                  <a:cubicBezTo>
                    <a:pt x="3766" y="309"/>
                    <a:pt x="3426" y="0"/>
                    <a:pt x="305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31" name="Google Shape;12631;p23"/>
            <p:cNvSpPr/>
            <p:nvPr/>
          </p:nvSpPr>
          <p:spPr>
            <a:xfrm>
              <a:off x="4929200" y="4434725"/>
              <a:ext cx="97825" cy="43025"/>
            </a:xfrm>
            <a:custGeom>
              <a:avLst/>
              <a:gdLst/>
              <a:ahLst/>
              <a:cxnLst/>
              <a:rect l="l" t="t" r="r" b="b"/>
              <a:pathLst>
                <a:path w="3913" h="1721" extrusionOk="0">
                  <a:moveTo>
                    <a:pt x="3619" y="0"/>
                  </a:moveTo>
                  <a:cubicBezTo>
                    <a:pt x="3576" y="0"/>
                    <a:pt x="3531" y="16"/>
                    <a:pt x="3487" y="54"/>
                  </a:cubicBezTo>
                  <a:lnTo>
                    <a:pt x="3457" y="54"/>
                  </a:lnTo>
                  <a:cubicBezTo>
                    <a:pt x="2592" y="856"/>
                    <a:pt x="1481" y="1288"/>
                    <a:pt x="309" y="1288"/>
                  </a:cubicBezTo>
                  <a:cubicBezTo>
                    <a:pt x="0" y="1288"/>
                    <a:pt x="0" y="1720"/>
                    <a:pt x="309" y="1720"/>
                  </a:cubicBezTo>
                  <a:cubicBezTo>
                    <a:pt x="1574" y="1720"/>
                    <a:pt x="2808" y="1226"/>
                    <a:pt x="3765" y="393"/>
                  </a:cubicBezTo>
                  <a:cubicBezTo>
                    <a:pt x="3913" y="246"/>
                    <a:pt x="3786" y="0"/>
                    <a:pt x="361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32" name="Google Shape;12632;p23"/>
            <p:cNvSpPr/>
            <p:nvPr/>
          </p:nvSpPr>
          <p:spPr>
            <a:xfrm>
              <a:off x="4799575" y="4163300"/>
              <a:ext cx="10050" cy="28200"/>
            </a:xfrm>
            <a:custGeom>
              <a:avLst/>
              <a:gdLst/>
              <a:ahLst/>
              <a:cxnLst/>
              <a:rect l="l" t="t" r="r" b="b"/>
              <a:pathLst>
                <a:path w="402" h="1128" extrusionOk="0">
                  <a:moveTo>
                    <a:pt x="201" y="1"/>
                  </a:moveTo>
                  <a:cubicBezTo>
                    <a:pt x="101" y="1"/>
                    <a:pt x="0" y="78"/>
                    <a:pt x="0" y="232"/>
                  </a:cubicBezTo>
                  <a:lnTo>
                    <a:pt x="0" y="911"/>
                  </a:lnTo>
                  <a:cubicBezTo>
                    <a:pt x="0" y="1035"/>
                    <a:pt x="93" y="1127"/>
                    <a:pt x="185" y="1127"/>
                  </a:cubicBezTo>
                  <a:cubicBezTo>
                    <a:pt x="309" y="1127"/>
                    <a:pt x="401" y="1035"/>
                    <a:pt x="401" y="911"/>
                  </a:cubicBezTo>
                  <a:lnTo>
                    <a:pt x="401" y="232"/>
                  </a:lnTo>
                  <a:cubicBezTo>
                    <a:pt x="401" y="78"/>
                    <a:pt x="301" y="1"/>
                    <a:pt x="20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33" name="Google Shape;12633;p23"/>
            <p:cNvSpPr/>
            <p:nvPr/>
          </p:nvSpPr>
          <p:spPr>
            <a:xfrm>
              <a:off x="4823475" y="4140750"/>
              <a:ext cx="10075" cy="50750"/>
            </a:xfrm>
            <a:custGeom>
              <a:avLst/>
              <a:gdLst/>
              <a:ahLst/>
              <a:cxnLst/>
              <a:rect l="l" t="t" r="r" b="b"/>
              <a:pathLst>
                <a:path w="403" h="2030" extrusionOk="0">
                  <a:moveTo>
                    <a:pt x="202" y="0"/>
                  </a:moveTo>
                  <a:cubicBezTo>
                    <a:pt x="101" y="0"/>
                    <a:pt x="1" y="70"/>
                    <a:pt x="1" y="209"/>
                  </a:cubicBezTo>
                  <a:lnTo>
                    <a:pt x="1" y="1813"/>
                  </a:lnTo>
                  <a:cubicBezTo>
                    <a:pt x="1" y="1937"/>
                    <a:pt x="94" y="2029"/>
                    <a:pt x="217" y="2029"/>
                  </a:cubicBezTo>
                  <a:cubicBezTo>
                    <a:pt x="310" y="2029"/>
                    <a:pt x="402" y="1937"/>
                    <a:pt x="402" y="1813"/>
                  </a:cubicBezTo>
                  <a:lnTo>
                    <a:pt x="402" y="209"/>
                  </a:lnTo>
                  <a:cubicBezTo>
                    <a:pt x="402" y="70"/>
                    <a:pt x="302" y="0"/>
                    <a:pt x="20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34" name="Google Shape;12634;p23"/>
            <p:cNvSpPr/>
            <p:nvPr/>
          </p:nvSpPr>
          <p:spPr>
            <a:xfrm>
              <a:off x="4847400" y="4163300"/>
              <a:ext cx="10050" cy="28200"/>
            </a:xfrm>
            <a:custGeom>
              <a:avLst/>
              <a:gdLst/>
              <a:ahLst/>
              <a:cxnLst/>
              <a:rect l="l" t="t" r="r" b="b"/>
              <a:pathLst>
                <a:path w="402" h="1128" extrusionOk="0">
                  <a:moveTo>
                    <a:pt x="201" y="1"/>
                  </a:moveTo>
                  <a:cubicBezTo>
                    <a:pt x="101" y="1"/>
                    <a:pt x="1" y="78"/>
                    <a:pt x="1" y="232"/>
                  </a:cubicBezTo>
                  <a:lnTo>
                    <a:pt x="1" y="911"/>
                  </a:lnTo>
                  <a:cubicBezTo>
                    <a:pt x="1" y="1035"/>
                    <a:pt x="93" y="1127"/>
                    <a:pt x="217" y="1127"/>
                  </a:cubicBezTo>
                  <a:cubicBezTo>
                    <a:pt x="309" y="1127"/>
                    <a:pt x="402" y="1035"/>
                    <a:pt x="402" y="911"/>
                  </a:cubicBezTo>
                  <a:lnTo>
                    <a:pt x="402" y="232"/>
                  </a:lnTo>
                  <a:cubicBezTo>
                    <a:pt x="402" y="78"/>
                    <a:pt x="302" y="1"/>
                    <a:pt x="20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35" name="Google Shape;12635;p23"/>
            <p:cNvSpPr/>
            <p:nvPr/>
          </p:nvSpPr>
          <p:spPr>
            <a:xfrm>
              <a:off x="5014825" y="4163300"/>
              <a:ext cx="10825" cy="28200"/>
            </a:xfrm>
            <a:custGeom>
              <a:avLst/>
              <a:gdLst/>
              <a:ahLst/>
              <a:cxnLst/>
              <a:rect l="l" t="t" r="r" b="b"/>
              <a:pathLst>
                <a:path w="433" h="1128" extrusionOk="0">
                  <a:moveTo>
                    <a:pt x="217" y="1"/>
                  </a:moveTo>
                  <a:cubicBezTo>
                    <a:pt x="109" y="1"/>
                    <a:pt x="1" y="78"/>
                    <a:pt x="1" y="232"/>
                  </a:cubicBezTo>
                  <a:lnTo>
                    <a:pt x="1" y="911"/>
                  </a:lnTo>
                  <a:cubicBezTo>
                    <a:pt x="1" y="1035"/>
                    <a:pt x="93" y="1127"/>
                    <a:pt x="217" y="1127"/>
                  </a:cubicBezTo>
                  <a:cubicBezTo>
                    <a:pt x="340" y="1127"/>
                    <a:pt x="433" y="1035"/>
                    <a:pt x="433" y="911"/>
                  </a:cubicBezTo>
                  <a:lnTo>
                    <a:pt x="433" y="232"/>
                  </a:lnTo>
                  <a:cubicBezTo>
                    <a:pt x="433" y="78"/>
                    <a:pt x="325" y="1"/>
                    <a:pt x="21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36" name="Google Shape;12636;p23"/>
            <p:cNvSpPr/>
            <p:nvPr/>
          </p:nvSpPr>
          <p:spPr>
            <a:xfrm>
              <a:off x="5038750" y="4140750"/>
              <a:ext cx="10825" cy="50750"/>
            </a:xfrm>
            <a:custGeom>
              <a:avLst/>
              <a:gdLst/>
              <a:ahLst/>
              <a:cxnLst/>
              <a:rect l="l" t="t" r="r" b="b"/>
              <a:pathLst>
                <a:path w="433" h="2030" extrusionOk="0">
                  <a:moveTo>
                    <a:pt x="216" y="0"/>
                  </a:moveTo>
                  <a:cubicBezTo>
                    <a:pt x="108" y="0"/>
                    <a:pt x="0" y="70"/>
                    <a:pt x="0" y="209"/>
                  </a:cubicBezTo>
                  <a:lnTo>
                    <a:pt x="0" y="1813"/>
                  </a:lnTo>
                  <a:cubicBezTo>
                    <a:pt x="0" y="1937"/>
                    <a:pt x="93" y="2029"/>
                    <a:pt x="216" y="2029"/>
                  </a:cubicBezTo>
                  <a:cubicBezTo>
                    <a:pt x="340" y="2029"/>
                    <a:pt x="432" y="1937"/>
                    <a:pt x="432" y="1813"/>
                  </a:cubicBezTo>
                  <a:lnTo>
                    <a:pt x="432" y="209"/>
                  </a:lnTo>
                  <a:cubicBezTo>
                    <a:pt x="432" y="70"/>
                    <a:pt x="324" y="0"/>
                    <a:pt x="21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37" name="Google Shape;12637;p23"/>
            <p:cNvSpPr/>
            <p:nvPr/>
          </p:nvSpPr>
          <p:spPr>
            <a:xfrm>
              <a:off x="5062675" y="4163300"/>
              <a:ext cx="10825" cy="28200"/>
            </a:xfrm>
            <a:custGeom>
              <a:avLst/>
              <a:gdLst/>
              <a:ahLst/>
              <a:cxnLst/>
              <a:rect l="l" t="t" r="r" b="b"/>
              <a:pathLst>
                <a:path w="433" h="1128" extrusionOk="0">
                  <a:moveTo>
                    <a:pt x="216" y="1"/>
                  </a:moveTo>
                  <a:cubicBezTo>
                    <a:pt x="108" y="1"/>
                    <a:pt x="0" y="78"/>
                    <a:pt x="0" y="232"/>
                  </a:cubicBezTo>
                  <a:lnTo>
                    <a:pt x="0" y="911"/>
                  </a:lnTo>
                  <a:cubicBezTo>
                    <a:pt x="0" y="1035"/>
                    <a:pt x="93" y="1127"/>
                    <a:pt x="216" y="1127"/>
                  </a:cubicBezTo>
                  <a:cubicBezTo>
                    <a:pt x="340" y="1127"/>
                    <a:pt x="432" y="1035"/>
                    <a:pt x="432" y="911"/>
                  </a:cubicBezTo>
                  <a:lnTo>
                    <a:pt x="432" y="232"/>
                  </a:lnTo>
                  <a:cubicBezTo>
                    <a:pt x="432" y="78"/>
                    <a:pt x="324" y="1"/>
                    <a:pt x="21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638" name="Google Shape;12638;p23"/>
          <p:cNvGrpSpPr/>
          <p:nvPr/>
        </p:nvGrpSpPr>
        <p:grpSpPr>
          <a:xfrm>
            <a:off x="9364367" y="5301166"/>
            <a:ext cx="420767" cy="482500"/>
            <a:chOff x="4028025" y="4141325"/>
            <a:chExt cx="315575" cy="361875"/>
          </a:xfrm>
        </p:grpSpPr>
        <p:sp>
          <p:nvSpPr>
            <p:cNvPr id="12639" name="Google Shape;12639;p23"/>
            <p:cNvSpPr/>
            <p:nvPr/>
          </p:nvSpPr>
          <p:spPr>
            <a:xfrm>
              <a:off x="4068150" y="4193775"/>
              <a:ext cx="129625" cy="10850"/>
            </a:xfrm>
            <a:custGeom>
              <a:avLst/>
              <a:gdLst/>
              <a:ahLst/>
              <a:cxnLst/>
              <a:rect l="l" t="t" r="r" b="b"/>
              <a:pathLst>
                <a:path w="5185" h="434" extrusionOk="0">
                  <a:moveTo>
                    <a:pt x="309" y="1"/>
                  </a:moveTo>
                  <a:cubicBezTo>
                    <a:pt x="0" y="1"/>
                    <a:pt x="0" y="433"/>
                    <a:pt x="309" y="433"/>
                  </a:cubicBezTo>
                  <a:lnTo>
                    <a:pt x="4907" y="433"/>
                  </a:lnTo>
                  <a:cubicBezTo>
                    <a:pt x="5185" y="433"/>
                    <a:pt x="5185" y="1"/>
                    <a:pt x="490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40" name="Google Shape;12640;p23"/>
            <p:cNvSpPr/>
            <p:nvPr/>
          </p:nvSpPr>
          <p:spPr>
            <a:xfrm>
              <a:off x="4068150" y="4234675"/>
              <a:ext cx="129625" cy="10825"/>
            </a:xfrm>
            <a:custGeom>
              <a:avLst/>
              <a:gdLst/>
              <a:ahLst/>
              <a:cxnLst/>
              <a:rect l="l" t="t" r="r" b="b"/>
              <a:pathLst>
                <a:path w="5185" h="433" extrusionOk="0">
                  <a:moveTo>
                    <a:pt x="309" y="1"/>
                  </a:moveTo>
                  <a:cubicBezTo>
                    <a:pt x="0" y="1"/>
                    <a:pt x="0" y="433"/>
                    <a:pt x="309" y="433"/>
                  </a:cubicBezTo>
                  <a:lnTo>
                    <a:pt x="4907" y="433"/>
                  </a:lnTo>
                  <a:cubicBezTo>
                    <a:pt x="5185" y="433"/>
                    <a:pt x="5185" y="1"/>
                    <a:pt x="490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41" name="Google Shape;12641;p23"/>
            <p:cNvSpPr/>
            <p:nvPr/>
          </p:nvSpPr>
          <p:spPr>
            <a:xfrm>
              <a:off x="4070450" y="4275575"/>
              <a:ext cx="182125" cy="92600"/>
            </a:xfrm>
            <a:custGeom>
              <a:avLst/>
              <a:gdLst/>
              <a:ahLst/>
              <a:cxnLst/>
              <a:rect l="l" t="t" r="r" b="b"/>
              <a:pathLst>
                <a:path w="7285" h="3704" extrusionOk="0">
                  <a:moveTo>
                    <a:pt x="6883" y="432"/>
                  </a:moveTo>
                  <a:lnTo>
                    <a:pt x="6883" y="2963"/>
                  </a:lnTo>
                  <a:lnTo>
                    <a:pt x="4846" y="926"/>
                  </a:lnTo>
                  <a:cubicBezTo>
                    <a:pt x="4800" y="880"/>
                    <a:pt x="4738" y="857"/>
                    <a:pt x="4680" y="857"/>
                  </a:cubicBezTo>
                  <a:cubicBezTo>
                    <a:pt x="4622" y="857"/>
                    <a:pt x="4568" y="880"/>
                    <a:pt x="4537" y="926"/>
                  </a:cubicBezTo>
                  <a:lnTo>
                    <a:pt x="2686" y="2778"/>
                  </a:lnTo>
                  <a:lnTo>
                    <a:pt x="1822" y="1883"/>
                  </a:lnTo>
                  <a:cubicBezTo>
                    <a:pt x="1791" y="1852"/>
                    <a:pt x="1737" y="1837"/>
                    <a:pt x="1683" y="1837"/>
                  </a:cubicBezTo>
                  <a:cubicBezTo>
                    <a:pt x="1629" y="1837"/>
                    <a:pt x="1575" y="1852"/>
                    <a:pt x="1544" y="1883"/>
                  </a:cubicBezTo>
                  <a:lnTo>
                    <a:pt x="433" y="2994"/>
                  </a:lnTo>
                  <a:lnTo>
                    <a:pt x="433" y="463"/>
                  </a:lnTo>
                  <a:lnTo>
                    <a:pt x="6883" y="432"/>
                  </a:lnTo>
                  <a:close/>
                  <a:moveTo>
                    <a:pt x="1667" y="2346"/>
                  </a:moveTo>
                  <a:lnTo>
                    <a:pt x="2624" y="3303"/>
                  </a:lnTo>
                  <a:lnTo>
                    <a:pt x="711" y="3303"/>
                  </a:lnTo>
                  <a:lnTo>
                    <a:pt x="1667" y="2346"/>
                  </a:lnTo>
                  <a:close/>
                  <a:moveTo>
                    <a:pt x="4692" y="1358"/>
                  </a:moveTo>
                  <a:lnTo>
                    <a:pt x="6605" y="3303"/>
                  </a:lnTo>
                  <a:lnTo>
                    <a:pt x="3241" y="3303"/>
                  </a:lnTo>
                  <a:lnTo>
                    <a:pt x="2994" y="3056"/>
                  </a:lnTo>
                  <a:lnTo>
                    <a:pt x="4692" y="1358"/>
                  </a:lnTo>
                  <a:close/>
                  <a:moveTo>
                    <a:pt x="217" y="0"/>
                  </a:moveTo>
                  <a:cubicBezTo>
                    <a:pt x="93" y="0"/>
                    <a:pt x="1" y="93"/>
                    <a:pt x="1" y="216"/>
                  </a:cubicBezTo>
                  <a:lnTo>
                    <a:pt x="1" y="3519"/>
                  </a:lnTo>
                  <a:cubicBezTo>
                    <a:pt x="1" y="3611"/>
                    <a:pt x="93" y="3704"/>
                    <a:pt x="217" y="3704"/>
                  </a:cubicBezTo>
                  <a:lnTo>
                    <a:pt x="7068" y="3704"/>
                  </a:lnTo>
                  <a:cubicBezTo>
                    <a:pt x="7192" y="3704"/>
                    <a:pt x="7284" y="3611"/>
                    <a:pt x="7284" y="3519"/>
                  </a:cubicBezTo>
                  <a:lnTo>
                    <a:pt x="7284" y="216"/>
                  </a:lnTo>
                  <a:cubicBezTo>
                    <a:pt x="7284" y="93"/>
                    <a:pt x="7192" y="0"/>
                    <a:pt x="706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42" name="Google Shape;12642;p23"/>
            <p:cNvSpPr/>
            <p:nvPr/>
          </p:nvSpPr>
          <p:spPr>
            <a:xfrm>
              <a:off x="4068150" y="4399025"/>
              <a:ext cx="186725" cy="10825"/>
            </a:xfrm>
            <a:custGeom>
              <a:avLst/>
              <a:gdLst/>
              <a:ahLst/>
              <a:cxnLst/>
              <a:rect l="l" t="t" r="r" b="b"/>
              <a:pathLst>
                <a:path w="7469" h="433" extrusionOk="0">
                  <a:moveTo>
                    <a:pt x="309" y="0"/>
                  </a:moveTo>
                  <a:cubicBezTo>
                    <a:pt x="0" y="0"/>
                    <a:pt x="0" y="432"/>
                    <a:pt x="309" y="432"/>
                  </a:cubicBezTo>
                  <a:lnTo>
                    <a:pt x="7160" y="432"/>
                  </a:lnTo>
                  <a:cubicBezTo>
                    <a:pt x="7469" y="432"/>
                    <a:pt x="7469" y="0"/>
                    <a:pt x="716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43" name="Google Shape;12643;p23"/>
            <p:cNvSpPr/>
            <p:nvPr/>
          </p:nvSpPr>
          <p:spPr>
            <a:xfrm>
              <a:off x="4069675" y="4439900"/>
              <a:ext cx="183675" cy="10825"/>
            </a:xfrm>
            <a:custGeom>
              <a:avLst/>
              <a:gdLst/>
              <a:ahLst/>
              <a:cxnLst/>
              <a:rect l="l" t="t" r="r" b="b"/>
              <a:pathLst>
                <a:path w="7347" h="433" extrusionOk="0">
                  <a:moveTo>
                    <a:pt x="248" y="1"/>
                  </a:moveTo>
                  <a:cubicBezTo>
                    <a:pt x="1" y="32"/>
                    <a:pt x="1" y="402"/>
                    <a:pt x="248" y="433"/>
                  </a:cubicBezTo>
                  <a:lnTo>
                    <a:pt x="7099" y="433"/>
                  </a:lnTo>
                  <a:cubicBezTo>
                    <a:pt x="7346" y="402"/>
                    <a:pt x="7346" y="32"/>
                    <a:pt x="709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44" name="Google Shape;12644;p23"/>
            <p:cNvSpPr/>
            <p:nvPr/>
          </p:nvSpPr>
          <p:spPr>
            <a:xfrm>
              <a:off x="4123700" y="4294800"/>
              <a:ext cx="33200" cy="28625"/>
            </a:xfrm>
            <a:custGeom>
              <a:avLst/>
              <a:gdLst/>
              <a:ahLst/>
              <a:cxnLst/>
              <a:rect l="l" t="t" r="r" b="b"/>
              <a:pathLst>
                <a:path w="1328" h="1145" extrusionOk="0">
                  <a:moveTo>
                    <a:pt x="587" y="435"/>
                  </a:moveTo>
                  <a:cubicBezTo>
                    <a:pt x="648" y="435"/>
                    <a:pt x="710" y="497"/>
                    <a:pt x="710" y="558"/>
                  </a:cubicBezTo>
                  <a:cubicBezTo>
                    <a:pt x="710" y="666"/>
                    <a:pt x="641" y="720"/>
                    <a:pt x="571" y="720"/>
                  </a:cubicBezTo>
                  <a:cubicBezTo>
                    <a:pt x="502" y="720"/>
                    <a:pt x="432" y="666"/>
                    <a:pt x="432" y="558"/>
                  </a:cubicBezTo>
                  <a:cubicBezTo>
                    <a:pt x="432" y="497"/>
                    <a:pt x="494" y="435"/>
                    <a:pt x="587" y="435"/>
                  </a:cubicBezTo>
                  <a:close/>
                  <a:moveTo>
                    <a:pt x="586" y="0"/>
                  </a:moveTo>
                  <a:cubicBezTo>
                    <a:pt x="287" y="0"/>
                    <a:pt x="0" y="222"/>
                    <a:pt x="0" y="558"/>
                  </a:cubicBezTo>
                  <a:cubicBezTo>
                    <a:pt x="0" y="898"/>
                    <a:pt x="278" y="1145"/>
                    <a:pt x="587" y="1145"/>
                  </a:cubicBezTo>
                  <a:cubicBezTo>
                    <a:pt x="1080" y="1145"/>
                    <a:pt x="1327" y="528"/>
                    <a:pt x="988" y="157"/>
                  </a:cubicBezTo>
                  <a:cubicBezTo>
                    <a:pt x="870" y="49"/>
                    <a:pt x="726" y="0"/>
                    <a:pt x="58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45" name="Google Shape;12645;p23"/>
            <p:cNvSpPr/>
            <p:nvPr/>
          </p:nvSpPr>
          <p:spPr>
            <a:xfrm>
              <a:off x="4028025" y="4141325"/>
              <a:ext cx="315575" cy="361875"/>
            </a:xfrm>
            <a:custGeom>
              <a:avLst/>
              <a:gdLst/>
              <a:ahLst/>
              <a:cxnLst/>
              <a:rect l="l" t="t" r="r" b="b"/>
              <a:pathLst>
                <a:path w="12623" h="14475" extrusionOk="0">
                  <a:moveTo>
                    <a:pt x="8271" y="772"/>
                  </a:moveTo>
                  <a:lnTo>
                    <a:pt x="10061" y="2778"/>
                  </a:lnTo>
                  <a:lnTo>
                    <a:pt x="9043" y="2778"/>
                  </a:lnTo>
                  <a:cubicBezTo>
                    <a:pt x="8642" y="2778"/>
                    <a:pt x="8271" y="2438"/>
                    <a:pt x="8271" y="2006"/>
                  </a:cubicBezTo>
                  <a:lnTo>
                    <a:pt x="8271" y="772"/>
                  </a:lnTo>
                  <a:close/>
                  <a:moveTo>
                    <a:pt x="10851" y="4679"/>
                  </a:moveTo>
                  <a:cubicBezTo>
                    <a:pt x="10874" y="4679"/>
                    <a:pt x="10898" y="4682"/>
                    <a:pt x="10925" y="4691"/>
                  </a:cubicBezTo>
                  <a:cubicBezTo>
                    <a:pt x="11049" y="4691"/>
                    <a:pt x="11172" y="4722"/>
                    <a:pt x="11265" y="4815"/>
                  </a:cubicBezTo>
                  <a:cubicBezTo>
                    <a:pt x="11358" y="4907"/>
                    <a:pt x="11419" y="5031"/>
                    <a:pt x="11419" y="5185"/>
                  </a:cubicBezTo>
                  <a:lnTo>
                    <a:pt x="11419" y="5895"/>
                  </a:lnTo>
                  <a:lnTo>
                    <a:pt x="10432" y="5895"/>
                  </a:lnTo>
                  <a:lnTo>
                    <a:pt x="10432" y="5185"/>
                  </a:lnTo>
                  <a:cubicBezTo>
                    <a:pt x="10401" y="5031"/>
                    <a:pt x="10463" y="4907"/>
                    <a:pt x="10555" y="4815"/>
                  </a:cubicBezTo>
                  <a:cubicBezTo>
                    <a:pt x="10586" y="4815"/>
                    <a:pt x="10586" y="4784"/>
                    <a:pt x="10617" y="4784"/>
                  </a:cubicBezTo>
                  <a:cubicBezTo>
                    <a:pt x="10648" y="4753"/>
                    <a:pt x="10679" y="4753"/>
                    <a:pt x="10709" y="4722"/>
                  </a:cubicBezTo>
                  <a:cubicBezTo>
                    <a:pt x="10753" y="4700"/>
                    <a:pt x="10797" y="4679"/>
                    <a:pt x="10851" y="4679"/>
                  </a:cubicBezTo>
                  <a:close/>
                  <a:moveTo>
                    <a:pt x="11234" y="11543"/>
                  </a:moveTo>
                  <a:lnTo>
                    <a:pt x="10925" y="11975"/>
                  </a:lnTo>
                  <a:lnTo>
                    <a:pt x="10617" y="11543"/>
                  </a:lnTo>
                  <a:close/>
                  <a:moveTo>
                    <a:pt x="1204" y="0"/>
                  </a:moveTo>
                  <a:cubicBezTo>
                    <a:pt x="556" y="0"/>
                    <a:pt x="0" y="525"/>
                    <a:pt x="0" y="1204"/>
                  </a:cubicBezTo>
                  <a:lnTo>
                    <a:pt x="0" y="13271"/>
                  </a:lnTo>
                  <a:cubicBezTo>
                    <a:pt x="0" y="13919"/>
                    <a:pt x="525" y="14475"/>
                    <a:pt x="1204" y="14475"/>
                  </a:cubicBezTo>
                  <a:lnTo>
                    <a:pt x="9537" y="14475"/>
                  </a:lnTo>
                  <a:cubicBezTo>
                    <a:pt x="10185" y="14475"/>
                    <a:pt x="10740" y="13919"/>
                    <a:pt x="10740" y="13271"/>
                  </a:cubicBezTo>
                  <a:lnTo>
                    <a:pt x="10740" y="12499"/>
                  </a:lnTo>
                  <a:cubicBezTo>
                    <a:pt x="10783" y="12542"/>
                    <a:pt x="10840" y="12565"/>
                    <a:pt x="10897" y="12565"/>
                  </a:cubicBezTo>
                  <a:cubicBezTo>
                    <a:pt x="10963" y="12565"/>
                    <a:pt x="11030" y="12535"/>
                    <a:pt x="11080" y="12469"/>
                  </a:cubicBezTo>
                  <a:lnTo>
                    <a:pt x="11790" y="11419"/>
                  </a:lnTo>
                  <a:cubicBezTo>
                    <a:pt x="11790" y="11388"/>
                    <a:pt x="11820" y="11358"/>
                    <a:pt x="11820" y="11327"/>
                  </a:cubicBezTo>
                  <a:lnTo>
                    <a:pt x="11820" y="6358"/>
                  </a:lnTo>
                  <a:cubicBezTo>
                    <a:pt x="12036" y="6420"/>
                    <a:pt x="12160" y="6636"/>
                    <a:pt x="12160" y="6852"/>
                  </a:cubicBezTo>
                  <a:lnTo>
                    <a:pt x="12160" y="8395"/>
                  </a:lnTo>
                  <a:cubicBezTo>
                    <a:pt x="12160" y="8534"/>
                    <a:pt x="12268" y="8603"/>
                    <a:pt x="12376" y="8603"/>
                  </a:cubicBezTo>
                  <a:cubicBezTo>
                    <a:pt x="12484" y="8603"/>
                    <a:pt x="12592" y="8534"/>
                    <a:pt x="12592" y="8395"/>
                  </a:cubicBezTo>
                  <a:lnTo>
                    <a:pt x="12623" y="6852"/>
                  </a:lnTo>
                  <a:cubicBezTo>
                    <a:pt x="12623" y="6389"/>
                    <a:pt x="12283" y="5988"/>
                    <a:pt x="11851" y="5895"/>
                  </a:cubicBezTo>
                  <a:lnTo>
                    <a:pt x="11851" y="5185"/>
                  </a:lnTo>
                  <a:cubicBezTo>
                    <a:pt x="11823" y="4652"/>
                    <a:pt x="11413" y="4247"/>
                    <a:pt x="10921" y="4247"/>
                  </a:cubicBezTo>
                  <a:cubicBezTo>
                    <a:pt x="10872" y="4247"/>
                    <a:pt x="10822" y="4251"/>
                    <a:pt x="10771" y="4259"/>
                  </a:cubicBezTo>
                  <a:lnTo>
                    <a:pt x="10771" y="2994"/>
                  </a:lnTo>
                  <a:cubicBezTo>
                    <a:pt x="10740" y="2932"/>
                    <a:pt x="10740" y="2901"/>
                    <a:pt x="10709" y="2840"/>
                  </a:cubicBezTo>
                  <a:lnTo>
                    <a:pt x="8240" y="62"/>
                  </a:lnTo>
                  <a:cubicBezTo>
                    <a:pt x="8210" y="31"/>
                    <a:pt x="8148" y="0"/>
                    <a:pt x="8086" y="0"/>
                  </a:cubicBezTo>
                  <a:lnTo>
                    <a:pt x="3519" y="0"/>
                  </a:lnTo>
                  <a:cubicBezTo>
                    <a:pt x="3241" y="0"/>
                    <a:pt x="3241" y="402"/>
                    <a:pt x="3519" y="402"/>
                  </a:cubicBezTo>
                  <a:lnTo>
                    <a:pt x="7870" y="402"/>
                  </a:lnTo>
                  <a:lnTo>
                    <a:pt x="7870" y="2006"/>
                  </a:lnTo>
                  <a:cubicBezTo>
                    <a:pt x="7870" y="2654"/>
                    <a:pt x="8395" y="3210"/>
                    <a:pt x="9074" y="3210"/>
                  </a:cubicBezTo>
                  <a:lnTo>
                    <a:pt x="10339" y="3210"/>
                  </a:lnTo>
                  <a:lnTo>
                    <a:pt x="10339" y="4444"/>
                  </a:lnTo>
                  <a:lnTo>
                    <a:pt x="10247" y="4537"/>
                  </a:lnTo>
                  <a:cubicBezTo>
                    <a:pt x="10092" y="4691"/>
                    <a:pt x="9969" y="4938"/>
                    <a:pt x="9969" y="5185"/>
                  </a:cubicBezTo>
                  <a:lnTo>
                    <a:pt x="9969" y="9290"/>
                  </a:lnTo>
                  <a:cubicBezTo>
                    <a:pt x="9969" y="9429"/>
                    <a:pt x="10077" y="9498"/>
                    <a:pt x="10185" y="9498"/>
                  </a:cubicBezTo>
                  <a:cubicBezTo>
                    <a:pt x="10293" y="9498"/>
                    <a:pt x="10401" y="9429"/>
                    <a:pt x="10401" y="9290"/>
                  </a:cubicBezTo>
                  <a:lnTo>
                    <a:pt x="10401" y="6327"/>
                  </a:lnTo>
                  <a:lnTo>
                    <a:pt x="11419" y="6327"/>
                  </a:lnTo>
                  <a:lnTo>
                    <a:pt x="11419" y="11111"/>
                  </a:lnTo>
                  <a:lnTo>
                    <a:pt x="10432" y="11111"/>
                  </a:lnTo>
                  <a:lnTo>
                    <a:pt x="10432" y="10555"/>
                  </a:lnTo>
                  <a:cubicBezTo>
                    <a:pt x="10432" y="10416"/>
                    <a:pt x="10324" y="10347"/>
                    <a:pt x="10216" y="10347"/>
                  </a:cubicBezTo>
                  <a:cubicBezTo>
                    <a:pt x="10108" y="10347"/>
                    <a:pt x="10000" y="10416"/>
                    <a:pt x="10000" y="10555"/>
                  </a:cubicBezTo>
                  <a:lnTo>
                    <a:pt x="10000" y="11327"/>
                  </a:lnTo>
                  <a:cubicBezTo>
                    <a:pt x="10000" y="11388"/>
                    <a:pt x="10000" y="11419"/>
                    <a:pt x="10030" y="11450"/>
                  </a:cubicBezTo>
                  <a:lnTo>
                    <a:pt x="10339" y="11913"/>
                  </a:lnTo>
                  <a:cubicBezTo>
                    <a:pt x="10339" y="11944"/>
                    <a:pt x="10339" y="11944"/>
                    <a:pt x="10339" y="11975"/>
                  </a:cubicBezTo>
                  <a:lnTo>
                    <a:pt x="10339" y="13302"/>
                  </a:lnTo>
                  <a:cubicBezTo>
                    <a:pt x="10339" y="13703"/>
                    <a:pt x="10000" y="14073"/>
                    <a:pt x="9568" y="14073"/>
                  </a:cubicBezTo>
                  <a:lnTo>
                    <a:pt x="1204" y="14073"/>
                  </a:lnTo>
                  <a:cubicBezTo>
                    <a:pt x="803" y="14073"/>
                    <a:pt x="432" y="13703"/>
                    <a:pt x="432" y="13302"/>
                  </a:cubicBezTo>
                  <a:lnTo>
                    <a:pt x="432" y="1204"/>
                  </a:lnTo>
                  <a:cubicBezTo>
                    <a:pt x="432" y="772"/>
                    <a:pt x="803" y="432"/>
                    <a:pt x="1204" y="432"/>
                  </a:cubicBezTo>
                  <a:lnTo>
                    <a:pt x="2253" y="432"/>
                  </a:lnTo>
                  <a:cubicBezTo>
                    <a:pt x="2531" y="432"/>
                    <a:pt x="2531" y="0"/>
                    <a:pt x="225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646" name="Google Shape;12646;p23"/>
          <p:cNvGrpSpPr/>
          <p:nvPr/>
        </p:nvGrpSpPr>
        <p:grpSpPr>
          <a:xfrm>
            <a:off x="7301208" y="5301181"/>
            <a:ext cx="505133" cy="482467"/>
            <a:chOff x="1727275" y="1904650"/>
            <a:chExt cx="378850" cy="361850"/>
          </a:xfrm>
        </p:grpSpPr>
        <p:sp>
          <p:nvSpPr>
            <p:cNvPr id="12647" name="Google Shape;12647;p23"/>
            <p:cNvSpPr/>
            <p:nvPr/>
          </p:nvSpPr>
          <p:spPr>
            <a:xfrm>
              <a:off x="1822950" y="1927750"/>
              <a:ext cx="145850" cy="110150"/>
            </a:xfrm>
            <a:custGeom>
              <a:avLst/>
              <a:gdLst/>
              <a:ahLst/>
              <a:cxnLst/>
              <a:rect l="l" t="t" r="r" b="b"/>
              <a:pathLst>
                <a:path w="5834" h="4406" extrusionOk="0">
                  <a:moveTo>
                    <a:pt x="3364" y="1"/>
                  </a:moveTo>
                  <a:cubicBezTo>
                    <a:pt x="1080" y="1"/>
                    <a:pt x="0" y="2809"/>
                    <a:pt x="1698" y="4352"/>
                  </a:cubicBezTo>
                  <a:cubicBezTo>
                    <a:pt x="1741" y="4390"/>
                    <a:pt x="1788" y="4406"/>
                    <a:pt x="1832" y="4406"/>
                  </a:cubicBezTo>
                  <a:cubicBezTo>
                    <a:pt x="2006" y="4406"/>
                    <a:pt x="2147" y="4160"/>
                    <a:pt x="1975" y="4013"/>
                  </a:cubicBezTo>
                  <a:cubicBezTo>
                    <a:pt x="864" y="3025"/>
                    <a:pt x="1142" y="1204"/>
                    <a:pt x="2500" y="587"/>
                  </a:cubicBezTo>
                  <a:cubicBezTo>
                    <a:pt x="2778" y="470"/>
                    <a:pt x="3060" y="416"/>
                    <a:pt x="3335" y="416"/>
                  </a:cubicBezTo>
                  <a:cubicBezTo>
                    <a:pt x="4434" y="416"/>
                    <a:pt x="5407" y="1285"/>
                    <a:pt x="5432" y="2470"/>
                  </a:cubicBezTo>
                  <a:cubicBezTo>
                    <a:pt x="5432" y="3056"/>
                    <a:pt x="5185" y="3612"/>
                    <a:pt x="4753" y="4013"/>
                  </a:cubicBezTo>
                  <a:cubicBezTo>
                    <a:pt x="4581" y="4160"/>
                    <a:pt x="4722" y="4406"/>
                    <a:pt x="4896" y="4406"/>
                  </a:cubicBezTo>
                  <a:cubicBezTo>
                    <a:pt x="4940" y="4406"/>
                    <a:pt x="4987" y="4390"/>
                    <a:pt x="5031" y="4352"/>
                  </a:cubicBezTo>
                  <a:cubicBezTo>
                    <a:pt x="5555" y="3859"/>
                    <a:pt x="5833" y="3210"/>
                    <a:pt x="5833" y="2501"/>
                  </a:cubicBezTo>
                  <a:cubicBezTo>
                    <a:pt x="5833" y="1112"/>
                    <a:pt x="4722" y="1"/>
                    <a:pt x="336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48" name="Google Shape;12648;p23"/>
            <p:cNvSpPr/>
            <p:nvPr/>
          </p:nvSpPr>
          <p:spPr>
            <a:xfrm>
              <a:off x="1727275" y="1904650"/>
              <a:ext cx="378850" cy="361850"/>
            </a:xfrm>
            <a:custGeom>
              <a:avLst/>
              <a:gdLst/>
              <a:ahLst/>
              <a:cxnLst/>
              <a:rect l="l" t="t" r="r" b="b"/>
              <a:pathLst>
                <a:path w="15154" h="14474" extrusionOk="0">
                  <a:moveTo>
                    <a:pt x="14073" y="2869"/>
                  </a:moveTo>
                  <a:cubicBezTo>
                    <a:pt x="14567" y="2900"/>
                    <a:pt x="14783" y="3517"/>
                    <a:pt x="14413" y="3826"/>
                  </a:cubicBezTo>
                  <a:cubicBezTo>
                    <a:pt x="14337" y="3902"/>
                    <a:pt x="14219" y="3957"/>
                    <a:pt x="14110" y="3957"/>
                  </a:cubicBezTo>
                  <a:cubicBezTo>
                    <a:pt x="14087" y="3957"/>
                    <a:pt x="14064" y="3955"/>
                    <a:pt x="14042" y="3949"/>
                  </a:cubicBezTo>
                  <a:cubicBezTo>
                    <a:pt x="13888" y="3949"/>
                    <a:pt x="13734" y="3888"/>
                    <a:pt x="13641" y="3764"/>
                  </a:cubicBezTo>
                  <a:cubicBezTo>
                    <a:pt x="13456" y="3548"/>
                    <a:pt x="13456" y="3209"/>
                    <a:pt x="13703" y="2993"/>
                  </a:cubicBezTo>
                  <a:cubicBezTo>
                    <a:pt x="13796" y="2900"/>
                    <a:pt x="13950" y="2869"/>
                    <a:pt x="14073" y="2869"/>
                  </a:cubicBezTo>
                  <a:close/>
                  <a:moveTo>
                    <a:pt x="7195" y="430"/>
                  </a:moveTo>
                  <a:cubicBezTo>
                    <a:pt x="10505" y="430"/>
                    <a:pt x="11368" y="5037"/>
                    <a:pt x="8240" y="6202"/>
                  </a:cubicBezTo>
                  <a:lnTo>
                    <a:pt x="8240" y="4412"/>
                  </a:lnTo>
                  <a:cubicBezTo>
                    <a:pt x="8240" y="3733"/>
                    <a:pt x="7739" y="3394"/>
                    <a:pt x="7237" y="3394"/>
                  </a:cubicBezTo>
                  <a:cubicBezTo>
                    <a:pt x="6736" y="3394"/>
                    <a:pt x="6234" y="3733"/>
                    <a:pt x="6234" y="4412"/>
                  </a:cubicBezTo>
                  <a:lnTo>
                    <a:pt x="6234" y="6233"/>
                  </a:lnTo>
                  <a:cubicBezTo>
                    <a:pt x="3056" y="5153"/>
                    <a:pt x="3796" y="493"/>
                    <a:pt x="7129" y="431"/>
                  </a:cubicBezTo>
                  <a:cubicBezTo>
                    <a:pt x="7151" y="431"/>
                    <a:pt x="7173" y="430"/>
                    <a:pt x="7195" y="430"/>
                  </a:cubicBezTo>
                  <a:close/>
                  <a:moveTo>
                    <a:pt x="1958" y="7720"/>
                  </a:moveTo>
                  <a:cubicBezTo>
                    <a:pt x="2469" y="7720"/>
                    <a:pt x="2963" y="8128"/>
                    <a:pt x="2963" y="8733"/>
                  </a:cubicBezTo>
                  <a:cubicBezTo>
                    <a:pt x="2963" y="9288"/>
                    <a:pt x="2531" y="9720"/>
                    <a:pt x="1975" y="9720"/>
                  </a:cubicBezTo>
                  <a:cubicBezTo>
                    <a:pt x="1080" y="9720"/>
                    <a:pt x="618" y="8640"/>
                    <a:pt x="1266" y="8023"/>
                  </a:cubicBezTo>
                  <a:cubicBezTo>
                    <a:pt x="1465" y="7813"/>
                    <a:pt x="1714" y="7720"/>
                    <a:pt x="1958" y="7720"/>
                  </a:cubicBezTo>
                  <a:close/>
                  <a:moveTo>
                    <a:pt x="7196" y="1"/>
                  </a:moveTo>
                  <a:cubicBezTo>
                    <a:pt x="6755" y="1"/>
                    <a:pt x="6304" y="88"/>
                    <a:pt x="5864" y="277"/>
                  </a:cubicBezTo>
                  <a:cubicBezTo>
                    <a:pt x="3704" y="1172"/>
                    <a:pt x="3086" y="3980"/>
                    <a:pt x="4660" y="5708"/>
                  </a:cubicBezTo>
                  <a:lnTo>
                    <a:pt x="2809" y="7591"/>
                  </a:lnTo>
                  <a:cubicBezTo>
                    <a:pt x="2562" y="7406"/>
                    <a:pt x="2253" y="7282"/>
                    <a:pt x="1975" y="7282"/>
                  </a:cubicBezTo>
                  <a:cubicBezTo>
                    <a:pt x="463" y="7313"/>
                    <a:pt x="0" y="9319"/>
                    <a:pt x="1327" y="9998"/>
                  </a:cubicBezTo>
                  <a:cubicBezTo>
                    <a:pt x="1546" y="10110"/>
                    <a:pt x="1765" y="10160"/>
                    <a:pt x="1975" y="10160"/>
                  </a:cubicBezTo>
                  <a:cubicBezTo>
                    <a:pt x="3040" y="10160"/>
                    <a:pt x="3865" y="8874"/>
                    <a:pt x="3117" y="7869"/>
                  </a:cubicBezTo>
                  <a:lnTo>
                    <a:pt x="5000" y="6017"/>
                  </a:lnTo>
                  <a:cubicBezTo>
                    <a:pt x="5339" y="6326"/>
                    <a:pt x="5771" y="6542"/>
                    <a:pt x="6234" y="6696"/>
                  </a:cubicBezTo>
                  <a:lnTo>
                    <a:pt x="6234" y="10307"/>
                  </a:lnTo>
                  <a:cubicBezTo>
                    <a:pt x="6111" y="10276"/>
                    <a:pt x="5987" y="10245"/>
                    <a:pt x="5864" y="10245"/>
                  </a:cubicBezTo>
                  <a:cubicBezTo>
                    <a:pt x="5617" y="10245"/>
                    <a:pt x="5339" y="10369"/>
                    <a:pt x="5154" y="10554"/>
                  </a:cubicBezTo>
                  <a:cubicBezTo>
                    <a:pt x="4969" y="10739"/>
                    <a:pt x="4876" y="10955"/>
                    <a:pt x="4846" y="11233"/>
                  </a:cubicBezTo>
                  <a:cubicBezTo>
                    <a:pt x="4722" y="12745"/>
                    <a:pt x="6018" y="13825"/>
                    <a:pt x="6605" y="14226"/>
                  </a:cubicBezTo>
                  <a:cubicBezTo>
                    <a:pt x="6790" y="14381"/>
                    <a:pt x="7006" y="14442"/>
                    <a:pt x="7222" y="14473"/>
                  </a:cubicBezTo>
                  <a:lnTo>
                    <a:pt x="10030" y="14473"/>
                  </a:lnTo>
                  <a:cubicBezTo>
                    <a:pt x="10308" y="14473"/>
                    <a:pt x="10308" y="14041"/>
                    <a:pt x="10030" y="14041"/>
                  </a:cubicBezTo>
                  <a:lnTo>
                    <a:pt x="7253" y="14041"/>
                  </a:lnTo>
                  <a:cubicBezTo>
                    <a:pt x="7099" y="14041"/>
                    <a:pt x="6975" y="13979"/>
                    <a:pt x="6852" y="13887"/>
                  </a:cubicBezTo>
                  <a:cubicBezTo>
                    <a:pt x="6358" y="13516"/>
                    <a:pt x="5185" y="12560"/>
                    <a:pt x="5278" y="11264"/>
                  </a:cubicBezTo>
                  <a:cubicBezTo>
                    <a:pt x="5278" y="11109"/>
                    <a:pt x="5339" y="10955"/>
                    <a:pt x="5463" y="10862"/>
                  </a:cubicBezTo>
                  <a:cubicBezTo>
                    <a:pt x="5555" y="10739"/>
                    <a:pt x="5710" y="10677"/>
                    <a:pt x="5833" y="10677"/>
                  </a:cubicBezTo>
                  <a:cubicBezTo>
                    <a:pt x="5987" y="10677"/>
                    <a:pt x="6142" y="10739"/>
                    <a:pt x="6265" y="10862"/>
                  </a:cubicBezTo>
                  <a:cubicBezTo>
                    <a:pt x="6296" y="10893"/>
                    <a:pt x="6358" y="10924"/>
                    <a:pt x="6420" y="10924"/>
                  </a:cubicBezTo>
                  <a:cubicBezTo>
                    <a:pt x="6543" y="10924"/>
                    <a:pt x="6636" y="10831"/>
                    <a:pt x="6636" y="10708"/>
                  </a:cubicBezTo>
                  <a:lnTo>
                    <a:pt x="6636" y="4412"/>
                  </a:lnTo>
                  <a:cubicBezTo>
                    <a:pt x="6682" y="4073"/>
                    <a:pt x="6944" y="3903"/>
                    <a:pt x="7207" y="3903"/>
                  </a:cubicBezTo>
                  <a:cubicBezTo>
                    <a:pt x="7469" y="3903"/>
                    <a:pt x="7731" y="4073"/>
                    <a:pt x="7777" y="4412"/>
                  </a:cubicBezTo>
                  <a:lnTo>
                    <a:pt x="7777" y="9751"/>
                  </a:lnTo>
                  <a:cubicBezTo>
                    <a:pt x="7777" y="9890"/>
                    <a:pt x="7885" y="9960"/>
                    <a:pt x="7994" y="9960"/>
                  </a:cubicBezTo>
                  <a:cubicBezTo>
                    <a:pt x="8102" y="9960"/>
                    <a:pt x="8210" y="9890"/>
                    <a:pt x="8210" y="9751"/>
                  </a:cubicBezTo>
                  <a:lnTo>
                    <a:pt x="8210" y="8332"/>
                  </a:lnTo>
                  <a:cubicBezTo>
                    <a:pt x="8179" y="7961"/>
                    <a:pt x="8456" y="7653"/>
                    <a:pt x="8827" y="7653"/>
                  </a:cubicBezTo>
                  <a:cubicBezTo>
                    <a:pt x="9135" y="7653"/>
                    <a:pt x="9413" y="7900"/>
                    <a:pt x="9413" y="8239"/>
                  </a:cubicBezTo>
                  <a:lnTo>
                    <a:pt x="9413" y="9751"/>
                  </a:lnTo>
                  <a:cubicBezTo>
                    <a:pt x="9413" y="9890"/>
                    <a:pt x="9513" y="9960"/>
                    <a:pt x="9614" y="9960"/>
                  </a:cubicBezTo>
                  <a:cubicBezTo>
                    <a:pt x="9714" y="9960"/>
                    <a:pt x="9814" y="9890"/>
                    <a:pt x="9814" y="9751"/>
                  </a:cubicBezTo>
                  <a:lnTo>
                    <a:pt x="9814" y="8301"/>
                  </a:lnTo>
                  <a:cubicBezTo>
                    <a:pt x="9814" y="7961"/>
                    <a:pt x="10092" y="7653"/>
                    <a:pt x="10432" y="7653"/>
                  </a:cubicBezTo>
                  <a:cubicBezTo>
                    <a:pt x="10771" y="7653"/>
                    <a:pt x="11049" y="7961"/>
                    <a:pt x="11018" y="8301"/>
                  </a:cubicBezTo>
                  <a:lnTo>
                    <a:pt x="11018" y="9751"/>
                  </a:lnTo>
                  <a:cubicBezTo>
                    <a:pt x="11018" y="9875"/>
                    <a:pt x="11111" y="9967"/>
                    <a:pt x="11234" y="9967"/>
                  </a:cubicBezTo>
                  <a:cubicBezTo>
                    <a:pt x="11357" y="9967"/>
                    <a:pt x="11450" y="9875"/>
                    <a:pt x="11450" y="9751"/>
                  </a:cubicBezTo>
                  <a:lnTo>
                    <a:pt x="11450" y="8270"/>
                  </a:lnTo>
                  <a:cubicBezTo>
                    <a:pt x="11450" y="7930"/>
                    <a:pt x="11697" y="7653"/>
                    <a:pt x="12036" y="7653"/>
                  </a:cubicBezTo>
                  <a:cubicBezTo>
                    <a:pt x="12191" y="7653"/>
                    <a:pt x="12345" y="7684"/>
                    <a:pt x="12438" y="7807"/>
                  </a:cubicBezTo>
                  <a:cubicBezTo>
                    <a:pt x="12561" y="7930"/>
                    <a:pt x="12623" y="8085"/>
                    <a:pt x="12623" y="8239"/>
                  </a:cubicBezTo>
                  <a:lnTo>
                    <a:pt x="12623" y="12004"/>
                  </a:lnTo>
                  <a:cubicBezTo>
                    <a:pt x="12623" y="12652"/>
                    <a:pt x="12407" y="13300"/>
                    <a:pt x="12006" y="13794"/>
                  </a:cubicBezTo>
                  <a:cubicBezTo>
                    <a:pt x="11882" y="13949"/>
                    <a:pt x="11697" y="14041"/>
                    <a:pt x="11481" y="14072"/>
                  </a:cubicBezTo>
                  <a:cubicBezTo>
                    <a:pt x="11471" y="14071"/>
                    <a:pt x="11462" y="14070"/>
                    <a:pt x="11453" y="14070"/>
                  </a:cubicBezTo>
                  <a:cubicBezTo>
                    <a:pt x="11203" y="14070"/>
                    <a:pt x="11213" y="14473"/>
                    <a:pt x="11481" y="14473"/>
                  </a:cubicBezTo>
                  <a:cubicBezTo>
                    <a:pt x="11820" y="14473"/>
                    <a:pt x="12129" y="14319"/>
                    <a:pt x="12345" y="14072"/>
                  </a:cubicBezTo>
                  <a:cubicBezTo>
                    <a:pt x="12808" y="13486"/>
                    <a:pt x="13055" y="12745"/>
                    <a:pt x="13055" y="12004"/>
                  </a:cubicBezTo>
                  <a:lnTo>
                    <a:pt x="13055" y="8239"/>
                  </a:lnTo>
                  <a:cubicBezTo>
                    <a:pt x="13055" y="7961"/>
                    <a:pt x="12931" y="7684"/>
                    <a:pt x="12746" y="7498"/>
                  </a:cubicBezTo>
                  <a:cubicBezTo>
                    <a:pt x="12552" y="7332"/>
                    <a:pt x="12334" y="7216"/>
                    <a:pt x="12091" y="7216"/>
                  </a:cubicBezTo>
                  <a:cubicBezTo>
                    <a:pt x="12063" y="7216"/>
                    <a:pt x="12034" y="7217"/>
                    <a:pt x="12006" y="7221"/>
                  </a:cubicBezTo>
                  <a:cubicBezTo>
                    <a:pt x="11697" y="7221"/>
                    <a:pt x="11419" y="7375"/>
                    <a:pt x="11234" y="7622"/>
                  </a:cubicBezTo>
                  <a:cubicBezTo>
                    <a:pt x="11033" y="7344"/>
                    <a:pt x="10725" y="7205"/>
                    <a:pt x="10416" y="7205"/>
                  </a:cubicBezTo>
                  <a:cubicBezTo>
                    <a:pt x="10108" y="7205"/>
                    <a:pt x="9799" y="7344"/>
                    <a:pt x="9598" y="7622"/>
                  </a:cubicBezTo>
                  <a:cubicBezTo>
                    <a:pt x="9415" y="7346"/>
                    <a:pt x="9110" y="7202"/>
                    <a:pt x="8803" y="7202"/>
                  </a:cubicBezTo>
                  <a:cubicBezTo>
                    <a:pt x="8594" y="7202"/>
                    <a:pt x="8384" y="7269"/>
                    <a:pt x="8210" y="7406"/>
                  </a:cubicBezTo>
                  <a:lnTo>
                    <a:pt x="8210" y="6634"/>
                  </a:lnTo>
                  <a:cubicBezTo>
                    <a:pt x="8858" y="6418"/>
                    <a:pt x="9444" y="6017"/>
                    <a:pt x="9845" y="5462"/>
                  </a:cubicBezTo>
                  <a:cubicBezTo>
                    <a:pt x="10277" y="4906"/>
                    <a:pt x="10493" y="4258"/>
                    <a:pt x="10555" y="3610"/>
                  </a:cubicBezTo>
                  <a:lnTo>
                    <a:pt x="13055" y="3610"/>
                  </a:lnTo>
                  <a:cubicBezTo>
                    <a:pt x="13117" y="3764"/>
                    <a:pt x="13209" y="3918"/>
                    <a:pt x="13333" y="4042"/>
                  </a:cubicBezTo>
                  <a:cubicBezTo>
                    <a:pt x="13487" y="4258"/>
                    <a:pt x="13734" y="4351"/>
                    <a:pt x="14012" y="4381"/>
                  </a:cubicBezTo>
                  <a:cubicBezTo>
                    <a:pt x="14043" y="4385"/>
                    <a:pt x="14074" y="4387"/>
                    <a:pt x="14106" y="4387"/>
                  </a:cubicBezTo>
                  <a:cubicBezTo>
                    <a:pt x="14320" y="4387"/>
                    <a:pt x="14529" y="4296"/>
                    <a:pt x="14691" y="4134"/>
                  </a:cubicBezTo>
                  <a:cubicBezTo>
                    <a:pt x="15092" y="3795"/>
                    <a:pt x="15153" y="3178"/>
                    <a:pt x="14814" y="2777"/>
                  </a:cubicBezTo>
                  <a:cubicBezTo>
                    <a:pt x="14629" y="2591"/>
                    <a:pt x="14382" y="2468"/>
                    <a:pt x="14135" y="2437"/>
                  </a:cubicBezTo>
                  <a:cubicBezTo>
                    <a:pt x="14114" y="2436"/>
                    <a:pt x="14093" y="2435"/>
                    <a:pt x="14073" y="2435"/>
                  </a:cubicBezTo>
                  <a:cubicBezTo>
                    <a:pt x="13605" y="2435"/>
                    <a:pt x="13205" y="2765"/>
                    <a:pt x="13117" y="3209"/>
                  </a:cubicBezTo>
                  <a:lnTo>
                    <a:pt x="10586" y="3209"/>
                  </a:lnTo>
                  <a:cubicBezTo>
                    <a:pt x="10488" y="1340"/>
                    <a:pt x="8921" y="1"/>
                    <a:pt x="719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649" name="Google Shape;12649;p23"/>
          <p:cNvGrpSpPr/>
          <p:nvPr/>
        </p:nvGrpSpPr>
        <p:grpSpPr>
          <a:xfrm>
            <a:off x="3373051" y="5300648"/>
            <a:ext cx="409467" cy="483533"/>
            <a:chOff x="5533300" y="4140550"/>
            <a:chExt cx="307100" cy="362650"/>
          </a:xfrm>
        </p:grpSpPr>
        <p:sp>
          <p:nvSpPr>
            <p:cNvPr id="12650" name="Google Shape;12650;p23"/>
            <p:cNvSpPr/>
            <p:nvPr/>
          </p:nvSpPr>
          <p:spPr>
            <a:xfrm>
              <a:off x="5698425" y="4326500"/>
              <a:ext cx="109575" cy="93200"/>
            </a:xfrm>
            <a:custGeom>
              <a:avLst/>
              <a:gdLst/>
              <a:ahLst/>
              <a:cxnLst/>
              <a:rect l="l" t="t" r="r" b="b"/>
              <a:pathLst>
                <a:path w="4383" h="3728" extrusionOk="0">
                  <a:moveTo>
                    <a:pt x="2510" y="1424"/>
                  </a:moveTo>
                  <a:cubicBezTo>
                    <a:pt x="2582" y="1424"/>
                    <a:pt x="2656" y="1452"/>
                    <a:pt x="2716" y="1512"/>
                  </a:cubicBezTo>
                  <a:cubicBezTo>
                    <a:pt x="2932" y="1728"/>
                    <a:pt x="2778" y="2037"/>
                    <a:pt x="2500" y="2037"/>
                  </a:cubicBezTo>
                  <a:cubicBezTo>
                    <a:pt x="2346" y="2037"/>
                    <a:pt x="2222" y="1883"/>
                    <a:pt x="2222" y="1728"/>
                  </a:cubicBezTo>
                  <a:cubicBezTo>
                    <a:pt x="2222" y="1541"/>
                    <a:pt x="2362" y="1424"/>
                    <a:pt x="2510" y="1424"/>
                  </a:cubicBezTo>
                  <a:close/>
                  <a:moveTo>
                    <a:pt x="2500" y="463"/>
                  </a:moveTo>
                  <a:cubicBezTo>
                    <a:pt x="3735" y="463"/>
                    <a:pt x="4383" y="1883"/>
                    <a:pt x="3580" y="2778"/>
                  </a:cubicBezTo>
                  <a:lnTo>
                    <a:pt x="3580" y="2809"/>
                  </a:lnTo>
                  <a:cubicBezTo>
                    <a:pt x="3488" y="2531"/>
                    <a:pt x="3303" y="2315"/>
                    <a:pt x="3086" y="2191"/>
                  </a:cubicBezTo>
                  <a:cubicBezTo>
                    <a:pt x="3179" y="2068"/>
                    <a:pt x="3241" y="1883"/>
                    <a:pt x="3241" y="1728"/>
                  </a:cubicBezTo>
                  <a:cubicBezTo>
                    <a:pt x="3272" y="1204"/>
                    <a:pt x="2894" y="941"/>
                    <a:pt x="2516" y="941"/>
                  </a:cubicBezTo>
                  <a:cubicBezTo>
                    <a:pt x="2137" y="941"/>
                    <a:pt x="1759" y="1204"/>
                    <a:pt x="1790" y="1728"/>
                  </a:cubicBezTo>
                  <a:cubicBezTo>
                    <a:pt x="1790" y="1883"/>
                    <a:pt x="1852" y="2068"/>
                    <a:pt x="1945" y="2191"/>
                  </a:cubicBezTo>
                  <a:cubicBezTo>
                    <a:pt x="1729" y="2315"/>
                    <a:pt x="1543" y="2531"/>
                    <a:pt x="1451" y="2778"/>
                  </a:cubicBezTo>
                  <a:cubicBezTo>
                    <a:pt x="648" y="1883"/>
                    <a:pt x="1297" y="463"/>
                    <a:pt x="2500" y="463"/>
                  </a:cubicBezTo>
                  <a:close/>
                  <a:moveTo>
                    <a:pt x="2500" y="2438"/>
                  </a:moveTo>
                  <a:cubicBezTo>
                    <a:pt x="2832" y="2438"/>
                    <a:pt x="3164" y="2654"/>
                    <a:pt x="3210" y="3086"/>
                  </a:cubicBezTo>
                  <a:cubicBezTo>
                    <a:pt x="2994" y="3210"/>
                    <a:pt x="2778" y="3272"/>
                    <a:pt x="2531" y="3272"/>
                  </a:cubicBezTo>
                  <a:cubicBezTo>
                    <a:pt x="2253" y="3272"/>
                    <a:pt x="2006" y="3210"/>
                    <a:pt x="1790" y="3086"/>
                  </a:cubicBezTo>
                  <a:cubicBezTo>
                    <a:pt x="1837" y="2654"/>
                    <a:pt x="2168" y="2438"/>
                    <a:pt x="2500" y="2438"/>
                  </a:cubicBezTo>
                  <a:close/>
                  <a:moveTo>
                    <a:pt x="2531" y="0"/>
                  </a:moveTo>
                  <a:cubicBezTo>
                    <a:pt x="864" y="0"/>
                    <a:pt x="0" y="1975"/>
                    <a:pt x="1173" y="3179"/>
                  </a:cubicBezTo>
                  <a:cubicBezTo>
                    <a:pt x="1552" y="3557"/>
                    <a:pt x="2017" y="3727"/>
                    <a:pt x="2474" y="3727"/>
                  </a:cubicBezTo>
                  <a:cubicBezTo>
                    <a:pt x="3432" y="3727"/>
                    <a:pt x="4352" y="2981"/>
                    <a:pt x="4352" y="1852"/>
                  </a:cubicBezTo>
                  <a:cubicBezTo>
                    <a:pt x="4352" y="833"/>
                    <a:pt x="3549" y="0"/>
                    <a:pt x="2531"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51" name="Google Shape;12651;p23"/>
            <p:cNvSpPr/>
            <p:nvPr/>
          </p:nvSpPr>
          <p:spPr>
            <a:xfrm>
              <a:off x="5533300" y="4140550"/>
              <a:ext cx="307100" cy="362650"/>
            </a:xfrm>
            <a:custGeom>
              <a:avLst/>
              <a:gdLst/>
              <a:ahLst/>
              <a:cxnLst/>
              <a:rect l="l" t="t" r="r" b="b"/>
              <a:pathLst>
                <a:path w="12284" h="14506" extrusionOk="0">
                  <a:moveTo>
                    <a:pt x="10988" y="433"/>
                  </a:moveTo>
                  <a:cubicBezTo>
                    <a:pt x="11451" y="433"/>
                    <a:pt x="11852" y="834"/>
                    <a:pt x="11852" y="1328"/>
                  </a:cubicBezTo>
                  <a:lnTo>
                    <a:pt x="11852" y="1698"/>
                  </a:lnTo>
                  <a:lnTo>
                    <a:pt x="402" y="1698"/>
                  </a:lnTo>
                  <a:lnTo>
                    <a:pt x="402" y="1328"/>
                  </a:lnTo>
                  <a:cubicBezTo>
                    <a:pt x="402" y="834"/>
                    <a:pt x="803" y="433"/>
                    <a:pt x="1297" y="433"/>
                  </a:cubicBezTo>
                  <a:close/>
                  <a:moveTo>
                    <a:pt x="1297" y="1"/>
                  </a:moveTo>
                  <a:cubicBezTo>
                    <a:pt x="556" y="1"/>
                    <a:pt x="1" y="587"/>
                    <a:pt x="1" y="1328"/>
                  </a:cubicBezTo>
                  <a:lnTo>
                    <a:pt x="1" y="13179"/>
                  </a:lnTo>
                  <a:cubicBezTo>
                    <a:pt x="1" y="13919"/>
                    <a:pt x="556" y="14506"/>
                    <a:pt x="1297" y="14506"/>
                  </a:cubicBezTo>
                  <a:lnTo>
                    <a:pt x="10988" y="14506"/>
                  </a:lnTo>
                  <a:cubicBezTo>
                    <a:pt x="11698" y="14506"/>
                    <a:pt x="12284" y="13919"/>
                    <a:pt x="12284" y="13179"/>
                  </a:cubicBezTo>
                  <a:lnTo>
                    <a:pt x="12284" y="9845"/>
                  </a:lnTo>
                  <a:cubicBezTo>
                    <a:pt x="12284" y="9707"/>
                    <a:pt x="12176" y="9637"/>
                    <a:pt x="12068" y="9637"/>
                  </a:cubicBezTo>
                  <a:cubicBezTo>
                    <a:pt x="11960" y="9637"/>
                    <a:pt x="11852" y="9707"/>
                    <a:pt x="11852" y="9845"/>
                  </a:cubicBezTo>
                  <a:lnTo>
                    <a:pt x="11852" y="13179"/>
                  </a:lnTo>
                  <a:cubicBezTo>
                    <a:pt x="11852" y="13672"/>
                    <a:pt x="11451" y="14074"/>
                    <a:pt x="10988" y="14074"/>
                  </a:cubicBezTo>
                  <a:lnTo>
                    <a:pt x="1297" y="14074"/>
                  </a:lnTo>
                  <a:cubicBezTo>
                    <a:pt x="803" y="14074"/>
                    <a:pt x="402" y="13672"/>
                    <a:pt x="402" y="13179"/>
                  </a:cubicBezTo>
                  <a:lnTo>
                    <a:pt x="402" y="2161"/>
                  </a:lnTo>
                  <a:lnTo>
                    <a:pt x="11852" y="2161"/>
                  </a:lnTo>
                  <a:lnTo>
                    <a:pt x="11852" y="8734"/>
                  </a:lnTo>
                  <a:cubicBezTo>
                    <a:pt x="11852" y="8858"/>
                    <a:pt x="11944" y="8950"/>
                    <a:pt x="12068" y="8950"/>
                  </a:cubicBezTo>
                  <a:cubicBezTo>
                    <a:pt x="12191" y="8950"/>
                    <a:pt x="12284" y="8827"/>
                    <a:pt x="12284" y="8734"/>
                  </a:cubicBezTo>
                  <a:lnTo>
                    <a:pt x="12284" y="1328"/>
                  </a:lnTo>
                  <a:cubicBezTo>
                    <a:pt x="12284" y="587"/>
                    <a:pt x="11698" y="1"/>
                    <a:pt x="1098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52" name="Google Shape;12652;p23"/>
            <p:cNvSpPr/>
            <p:nvPr/>
          </p:nvSpPr>
          <p:spPr>
            <a:xfrm>
              <a:off x="5558000" y="4163700"/>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53" name="Google Shape;12653;p23"/>
            <p:cNvSpPr/>
            <p:nvPr/>
          </p:nvSpPr>
          <p:spPr>
            <a:xfrm>
              <a:off x="5576525" y="4163700"/>
              <a:ext cx="14675" cy="10825"/>
            </a:xfrm>
            <a:custGeom>
              <a:avLst/>
              <a:gdLst/>
              <a:ahLst/>
              <a:cxnLst/>
              <a:rect l="l" t="t" r="r" b="b"/>
              <a:pathLst>
                <a:path w="587" h="433" extrusionOk="0">
                  <a:moveTo>
                    <a:pt x="309" y="0"/>
                  </a:moveTo>
                  <a:cubicBezTo>
                    <a:pt x="0" y="0"/>
                    <a:pt x="0" y="432"/>
                    <a:pt x="309" y="432"/>
                  </a:cubicBezTo>
                  <a:cubicBezTo>
                    <a:pt x="587" y="432"/>
                    <a:pt x="587" y="0"/>
                    <a:pt x="30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54" name="Google Shape;12654;p23"/>
            <p:cNvSpPr/>
            <p:nvPr/>
          </p:nvSpPr>
          <p:spPr>
            <a:xfrm>
              <a:off x="5595800" y="4163700"/>
              <a:ext cx="13925" cy="10825"/>
            </a:xfrm>
            <a:custGeom>
              <a:avLst/>
              <a:gdLst/>
              <a:ahLst/>
              <a:cxnLst/>
              <a:rect l="l" t="t" r="r" b="b"/>
              <a:pathLst>
                <a:path w="557" h="433" extrusionOk="0">
                  <a:moveTo>
                    <a:pt x="278" y="0"/>
                  </a:moveTo>
                  <a:cubicBezTo>
                    <a:pt x="1" y="0"/>
                    <a:pt x="1" y="432"/>
                    <a:pt x="278" y="432"/>
                  </a:cubicBezTo>
                  <a:cubicBezTo>
                    <a:pt x="556" y="43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55" name="Google Shape;12655;p23"/>
            <p:cNvSpPr/>
            <p:nvPr/>
          </p:nvSpPr>
          <p:spPr>
            <a:xfrm>
              <a:off x="5565725" y="4216350"/>
              <a:ext cx="108800" cy="93200"/>
            </a:xfrm>
            <a:custGeom>
              <a:avLst/>
              <a:gdLst/>
              <a:ahLst/>
              <a:cxnLst/>
              <a:rect l="l" t="t" r="r" b="b"/>
              <a:pathLst>
                <a:path w="4352" h="3728" extrusionOk="0">
                  <a:moveTo>
                    <a:pt x="1836" y="1397"/>
                  </a:moveTo>
                  <a:cubicBezTo>
                    <a:pt x="1998" y="1397"/>
                    <a:pt x="2160" y="1505"/>
                    <a:pt x="2130" y="1721"/>
                  </a:cubicBezTo>
                  <a:cubicBezTo>
                    <a:pt x="2160" y="1953"/>
                    <a:pt x="1998" y="2068"/>
                    <a:pt x="1836" y="2068"/>
                  </a:cubicBezTo>
                  <a:cubicBezTo>
                    <a:pt x="1674" y="2068"/>
                    <a:pt x="1512" y="1953"/>
                    <a:pt x="1543" y="1721"/>
                  </a:cubicBezTo>
                  <a:cubicBezTo>
                    <a:pt x="1512" y="1505"/>
                    <a:pt x="1674" y="1397"/>
                    <a:pt x="1836" y="1397"/>
                  </a:cubicBezTo>
                  <a:close/>
                  <a:moveTo>
                    <a:pt x="1852" y="425"/>
                  </a:moveTo>
                  <a:cubicBezTo>
                    <a:pt x="2623" y="425"/>
                    <a:pt x="3271" y="1073"/>
                    <a:pt x="3271" y="1876"/>
                  </a:cubicBezTo>
                  <a:cubicBezTo>
                    <a:pt x="3271" y="2215"/>
                    <a:pt x="3148" y="2555"/>
                    <a:pt x="2932" y="2832"/>
                  </a:cubicBezTo>
                  <a:cubicBezTo>
                    <a:pt x="2808" y="2555"/>
                    <a:pt x="2654" y="2338"/>
                    <a:pt x="2407" y="2215"/>
                  </a:cubicBezTo>
                  <a:cubicBezTo>
                    <a:pt x="2500" y="2092"/>
                    <a:pt x="2562" y="1906"/>
                    <a:pt x="2562" y="1752"/>
                  </a:cubicBezTo>
                  <a:cubicBezTo>
                    <a:pt x="2608" y="1227"/>
                    <a:pt x="2230" y="965"/>
                    <a:pt x="1848" y="965"/>
                  </a:cubicBezTo>
                  <a:cubicBezTo>
                    <a:pt x="1466" y="965"/>
                    <a:pt x="1080" y="1227"/>
                    <a:pt x="1111" y="1752"/>
                  </a:cubicBezTo>
                  <a:cubicBezTo>
                    <a:pt x="1111" y="1906"/>
                    <a:pt x="1173" y="2092"/>
                    <a:pt x="1296" y="2215"/>
                  </a:cubicBezTo>
                  <a:cubicBezTo>
                    <a:pt x="1049" y="2338"/>
                    <a:pt x="864" y="2555"/>
                    <a:pt x="772" y="2801"/>
                  </a:cubicBezTo>
                  <a:cubicBezTo>
                    <a:pt x="0" y="1876"/>
                    <a:pt x="648" y="456"/>
                    <a:pt x="1852" y="456"/>
                  </a:cubicBezTo>
                  <a:lnTo>
                    <a:pt x="1852" y="425"/>
                  </a:lnTo>
                  <a:close/>
                  <a:moveTo>
                    <a:pt x="1852" y="2462"/>
                  </a:moveTo>
                  <a:cubicBezTo>
                    <a:pt x="2191" y="2462"/>
                    <a:pt x="2500" y="2740"/>
                    <a:pt x="2562" y="3110"/>
                  </a:cubicBezTo>
                  <a:cubicBezTo>
                    <a:pt x="2330" y="3233"/>
                    <a:pt x="2083" y="3295"/>
                    <a:pt x="1840" y="3295"/>
                  </a:cubicBezTo>
                  <a:cubicBezTo>
                    <a:pt x="1597" y="3295"/>
                    <a:pt x="1358" y="3233"/>
                    <a:pt x="1142" y="3110"/>
                  </a:cubicBezTo>
                  <a:cubicBezTo>
                    <a:pt x="1173" y="2740"/>
                    <a:pt x="1481" y="2462"/>
                    <a:pt x="1852" y="2462"/>
                  </a:cubicBezTo>
                  <a:close/>
                  <a:moveTo>
                    <a:pt x="1878" y="0"/>
                  </a:moveTo>
                  <a:cubicBezTo>
                    <a:pt x="920" y="0"/>
                    <a:pt x="0" y="747"/>
                    <a:pt x="0" y="1876"/>
                  </a:cubicBezTo>
                  <a:cubicBezTo>
                    <a:pt x="0" y="2863"/>
                    <a:pt x="833" y="3696"/>
                    <a:pt x="1852" y="3727"/>
                  </a:cubicBezTo>
                  <a:cubicBezTo>
                    <a:pt x="3487" y="3727"/>
                    <a:pt x="4352" y="1721"/>
                    <a:pt x="3179" y="548"/>
                  </a:cubicBezTo>
                  <a:cubicBezTo>
                    <a:pt x="2800" y="170"/>
                    <a:pt x="2335" y="0"/>
                    <a:pt x="18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56" name="Google Shape;12656;p23"/>
            <p:cNvSpPr/>
            <p:nvPr/>
          </p:nvSpPr>
          <p:spPr>
            <a:xfrm>
              <a:off x="5561850" y="4436825"/>
              <a:ext cx="250000" cy="35525"/>
            </a:xfrm>
            <a:custGeom>
              <a:avLst/>
              <a:gdLst/>
              <a:ahLst/>
              <a:cxnLst/>
              <a:rect l="l" t="t" r="r" b="b"/>
              <a:pathLst>
                <a:path w="10000" h="1421" extrusionOk="0">
                  <a:moveTo>
                    <a:pt x="865" y="0"/>
                  </a:moveTo>
                  <a:cubicBezTo>
                    <a:pt x="1" y="62"/>
                    <a:pt x="1" y="1358"/>
                    <a:pt x="865" y="1420"/>
                  </a:cubicBezTo>
                  <a:lnTo>
                    <a:pt x="9105" y="1420"/>
                  </a:lnTo>
                  <a:cubicBezTo>
                    <a:pt x="10000" y="1358"/>
                    <a:pt x="10000" y="62"/>
                    <a:pt x="9105" y="0"/>
                  </a:cubicBezTo>
                  <a:lnTo>
                    <a:pt x="2593" y="0"/>
                  </a:lnTo>
                  <a:cubicBezTo>
                    <a:pt x="2315" y="0"/>
                    <a:pt x="2315" y="433"/>
                    <a:pt x="2593" y="433"/>
                  </a:cubicBezTo>
                  <a:lnTo>
                    <a:pt x="9105" y="433"/>
                  </a:lnTo>
                  <a:cubicBezTo>
                    <a:pt x="9444" y="463"/>
                    <a:pt x="9444" y="957"/>
                    <a:pt x="9105" y="988"/>
                  </a:cubicBezTo>
                  <a:lnTo>
                    <a:pt x="865" y="988"/>
                  </a:lnTo>
                  <a:cubicBezTo>
                    <a:pt x="525" y="957"/>
                    <a:pt x="525" y="463"/>
                    <a:pt x="865" y="433"/>
                  </a:cubicBezTo>
                  <a:lnTo>
                    <a:pt x="1451" y="433"/>
                  </a:lnTo>
                  <a:cubicBezTo>
                    <a:pt x="1729" y="433"/>
                    <a:pt x="1729" y="0"/>
                    <a:pt x="1451"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57" name="Google Shape;12657;p23"/>
            <p:cNvSpPr/>
            <p:nvPr/>
          </p:nvSpPr>
          <p:spPr>
            <a:xfrm>
              <a:off x="5662925" y="4220025"/>
              <a:ext cx="144300" cy="86425"/>
            </a:xfrm>
            <a:custGeom>
              <a:avLst/>
              <a:gdLst/>
              <a:ahLst/>
              <a:cxnLst/>
              <a:rect l="l" t="t" r="r" b="b"/>
              <a:pathLst>
                <a:path w="5772" h="3457" extrusionOk="0">
                  <a:moveTo>
                    <a:pt x="1852" y="0"/>
                  </a:moveTo>
                  <a:cubicBezTo>
                    <a:pt x="1359" y="0"/>
                    <a:pt x="957" y="401"/>
                    <a:pt x="957" y="895"/>
                  </a:cubicBezTo>
                  <a:lnTo>
                    <a:pt x="957" y="988"/>
                  </a:lnTo>
                  <a:lnTo>
                    <a:pt x="278" y="988"/>
                  </a:lnTo>
                  <a:cubicBezTo>
                    <a:pt x="93" y="988"/>
                    <a:pt x="1" y="1204"/>
                    <a:pt x="124" y="1327"/>
                  </a:cubicBezTo>
                  <a:lnTo>
                    <a:pt x="957" y="2315"/>
                  </a:lnTo>
                  <a:lnTo>
                    <a:pt x="957" y="2562"/>
                  </a:lnTo>
                  <a:cubicBezTo>
                    <a:pt x="957" y="3056"/>
                    <a:pt x="1359" y="3457"/>
                    <a:pt x="1852" y="3457"/>
                  </a:cubicBezTo>
                  <a:lnTo>
                    <a:pt x="4877" y="3457"/>
                  </a:lnTo>
                  <a:cubicBezTo>
                    <a:pt x="5371" y="3457"/>
                    <a:pt x="5772" y="3056"/>
                    <a:pt x="5772" y="2562"/>
                  </a:cubicBezTo>
                  <a:lnTo>
                    <a:pt x="5772" y="895"/>
                  </a:lnTo>
                  <a:cubicBezTo>
                    <a:pt x="5772" y="401"/>
                    <a:pt x="5371" y="0"/>
                    <a:pt x="4877" y="0"/>
                  </a:cubicBezTo>
                  <a:lnTo>
                    <a:pt x="4568" y="0"/>
                  </a:lnTo>
                  <a:cubicBezTo>
                    <a:pt x="4290" y="0"/>
                    <a:pt x="4290" y="401"/>
                    <a:pt x="4568" y="401"/>
                  </a:cubicBezTo>
                  <a:lnTo>
                    <a:pt x="4877" y="401"/>
                  </a:lnTo>
                  <a:cubicBezTo>
                    <a:pt x="5124" y="401"/>
                    <a:pt x="5340" y="618"/>
                    <a:pt x="5340" y="895"/>
                  </a:cubicBezTo>
                  <a:lnTo>
                    <a:pt x="5340" y="2562"/>
                  </a:lnTo>
                  <a:cubicBezTo>
                    <a:pt x="5340" y="2809"/>
                    <a:pt x="5124" y="3025"/>
                    <a:pt x="4877" y="3025"/>
                  </a:cubicBezTo>
                  <a:lnTo>
                    <a:pt x="1852" y="3025"/>
                  </a:lnTo>
                  <a:cubicBezTo>
                    <a:pt x="1605" y="3025"/>
                    <a:pt x="1359" y="2809"/>
                    <a:pt x="1359" y="2562"/>
                  </a:cubicBezTo>
                  <a:lnTo>
                    <a:pt x="1359" y="2222"/>
                  </a:lnTo>
                  <a:cubicBezTo>
                    <a:pt x="1359" y="2191"/>
                    <a:pt x="1359" y="2130"/>
                    <a:pt x="1328" y="2099"/>
                  </a:cubicBezTo>
                  <a:lnTo>
                    <a:pt x="741" y="1389"/>
                  </a:lnTo>
                  <a:lnTo>
                    <a:pt x="1173" y="1389"/>
                  </a:lnTo>
                  <a:cubicBezTo>
                    <a:pt x="1183" y="1392"/>
                    <a:pt x="1193" y="1394"/>
                    <a:pt x="1203" y="1394"/>
                  </a:cubicBezTo>
                  <a:cubicBezTo>
                    <a:pt x="1285" y="1394"/>
                    <a:pt x="1359" y="1287"/>
                    <a:pt x="1359" y="1204"/>
                  </a:cubicBezTo>
                  <a:lnTo>
                    <a:pt x="1359" y="895"/>
                  </a:lnTo>
                  <a:cubicBezTo>
                    <a:pt x="1389" y="618"/>
                    <a:pt x="1605" y="401"/>
                    <a:pt x="1852" y="401"/>
                  </a:cubicBezTo>
                  <a:lnTo>
                    <a:pt x="3365" y="401"/>
                  </a:lnTo>
                  <a:cubicBezTo>
                    <a:pt x="3673" y="401"/>
                    <a:pt x="3673" y="0"/>
                    <a:pt x="336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58" name="Google Shape;12658;p23"/>
            <p:cNvSpPr/>
            <p:nvPr/>
          </p:nvSpPr>
          <p:spPr>
            <a:xfrm>
              <a:off x="5565725" y="4329575"/>
              <a:ext cx="144300" cy="86450"/>
            </a:xfrm>
            <a:custGeom>
              <a:avLst/>
              <a:gdLst/>
              <a:ahLst/>
              <a:cxnLst/>
              <a:rect l="l" t="t" r="r" b="b"/>
              <a:pathLst>
                <a:path w="5772" h="3458" extrusionOk="0">
                  <a:moveTo>
                    <a:pt x="3920" y="433"/>
                  </a:moveTo>
                  <a:cubicBezTo>
                    <a:pt x="4197" y="433"/>
                    <a:pt x="4413" y="649"/>
                    <a:pt x="4413" y="896"/>
                  </a:cubicBezTo>
                  <a:lnTo>
                    <a:pt x="4413" y="1204"/>
                  </a:lnTo>
                  <a:cubicBezTo>
                    <a:pt x="4413" y="1328"/>
                    <a:pt x="4506" y="1420"/>
                    <a:pt x="4629" y="1420"/>
                  </a:cubicBezTo>
                  <a:lnTo>
                    <a:pt x="5031" y="1420"/>
                  </a:lnTo>
                  <a:lnTo>
                    <a:pt x="4475" y="2161"/>
                  </a:lnTo>
                  <a:cubicBezTo>
                    <a:pt x="4413" y="2192"/>
                    <a:pt x="4413" y="2223"/>
                    <a:pt x="4413" y="2284"/>
                  </a:cubicBezTo>
                  <a:lnTo>
                    <a:pt x="4413" y="2593"/>
                  </a:lnTo>
                  <a:cubicBezTo>
                    <a:pt x="4413" y="2840"/>
                    <a:pt x="4197" y="3056"/>
                    <a:pt x="3920" y="3056"/>
                  </a:cubicBezTo>
                  <a:lnTo>
                    <a:pt x="926" y="3056"/>
                  </a:lnTo>
                  <a:cubicBezTo>
                    <a:pt x="648" y="3056"/>
                    <a:pt x="432" y="2840"/>
                    <a:pt x="432" y="2593"/>
                  </a:cubicBezTo>
                  <a:lnTo>
                    <a:pt x="432" y="896"/>
                  </a:lnTo>
                  <a:cubicBezTo>
                    <a:pt x="432" y="649"/>
                    <a:pt x="648" y="433"/>
                    <a:pt x="926" y="433"/>
                  </a:cubicBezTo>
                  <a:close/>
                  <a:moveTo>
                    <a:pt x="926" y="1"/>
                  </a:moveTo>
                  <a:cubicBezTo>
                    <a:pt x="401" y="1"/>
                    <a:pt x="0" y="402"/>
                    <a:pt x="0" y="896"/>
                  </a:cubicBezTo>
                  <a:lnTo>
                    <a:pt x="0" y="2562"/>
                  </a:lnTo>
                  <a:cubicBezTo>
                    <a:pt x="0" y="3056"/>
                    <a:pt x="401" y="3457"/>
                    <a:pt x="926" y="3457"/>
                  </a:cubicBezTo>
                  <a:lnTo>
                    <a:pt x="3920" y="3457"/>
                  </a:lnTo>
                  <a:cubicBezTo>
                    <a:pt x="4413" y="3457"/>
                    <a:pt x="4815" y="3056"/>
                    <a:pt x="4845" y="2562"/>
                  </a:cubicBezTo>
                  <a:lnTo>
                    <a:pt x="4845" y="2346"/>
                  </a:lnTo>
                  <a:lnTo>
                    <a:pt x="5648" y="1359"/>
                  </a:lnTo>
                  <a:cubicBezTo>
                    <a:pt x="5771" y="1204"/>
                    <a:pt x="5679" y="1019"/>
                    <a:pt x="5493" y="1019"/>
                  </a:cubicBezTo>
                  <a:lnTo>
                    <a:pt x="4845" y="1019"/>
                  </a:lnTo>
                  <a:lnTo>
                    <a:pt x="4845" y="896"/>
                  </a:lnTo>
                  <a:cubicBezTo>
                    <a:pt x="4845" y="402"/>
                    <a:pt x="4444" y="1"/>
                    <a:pt x="3950"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659" name="Google Shape;12659;p23"/>
          <p:cNvGrpSpPr/>
          <p:nvPr/>
        </p:nvGrpSpPr>
        <p:grpSpPr>
          <a:xfrm>
            <a:off x="5315884" y="2354808"/>
            <a:ext cx="452667" cy="481667"/>
            <a:chOff x="2510400" y="4141325"/>
            <a:chExt cx="339500" cy="361250"/>
          </a:xfrm>
        </p:grpSpPr>
        <p:sp>
          <p:nvSpPr>
            <p:cNvPr id="12660" name="Google Shape;12660;p23"/>
            <p:cNvSpPr/>
            <p:nvPr/>
          </p:nvSpPr>
          <p:spPr>
            <a:xfrm>
              <a:off x="2510400" y="4141325"/>
              <a:ext cx="339500" cy="361250"/>
            </a:xfrm>
            <a:custGeom>
              <a:avLst/>
              <a:gdLst/>
              <a:ahLst/>
              <a:cxnLst/>
              <a:rect l="l" t="t" r="r" b="b"/>
              <a:pathLst>
                <a:path w="13580" h="14450" extrusionOk="0">
                  <a:moveTo>
                    <a:pt x="7098" y="0"/>
                  </a:moveTo>
                  <a:cubicBezTo>
                    <a:pt x="6203" y="0"/>
                    <a:pt x="5493" y="710"/>
                    <a:pt x="5493" y="1574"/>
                  </a:cubicBezTo>
                  <a:lnTo>
                    <a:pt x="5493" y="3858"/>
                  </a:lnTo>
                  <a:cubicBezTo>
                    <a:pt x="5428" y="3836"/>
                    <a:pt x="5347" y="3814"/>
                    <a:pt x="5273" y="3814"/>
                  </a:cubicBezTo>
                  <a:cubicBezTo>
                    <a:pt x="5242" y="3814"/>
                    <a:pt x="5212" y="3818"/>
                    <a:pt x="5185" y="3827"/>
                  </a:cubicBezTo>
                  <a:lnTo>
                    <a:pt x="1296" y="3827"/>
                  </a:lnTo>
                  <a:cubicBezTo>
                    <a:pt x="586" y="3827"/>
                    <a:pt x="0" y="4383"/>
                    <a:pt x="0" y="5123"/>
                  </a:cubicBezTo>
                  <a:lnTo>
                    <a:pt x="0" y="5556"/>
                  </a:lnTo>
                  <a:cubicBezTo>
                    <a:pt x="0" y="5694"/>
                    <a:pt x="108" y="5764"/>
                    <a:pt x="216" y="5764"/>
                  </a:cubicBezTo>
                  <a:cubicBezTo>
                    <a:pt x="324" y="5764"/>
                    <a:pt x="432" y="5694"/>
                    <a:pt x="432" y="5556"/>
                  </a:cubicBezTo>
                  <a:lnTo>
                    <a:pt x="432" y="5123"/>
                  </a:lnTo>
                  <a:cubicBezTo>
                    <a:pt x="432" y="4630"/>
                    <a:pt x="802" y="4228"/>
                    <a:pt x="1296" y="4228"/>
                  </a:cubicBezTo>
                  <a:lnTo>
                    <a:pt x="5185" y="4228"/>
                  </a:lnTo>
                  <a:cubicBezTo>
                    <a:pt x="5648" y="4228"/>
                    <a:pt x="6049" y="4630"/>
                    <a:pt x="6049" y="5123"/>
                  </a:cubicBezTo>
                  <a:lnTo>
                    <a:pt x="6049" y="7562"/>
                  </a:lnTo>
                  <a:cubicBezTo>
                    <a:pt x="6049" y="7592"/>
                    <a:pt x="6049" y="7623"/>
                    <a:pt x="6049" y="7623"/>
                  </a:cubicBezTo>
                  <a:lnTo>
                    <a:pt x="6049" y="8981"/>
                  </a:lnTo>
                  <a:lnTo>
                    <a:pt x="6049" y="9074"/>
                  </a:lnTo>
                  <a:lnTo>
                    <a:pt x="5617" y="9074"/>
                  </a:lnTo>
                  <a:cubicBezTo>
                    <a:pt x="5597" y="9072"/>
                    <a:pt x="5578" y="9072"/>
                    <a:pt x="5559" y="9072"/>
                  </a:cubicBezTo>
                  <a:cubicBezTo>
                    <a:pt x="5118" y="9072"/>
                    <a:pt x="4719" y="9403"/>
                    <a:pt x="4660" y="9876"/>
                  </a:cubicBezTo>
                  <a:cubicBezTo>
                    <a:pt x="4629" y="9876"/>
                    <a:pt x="4598" y="9876"/>
                    <a:pt x="4598" y="9907"/>
                  </a:cubicBezTo>
                  <a:lnTo>
                    <a:pt x="3642" y="10617"/>
                  </a:lnTo>
                  <a:lnTo>
                    <a:pt x="3642" y="10061"/>
                  </a:lnTo>
                  <a:cubicBezTo>
                    <a:pt x="3642" y="9938"/>
                    <a:pt x="3549" y="9845"/>
                    <a:pt x="3426" y="9845"/>
                  </a:cubicBezTo>
                  <a:lnTo>
                    <a:pt x="1296" y="9845"/>
                  </a:lnTo>
                  <a:cubicBezTo>
                    <a:pt x="802" y="9845"/>
                    <a:pt x="432" y="9444"/>
                    <a:pt x="432" y="8981"/>
                  </a:cubicBezTo>
                  <a:lnTo>
                    <a:pt x="432" y="6852"/>
                  </a:lnTo>
                  <a:cubicBezTo>
                    <a:pt x="432" y="6697"/>
                    <a:pt x="324" y="6620"/>
                    <a:pt x="216" y="6620"/>
                  </a:cubicBezTo>
                  <a:cubicBezTo>
                    <a:pt x="108" y="6620"/>
                    <a:pt x="0" y="6697"/>
                    <a:pt x="0" y="6852"/>
                  </a:cubicBezTo>
                  <a:lnTo>
                    <a:pt x="0" y="8981"/>
                  </a:lnTo>
                  <a:cubicBezTo>
                    <a:pt x="0" y="9691"/>
                    <a:pt x="586" y="10277"/>
                    <a:pt x="1296" y="10277"/>
                  </a:cubicBezTo>
                  <a:lnTo>
                    <a:pt x="3241" y="10277"/>
                  </a:lnTo>
                  <a:lnTo>
                    <a:pt x="3241" y="11049"/>
                  </a:lnTo>
                  <a:cubicBezTo>
                    <a:pt x="3241" y="11159"/>
                    <a:pt x="3335" y="11254"/>
                    <a:pt x="3445" y="11254"/>
                  </a:cubicBezTo>
                  <a:cubicBezTo>
                    <a:pt x="3489" y="11254"/>
                    <a:pt x="3536" y="11238"/>
                    <a:pt x="3580" y="11203"/>
                  </a:cubicBezTo>
                  <a:lnTo>
                    <a:pt x="4629" y="10401"/>
                  </a:lnTo>
                  <a:lnTo>
                    <a:pt x="4629" y="12777"/>
                  </a:lnTo>
                  <a:cubicBezTo>
                    <a:pt x="4629" y="13302"/>
                    <a:pt x="5092" y="13765"/>
                    <a:pt x="5617" y="13765"/>
                  </a:cubicBezTo>
                  <a:lnTo>
                    <a:pt x="6913" y="13765"/>
                  </a:lnTo>
                  <a:lnTo>
                    <a:pt x="6913" y="14259"/>
                  </a:lnTo>
                  <a:cubicBezTo>
                    <a:pt x="6936" y="14370"/>
                    <a:pt x="7039" y="14450"/>
                    <a:pt x="7141" y="14450"/>
                  </a:cubicBezTo>
                  <a:cubicBezTo>
                    <a:pt x="7180" y="14450"/>
                    <a:pt x="7219" y="14438"/>
                    <a:pt x="7253" y="14413"/>
                  </a:cubicBezTo>
                  <a:lnTo>
                    <a:pt x="8117" y="13765"/>
                  </a:lnTo>
                  <a:lnTo>
                    <a:pt x="8395" y="13765"/>
                  </a:lnTo>
                  <a:cubicBezTo>
                    <a:pt x="8919" y="13765"/>
                    <a:pt x="9351" y="13302"/>
                    <a:pt x="9351" y="12777"/>
                  </a:cubicBezTo>
                  <a:lnTo>
                    <a:pt x="9351" y="12376"/>
                  </a:lnTo>
                  <a:cubicBezTo>
                    <a:pt x="9351" y="12237"/>
                    <a:pt x="9251" y="12168"/>
                    <a:pt x="9151" y="12168"/>
                  </a:cubicBezTo>
                  <a:cubicBezTo>
                    <a:pt x="9050" y="12168"/>
                    <a:pt x="8950" y="12237"/>
                    <a:pt x="8950" y="12376"/>
                  </a:cubicBezTo>
                  <a:lnTo>
                    <a:pt x="8950" y="12777"/>
                  </a:lnTo>
                  <a:cubicBezTo>
                    <a:pt x="8950" y="13086"/>
                    <a:pt x="8672" y="13333"/>
                    <a:pt x="8395" y="13333"/>
                  </a:cubicBezTo>
                  <a:lnTo>
                    <a:pt x="8055" y="13333"/>
                  </a:lnTo>
                  <a:cubicBezTo>
                    <a:pt x="7993" y="13333"/>
                    <a:pt x="7962" y="13333"/>
                    <a:pt x="7932" y="13364"/>
                  </a:cubicBezTo>
                  <a:lnTo>
                    <a:pt x="7345" y="13826"/>
                  </a:lnTo>
                  <a:lnTo>
                    <a:pt x="7345" y="13549"/>
                  </a:lnTo>
                  <a:cubicBezTo>
                    <a:pt x="7345" y="13425"/>
                    <a:pt x="7253" y="13333"/>
                    <a:pt x="7129" y="13333"/>
                  </a:cubicBezTo>
                  <a:lnTo>
                    <a:pt x="5617" y="13333"/>
                  </a:lnTo>
                  <a:cubicBezTo>
                    <a:pt x="5308" y="13333"/>
                    <a:pt x="5061" y="13086"/>
                    <a:pt x="5061" y="12777"/>
                  </a:cubicBezTo>
                  <a:lnTo>
                    <a:pt x="5061" y="10030"/>
                  </a:lnTo>
                  <a:cubicBezTo>
                    <a:pt x="5061" y="9722"/>
                    <a:pt x="5308" y="9475"/>
                    <a:pt x="5617" y="9475"/>
                  </a:cubicBezTo>
                  <a:lnTo>
                    <a:pt x="8395" y="9475"/>
                  </a:lnTo>
                  <a:cubicBezTo>
                    <a:pt x="8672" y="9475"/>
                    <a:pt x="8950" y="9722"/>
                    <a:pt x="8950" y="10030"/>
                  </a:cubicBezTo>
                  <a:lnTo>
                    <a:pt x="8950" y="11049"/>
                  </a:lnTo>
                  <a:cubicBezTo>
                    <a:pt x="8950" y="11203"/>
                    <a:pt x="9050" y="11280"/>
                    <a:pt x="9151" y="11280"/>
                  </a:cubicBezTo>
                  <a:cubicBezTo>
                    <a:pt x="9251" y="11280"/>
                    <a:pt x="9351" y="11203"/>
                    <a:pt x="9351" y="11049"/>
                  </a:cubicBezTo>
                  <a:lnTo>
                    <a:pt x="9351" y="10030"/>
                  </a:lnTo>
                  <a:cubicBezTo>
                    <a:pt x="9351" y="9475"/>
                    <a:pt x="8919" y="9043"/>
                    <a:pt x="8364" y="9043"/>
                  </a:cubicBezTo>
                  <a:lnTo>
                    <a:pt x="6481" y="9043"/>
                  </a:lnTo>
                  <a:lnTo>
                    <a:pt x="6481" y="7932"/>
                  </a:lnTo>
                  <a:cubicBezTo>
                    <a:pt x="6666" y="8024"/>
                    <a:pt x="6882" y="8055"/>
                    <a:pt x="7067" y="8055"/>
                  </a:cubicBezTo>
                  <a:lnTo>
                    <a:pt x="9444" y="8055"/>
                  </a:lnTo>
                  <a:lnTo>
                    <a:pt x="9444" y="9105"/>
                  </a:lnTo>
                  <a:cubicBezTo>
                    <a:pt x="9444" y="9215"/>
                    <a:pt x="9554" y="9309"/>
                    <a:pt x="9662" y="9309"/>
                  </a:cubicBezTo>
                  <a:cubicBezTo>
                    <a:pt x="9705" y="9309"/>
                    <a:pt x="9748" y="9294"/>
                    <a:pt x="9783" y="9259"/>
                  </a:cubicBezTo>
                  <a:lnTo>
                    <a:pt x="11357" y="8055"/>
                  </a:lnTo>
                  <a:lnTo>
                    <a:pt x="12005" y="8055"/>
                  </a:lnTo>
                  <a:cubicBezTo>
                    <a:pt x="12869" y="8055"/>
                    <a:pt x="13579" y="7345"/>
                    <a:pt x="13579" y="6481"/>
                  </a:cubicBezTo>
                  <a:lnTo>
                    <a:pt x="13579" y="1574"/>
                  </a:lnTo>
                  <a:cubicBezTo>
                    <a:pt x="13579" y="710"/>
                    <a:pt x="12869" y="0"/>
                    <a:pt x="12005" y="0"/>
                  </a:cubicBezTo>
                  <a:lnTo>
                    <a:pt x="11388" y="0"/>
                  </a:lnTo>
                  <a:cubicBezTo>
                    <a:pt x="11079" y="0"/>
                    <a:pt x="11079" y="432"/>
                    <a:pt x="11388" y="432"/>
                  </a:cubicBezTo>
                  <a:lnTo>
                    <a:pt x="12005" y="432"/>
                  </a:lnTo>
                  <a:cubicBezTo>
                    <a:pt x="12623" y="432"/>
                    <a:pt x="13147" y="926"/>
                    <a:pt x="13147" y="1574"/>
                  </a:cubicBezTo>
                  <a:lnTo>
                    <a:pt x="13147" y="6481"/>
                  </a:lnTo>
                  <a:cubicBezTo>
                    <a:pt x="13147" y="7129"/>
                    <a:pt x="12623" y="7654"/>
                    <a:pt x="12005" y="7654"/>
                  </a:cubicBezTo>
                  <a:lnTo>
                    <a:pt x="11296" y="7654"/>
                  </a:lnTo>
                  <a:cubicBezTo>
                    <a:pt x="11234" y="7654"/>
                    <a:pt x="11203" y="7654"/>
                    <a:pt x="11172" y="7685"/>
                  </a:cubicBezTo>
                  <a:lnTo>
                    <a:pt x="9876" y="8673"/>
                  </a:lnTo>
                  <a:lnTo>
                    <a:pt x="9876" y="7870"/>
                  </a:lnTo>
                  <a:cubicBezTo>
                    <a:pt x="9876" y="7747"/>
                    <a:pt x="9783" y="7654"/>
                    <a:pt x="9660" y="7654"/>
                  </a:cubicBezTo>
                  <a:lnTo>
                    <a:pt x="7098" y="7654"/>
                  </a:lnTo>
                  <a:cubicBezTo>
                    <a:pt x="6882" y="7654"/>
                    <a:pt x="6666" y="7592"/>
                    <a:pt x="6481" y="7500"/>
                  </a:cubicBezTo>
                  <a:lnTo>
                    <a:pt x="6481" y="5123"/>
                  </a:lnTo>
                  <a:cubicBezTo>
                    <a:pt x="6481" y="4691"/>
                    <a:pt x="6265" y="4259"/>
                    <a:pt x="5926" y="4043"/>
                  </a:cubicBezTo>
                  <a:lnTo>
                    <a:pt x="5926" y="1574"/>
                  </a:lnTo>
                  <a:cubicBezTo>
                    <a:pt x="5926" y="926"/>
                    <a:pt x="6419" y="432"/>
                    <a:pt x="7067" y="432"/>
                  </a:cubicBezTo>
                  <a:lnTo>
                    <a:pt x="10030" y="432"/>
                  </a:lnTo>
                  <a:cubicBezTo>
                    <a:pt x="10339" y="432"/>
                    <a:pt x="10339" y="0"/>
                    <a:pt x="1003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nvGrpSpPr>
            <p:cNvPr id="12661" name="Google Shape;12661;p23"/>
            <p:cNvGrpSpPr/>
            <p:nvPr/>
          </p:nvGrpSpPr>
          <p:grpSpPr>
            <a:xfrm>
              <a:off x="2548975" y="4180400"/>
              <a:ext cx="260800" cy="179300"/>
              <a:chOff x="2548975" y="4180400"/>
              <a:chExt cx="260800" cy="179300"/>
            </a:xfrm>
          </p:grpSpPr>
          <p:sp>
            <p:nvSpPr>
              <p:cNvPr id="12662" name="Google Shape;12662;p23"/>
              <p:cNvSpPr/>
              <p:nvPr/>
            </p:nvSpPr>
            <p:spPr>
              <a:xfrm>
                <a:off x="2687075" y="4180400"/>
                <a:ext cx="122700" cy="122200"/>
              </a:xfrm>
              <a:custGeom>
                <a:avLst/>
                <a:gdLst/>
                <a:ahLst/>
                <a:cxnLst/>
                <a:rect l="l" t="t" r="r" b="b"/>
                <a:pathLst>
                  <a:path w="4908" h="4888" extrusionOk="0">
                    <a:moveTo>
                      <a:pt x="1173" y="2233"/>
                    </a:moveTo>
                    <a:lnTo>
                      <a:pt x="1173" y="4394"/>
                    </a:lnTo>
                    <a:lnTo>
                      <a:pt x="463" y="4394"/>
                    </a:lnTo>
                    <a:lnTo>
                      <a:pt x="463" y="2233"/>
                    </a:lnTo>
                    <a:close/>
                    <a:moveTo>
                      <a:pt x="2901" y="413"/>
                    </a:moveTo>
                    <a:cubicBezTo>
                      <a:pt x="3087" y="752"/>
                      <a:pt x="3087" y="1153"/>
                      <a:pt x="2963" y="1493"/>
                    </a:cubicBezTo>
                    <a:lnTo>
                      <a:pt x="2778" y="1894"/>
                    </a:lnTo>
                    <a:cubicBezTo>
                      <a:pt x="2747" y="1956"/>
                      <a:pt x="2747" y="2017"/>
                      <a:pt x="2778" y="2079"/>
                    </a:cubicBezTo>
                    <a:cubicBezTo>
                      <a:pt x="2809" y="2141"/>
                      <a:pt x="2901" y="2172"/>
                      <a:pt x="2963" y="2172"/>
                    </a:cubicBezTo>
                    <a:lnTo>
                      <a:pt x="4383" y="2203"/>
                    </a:lnTo>
                    <a:cubicBezTo>
                      <a:pt x="4445" y="2203"/>
                      <a:pt x="4475" y="2233"/>
                      <a:pt x="4506" y="2326"/>
                    </a:cubicBezTo>
                    <a:lnTo>
                      <a:pt x="4506" y="2604"/>
                    </a:lnTo>
                    <a:lnTo>
                      <a:pt x="4506" y="4332"/>
                    </a:lnTo>
                    <a:cubicBezTo>
                      <a:pt x="4475" y="4363"/>
                      <a:pt x="4475" y="4394"/>
                      <a:pt x="4445" y="4425"/>
                    </a:cubicBezTo>
                    <a:cubicBezTo>
                      <a:pt x="4445" y="4455"/>
                      <a:pt x="4414" y="4455"/>
                      <a:pt x="4383" y="4486"/>
                    </a:cubicBezTo>
                    <a:lnTo>
                      <a:pt x="2346" y="4486"/>
                    </a:lnTo>
                    <a:cubicBezTo>
                      <a:pt x="2099" y="4455"/>
                      <a:pt x="1852" y="4394"/>
                      <a:pt x="1667" y="4239"/>
                    </a:cubicBezTo>
                    <a:lnTo>
                      <a:pt x="1574" y="4178"/>
                    </a:lnTo>
                    <a:lnTo>
                      <a:pt x="1574" y="2511"/>
                    </a:lnTo>
                    <a:lnTo>
                      <a:pt x="2439" y="1524"/>
                    </a:lnTo>
                    <a:cubicBezTo>
                      <a:pt x="2716" y="1215"/>
                      <a:pt x="2871" y="814"/>
                      <a:pt x="2871" y="413"/>
                    </a:cubicBezTo>
                    <a:close/>
                    <a:moveTo>
                      <a:pt x="2899" y="1"/>
                    </a:moveTo>
                    <a:cubicBezTo>
                      <a:pt x="2662" y="1"/>
                      <a:pt x="2469" y="198"/>
                      <a:pt x="2469" y="443"/>
                    </a:cubicBezTo>
                    <a:cubicBezTo>
                      <a:pt x="2469" y="752"/>
                      <a:pt x="2346" y="1030"/>
                      <a:pt x="2130" y="1246"/>
                    </a:cubicBezTo>
                    <a:lnTo>
                      <a:pt x="1574" y="1894"/>
                    </a:lnTo>
                    <a:cubicBezTo>
                      <a:pt x="1513" y="1832"/>
                      <a:pt x="1451" y="1801"/>
                      <a:pt x="1389" y="1801"/>
                    </a:cubicBezTo>
                    <a:lnTo>
                      <a:pt x="216" y="1801"/>
                    </a:lnTo>
                    <a:cubicBezTo>
                      <a:pt x="93" y="1801"/>
                      <a:pt x="0" y="1894"/>
                      <a:pt x="0" y="2017"/>
                    </a:cubicBezTo>
                    <a:lnTo>
                      <a:pt x="0" y="4579"/>
                    </a:lnTo>
                    <a:cubicBezTo>
                      <a:pt x="0" y="4702"/>
                      <a:pt x="93" y="4795"/>
                      <a:pt x="216" y="4795"/>
                    </a:cubicBezTo>
                    <a:lnTo>
                      <a:pt x="1389" y="4795"/>
                    </a:lnTo>
                    <a:cubicBezTo>
                      <a:pt x="1451" y="4795"/>
                      <a:pt x="1544" y="4764"/>
                      <a:pt x="1574" y="4671"/>
                    </a:cubicBezTo>
                    <a:cubicBezTo>
                      <a:pt x="1821" y="4826"/>
                      <a:pt x="2068" y="4887"/>
                      <a:pt x="2346" y="4887"/>
                    </a:cubicBezTo>
                    <a:lnTo>
                      <a:pt x="4352" y="4887"/>
                    </a:lnTo>
                    <a:cubicBezTo>
                      <a:pt x="4661" y="4887"/>
                      <a:pt x="4907" y="4641"/>
                      <a:pt x="4907" y="4332"/>
                    </a:cubicBezTo>
                    <a:lnTo>
                      <a:pt x="4907" y="2326"/>
                    </a:lnTo>
                    <a:cubicBezTo>
                      <a:pt x="4907" y="2017"/>
                      <a:pt x="4661" y="1770"/>
                      <a:pt x="4352" y="1770"/>
                    </a:cubicBezTo>
                    <a:lnTo>
                      <a:pt x="3303" y="1770"/>
                    </a:lnTo>
                    <a:lnTo>
                      <a:pt x="3364" y="1678"/>
                    </a:lnTo>
                    <a:cubicBezTo>
                      <a:pt x="3550" y="1184"/>
                      <a:pt x="3519" y="659"/>
                      <a:pt x="3272" y="197"/>
                    </a:cubicBezTo>
                    <a:cubicBezTo>
                      <a:pt x="3210" y="104"/>
                      <a:pt x="3117" y="42"/>
                      <a:pt x="2994" y="11"/>
                    </a:cubicBezTo>
                    <a:cubicBezTo>
                      <a:pt x="2962" y="4"/>
                      <a:pt x="2930" y="1"/>
                      <a:pt x="289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63" name="Google Shape;12663;p23"/>
              <p:cNvSpPr/>
              <p:nvPr/>
            </p:nvSpPr>
            <p:spPr>
              <a:xfrm>
                <a:off x="2548975" y="4277875"/>
                <a:ext cx="85650" cy="81825"/>
              </a:xfrm>
              <a:custGeom>
                <a:avLst/>
                <a:gdLst/>
                <a:ahLst/>
                <a:cxnLst/>
                <a:rect l="l" t="t" r="r" b="b"/>
                <a:pathLst>
                  <a:path w="3426" h="3273" extrusionOk="0">
                    <a:moveTo>
                      <a:pt x="2006" y="1390"/>
                    </a:moveTo>
                    <a:lnTo>
                      <a:pt x="1914" y="1914"/>
                    </a:lnTo>
                    <a:lnTo>
                      <a:pt x="1389" y="1914"/>
                    </a:lnTo>
                    <a:lnTo>
                      <a:pt x="1482" y="1390"/>
                    </a:lnTo>
                    <a:close/>
                    <a:moveTo>
                      <a:pt x="1512" y="1"/>
                    </a:moveTo>
                    <a:cubicBezTo>
                      <a:pt x="1420" y="1"/>
                      <a:pt x="1296" y="63"/>
                      <a:pt x="1266" y="186"/>
                    </a:cubicBezTo>
                    <a:lnTo>
                      <a:pt x="1142" y="958"/>
                    </a:lnTo>
                    <a:lnTo>
                      <a:pt x="309" y="958"/>
                    </a:lnTo>
                    <a:cubicBezTo>
                      <a:pt x="0" y="958"/>
                      <a:pt x="0" y="1359"/>
                      <a:pt x="309" y="1359"/>
                    </a:cubicBezTo>
                    <a:lnTo>
                      <a:pt x="1080" y="1359"/>
                    </a:lnTo>
                    <a:lnTo>
                      <a:pt x="988" y="1883"/>
                    </a:lnTo>
                    <a:lnTo>
                      <a:pt x="278" y="1914"/>
                    </a:lnTo>
                    <a:cubicBezTo>
                      <a:pt x="0" y="1914"/>
                      <a:pt x="0" y="2316"/>
                      <a:pt x="278" y="2316"/>
                    </a:cubicBezTo>
                    <a:lnTo>
                      <a:pt x="926" y="2316"/>
                    </a:lnTo>
                    <a:lnTo>
                      <a:pt x="803" y="3025"/>
                    </a:lnTo>
                    <a:cubicBezTo>
                      <a:pt x="772" y="3149"/>
                      <a:pt x="864" y="3241"/>
                      <a:pt x="957" y="3272"/>
                    </a:cubicBezTo>
                    <a:lnTo>
                      <a:pt x="1019" y="3272"/>
                    </a:lnTo>
                    <a:cubicBezTo>
                      <a:pt x="1111" y="3272"/>
                      <a:pt x="1204" y="3211"/>
                      <a:pt x="1204" y="3087"/>
                    </a:cubicBezTo>
                    <a:lnTo>
                      <a:pt x="1327" y="2316"/>
                    </a:lnTo>
                    <a:lnTo>
                      <a:pt x="1852" y="2316"/>
                    </a:lnTo>
                    <a:lnTo>
                      <a:pt x="1728" y="3025"/>
                    </a:lnTo>
                    <a:cubicBezTo>
                      <a:pt x="1728" y="3149"/>
                      <a:pt x="1790" y="3241"/>
                      <a:pt x="1914" y="3272"/>
                    </a:cubicBezTo>
                    <a:lnTo>
                      <a:pt x="1944" y="3272"/>
                    </a:lnTo>
                    <a:cubicBezTo>
                      <a:pt x="2037" y="3272"/>
                      <a:pt x="2130" y="3211"/>
                      <a:pt x="2161" y="3087"/>
                    </a:cubicBezTo>
                    <a:lnTo>
                      <a:pt x="2284" y="2316"/>
                    </a:lnTo>
                    <a:lnTo>
                      <a:pt x="3148" y="2316"/>
                    </a:lnTo>
                    <a:cubicBezTo>
                      <a:pt x="3416" y="2316"/>
                      <a:pt x="3426" y="1913"/>
                      <a:pt x="3176" y="1913"/>
                    </a:cubicBezTo>
                    <a:cubicBezTo>
                      <a:pt x="3167" y="1913"/>
                      <a:pt x="3158" y="1913"/>
                      <a:pt x="3148" y="1914"/>
                    </a:cubicBezTo>
                    <a:lnTo>
                      <a:pt x="2377" y="1914"/>
                    </a:lnTo>
                    <a:lnTo>
                      <a:pt x="2438" y="1390"/>
                    </a:lnTo>
                    <a:lnTo>
                      <a:pt x="3148" y="1390"/>
                    </a:lnTo>
                    <a:cubicBezTo>
                      <a:pt x="3426" y="1390"/>
                      <a:pt x="3426" y="958"/>
                      <a:pt x="3148" y="958"/>
                    </a:cubicBezTo>
                    <a:lnTo>
                      <a:pt x="2531" y="958"/>
                    </a:lnTo>
                    <a:lnTo>
                      <a:pt x="2654" y="248"/>
                    </a:lnTo>
                    <a:cubicBezTo>
                      <a:pt x="2654" y="124"/>
                      <a:pt x="2593" y="32"/>
                      <a:pt x="2469" y="1"/>
                    </a:cubicBezTo>
                    <a:cubicBezTo>
                      <a:pt x="2346" y="1"/>
                      <a:pt x="2253" y="63"/>
                      <a:pt x="2222" y="186"/>
                    </a:cubicBezTo>
                    <a:lnTo>
                      <a:pt x="2099" y="958"/>
                    </a:lnTo>
                    <a:lnTo>
                      <a:pt x="1574" y="958"/>
                    </a:lnTo>
                    <a:lnTo>
                      <a:pt x="1698" y="248"/>
                    </a:lnTo>
                    <a:cubicBezTo>
                      <a:pt x="1728" y="124"/>
                      <a:pt x="1636" y="32"/>
                      <a:pt x="1512"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sp>
          <p:nvSpPr>
            <p:cNvPr id="12664" name="Google Shape;12664;p23"/>
            <p:cNvSpPr/>
            <p:nvPr/>
          </p:nvSpPr>
          <p:spPr>
            <a:xfrm>
              <a:off x="2654675" y="4401500"/>
              <a:ext cx="61750" cy="53100"/>
            </a:xfrm>
            <a:custGeom>
              <a:avLst/>
              <a:gdLst/>
              <a:ahLst/>
              <a:cxnLst/>
              <a:rect l="l" t="t" r="r" b="b"/>
              <a:pathLst>
                <a:path w="2470" h="2124" extrusionOk="0">
                  <a:moveTo>
                    <a:pt x="772" y="426"/>
                  </a:moveTo>
                  <a:cubicBezTo>
                    <a:pt x="864" y="426"/>
                    <a:pt x="988" y="518"/>
                    <a:pt x="1019" y="611"/>
                  </a:cubicBezTo>
                  <a:cubicBezTo>
                    <a:pt x="1080" y="673"/>
                    <a:pt x="1142" y="734"/>
                    <a:pt x="1235" y="734"/>
                  </a:cubicBezTo>
                  <a:cubicBezTo>
                    <a:pt x="1296" y="734"/>
                    <a:pt x="1389" y="673"/>
                    <a:pt x="1420" y="611"/>
                  </a:cubicBezTo>
                  <a:cubicBezTo>
                    <a:pt x="1471" y="509"/>
                    <a:pt x="1565" y="449"/>
                    <a:pt x="1665" y="449"/>
                  </a:cubicBezTo>
                  <a:cubicBezTo>
                    <a:pt x="1686" y="449"/>
                    <a:pt x="1707" y="451"/>
                    <a:pt x="1729" y="457"/>
                  </a:cubicBezTo>
                  <a:cubicBezTo>
                    <a:pt x="1914" y="488"/>
                    <a:pt x="2037" y="673"/>
                    <a:pt x="2006" y="858"/>
                  </a:cubicBezTo>
                  <a:lnTo>
                    <a:pt x="2006" y="827"/>
                  </a:lnTo>
                  <a:cubicBezTo>
                    <a:pt x="2006" y="1136"/>
                    <a:pt x="1821" y="1383"/>
                    <a:pt x="1235" y="1691"/>
                  </a:cubicBezTo>
                  <a:cubicBezTo>
                    <a:pt x="648" y="1383"/>
                    <a:pt x="432" y="1136"/>
                    <a:pt x="432" y="827"/>
                  </a:cubicBezTo>
                  <a:cubicBezTo>
                    <a:pt x="401" y="642"/>
                    <a:pt x="525" y="488"/>
                    <a:pt x="679" y="426"/>
                  </a:cubicBezTo>
                  <a:close/>
                  <a:moveTo>
                    <a:pt x="1648" y="0"/>
                  </a:moveTo>
                  <a:cubicBezTo>
                    <a:pt x="1492" y="0"/>
                    <a:pt x="1339" y="58"/>
                    <a:pt x="1204" y="148"/>
                  </a:cubicBezTo>
                  <a:lnTo>
                    <a:pt x="1235" y="179"/>
                  </a:lnTo>
                  <a:cubicBezTo>
                    <a:pt x="1097" y="65"/>
                    <a:pt x="926" y="1"/>
                    <a:pt x="759" y="1"/>
                  </a:cubicBezTo>
                  <a:cubicBezTo>
                    <a:pt x="700" y="1"/>
                    <a:pt x="642" y="9"/>
                    <a:pt x="587" y="25"/>
                  </a:cubicBezTo>
                  <a:cubicBezTo>
                    <a:pt x="247" y="117"/>
                    <a:pt x="0" y="457"/>
                    <a:pt x="0" y="827"/>
                  </a:cubicBezTo>
                  <a:cubicBezTo>
                    <a:pt x="0" y="1105"/>
                    <a:pt x="124" y="1352"/>
                    <a:pt x="309" y="1568"/>
                  </a:cubicBezTo>
                  <a:cubicBezTo>
                    <a:pt x="556" y="1784"/>
                    <a:pt x="834" y="1969"/>
                    <a:pt x="1111" y="2123"/>
                  </a:cubicBezTo>
                  <a:lnTo>
                    <a:pt x="1327" y="2123"/>
                  </a:lnTo>
                  <a:cubicBezTo>
                    <a:pt x="2006" y="1753"/>
                    <a:pt x="2438" y="1413"/>
                    <a:pt x="2438" y="827"/>
                  </a:cubicBezTo>
                  <a:cubicBezTo>
                    <a:pt x="2469" y="426"/>
                    <a:pt x="2191" y="86"/>
                    <a:pt x="1821" y="25"/>
                  </a:cubicBezTo>
                  <a:cubicBezTo>
                    <a:pt x="1763" y="8"/>
                    <a:pt x="1705" y="0"/>
                    <a:pt x="164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665" name="Google Shape;12665;p23"/>
          <p:cNvGrpSpPr/>
          <p:nvPr/>
        </p:nvGrpSpPr>
        <p:grpSpPr>
          <a:xfrm>
            <a:off x="2359442" y="5301166"/>
            <a:ext cx="482500" cy="482500"/>
            <a:chOff x="4004875" y="1904625"/>
            <a:chExt cx="361875" cy="361875"/>
          </a:xfrm>
        </p:grpSpPr>
        <p:sp>
          <p:nvSpPr>
            <p:cNvPr id="12666" name="Google Shape;12666;p23"/>
            <p:cNvSpPr/>
            <p:nvPr/>
          </p:nvSpPr>
          <p:spPr>
            <a:xfrm>
              <a:off x="4114425" y="1994900"/>
              <a:ext cx="35050" cy="51675"/>
            </a:xfrm>
            <a:custGeom>
              <a:avLst/>
              <a:gdLst/>
              <a:ahLst/>
              <a:cxnLst/>
              <a:rect l="l" t="t" r="r" b="b"/>
              <a:pathLst>
                <a:path w="1402" h="2067" extrusionOk="0">
                  <a:moveTo>
                    <a:pt x="1062" y="1"/>
                  </a:moveTo>
                  <a:cubicBezTo>
                    <a:pt x="1017" y="1"/>
                    <a:pt x="969" y="19"/>
                    <a:pt x="927" y="62"/>
                  </a:cubicBezTo>
                  <a:lnTo>
                    <a:pt x="93" y="864"/>
                  </a:lnTo>
                  <a:cubicBezTo>
                    <a:pt x="1" y="957"/>
                    <a:pt x="1" y="1080"/>
                    <a:pt x="93" y="1173"/>
                  </a:cubicBezTo>
                  <a:lnTo>
                    <a:pt x="958" y="2006"/>
                  </a:lnTo>
                  <a:cubicBezTo>
                    <a:pt x="1001" y="2049"/>
                    <a:pt x="1050" y="2067"/>
                    <a:pt x="1099" y="2067"/>
                  </a:cubicBezTo>
                  <a:cubicBezTo>
                    <a:pt x="1258" y="2067"/>
                    <a:pt x="1401" y="1870"/>
                    <a:pt x="1235" y="1728"/>
                  </a:cubicBezTo>
                  <a:lnTo>
                    <a:pt x="556" y="1018"/>
                  </a:lnTo>
                  <a:lnTo>
                    <a:pt x="1205" y="370"/>
                  </a:lnTo>
                  <a:cubicBezTo>
                    <a:pt x="1347" y="204"/>
                    <a:pt x="1215" y="1"/>
                    <a:pt x="1062"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67" name="Google Shape;12667;p23"/>
            <p:cNvSpPr/>
            <p:nvPr/>
          </p:nvSpPr>
          <p:spPr>
            <a:xfrm>
              <a:off x="4222750" y="1994900"/>
              <a:ext cx="33675" cy="51675"/>
            </a:xfrm>
            <a:custGeom>
              <a:avLst/>
              <a:gdLst/>
              <a:ahLst/>
              <a:cxnLst/>
              <a:rect l="l" t="t" r="r" b="b"/>
              <a:pathLst>
                <a:path w="1347" h="2067" extrusionOk="0">
                  <a:moveTo>
                    <a:pt x="297" y="0"/>
                  </a:moveTo>
                  <a:cubicBezTo>
                    <a:pt x="131" y="0"/>
                    <a:pt x="1" y="197"/>
                    <a:pt x="143" y="339"/>
                  </a:cubicBezTo>
                  <a:lnTo>
                    <a:pt x="822" y="1049"/>
                  </a:lnTo>
                  <a:lnTo>
                    <a:pt x="174" y="1697"/>
                  </a:lnTo>
                  <a:cubicBezTo>
                    <a:pt x="31" y="1864"/>
                    <a:pt x="163" y="2067"/>
                    <a:pt x="330" y="2067"/>
                  </a:cubicBezTo>
                  <a:cubicBezTo>
                    <a:pt x="380" y="2067"/>
                    <a:pt x="433" y="2048"/>
                    <a:pt x="482" y="2006"/>
                  </a:cubicBezTo>
                  <a:lnTo>
                    <a:pt x="1285" y="1203"/>
                  </a:lnTo>
                  <a:cubicBezTo>
                    <a:pt x="1346" y="1111"/>
                    <a:pt x="1346" y="987"/>
                    <a:pt x="1285" y="895"/>
                  </a:cubicBezTo>
                  <a:lnTo>
                    <a:pt x="451" y="62"/>
                  </a:lnTo>
                  <a:cubicBezTo>
                    <a:pt x="401" y="19"/>
                    <a:pt x="348" y="0"/>
                    <a:pt x="297"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68" name="Google Shape;12668;p23"/>
            <p:cNvSpPr/>
            <p:nvPr/>
          </p:nvSpPr>
          <p:spPr>
            <a:xfrm>
              <a:off x="4165875" y="1982250"/>
              <a:ext cx="39625" cy="75850"/>
            </a:xfrm>
            <a:custGeom>
              <a:avLst/>
              <a:gdLst/>
              <a:ahLst/>
              <a:cxnLst/>
              <a:rect l="l" t="t" r="r" b="b"/>
              <a:pathLst>
                <a:path w="1585" h="3034" extrusionOk="0">
                  <a:moveTo>
                    <a:pt x="1357" y="1"/>
                  </a:moveTo>
                  <a:cubicBezTo>
                    <a:pt x="1272" y="1"/>
                    <a:pt x="1176" y="41"/>
                    <a:pt x="1153" y="135"/>
                  </a:cubicBezTo>
                  <a:lnTo>
                    <a:pt x="42" y="2759"/>
                  </a:lnTo>
                  <a:cubicBezTo>
                    <a:pt x="0" y="2923"/>
                    <a:pt x="124" y="3033"/>
                    <a:pt x="247" y="3033"/>
                  </a:cubicBezTo>
                  <a:cubicBezTo>
                    <a:pt x="309" y="3033"/>
                    <a:pt x="371" y="3006"/>
                    <a:pt x="412" y="2944"/>
                  </a:cubicBezTo>
                  <a:lnTo>
                    <a:pt x="1554" y="290"/>
                  </a:lnTo>
                  <a:cubicBezTo>
                    <a:pt x="1585" y="197"/>
                    <a:pt x="1523" y="74"/>
                    <a:pt x="1430" y="12"/>
                  </a:cubicBezTo>
                  <a:cubicBezTo>
                    <a:pt x="1408" y="5"/>
                    <a:pt x="1383" y="1"/>
                    <a:pt x="135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69" name="Google Shape;12669;p23"/>
            <p:cNvSpPr/>
            <p:nvPr/>
          </p:nvSpPr>
          <p:spPr>
            <a:xfrm>
              <a:off x="4004875" y="1904625"/>
              <a:ext cx="361875" cy="361875"/>
            </a:xfrm>
            <a:custGeom>
              <a:avLst/>
              <a:gdLst/>
              <a:ahLst/>
              <a:cxnLst/>
              <a:rect l="l" t="t" r="r" b="b"/>
              <a:pathLst>
                <a:path w="14475" h="14475" extrusionOk="0">
                  <a:moveTo>
                    <a:pt x="10833" y="432"/>
                  </a:moveTo>
                  <a:cubicBezTo>
                    <a:pt x="11327" y="432"/>
                    <a:pt x="11728" y="802"/>
                    <a:pt x="11728" y="1296"/>
                  </a:cubicBezTo>
                  <a:lnTo>
                    <a:pt x="11728" y="1636"/>
                  </a:lnTo>
                  <a:lnTo>
                    <a:pt x="2747" y="1636"/>
                  </a:lnTo>
                  <a:lnTo>
                    <a:pt x="2747" y="1296"/>
                  </a:lnTo>
                  <a:cubicBezTo>
                    <a:pt x="2747" y="833"/>
                    <a:pt x="3148" y="432"/>
                    <a:pt x="3642" y="432"/>
                  </a:cubicBezTo>
                  <a:close/>
                  <a:moveTo>
                    <a:pt x="11728" y="2068"/>
                  </a:moveTo>
                  <a:lnTo>
                    <a:pt x="11728" y="6697"/>
                  </a:lnTo>
                  <a:cubicBezTo>
                    <a:pt x="11728" y="7191"/>
                    <a:pt x="11327" y="7592"/>
                    <a:pt x="10864" y="7592"/>
                  </a:cubicBezTo>
                  <a:lnTo>
                    <a:pt x="3642" y="7592"/>
                  </a:lnTo>
                  <a:cubicBezTo>
                    <a:pt x="3148" y="7592"/>
                    <a:pt x="2747" y="7191"/>
                    <a:pt x="2747" y="6697"/>
                  </a:cubicBezTo>
                  <a:lnTo>
                    <a:pt x="2747" y="2068"/>
                  </a:lnTo>
                  <a:close/>
                  <a:moveTo>
                    <a:pt x="14043" y="9660"/>
                  </a:moveTo>
                  <a:lnTo>
                    <a:pt x="14043" y="10678"/>
                  </a:lnTo>
                  <a:cubicBezTo>
                    <a:pt x="14043" y="11049"/>
                    <a:pt x="13734" y="11357"/>
                    <a:pt x="13395" y="11357"/>
                  </a:cubicBezTo>
                  <a:lnTo>
                    <a:pt x="13395" y="11326"/>
                  </a:lnTo>
                  <a:lnTo>
                    <a:pt x="1112" y="11326"/>
                  </a:lnTo>
                  <a:cubicBezTo>
                    <a:pt x="741" y="11326"/>
                    <a:pt x="433" y="11049"/>
                    <a:pt x="433" y="10678"/>
                  </a:cubicBezTo>
                  <a:lnTo>
                    <a:pt x="433" y="9660"/>
                  </a:lnTo>
                  <a:close/>
                  <a:moveTo>
                    <a:pt x="8148" y="11758"/>
                  </a:moveTo>
                  <a:lnTo>
                    <a:pt x="8148" y="13147"/>
                  </a:lnTo>
                  <a:lnTo>
                    <a:pt x="6389" y="13147"/>
                  </a:lnTo>
                  <a:lnTo>
                    <a:pt x="6389" y="11758"/>
                  </a:lnTo>
                  <a:close/>
                  <a:moveTo>
                    <a:pt x="3642" y="0"/>
                  </a:moveTo>
                  <a:cubicBezTo>
                    <a:pt x="2902" y="0"/>
                    <a:pt x="2315" y="586"/>
                    <a:pt x="2315" y="1296"/>
                  </a:cubicBezTo>
                  <a:lnTo>
                    <a:pt x="2315" y="2160"/>
                  </a:lnTo>
                  <a:lnTo>
                    <a:pt x="1081" y="2160"/>
                  </a:lnTo>
                  <a:cubicBezTo>
                    <a:pt x="494" y="2160"/>
                    <a:pt x="1" y="2654"/>
                    <a:pt x="1" y="3271"/>
                  </a:cubicBezTo>
                  <a:lnTo>
                    <a:pt x="1" y="3981"/>
                  </a:lnTo>
                  <a:cubicBezTo>
                    <a:pt x="1" y="4120"/>
                    <a:pt x="109" y="4189"/>
                    <a:pt x="217" y="4189"/>
                  </a:cubicBezTo>
                  <a:cubicBezTo>
                    <a:pt x="325" y="4189"/>
                    <a:pt x="433" y="4120"/>
                    <a:pt x="433" y="3981"/>
                  </a:cubicBezTo>
                  <a:lnTo>
                    <a:pt x="433" y="3271"/>
                  </a:lnTo>
                  <a:cubicBezTo>
                    <a:pt x="433" y="2901"/>
                    <a:pt x="710" y="2592"/>
                    <a:pt x="1081" y="2592"/>
                  </a:cubicBezTo>
                  <a:lnTo>
                    <a:pt x="2315" y="2592"/>
                  </a:lnTo>
                  <a:lnTo>
                    <a:pt x="2315" y="6697"/>
                  </a:lnTo>
                  <a:cubicBezTo>
                    <a:pt x="2315" y="7407"/>
                    <a:pt x="2902" y="7993"/>
                    <a:pt x="3642" y="7993"/>
                  </a:cubicBezTo>
                  <a:lnTo>
                    <a:pt x="10833" y="7993"/>
                  </a:lnTo>
                  <a:cubicBezTo>
                    <a:pt x="11574" y="7993"/>
                    <a:pt x="12129" y="7407"/>
                    <a:pt x="12129" y="6697"/>
                  </a:cubicBezTo>
                  <a:lnTo>
                    <a:pt x="12129" y="2592"/>
                  </a:lnTo>
                  <a:lnTo>
                    <a:pt x="13395" y="2592"/>
                  </a:lnTo>
                  <a:cubicBezTo>
                    <a:pt x="13734" y="2592"/>
                    <a:pt x="14043" y="2901"/>
                    <a:pt x="14043" y="3271"/>
                  </a:cubicBezTo>
                  <a:lnTo>
                    <a:pt x="14043" y="9228"/>
                  </a:lnTo>
                  <a:lnTo>
                    <a:pt x="433" y="9228"/>
                  </a:lnTo>
                  <a:lnTo>
                    <a:pt x="433" y="5185"/>
                  </a:lnTo>
                  <a:cubicBezTo>
                    <a:pt x="433" y="5046"/>
                    <a:pt x="325" y="4976"/>
                    <a:pt x="217" y="4976"/>
                  </a:cubicBezTo>
                  <a:cubicBezTo>
                    <a:pt x="109" y="4976"/>
                    <a:pt x="1" y="5046"/>
                    <a:pt x="1" y="5185"/>
                  </a:cubicBezTo>
                  <a:lnTo>
                    <a:pt x="1" y="10678"/>
                  </a:lnTo>
                  <a:cubicBezTo>
                    <a:pt x="1" y="11265"/>
                    <a:pt x="494" y="11758"/>
                    <a:pt x="1112" y="11758"/>
                  </a:cubicBezTo>
                  <a:lnTo>
                    <a:pt x="5957" y="11758"/>
                  </a:lnTo>
                  <a:lnTo>
                    <a:pt x="5957" y="13147"/>
                  </a:lnTo>
                  <a:lnTo>
                    <a:pt x="4877" y="13147"/>
                  </a:lnTo>
                  <a:cubicBezTo>
                    <a:pt x="4043" y="13147"/>
                    <a:pt x="4043" y="14474"/>
                    <a:pt x="4877" y="14474"/>
                  </a:cubicBezTo>
                  <a:lnTo>
                    <a:pt x="7809" y="14474"/>
                  </a:lnTo>
                  <a:cubicBezTo>
                    <a:pt x="8077" y="14474"/>
                    <a:pt x="8086" y="14071"/>
                    <a:pt x="7836" y="14071"/>
                  </a:cubicBezTo>
                  <a:cubicBezTo>
                    <a:pt x="7827" y="14071"/>
                    <a:pt x="7818" y="14072"/>
                    <a:pt x="7809" y="14073"/>
                  </a:cubicBezTo>
                  <a:lnTo>
                    <a:pt x="4877" y="14073"/>
                  </a:lnTo>
                  <a:cubicBezTo>
                    <a:pt x="4599" y="14011"/>
                    <a:pt x="4599" y="13610"/>
                    <a:pt x="4877" y="13579"/>
                  </a:cubicBezTo>
                  <a:lnTo>
                    <a:pt x="9599" y="13579"/>
                  </a:lnTo>
                  <a:cubicBezTo>
                    <a:pt x="9876" y="13610"/>
                    <a:pt x="9876" y="14011"/>
                    <a:pt x="9599" y="14073"/>
                  </a:cubicBezTo>
                  <a:lnTo>
                    <a:pt x="9043" y="14073"/>
                  </a:lnTo>
                  <a:cubicBezTo>
                    <a:pt x="8765" y="14073"/>
                    <a:pt x="8765" y="14474"/>
                    <a:pt x="9043" y="14474"/>
                  </a:cubicBezTo>
                  <a:lnTo>
                    <a:pt x="9599" y="14474"/>
                  </a:lnTo>
                  <a:cubicBezTo>
                    <a:pt x="10432" y="14474"/>
                    <a:pt x="10432" y="13147"/>
                    <a:pt x="9599" y="13147"/>
                  </a:cubicBezTo>
                  <a:lnTo>
                    <a:pt x="8549" y="13147"/>
                  </a:lnTo>
                  <a:lnTo>
                    <a:pt x="8549" y="11758"/>
                  </a:lnTo>
                  <a:lnTo>
                    <a:pt x="13364" y="11758"/>
                  </a:lnTo>
                  <a:cubicBezTo>
                    <a:pt x="13981" y="11758"/>
                    <a:pt x="14475" y="11265"/>
                    <a:pt x="14475" y="10678"/>
                  </a:cubicBezTo>
                  <a:lnTo>
                    <a:pt x="14475" y="3271"/>
                  </a:lnTo>
                  <a:cubicBezTo>
                    <a:pt x="14475" y="2654"/>
                    <a:pt x="13981" y="2160"/>
                    <a:pt x="13364" y="2160"/>
                  </a:cubicBezTo>
                  <a:lnTo>
                    <a:pt x="12129" y="2160"/>
                  </a:lnTo>
                  <a:lnTo>
                    <a:pt x="12129" y="1296"/>
                  </a:lnTo>
                  <a:cubicBezTo>
                    <a:pt x="12129" y="586"/>
                    <a:pt x="11574" y="0"/>
                    <a:pt x="1083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70" name="Google Shape;12670;p23"/>
            <p:cNvSpPr/>
            <p:nvPr/>
          </p:nvSpPr>
          <p:spPr>
            <a:xfrm>
              <a:off x="4087425" y="1926225"/>
              <a:ext cx="13925" cy="10825"/>
            </a:xfrm>
            <a:custGeom>
              <a:avLst/>
              <a:gdLst/>
              <a:ahLst/>
              <a:cxnLst/>
              <a:rect l="l" t="t" r="r" b="b"/>
              <a:pathLst>
                <a:path w="557" h="433" extrusionOk="0">
                  <a:moveTo>
                    <a:pt x="278" y="0"/>
                  </a:moveTo>
                  <a:cubicBezTo>
                    <a:pt x="1" y="0"/>
                    <a:pt x="1" y="432"/>
                    <a:pt x="278" y="432"/>
                  </a:cubicBezTo>
                  <a:cubicBezTo>
                    <a:pt x="556" y="43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71" name="Google Shape;12671;p23"/>
            <p:cNvSpPr/>
            <p:nvPr/>
          </p:nvSpPr>
          <p:spPr>
            <a:xfrm>
              <a:off x="4105175" y="1926225"/>
              <a:ext cx="13925" cy="10825"/>
            </a:xfrm>
            <a:custGeom>
              <a:avLst/>
              <a:gdLst/>
              <a:ahLst/>
              <a:cxnLst/>
              <a:rect l="l" t="t" r="r" b="b"/>
              <a:pathLst>
                <a:path w="557" h="433" extrusionOk="0">
                  <a:moveTo>
                    <a:pt x="278" y="0"/>
                  </a:moveTo>
                  <a:cubicBezTo>
                    <a:pt x="1" y="0"/>
                    <a:pt x="1" y="432"/>
                    <a:pt x="278" y="432"/>
                  </a:cubicBezTo>
                  <a:cubicBezTo>
                    <a:pt x="556" y="43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72" name="Google Shape;12672;p23"/>
            <p:cNvSpPr/>
            <p:nvPr/>
          </p:nvSpPr>
          <p:spPr>
            <a:xfrm>
              <a:off x="4122925" y="1926225"/>
              <a:ext cx="14675" cy="10825"/>
            </a:xfrm>
            <a:custGeom>
              <a:avLst/>
              <a:gdLst/>
              <a:ahLst/>
              <a:cxnLst/>
              <a:rect l="l" t="t" r="r" b="b"/>
              <a:pathLst>
                <a:path w="587" h="433" extrusionOk="0">
                  <a:moveTo>
                    <a:pt x="309" y="0"/>
                  </a:moveTo>
                  <a:cubicBezTo>
                    <a:pt x="0" y="0"/>
                    <a:pt x="0" y="432"/>
                    <a:pt x="309" y="432"/>
                  </a:cubicBezTo>
                  <a:cubicBezTo>
                    <a:pt x="587" y="432"/>
                    <a:pt x="587" y="0"/>
                    <a:pt x="30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673" name="Google Shape;12673;p23"/>
          <p:cNvGrpSpPr/>
          <p:nvPr/>
        </p:nvGrpSpPr>
        <p:grpSpPr>
          <a:xfrm>
            <a:off x="1432201" y="2395525"/>
            <a:ext cx="483567" cy="400233"/>
            <a:chOff x="1740375" y="4172175"/>
            <a:chExt cx="362675" cy="300175"/>
          </a:xfrm>
        </p:grpSpPr>
        <p:sp>
          <p:nvSpPr>
            <p:cNvPr id="12674" name="Google Shape;12674;p23"/>
            <p:cNvSpPr/>
            <p:nvPr/>
          </p:nvSpPr>
          <p:spPr>
            <a:xfrm>
              <a:off x="1740375" y="4172175"/>
              <a:ext cx="362675" cy="300175"/>
            </a:xfrm>
            <a:custGeom>
              <a:avLst/>
              <a:gdLst/>
              <a:ahLst/>
              <a:cxnLst/>
              <a:rect l="l" t="t" r="r" b="b"/>
              <a:pathLst>
                <a:path w="14507" h="12007" extrusionOk="0">
                  <a:moveTo>
                    <a:pt x="13025" y="433"/>
                  </a:moveTo>
                  <a:cubicBezTo>
                    <a:pt x="13611" y="433"/>
                    <a:pt x="14105" y="927"/>
                    <a:pt x="14105" y="1513"/>
                  </a:cubicBezTo>
                  <a:lnTo>
                    <a:pt x="14105" y="2285"/>
                  </a:lnTo>
                  <a:lnTo>
                    <a:pt x="464" y="2285"/>
                  </a:lnTo>
                  <a:lnTo>
                    <a:pt x="464" y="1513"/>
                  </a:lnTo>
                  <a:cubicBezTo>
                    <a:pt x="464" y="927"/>
                    <a:pt x="927" y="433"/>
                    <a:pt x="1513" y="433"/>
                  </a:cubicBezTo>
                  <a:close/>
                  <a:moveTo>
                    <a:pt x="12531" y="9013"/>
                  </a:moveTo>
                  <a:lnTo>
                    <a:pt x="12531" y="11574"/>
                  </a:lnTo>
                  <a:lnTo>
                    <a:pt x="8025" y="11574"/>
                  </a:lnTo>
                  <a:lnTo>
                    <a:pt x="8025" y="9013"/>
                  </a:lnTo>
                  <a:close/>
                  <a:moveTo>
                    <a:pt x="1513" y="1"/>
                  </a:moveTo>
                  <a:cubicBezTo>
                    <a:pt x="680" y="1"/>
                    <a:pt x="1" y="680"/>
                    <a:pt x="32" y="1513"/>
                  </a:cubicBezTo>
                  <a:lnTo>
                    <a:pt x="32" y="8704"/>
                  </a:lnTo>
                  <a:cubicBezTo>
                    <a:pt x="32" y="8843"/>
                    <a:pt x="132" y="8912"/>
                    <a:pt x="232" y="8912"/>
                  </a:cubicBezTo>
                  <a:cubicBezTo>
                    <a:pt x="333" y="8912"/>
                    <a:pt x="433" y="8843"/>
                    <a:pt x="433" y="8704"/>
                  </a:cubicBezTo>
                  <a:lnTo>
                    <a:pt x="433" y="2655"/>
                  </a:lnTo>
                  <a:lnTo>
                    <a:pt x="14074" y="2655"/>
                  </a:lnTo>
                  <a:lnTo>
                    <a:pt x="14074" y="10494"/>
                  </a:lnTo>
                  <a:cubicBezTo>
                    <a:pt x="14074" y="11080"/>
                    <a:pt x="13611" y="11574"/>
                    <a:pt x="13025" y="11574"/>
                  </a:cubicBezTo>
                  <a:lnTo>
                    <a:pt x="12963" y="11574"/>
                  </a:lnTo>
                  <a:lnTo>
                    <a:pt x="12963" y="8796"/>
                  </a:lnTo>
                  <a:cubicBezTo>
                    <a:pt x="12963" y="8673"/>
                    <a:pt x="12870" y="8580"/>
                    <a:pt x="12747" y="8580"/>
                  </a:cubicBezTo>
                  <a:lnTo>
                    <a:pt x="7840" y="8580"/>
                  </a:lnTo>
                  <a:cubicBezTo>
                    <a:pt x="7716" y="8580"/>
                    <a:pt x="7624" y="8673"/>
                    <a:pt x="7624" y="8796"/>
                  </a:cubicBezTo>
                  <a:lnTo>
                    <a:pt x="7624" y="11574"/>
                  </a:lnTo>
                  <a:lnTo>
                    <a:pt x="1513" y="11574"/>
                  </a:lnTo>
                  <a:cubicBezTo>
                    <a:pt x="927" y="11543"/>
                    <a:pt x="464" y="11080"/>
                    <a:pt x="464" y="10525"/>
                  </a:cubicBezTo>
                  <a:lnTo>
                    <a:pt x="464" y="9815"/>
                  </a:lnTo>
                  <a:cubicBezTo>
                    <a:pt x="464" y="9676"/>
                    <a:pt x="356" y="9607"/>
                    <a:pt x="248" y="9607"/>
                  </a:cubicBezTo>
                  <a:cubicBezTo>
                    <a:pt x="140" y="9607"/>
                    <a:pt x="32" y="9676"/>
                    <a:pt x="32" y="9815"/>
                  </a:cubicBezTo>
                  <a:lnTo>
                    <a:pt x="32" y="10525"/>
                  </a:lnTo>
                  <a:cubicBezTo>
                    <a:pt x="32" y="11327"/>
                    <a:pt x="711" y="12006"/>
                    <a:pt x="1513" y="12006"/>
                  </a:cubicBezTo>
                  <a:lnTo>
                    <a:pt x="13025" y="12006"/>
                  </a:lnTo>
                  <a:cubicBezTo>
                    <a:pt x="13858" y="12006"/>
                    <a:pt x="14506" y="11327"/>
                    <a:pt x="14506" y="10525"/>
                  </a:cubicBezTo>
                  <a:lnTo>
                    <a:pt x="14506" y="1513"/>
                  </a:lnTo>
                  <a:cubicBezTo>
                    <a:pt x="14506" y="680"/>
                    <a:pt x="13858" y="1"/>
                    <a:pt x="1302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75" name="Google Shape;12675;p23"/>
            <p:cNvSpPr/>
            <p:nvPr/>
          </p:nvSpPr>
          <p:spPr>
            <a:xfrm>
              <a:off x="1772025" y="4197650"/>
              <a:ext cx="22400" cy="19050"/>
            </a:xfrm>
            <a:custGeom>
              <a:avLst/>
              <a:gdLst/>
              <a:ahLst/>
              <a:cxnLst/>
              <a:rect l="l" t="t" r="r" b="b"/>
              <a:pathLst>
                <a:path w="896" h="762" extrusionOk="0">
                  <a:moveTo>
                    <a:pt x="525" y="347"/>
                  </a:moveTo>
                  <a:cubicBezTo>
                    <a:pt x="540" y="347"/>
                    <a:pt x="556" y="355"/>
                    <a:pt x="556" y="371"/>
                  </a:cubicBezTo>
                  <a:cubicBezTo>
                    <a:pt x="556" y="401"/>
                    <a:pt x="525" y="401"/>
                    <a:pt x="525" y="401"/>
                  </a:cubicBezTo>
                  <a:cubicBezTo>
                    <a:pt x="494" y="401"/>
                    <a:pt x="494" y="401"/>
                    <a:pt x="494" y="371"/>
                  </a:cubicBezTo>
                  <a:cubicBezTo>
                    <a:pt x="494" y="355"/>
                    <a:pt x="509" y="347"/>
                    <a:pt x="525" y="347"/>
                  </a:cubicBezTo>
                  <a:close/>
                  <a:moveTo>
                    <a:pt x="525" y="0"/>
                  </a:moveTo>
                  <a:cubicBezTo>
                    <a:pt x="185" y="0"/>
                    <a:pt x="0" y="401"/>
                    <a:pt x="247" y="648"/>
                  </a:cubicBezTo>
                  <a:cubicBezTo>
                    <a:pt x="326" y="727"/>
                    <a:pt x="420" y="762"/>
                    <a:pt x="512" y="762"/>
                  </a:cubicBezTo>
                  <a:cubicBezTo>
                    <a:pt x="709" y="762"/>
                    <a:pt x="895" y="602"/>
                    <a:pt x="895" y="371"/>
                  </a:cubicBezTo>
                  <a:cubicBezTo>
                    <a:pt x="895" y="155"/>
                    <a:pt x="741" y="0"/>
                    <a:pt x="52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76" name="Google Shape;12676;p23"/>
            <p:cNvSpPr/>
            <p:nvPr/>
          </p:nvSpPr>
          <p:spPr>
            <a:xfrm>
              <a:off x="1806750" y="4197650"/>
              <a:ext cx="22400" cy="19050"/>
            </a:xfrm>
            <a:custGeom>
              <a:avLst/>
              <a:gdLst/>
              <a:ahLst/>
              <a:cxnLst/>
              <a:rect l="l" t="t" r="r" b="b"/>
              <a:pathLst>
                <a:path w="896" h="762" extrusionOk="0">
                  <a:moveTo>
                    <a:pt x="509" y="347"/>
                  </a:moveTo>
                  <a:cubicBezTo>
                    <a:pt x="517" y="347"/>
                    <a:pt x="525" y="355"/>
                    <a:pt x="525" y="371"/>
                  </a:cubicBezTo>
                  <a:cubicBezTo>
                    <a:pt x="525" y="401"/>
                    <a:pt x="525" y="401"/>
                    <a:pt x="525" y="401"/>
                  </a:cubicBezTo>
                  <a:cubicBezTo>
                    <a:pt x="494" y="401"/>
                    <a:pt x="494" y="401"/>
                    <a:pt x="494" y="371"/>
                  </a:cubicBezTo>
                  <a:cubicBezTo>
                    <a:pt x="494" y="355"/>
                    <a:pt x="502" y="347"/>
                    <a:pt x="509" y="347"/>
                  </a:cubicBezTo>
                  <a:close/>
                  <a:moveTo>
                    <a:pt x="525" y="0"/>
                  </a:moveTo>
                  <a:cubicBezTo>
                    <a:pt x="154" y="0"/>
                    <a:pt x="0" y="401"/>
                    <a:pt x="247" y="648"/>
                  </a:cubicBezTo>
                  <a:cubicBezTo>
                    <a:pt x="326" y="727"/>
                    <a:pt x="420" y="762"/>
                    <a:pt x="512" y="762"/>
                  </a:cubicBezTo>
                  <a:cubicBezTo>
                    <a:pt x="709" y="762"/>
                    <a:pt x="895" y="602"/>
                    <a:pt x="895" y="371"/>
                  </a:cubicBezTo>
                  <a:cubicBezTo>
                    <a:pt x="895" y="155"/>
                    <a:pt x="710" y="0"/>
                    <a:pt x="52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77" name="Google Shape;12677;p23"/>
            <p:cNvSpPr/>
            <p:nvPr/>
          </p:nvSpPr>
          <p:spPr>
            <a:xfrm>
              <a:off x="1839925" y="4197650"/>
              <a:ext cx="22400" cy="19050"/>
            </a:xfrm>
            <a:custGeom>
              <a:avLst/>
              <a:gdLst/>
              <a:ahLst/>
              <a:cxnLst/>
              <a:rect l="l" t="t" r="r" b="b"/>
              <a:pathLst>
                <a:path w="896" h="762" extrusionOk="0">
                  <a:moveTo>
                    <a:pt x="525" y="347"/>
                  </a:moveTo>
                  <a:cubicBezTo>
                    <a:pt x="540" y="347"/>
                    <a:pt x="556" y="355"/>
                    <a:pt x="556" y="371"/>
                  </a:cubicBezTo>
                  <a:cubicBezTo>
                    <a:pt x="556" y="401"/>
                    <a:pt x="525" y="401"/>
                    <a:pt x="525" y="401"/>
                  </a:cubicBezTo>
                  <a:cubicBezTo>
                    <a:pt x="494" y="401"/>
                    <a:pt x="494" y="401"/>
                    <a:pt x="494" y="371"/>
                  </a:cubicBezTo>
                  <a:cubicBezTo>
                    <a:pt x="494" y="355"/>
                    <a:pt x="509" y="347"/>
                    <a:pt x="525" y="347"/>
                  </a:cubicBezTo>
                  <a:close/>
                  <a:moveTo>
                    <a:pt x="525" y="0"/>
                  </a:moveTo>
                  <a:cubicBezTo>
                    <a:pt x="185" y="0"/>
                    <a:pt x="0" y="401"/>
                    <a:pt x="247" y="648"/>
                  </a:cubicBezTo>
                  <a:cubicBezTo>
                    <a:pt x="326" y="727"/>
                    <a:pt x="420" y="762"/>
                    <a:pt x="512" y="762"/>
                  </a:cubicBezTo>
                  <a:cubicBezTo>
                    <a:pt x="709" y="762"/>
                    <a:pt x="895" y="602"/>
                    <a:pt x="895" y="371"/>
                  </a:cubicBezTo>
                  <a:cubicBezTo>
                    <a:pt x="895" y="155"/>
                    <a:pt x="741" y="0"/>
                    <a:pt x="52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78" name="Google Shape;12678;p23"/>
            <p:cNvSpPr/>
            <p:nvPr/>
          </p:nvSpPr>
          <p:spPr>
            <a:xfrm>
              <a:off x="1775875" y="4262450"/>
              <a:ext cx="290125" cy="104950"/>
            </a:xfrm>
            <a:custGeom>
              <a:avLst/>
              <a:gdLst/>
              <a:ahLst/>
              <a:cxnLst/>
              <a:rect l="l" t="t" r="r" b="b"/>
              <a:pathLst>
                <a:path w="11605" h="4198" extrusionOk="0">
                  <a:moveTo>
                    <a:pt x="7932" y="433"/>
                  </a:moveTo>
                  <a:lnTo>
                    <a:pt x="4537" y="3797"/>
                  </a:lnTo>
                  <a:lnTo>
                    <a:pt x="402" y="3797"/>
                  </a:lnTo>
                  <a:lnTo>
                    <a:pt x="402" y="433"/>
                  </a:lnTo>
                  <a:close/>
                  <a:moveTo>
                    <a:pt x="217" y="1"/>
                  </a:moveTo>
                  <a:cubicBezTo>
                    <a:pt x="93" y="1"/>
                    <a:pt x="1" y="93"/>
                    <a:pt x="1" y="217"/>
                  </a:cubicBezTo>
                  <a:lnTo>
                    <a:pt x="1" y="3982"/>
                  </a:lnTo>
                  <a:cubicBezTo>
                    <a:pt x="1" y="4105"/>
                    <a:pt x="93" y="4198"/>
                    <a:pt x="217" y="4198"/>
                  </a:cubicBezTo>
                  <a:lnTo>
                    <a:pt x="11389" y="4198"/>
                  </a:lnTo>
                  <a:cubicBezTo>
                    <a:pt x="11512" y="4198"/>
                    <a:pt x="11605" y="4105"/>
                    <a:pt x="11605" y="3982"/>
                  </a:cubicBezTo>
                  <a:lnTo>
                    <a:pt x="11605" y="2254"/>
                  </a:lnTo>
                  <a:cubicBezTo>
                    <a:pt x="11605" y="2115"/>
                    <a:pt x="11497" y="2045"/>
                    <a:pt x="11389" y="2045"/>
                  </a:cubicBezTo>
                  <a:cubicBezTo>
                    <a:pt x="11281" y="2045"/>
                    <a:pt x="11173" y="2115"/>
                    <a:pt x="11173" y="2254"/>
                  </a:cubicBezTo>
                  <a:lnTo>
                    <a:pt x="11173" y="3797"/>
                  </a:lnTo>
                  <a:lnTo>
                    <a:pt x="5124" y="3797"/>
                  </a:lnTo>
                  <a:lnTo>
                    <a:pt x="8518" y="433"/>
                  </a:lnTo>
                  <a:lnTo>
                    <a:pt x="11142" y="433"/>
                  </a:lnTo>
                  <a:lnTo>
                    <a:pt x="11142" y="1112"/>
                  </a:lnTo>
                  <a:cubicBezTo>
                    <a:pt x="11142" y="1235"/>
                    <a:pt x="11234" y="1328"/>
                    <a:pt x="11358" y="1328"/>
                  </a:cubicBezTo>
                  <a:cubicBezTo>
                    <a:pt x="11481" y="1328"/>
                    <a:pt x="11574" y="1235"/>
                    <a:pt x="11574" y="1112"/>
                  </a:cubicBezTo>
                  <a:lnTo>
                    <a:pt x="11574" y="217"/>
                  </a:lnTo>
                  <a:cubicBezTo>
                    <a:pt x="11574" y="93"/>
                    <a:pt x="11481" y="1"/>
                    <a:pt x="1135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79" name="Google Shape;12679;p23"/>
            <p:cNvSpPr/>
            <p:nvPr/>
          </p:nvSpPr>
          <p:spPr>
            <a:xfrm>
              <a:off x="1991900" y="4300250"/>
              <a:ext cx="44775" cy="10825"/>
            </a:xfrm>
            <a:custGeom>
              <a:avLst/>
              <a:gdLst/>
              <a:ahLst/>
              <a:cxnLst/>
              <a:rect l="l" t="t" r="r" b="b"/>
              <a:pathLst>
                <a:path w="1791" h="433" extrusionOk="0">
                  <a:moveTo>
                    <a:pt x="310" y="1"/>
                  </a:moveTo>
                  <a:cubicBezTo>
                    <a:pt x="1" y="1"/>
                    <a:pt x="1" y="433"/>
                    <a:pt x="310" y="433"/>
                  </a:cubicBezTo>
                  <a:lnTo>
                    <a:pt x="1513" y="433"/>
                  </a:lnTo>
                  <a:cubicBezTo>
                    <a:pt x="1791" y="433"/>
                    <a:pt x="1791" y="1"/>
                    <a:pt x="151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80" name="Google Shape;12680;p23"/>
            <p:cNvSpPr/>
            <p:nvPr/>
          </p:nvSpPr>
          <p:spPr>
            <a:xfrm>
              <a:off x="1964125" y="4324175"/>
              <a:ext cx="72550" cy="10050"/>
            </a:xfrm>
            <a:custGeom>
              <a:avLst/>
              <a:gdLst/>
              <a:ahLst/>
              <a:cxnLst/>
              <a:rect l="l" t="t" r="r" b="b"/>
              <a:pathLst>
                <a:path w="2902" h="402" extrusionOk="0">
                  <a:moveTo>
                    <a:pt x="279" y="1"/>
                  </a:moveTo>
                  <a:cubicBezTo>
                    <a:pt x="1" y="1"/>
                    <a:pt x="1" y="402"/>
                    <a:pt x="279" y="402"/>
                  </a:cubicBezTo>
                  <a:lnTo>
                    <a:pt x="2624" y="402"/>
                  </a:lnTo>
                  <a:cubicBezTo>
                    <a:pt x="2902" y="402"/>
                    <a:pt x="2902" y="1"/>
                    <a:pt x="262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81" name="Google Shape;12681;p23"/>
            <p:cNvSpPr/>
            <p:nvPr/>
          </p:nvSpPr>
          <p:spPr>
            <a:xfrm>
              <a:off x="1773550" y="4386675"/>
              <a:ext cx="130425" cy="10825"/>
            </a:xfrm>
            <a:custGeom>
              <a:avLst/>
              <a:gdLst/>
              <a:ahLst/>
              <a:cxnLst/>
              <a:rect l="l" t="t" r="r" b="b"/>
              <a:pathLst>
                <a:path w="5217" h="433" extrusionOk="0">
                  <a:moveTo>
                    <a:pt x="310" y="0"/>
                  </a:moveTo>
                  <a:cubicBezTo>
                    <a:pt x="1" y="0"/>
                    <a:pt x="1" y="433"/>
                    <a:pt x="310" y="433"/>
                  </a:cubicBezTo>
                  <a:lnTo>
                    <a:pt x="4939" y="433"/>
                  </a:lnTo>
                  <a:cubicBezTo>
                    <a:pt x="5217" y="433"/>
                    <a:pt x="5217" y="0"/>
                    <a:pt x="493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82" name="Google Shape;12682;p23"/>
            <p:cNvSpPr/>
            <p:nvPr/>
          </p:nvSpPr>
          <p:spPr>
            <a:xfrm>
              <a:off x="1773550" y="4411375"/>
              <a:ext cx="130425" cy="10825"/>
            </a:xfrm>
            <a:custGeom>
              <a:avLst/>
              <a:gdLst/>
              <a:ahLst/>
              <a:cxnLst/>
              <a:rect l="l" t="t" r="r" b="b"/>
              <a:pathLst>
                <a:path w="5217" h="433" extrusionOk="0">
                  <a:moveTo>
                    <a:pt x="310" y="0"/>
                  </a:moveTo>
                  <a:cubicBezTo>
                    <a:pt x="1" y="0"/>
                    <a:pt x="1" y="432"/>
                    <a:pt x="310" y="432"/>
                  </a:cubicBezTo>
                  <a:lnTo>
                    <a:pt x="4939" y="432"/>
                  </a:lnTo>
                  <a:cubicBezTo>
                    <a:pt x="5217" y="432"/>
                    <a:pt x="5217" y="0"/>
                    <a:pt x="493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83" name="Google Shape;12683;p23"/>
            <p:cNvSpPr/>
            <p:nvPr/>
          </p:nvSpPr>
          <p:spPr>
            <a:xfrm>
              <a:off x="1773550" y="4434500"/>
              <a:ext cx="130425" cy="10825"/>
            </a:xfrm>
            <a:custGeom>
              <a:avLst/>
              <a:gdLst/>
              <a:ahLst/>
              <a:cxnLst/>
              <a:rect l="l" t="t" r="r" b="b"/>
              <a:pathLst>
                <a:path w="5217" h="433" extrusionOk="0">
                  <a:moveTo>
                    <a:pt x="310" y="1"/>
                  </a:moveTo>
                  <a:cubicBezTo>
                    <a:pt x="1" y="1"/>
                    <a:pt x="1" y="433"/>
                    <a:pt x="310" y="433"/>
                  </a:cubicBezTo>
                  <a:lnTo>
                    <a:pt x="4939" y="433"/>
                  </a:lnTo>
                  <a:cubicBezTo>
                    <a:pt x="5217" y="433"/>
                    <a:pt x="5217" y="1"/>
                    <a:pt x="493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684" name="Google Shape;12684;p23"/>
          <p:cNvGrpSpPr/>
          <p:nvPr/>
        </p:nvGrpSpPr>
        <p:grpSpPr>
          <a:xfrm>
            <a:off x="10295227" y="5301166"/>
            <a:ext cx="482500" cy="482500"/>
            <a:chOff x="980425" y="1904625"/>
            <a:chExt cx="361875" cy="361875"/>
          </a:xfrm>
        </p:grpSpPr>
        <p:sp>
          <p:nvSpPr>
            <p:cNvPr id="12685" name="Google Shape;12685;p23"/>
            <p:cNvSpPr/>
            <p:nvPr/>
          </p:nvSpPr>
          <p:spPr>
            <a:xfrm>
              <a:off x="980425" y="1904625"/>
              <a:ext cx="361875" cy="361875"/>
            </a:xfrm>
            <a:custGeom>
              <a:avLst/>
              <a:gdLst/>
              <a:ahLst/>
              <a:cxnLst/>
              <a:rect l="l" t="t" r="r" b="b"/>
              <a:pathLst>
                <a:path w="14475" h="14475" extrusionOk="0">
                  <a:moveTo>
                    <a:pt x="5740" y="432"/>
                  </a:moveTo>
                  <a:cubicBezTo>
                    <a:pt x="6234" y="432"/>
                    <a:pt x="6604" y="802"/>
                    <a:pt x="6604" y="1296"/>
                  </a:cubicBezTo>
                  <a:lnTo>
                    <a:pt x="6604" y="1636"/>
                  </a:lnTo>
                  <a:lnTo>
                    <a:pt x="1512" y="1636"/>
                  </a:lnTo>
                  <a:lnTo>
                    <a:pt x="1512" y="1296"/>
                  </a:lnTo>
                  <a:cubicBezTo>
                    <a:pt x="1512" y="802"/>
                    <a:pt x="1913" y="432"/>
                    <a:pt x="2376" y="432"/>
                  </a:cubicBezTo>
                  <a:close/>
                  <a:moveTo>
                    <a:pt x="12098" y="432"/>
                  </a:moveTo>
                  <a:cubicBezTo>
                    <a:pt x="12592" y="432"/>
                    <a:pt x="12962" y="802"/>
                    <a:pt x="12962" y="1296"/>
                  </a:cubicBezTo>
                  <a:lnTo>
                    <a:pt x="12962" y="1636"/>
                  </a:lnTo>
                  <a:lnTo>
                    <a:pt x="7870" y="1636"/>
                  </a:lnTo>
                  <a:lnTo>
                    <a:pt x="7870" y="1296"/>
                  </a:lnTo>
                  <a:cubicBezTo>
                    <a:pt x="7870" y="802"/>
                    <a:pt x="8271" y="432"/>
                    <a:pt x="8734" y="432"/>
                  </a:cubicBezTo>
                  <a:close/>
                  <a:moveTo>
                    <a:pt x="12962" y="2068"/>
                  </a:moveTo>
                  <a:lnTo>
                    <a:pt x="12962" y="6697"/>
                  </a:lnTo>
                  <a:cubicBezTo>
                    <a:pt x="12962" y="7191"/>
                    <a:pt x="12592" y="7592"/>
                    <a:pt x="12098" y="7592"/>
                  </a:cubicBezTo>
                  <a:lnTo>
                    <a:pt x="8734" y="7592"/>
                  </a:lnTo>
                  <a:cubicBezTo>
                    <a:pt x="8271" y="7592"/>
                    <a:pt x="7870" y="7191"/>
                    <a:pt x="7870" y="6697"/>
                  </a:cubicBezTo>
                  <a:lnTo>
                    <a:pt x="7870" y="2068"/>
                  </a:lnTo>
                  <a:close/>
                  <a:moveTo>
                    <a:pt x="6604" y="2068"/>
                  </a:moveTo>
                  <a:lnTo>
                    <a:pt x="6604" y="4722"/>
                  </a:lnTo>
                  <a:cubicBezTo>
                    <a:pt x="6604" y="4861"/>
                    <a:pt x="6712" y="4930"/>
                    <a:pt x="6820" y="4930"/>
                  </a:cubicBezTo>
                  <a:cubicBezTo>
                    <a:pt x="6928" y="4930"/>
                    <a:pt x="7037" y="4861"/>
                    <a:pt x="7037" y="4722"/>
                  </a:cubicBezTo>
                  <a:lnTo>
                    <a:pt x="7037" y="2592"/>
                  </a:lnTo>
                  <a:lnTo>
                    <a:pt x="7438" y="2592"/>
                  </a:lnTo>
                  <a:lnTo>
                    <a:pt x="7438" y="6697"/>
                  </a:lnTo>
                  <a:cubicBezTo>
                    <a:pt x="7438" y="7407"/>
                    <a:pt x="8024" y="7993"/>
                    <a:pt x="8734" y="7993"/>
                  </a:cubicBezTo>
                  <a:lnTo>
                    <a:pt x="12098" y="7993"/>
                  </a:lnTo>
                  <a:cubicBezTo>
                    <a:pt x="12808" y="7993"/>
                    <a:pt x="13394" y="7407"/>
                    <a:pt x="13394" y="6697"/>
                  </a:cubicBezTo>
                  <a:lnTo>
                    <a:pt x="13394" y="2592"/>
                  </a:lnTo>
                  <a:cubicBezTo>
                    <a:pt x="13734" y="2592"/>
                    <a:pt x="14042" y="2901"/>
                    <a:pt x="14042" y="3271"/>
                  </a:cubicBezTo>
                  <a:lnTo>
                    <a:pt x="14042" y="9228"/>
                  </a:lnTo>
                  <a:lnTo>
                    <a:pt x="432" y="9228"/>
                  </a:lnTo>
                  <a:lnTo>
                    <a:pt x="432" y="3271"/>
                  </a:lnTo>
                  <a:cubicBezTo>
                    <a:pt x="432" y="2901"/>
                    <a:pt x="710" y="2592"/>
                    <a:pt x="1080" y="2592"/>
                  </a:cubicBezTo>
                  <a:lnTo>
                    <a:pt x="1080" y="6697"/>
                  </a:lnTo>
                  <a:cubicBezTo>
                    <a:pt x="1080" y="7407"/>
                    <a:pt x="1667" y="7993"/>
                    <a:pt x="2376" y="7993"/>
                  </a:cubicBezTo>
                  <a:lnTo>
                    <a:pt x="5740" y="7993"/>
                  </a:lnTo>
                  <a:cubicBezTo>
                    <a:pt x="6450" y="7993"/>
                    <a:pt x="7037" y="7407"/>
                    <a:pt x="7037" y="6697"/>
                  </a:cubicBezTo>
                  <a:lnTo>
                    <a:pt x="7037" y="5987"/>
                  </a:lnTo>
                  <a:cubicBezTo>
                    <a:pt x="7037" y="5848"/>
                    <a:pt x="6928" y="5779"/>
                    <a:pt x="6820" y="5779"/>
                  </a:cubicBezTo>
                  <a:cubicBezTo>
                    <a:pt x="6712" y="5779"/>
                    <a:pt x="6604" y="5848"/>
                    <a:pt x="6604" y="5987"/>
                  </a:cubicBezTo>
                  <a:lnTo>
                    <a:pt x="6604" y="6697"/>
                  </a:lnTo>
                  <a:cubicBezTo>
                    <a:pt x="6604" y="7191"/>
                    <a:pt x="6234" y="7592"/>
                    <a:pt x="5740" y="7592"/>
                  </a:cubicBezTo>
                  <a:lnTo>
                    <a:pt x="2376" y="7592"/>
                  </a:lnTo>
                  <a:cubicBezTo>
                    <a:pt x="1913" y="7592"/>
                    <a:pt x="1512" y="7191"/>
                    <a:pt x="1512" y="6697"/>
                  </a:cubicBezTo>
                  <a:lnTo>
                    <a:pt x="1512" y="2068"/>
                  </a:lnTo>
                  <a:close/>
                  <a:moveTo>
                    <a:pt x="8148" y="11758"/>
                  </a:moveTo>
                  <a:lnTo>
                    <a:pt x="8148" y="13147"/>
                  </a:lnTo>
                  <a:lnTo>
                    <a:pt x="6388" y="13147"/>
                  </a:lnTo>
                  <a:lnTo>
                    <a:pt x="6388" y="11758"/>
                  </a:lnTo>
                  <a:close/>
                  <a:moveTo>
                    <a:pt x="2376" y="0"/>
                  </a:moveTo>
                  <a:cubicBezTo>
                    <a:pt x="1667" y="0"/>
                    <a:pt x="1080" y="586"/>
                    <a:pt x="1080" y="1296"/>
                  </a:cubicBezTo>
                  <a:lnTo>
                    <a:pt x="1080" y="2160"/>
                  </a:lnTo>
                  <a:cubicBezTo>
                    <a:pt x="494" y="2191"/>
                    <a:pt x="0" y="2654"/>
                    <a:pt x="0" y="3271"/>
                  </a:cubicBezTo>
                  <a:lnTo>
                    <a:pt x="0" y="10678"/>
                  </a:lnTo>
                  <a:cubicBezTo>
                    <a:pt x="0" y="11265"/>
                    <a:pt x="494" y="11758"/>
                    <a:pt x="1080" y="11758"/>
                  </a:cubicBezTo>
                  <a:lnTo>
                    <a:pt x="5956" y="11758"/>
                  </a:lnTo>
                  <a:lnTo>
                    <a:pt x="5956" y="13147"/>
                  </a:lnTo>
                  <a:lnTo>
                    <a:pt x="4876" y="13147"/>
                  </a:lnTo>
                  <a:cubicBezTo>
                    <a:pt x="4043" y="13147"/>
                    <a:pt x="4043" y="14474"/>
                    <a:pt x="4876" y="14474"/>
                  </a:cubicBezTo>
                  <a:lnTo>
                    <a:pt x="5586" y="14474"/>
                  </a:lnTo>
                  <a:cubicBezTo>
                    <a:pt x="5854" y="14474"/>
                    <a:pt x="5863" y="14071"/>
                    <a:pt x="5614" y="14071"/>
                  </a:cubicBezTo>
                  <a:cubicBezTo>
                    <a:pt x="5605" y="14071"/>
                    <a:pt x="5596" y="14072"/>
                    <a:pt x="5586" y="14073"/>
                  </a:cubicBezTo>
                  <a:lnTo>
                    <a:pt x="4876" y="14073"/>
                  </a:lnTo>
                  <a:cubicBezTo>
                    <a:pt x="4598" y="14011"/>
                    <a:pt x="4598" y="13610"/>
                    <a:pt x="4876" y="13579"/>
                  </a:cubicBezTo>
                  <a:lnTo>
                    <a:pt x="9598" y="13579"/>
                  </a:lnTo>
                  <a:cubicBezTo>
                    <a:pt x="9876" y="13579"/>
                    <a:pt x="9876" y="14073"/>
                    <a:pt x="9598" y="14073"/>
                  </a:cubicBezTo>
                  <a:lnTo>
                    <a:pt x="6820" y="14073"/>
                  </a:lnTo>
                  <a:cubicBezTo>
                    <a:pt x="6543" y="14073"/>
                    <a:pt x="6543" y="14474"/>
                    <a:pt x="6820" y="14474"/>
                  </a:cubicBezTo>
                  <a:lnTo>
                    <a:pt x="9598" y="14474"/>
                  </a:lnTo>
                  <a:cubicBezTo>
                    <a:pt x="10431" y="14474"/>
                    <a:pt x="10431" y="13147"/>
                    <a:pt x="9598" y="13147"/>
                  </a:cubicBezTo>
                  <a:lnTo>
                    <a:pt x="8549" y="13147"/>
                  </a:lnTo>
                  <a:lnTo>
                    <a:pt x="8549" y="11758"/>
                  </a:lnTo>
                  <a:lnTo>
                    <a:pt x="10956" y="11758"/>
                  </a:lnTo>
                  <a:cubicBezTo>
                    <a:pt x="11265" y="11758"/>
                    <a:pt x="11265" y="11326"/>
                    <a:pt x="10956" y="11326"/>
                  </a:cubicBezTo>
                  <a:lnTo>
                    <a:pt x="1111" y="11326"/>
                  </a:lnTo>
                  <a:cubicBezTo>
                    <a:pt x="741" y="11326"/>
                    <a:pt x="432" y="11049"/>
                    <a:pt x="432" y="10678"/>
                  </a:cubicBezTo>
                  <a:lnTo>
                    <a:pt x="432" y="9660"/>
                  </a:lnTo>
                  <a:lnTo>
                    <a:pt x="14042" y="9660"/>
                  </a:lnTo>
                  <a:lnTo>
                    <a:pt x="14042" y="10678"/>
                  </a:lnTo>
                  <a:cubicBezTo>
                    <a:pt x="14042" y="11049"/>
                    <a:pt x="13734" y="11357"/>
                    <a:pt x="13394" y="11357"/>
                  </a:cubicBezTo>
                  <a:lnTo>
                    <a:pt x="12221" y="11357"/>
                  </a:lnTo>
                  <a:cubicBezTo>
                    <a:pt x="11944" y="11357"/>
                    <a:pt x="11944" y="11758"/>
                    <a:pt x="12221" y="11758"/>
                  </a:cubicBezTo>
                  <a:lnTo>
                    <a:pt x="13394" y="11758"/>
                  </a:lnTo>
                  <a:cubicBezTo>
                    <a:pt x="13980" y="11758"/>
                    <a:pt x="14474" y="11265"/>
                    <a:pt x="14474" y="10678"/>
                  </a:cubicBezTo>
                  <a:lnTo>
                    <a:pt x="14474" y="3271"/>
                  </a:lnTo>
                  <a:cubicBezTo>
                    <a:pt x="14474" y="2654"/>
                    <a:pt x="13980" y="2191"/>
                    <a:pt x="13394" y="2160"/>
                  </a:cubicBezTo>
                  <a:lnTo>
                    <a:pt x="13394" y="1296"/>
                  </a:lnTo>
                  <a:cubicBezTo>
                    <a:pt x="13394" y="586"/>
                    <a:pt x="12808" y="0"/>
                    <a:pt x="12098" y="0"/>
                  </a:cubicBezTo>
                  <a:lnTo>
                    <a:pt x="8734" y="0"/>
                  </a:lnTo>
                  <a:cubicBezTo>
                    <a:pt x="8024" y="0"/>
                    <a:pt x="7438" y="586"/>
                    <a:pt x="7438" y="1296"/>
                  </a:cubicBezTo>
                  <a:lnTo>
                    <a:pt x="7438" y="2160"/>
                  </a:lnTo>
                  <a:lnTo>
                    <a:pt x="7067" y="2160"/>
                  </a:lnTo>
                  <a:lnTo>
                    <a:pt x="7067" y="1296"/>
                  </a:lnTo>
                  <a:cubicBezTo>
                    <a:pt x="7067" y="586"/>
                    <a:pt x="6450" y="0"/>
                    <a:pt x="574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86" name="Google Shape;12686;p23"/>
            <p:cNvSpPr/>
            <p:nvPr/>
          </p:nvSpPr>
          <p:spPr>
            <a:xfrm>
              <a:off x="1054750" y="1995075"/>
              <a:ext cx="54275" cy="54450"/>
            </a:xfrm>
            <a:custGeom>
              <a:avLst/>
              <a:gdLst/>
              <a:ahLst/>
              <a:cxnLst/>
              <a:rect l="l" t="t" r="r" b="b"/>
              <a:pathLst>
                <a:path w="2171" h="2178" extrusionOk="0">
                  <a:moveTo>
                    <a:pt x="1101" y="703"/>
                  </a:moveTo>
                  <a:lnTo>
                    <a:pt x="1317" y="1227"/>
                  </a:lnTo>
                  <a:lnTo>
                    <a:pt x="854" y="1227"/>
                  </a:lnTo>
                  <a:lnTo>
                    <a:pt x="1101" y="703"/>
                  </a:lnTo>
                  <a:close/>
                  <a:moveTo>
                    <a:pt x="1085" y="1"/>
                  </a:moveTo>
                  <a:cubicBezTo>
                    <a:pt x="1008" y="1"/>
                    <a:pt x="931" y="39"/>
                    <a:pt x="885" y="116"/>
                  </a:cubicBezTo>
                  <a:lnTo>
                    <a:pt x="82" y="1875"/>
                  </a:lnTo>
                  <a:cubicBezTo>
                    <a:pt x="0" y="2040"/>
                    <a:pt x="137" y="2177"/>
                    <a:pt x="274" y="2177"/>
                  </a:cubicBezTo>
                  <a:cubicBezTo>
                    <a:pt x="343" y="2177"/>
                    <a:pt x="412" y="2143"/>
                    <a:pt x="453" y="2061"/>
                  </a:cubicBezTo>
                  <a:lnTo>
                    <a:pt x="638" y="1659"/>
                  </a:lnTo>
                  <a:lnTo>
                    <a:pt x="1533" y="1659"/>
                  </a:lnTo>
                  <a:lnTo>
                    <a:pt x="1718" y="2061"/>
                  </a:lnTo>
                  <a:cubicBezTo>
                    <a:pt x="1749" y="2143"/>
                    <a:pt x="1814" y="2177"/>
                    <a:pt x="1883" y="2177"/>
                  </a:cubicBezTo>
                  <a:cubicBezTo>
                    <a:pt x="2020" y="2177"/>
                    <a:pt x="2171" y="2040"/>
                    <a:pt x="2088" y="1875"/>
                  </a:cubicBezTo>
                  <a:lnTo>
                    <a:pt x="1286" y="116"/>
                  </a:lnTo>
                  <a:cubicBezTo>
                    <a:pt x="1240" y="39"/>
                    <a:pt x="1162" y="1"/>
                    <a:pt x="108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87" name="Google Shape;12687;p23"/>
            <p:cNvSpPr/>
            <p:nvPr/>
          </p:nvSpPr>
          <p:spPr>
            <a:xfrm>
              <a:off x="1221125" y="1993225"/>
              <a:ext cx="39375" cy="56475"/>
            </a:xfrm>
            <a:custGeom>
              <a:avLst/>
              <a:gdLst/>
              <a:ahLst/>
              <a:cxnLst/>
              <a:rect l="l" t="t" r="r" b="b"/>
              <a:pathLst>
                <a:path w="1575" h="2259" extrusionOk="0">
                  <a:moveTo>
                    <a:pt x="803" y="406"/>
                  </a:moveTo>
                  <a:cubicBezTo>
                    <a:pt x="988" y="406"/>
                    <a:pt x="988" y="715"/>
                    <a:pt x="803" y="715"/>
                  </a:cubicBezTo>
                  <a:lnTo>
                    <a:pt x="402" y="715"/>
                  </a:lnTo>
                  <a:lnTo>
                    <a:pt x="402" y="406"/>
                  </a:lnTo>
                  <a:close/>
                  <a:moveTo>
                    <a:pt x="803" y="1116"/>
                  </a:moveTo>
                  <a:cubicBezTo>
                    <a:pt x="988" y="1147"/>
                    <a:pt x="1143" y="1209"/>
                    <a:pt x="1174" y="1425"/>
                  </a:cubicBezTo>
                  <a:cubicBezTo>
                    <a:pt x="1205" y="1641"/>
                    <a:pt x="1019" y="1795"/>
                    <a:pt x="834" y="1826"/>
                  </a:cubicBezTo>
                  <a:lnTo>
                    <a:pt x="402" y="1826"/>
                  </a:lnTo>
                  <a:lnTo>
                    <a:pt x="402" y="1116"/>
                  </a:lnTo>
                  <a:close/>
                  <a:moveTo>
                    <a:pt x="178" y="0"/>
                  </a:moveTo>
                  <a:cubicBezTo>
                    <a:pt x="75" y="0"/>
                    <a:pt x="1" y="108"/>
                    <a:pt x="1" y="190"/>
                  </a:cubicBezTo>
                  <a:lnTo>
                    <a:pt x="1" y="2042"/>
                  </a:lnTo>
                  <a:cubicBezTo>
                    <a:pt x="1" y="2165"/>
                    <a:pt x="93" y="2258"/>
                    <a:pt x="217" y="2258"/>
                  </a:cubicBezTo>
                  <a:lnTo>
                    <a:pt x="803" y="2258"/>
                  </a:lnTo>
                  <a:cubicBezTo>
                    <a:pt x="1235" y="2258"/>
                    <a:pt x="1575" y="1888"/>
                    <a:pt x="1575" y="1486"/>
                  </a:cubicBezTo>
                  <a:cubicBezTo>
                    <a:pt x="1575" y="1209"/>
                    <a:pt x="1451" y="993"/>
                    <a:pt x="1266" y="838"/>
                  </a:cubicBezTo>
                  <a:cubicBezTo>
                    <a:pt x="1328" y="746"/>
                    <a:pt x="1359" y="653"/>
                    <a:pt x="1359" y="561"/>
                  </a:cubicBezTo>
                  <a:cubicBezTo>
                    <a:pt x="1359" y="252"/>
                    <a:pt x="1112" y="5"/>
                    <a:pt x="803" y="5"/>
                  </a:cubicBezTo>
                  <a:lnTo>
                    <a:pt x="217" y="5"/>
                  </a:lnTo>
                  <a:cubicBezTo>
                    <a:pt x="204" y="2"/>
                    <a:pt x="191" y="0"/>
                    <a:pt x="1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88" name="Google Shape;12688;p23"/>
            <p:cNvSpPr/>
            <p:nvPr/>
          </p:nvSpPr>
          <p:spPr>
            <a:xfrm>
              <a:off x="1031325" y="1926225"/>
              <a:ext cx="13925" cy="10825"/>
            </a:xfrm>
            <a:custGeom>
              <a:avLst/>
              <a:gdLst/>
              <a:ahLst/>
              <a:cxnLst/>
              <a:rect l="l" t="t" r="r" b="b"/>
              <a:pathLst>
                <a:path w="557" h="433" extrusionOk="0">
                  <a:moveTo>
                    <a:pt x="279" y="0"/>
                  </a:moveTo>
                  <a:cubicBezTo>
                    <a:pt x="1" y="0"/>
                    <a:pt x="1" y="432"/>
                    <a:pt x="279" y="432"/>
                  </a:cubicBezTo>
                  <a:cubicBezTo>
                    <a:pt x="556" y="432"/>
                    <a:pt x="556" y="0"/>
                    <a:pt x="27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89" name="Google Shape;12689;p23"/>
            <p:cNvSpPr/>
            <p:nvPr/>
          </p:nvSpPr>
          <p:spPr>
            <a:xfrm>
              <a:off x="1049850" y="1926225"/>
              <a:ext cx="13925" cy="10825"/>
            </a:xfrm>
            <a:custGeom>
              <a:avLst/>
              <a:gdLst/>
              <a:ahLst/>
              <a:cxnLst/>
              <a:rect l="l" t="t" r="r" b="b"/>
              <a:pathLst>
                <a:path w="557" h="433" extrusionOk="0">
                  <a:moveTo>
                    <a:pt x="278" y="0"/>
                  </a:moveTo>
                  <a:cubicBezTo>
                    <a:pt x="1" y="0"/>
                    <a:pt x="1" y="432"/>
                    <a:pt x="278" y="432"/>
                  </a:cubicBezTo>
                  <a:cubicBezTo>
                    <a:pt x="556" y="43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90" name="Google Shape;12690;p23"/>
            <p:cNvSpPr/>
            <p:nvPr/>
          </p:nvSpPr>
          <p:spPr>
            <a:xfrm>
              <a:off x="1067600" y="1926225"/>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91" name="Google Shape;12691;p23"/>
            <p:cNvSpPr/>
            <p:nvPr/>
          </p:nvSpPr>
          <p:spPr>
            <a:xfrm>
              <a:off x="1190275" y="1926225"/>
              <a:ext cx="14675" cy="10825"/>
            </a:xfrm>
            <a:custGeom>
              <a:avLst/>
              <a:gdLst/>
              <a:ahLst/>
              <a:cxnLst/>
              <a:rect l="l" t="t" r="r" b="b"/>
              <a:pathLst>
                <a:path w="587" h="433" extrusionOk="0">
                  <a:moveTo>
                    <a:pt x="278" y="0"/>
                  </a:moveTo>
                  <a:cubicBezTo>
                    <a:pt x="0" y="0"/>
                    <a:pt x="0" y="432"/>
                    <a:pt x="278" y="432"/>
                  </a:cubicBezTo>
                  <a:cubicBezTo>
                    <a:pt x="587" y="432"/>
                    <a:pt x="587"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92" name="Google Shape;12692;p23"/>
            <p:cNvSpPr/>
            <p:nvPr/>
          </p:nvSpPr>
          <p:spPr>
            <a:xfrm>
              <a:off x="1208800" y="1926225"/>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93" name="Google Shape;12693;p23"/>
            <p:cNvSpPr/>
            <p:nvPr/>
          </p:nvSpPr>
          <p:spPr>
            <a:xfrm>
              <a:off x="1226525" y="1926225"/>
              <a:ext cx="13925" cy="10825"/>
            </a:xfrm>
            <a:custGeom>
              <a:avLst/>
              <a:gdLst/>
              <a:ahLst/>
              <a:cxnLst/>
              <a:rect l="l" t="t" r="r" b="b"/>
              <a:pathLst>
                <a:path w="557" h="433" extrusionOk="0">
                  <a:moveTo>
                    <a:pt x="279" y="0"/>
                  </a:moveTo>
                  <a:cubicBezTo>
                    <a:pt x="1" y="0"/>
                    <a:pt x="1" y="432"/>
                    <a:pt x="279" y="432"/>
                  </a:cubicBezTo>
                  <a:cubicBezTo>
                    <a:pt x="556" y="432"/>
                    <a:pt x="556" y="0"/>
                    <a:pt x="27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694" name="Google Shape;12694;p23"/>
          <p:cNvGrpSpPr/>
          <p:nvPr/>
        </p:nvGrpSpPr>
        <p:grpSpPr>
          <a:xfrm>
            <a:off x="8354342" y="5300915"/>
            <a:ext cx="489700" cy="483000"/>
            <a:chOff x="7726050" y="4141325"/>
            <a:chExt cx="367275" cy="362250"/>
          </a:xfrm>
        </p:grpSpPr>
        <p:sp>
          <p:nvSpPr>
            <p:cNvPr id="12695" name="Google Shape;12695;p23"/>
            <p:cNvSpPr/>
            <p:nvPr/>
          </p:nvSpPr>
          <p:spPr>
            <a:xfrm>
              <a:off x="7793175" y="4357550"/>
              <a:ext cx="60200" cy="109000"/>
            </a:xfrm>
            <a:custGeom>
              <a:avLst/>
              <a:gdLst/>
              <a:ahLst/>
              <a:cxnLst/>
              <a:rect l="l" t="t" r="r" b="b"/>
              <a:pathLst>
                <a:path w="2408" h="4360" extrusionOk="0">
                  <a:moveTo>
                    <a:pt x="1219" y="0"/>
                  </a:moveTo>
                  <a:cubicBezTo>
                    <a:pt x="1119" y="0"/>
                    <a:pt x="1019" y="70"/>
                    <a:pt x="1019" y="209"/>
                  </a:cubicBezTo>
                  <a:lnTo>
                    <a:pt x="1019" y="610"/>
                  </a:lnTo>
                  <a:cubicBezTo>
                    <a:pt x="957" y="610"/>
                    <a:pt x="895" y="641"/>
                    <a:pt x="864" y="641"/>
                  </a:cubicBezTo>
                  <a:cubicBezTo>
                    <a:pt x="0" y="888"/>
                    <a:pt x="124" y="2153"/>
                    <a:pt x="1019" y="2246"/>
                  </a:cubicBezTo>
                  <a:cubicBezTo>
                    <a:pt x="1235" y="2246"/>
                    <a:pt x="1451" y="2307"/>
                    <a:pt x="1636" y="2431"/>
                  </a:cubicBezTo>
                  <a:cubicBezTo>
                    <a:pt x="1821" y="2585"/>
                    <a:pt x="1852" y="2832"/>
                    <a:pt x="1759" y="3048"/>
                  </a:cubicBezTo>
                  <a:cubicBezTo>
                    <a:pt x="1632" y="3226"/>
                    <a:pt x="1441" y="3342"/>
                    <a:pt x="1240" y="3342"/>
                  </a:cubicBezTo>
                  <a:cubicBezTo>
                    <a:pt x="1197" y="3342"/>
                    <a:pt x="1154" y="3337"/>
                    <a:pt x="1111" y="3326"/>
                  </a:cubicBezTo>
                  <a:lnTo>
                    <a:pt x="1080" y="3357"/>
                  </a:lnTo>
                  <a:cubicBezTo>
                    <a:pt x="803" y="3295"/>
                    <a:pt x="587" y="3079"/>
                    <a:pt x="525" y="2801"/>
                  </a:cubicBezTo>
                  <a:cubicBezTo>
                    <a:pt x="525" y="2662"/>
                    <a:pt x="417" y="2593"/>
                    <a:pt x="313" y="2593"/>
                  </a:cubicBezTo>
                  <a:cubicBezTo>
                    <a:pt x="209" y="2593"/>
                    <a:pt x="108" y="2662"/>
                    <a:pt x="124" y="2801"/>
                  </a:cubicBezTo>
                  <a:cubicBezTo>
                    <a:pt x="124" y="3295"/>
                    <a:pt x="494" y="3696"/>
                    <a:pt x="988" y="3758"/>
                  </a:cubicBezTo>
                  <a:lnTo>
                    <a:pt x="988" y="4128"/>
                  </a:lnTo>
                  <a:cubicBezTo>
                    <a:pt x="988" y="4282"/>
                    <a:pt x="1096" y="4360"/>
                    <a:pt x="1204" y="4360"/>
                  </a:cubicBezTo>
                  <a:cubicBezTo>
                    <a:pt x="1312" y="4360"/>
                    <a:pt x="1420" y="4282"/>
                    <a:pt x="1420" y="4128"/>
                  </a:cubicBezTo>
                  <a:lnTo>
                    <a:pt x="1420" y="3758"/>
                  </a:lnTo>
                  <a:cubicBezTo>
                    <a:pt x="1667" y="3696"/>
                    <a:pt x="1914" y="3542"/>
                    <a:pt x="2068" y="3326"/>
                  </a:cubicBezTo>
                  <a:cubicBezTo>
                    <a:pt x="2408" y="2801"/>
                    <a:pt x="2130" y="2122"/>
                    <a:pt x="1574" y="1937"/>
                  </a:cubicBezTo>
                  <a:cubicBezTo>
                    <a:pt x="1358" y="1875"/>
                    <a:pt x="1111" y="1875"/>
                    <a:pt x="895" y="1814"/>
                  </a:cubicBezTo>
                  <a:cubicBezTo>
                    <a:pt x="741" y="1721"/>
                    <a:pt x="648" y="1505"/>
                    <a:pt x="710" y="1320"/>
                  </a:cubicBezTo>
                  <a:cubicBezTo>
                    <a:pt x="781" y="1120"/>
                    <a:pt x="958" y="1033"/>
                    <a:pt x="1143" y="1033"/>
                  </a:cubicBezTo>
                  <a:cubicBezTo>
                    <a:pt x="1358" y="1033"/>
                    <a:pt x="1584" y="1151"/>
                    <a:pt x="1667" y="1351"/>
                  </a:cubicBezTo>
                  <a:cubicBezTo>
                    <a:pt x="1705" y="1428"/>
                    <a:pt x="1768" y="1460"/>
                    <a:pt x="1833" y="1460"/>
                  </a:cubicBezTo>
                  <a:cubicBezTo>
                    <a:pt x="1976" y="1460"/>
                    <a:pt x="2132" y="1304"/>
                    <a:pt x="2068" y="1135"/>
                  </a:cubicBezTo>
                  <a:cubicBezTo>
                    <a:pt x="1945" y="919"/>
                    <a:pt x="1759" y="764"/>
                    <a:pt x="1543" y="672"/>
                  </a:cubicBezTo>
                  <a:lnTo>
                    <a:pt x="1420" y="641"/>
                  </a:lnTo>
                  <a:lnTo>
                    <a:pt x="1420" y="209"/>
                  </a:lnTo>
                  <a:cubicBezTo>
                    <a:pt x="1420" y="70"/>
                    <a:pt x="1320" y="0"/>
                    <a:pt x="121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696" name="Google Shape;12696;p23"/>
            <p:cNvSpPr/>
            <p:nvPr/>
          </p:nvSpPr>
          <p:spPr>
            <a:xfrm>
              <a:off x="7726050" y="4141325"/>
              <a:ext cx="367275" cy="362250"/>
            </a:xfrm>
            <a:custGeom>
              <a:avLst/>
              <a:gdLst/>
              <a:ahLst/>
              <a:cxnLst/>
              <a:rect l="l" t="t" r="r" b="b"/>
              <a:pathLst>
                <a:path w="14691" h="14490" extrusionOk="0">
                  <a:moveTo>
                    <a:pt x="10185" y="2438"/>
                  </a:moveTo>
                  <a:lnTo>
                    <a:pt x="10185" y="6481"/>
                  </a:lnTo>
                  <a:cubicBezTo>
                    <a:pt x="10185" y="6512"/>
                    <a:pt x="10216" y="6543"/>
                    <a:pt x="10216" y="6574"/>
                  </a:cubicBezTo>
                  <a:lnTo>
                    <a:pt x="6574" y="6574"/>
                  </a:lnTo>
                  <a:lnTo>
                    <a:pt x="6574" y="6296"/>
                  </a:lnTo>
                  <a:cubicBezTo>
                    <a:pt x="6574" y="4259"/>
                    <a:pt x="8148" y="2562"/>
                    <a:pt x="10185" y="2438"/>
                  </a:cubicBezTo>
                  <a:close/>
                  <a:moveTo>
                    <a:pt x="9660" y="432"/>
                  </a:moveTo>
                  <a:cubicBezTo>
                    <a:pt x="9938" y="432"/>
                    <a:pt x="10185" y="648"/>
                    <a:pt x="10185" y="957"/>
                  </a:cubicBezTo>
                  <a:lnTo>
                    <a:pt x="10185" y="2037"/>
                  </a:lnTo>
                  <a:cubicBezTo>
                    <a:pt x="7932" y="2130"/>
                    <a:pt x="6142" y="4012"/>
                    <a:pt x="6142" y="6296"/>
                  </a:cubicBezTo>
                  <a:lnTo>
                    <a:pt x="6142" y="7994"/>
                  </a:lnTo>
                  <a:cubicBezTo>
                    <a:pt x="5555" y="7500"/>
                    <a:pt x="4846" y="7222"/>
                    <a:pt x="4105" y="7191"/>
                  </a:cubicBezTo>
                  <a:lnTo>
                    <a:pt x="4105" y="5401"/>
                  </a:lnTo>
                  <a:cubicBezTo>
                    <a:pt x="4105" y="4877"/>
                    <a:pt x="3673" y="4444"/>
                    <a:pt x="3148" y="4444"/>
                  </a:cubicBezTo>
                  <a:lnTo>
                    <a:pt x="1235" y="4444"/>
                  </a:lnTo>
                  <a:cubicBezTo>
                    <a:pt x="587" y="4383"/>
                    <a:pt x="587" y="3457"/>
                    <a:pt x="1235" y="3395"/>
                  </a:cubicBezTo>
                  <a:lnTo>
                    <a:pt x="5123" y="3395"/>
                  </a:lnTo>
                  <a:cubicBezTo>
                    <a:pt x="6358" y="3395"/>
                    <a:pt x="6358" y="1482"/>
                    <a:pt x="5123" y="1482"/>
                  </a:cubicBezTo>
                  <a:lnTo>
                    <a:pt x="2562" y="1482"/>
                  </a:lnTo>
                  <a:cubicBezTo>
                    <a:pt x="1914" y="1420"/>
                    <a:pt x="1914" y="463"/>
                    <a:pt x="2562" y="432"/>
                  </a:cubicBezTo>
                  <a:close/>
                  <a:moveTo>
                    <a:pt x="14228" y="7006"/>
                  </a:moveTo>
                  <a:lnTo>
                    <a:pt x="14228" y="10154"/>
                  </a:lnTo>
                  <a:cubicBezTo>
                    <a:pt x="14228" y="12283"/>
                    <a:pt x="12499" y="14012"/>
                    <a:pt x="10370" y="14012"/>
                  </a:cubicBezTo>
                  <a:lnTo>
                    <a:pt x="10401" y="13981"/>
                  </a:lnTo>
                  <a:cubicBezTo>
                    <a:pt x="9105" y="13981"/>
                    <a:pt x="7932" y="13333"/>
                    <a:pt x="7222" y="12253"/>
                  </a:cubicBezTo>
                  <a:cubicBezTo>
                    <a:pt x="7777" y="10956"/>
                    <a:pt x="7500" y="9444"/>
                    <a:pt x="6574" y="8364"/>
                  </a:cubicBezTo>
                  <a:cubicBezTo>
                    <a:pt x="6574" y="8364"/>
                    <a:pt x="6574" y="8333"/>
                    <a:pt x="6574" y="8302"/>
                  </a:cubicBezTo>
                  <a:lnTo>
                    <a:pt x="6574" y="7006"/>
                  </a:lnTo>
                  <a:close/>
                  <a:moveTo>
                    <a:pt x="2562" y="0"/>
                  </a:moveTo>
                  <a:cubicBezTo>
                    <a:pt x="1358" y="0"/>
                    <a:pt x="1358" y="1883"/>
                    <a:pt x="2562" y="1883"/>
                  </a:cubicBezTo>
                  <a:lnTo>
                    <a:pt x="5123" y="1883"/>
                  </a:lnTo>
                  <a:cubicBezTo>
                    <a:pt x="5771" y="1945"/>
                    <a:pt x="5771" y="2901"/>
                    <a:pt x="5123" y="2963"/>
                  </a:cubicBezTo>
                  <a:lnTo>
                    <a:pt x="1235" y="2963"/>
                  </a:lnTo>
                  <a:cubicBezTo>
                    <a:pt x="0" y="2963"/>
                    <a:pt x="0" y="4877"/>
                    <a:pt x="1235" y="4877"/>
                  </a:cubicBezTo>
                  <a:lnTo>
                    <a:pt x="3148" y="4877"/>
                  </a:lnTo>
                  <a:cubicBezTo>
                    <a:pt x="3457" y="4877"/>
                    <a:pt x="3704" y="5123"/>
                    <a:pt x="3704" y="5401"/>
                  </a:cubicBezTo>
                  <a:lnTo>
                    <a:pt x="3704" y="7191"/>
                  </a:lnTo>
                  <a:cubicBezTo>
                    <a:pt x="1759" y="7284"/>
                    <a:pt x="216" y="8889"/>
                    <a:pt x="216" y="10833"/>
                  </a:cubicBezTo>
                  <a:cubicBezTo>
                    <a:pt x="216" y="11265"/>
                    <a:pt x="278" y="11697"/>
                    <a:pt x="432" y="12098"/>
                  </a:cubicBezTo>
                  <a:cubicBezTo>
                    <a:pt x="474" y="12161"/>
                    <a:pt x="538" y="12189"/>
                    <a:pt x="602" y="12189"/>
                  </a:cubicBezTo>
                  <a:cubicBezTo>
                    <a:pt x="727" y="12189"/>
                    <a:pt x="854" y="12086"/>
                    <a:pt x="834" y="11944"/>
                  </a:cubicBezTo>
                  <a:cubicBezTo>
                    <a:pt x="247" y="10370"/>
                    <a:pt x="957" y="8611"/>
                    <a:pt x="2500" y="7901"/>
                  </a:cubicBezTo>
                  <a:cubicBezTo>
                    <a:pt x="2935" y="7697"/>
                    <a:pt x="3393" y="7600"/>
                    <a:pt x="3844" y="7600"/>
                  </a:cubicBezTo>
                  <a:cubicBezTo>
                    <a:pt x="4963" y="7600"/>
                    <a:pt x="6042" y="8195"/>
                    <a:pt x="6636" y="9228"/>
                  </a:cubicBezTo>
                  <a:cubicBezTo>
                    <a:pt x="7469" y="10679"/>
                    <a:pt x="7068" y="12530"/>
                    <a:pt x="5679" y="13487"/>
                  </a:cubicBezTo>
                  <a:cubicBezTo>
                    <a:pt x="5121" y="13871"/>
                    <a:pt x="4484" y="14056"/>
                    <a:pt x="3853" y="14056"/>
                  </a:cubicBezTo>
                  <a:cubicBezTo>
                    <a:pt x="2912" y="14056"/>
                    <a:pt x="1986" y="13645"/>
                    <a:pt x="1358" y="12870"/>
                  </a:cubicBezTo>
                  <a:cubicBezTo>
                    <a:pt x="1312" y="12824"/>
                    <a:pt x="1261" y="12805"/>
                    <a:pt x="1212" y="12805"/>
                  </a:cubicBezTo>
                  <a:cubicBezTo>
                    <a:pt x="1060" y="12805"/>
                    <a:pt x="926" y="12985"/>
                    <a:pt x="1019" y="13148"/>
                  </a:cubicBezTo>
                  <a:cubicBezTo>
                    <a:pt x="1753" y="14051"/>
                    <a:pt x="2797" y="14490"/>
                    <a:pt x="3838" y="14490"/>
                  </a:cubicBezTo>
                  <a:cubicBezTo>
                    <a:pt x="5073" y="14490"/>
                    <a:pt x="6303" y="13873"/>
                    <a:pt x="7006" y="12685"/>
                  </a:cubicBezTo>
                  <a:cubicBezTo>
                    <a:pt x="7891" y="13883"/>
                    <a:pt x="9146" y="14419"/>
                    <a:pt x="10386" y="14419"/>
                  </a:cubicBezTo>
                  <a:cubicBezTo>
                    <a:pt x="12562" y="14419"/>
                    <a:pt x="14691" y="12769"/>
                    <a:pt x="14691" y="10154"/>
                  </a:cubicBezTo>
                  <a:lnTo>
                    <a:pt x="14691" y="6296"/>
                  </a:lnTo>
                  <a:cubicBezTo>
                    <a:pt x="14660" y="5123"/>
                    <a:pt x="14166" y="3982"/>
                    <a:pt x="13333" y="3179"/>
                  </a:cubicBezTo>
                  <a:cubicBezTo>
                    <a:pt x="13283" y="3130"/>
                    <a:pt x="13231" y="3110"/>
                    <a:pt x="13182" y="3110"/>
                  </a:cubicBezTo>
                  <a:cubicBezTo>
                    <a:pt x="13016" y="3110"/>
                    <a:pt x="12888" y="3345"/>
                    <a:pt x="13055" y="3488"/>
                  </a:cubicBezTo>
                  <a:lnTo>
                    <a:pt x="13024" y="3488"/>
                  </a:lnTo>
                  <a:cubicBezTo>
                    <a:pt x="13796" y="4198"/>
                    <a:pt x="14258" y="5216"/>
                    <a:pt x="14258" y="6296"/>
                  </a:cubicBezTo>
                  <a:lnTo>
                    <a:pt x="14258" y="6605"/>
                  </a:lnTo>
                  <a:lnTo>
                    <a:pt x="10586" y="6605"/>
                  </a:lnTo>
                  <a:cubicBezTo>
                    <a:pt x="10617" y="6574"/>
                    <a:pt x="10617" y="6543"/>
                    <a:pt x="10617" y="6512"/>
                  </a:cubicBezTo>
                  <a:lnTo>
                    <a:pt x="10617" y="2438"/>
                  </a:lnTo>
                  <a:cubicBezTo>
                    <a:pt x="11141" y="2469"/>
                    <a:pt x="11666" y="2624"/>
                    <a:pt x="12160" y="2871"/>
                  </a:cubicBezTo>
                  <a:cubicBezTo>
                    <a:pt x="12192" y="2887"/>
                    <a:pt x="12224" y="2894"/>
                    <a:pt x="12254" y="2894"/>
                  </a:cubicBezTo>
                  <a:cubicBezTo>
                    <a:pt x="12455" y="2894"/>
                    <a:pt x="12586" y="2577"/>
                    <a:pt x="12345" y="2469"/>
                  </a:cubicBezTo>
                  <a:cubicBezTo>
                    <a:pt x="11820" y="2192"/>
                    <a:pt x="11234" y="2037"/>
                    <a:pt x="10617" y="2006"/>
                  </a:cubicBezTo>
                  <a:lnTo>
                    <a:pt x="10617" y="926"/>
                  </a:lnTo>
                  <a:cubicBezTo>
                    <a:pt x="10617" y="402"/>
                    <a:pt x="10216" y="0"/>
                    <a:pt x="966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sp>
        <p:nvSpPr>
          <p:cNvPr id="12697" name="Google Shape;12697;p23"/>
          <p:cNvSpPr/>
          <p:nvPr/>
        </p:nvSpPr>
        <p:spPr>
          <a:xfrm>
            <a:off x="5298384" y="3102000"/>
            <a:ext cx="487667" cy="483833"/>
          </a:xfrm>
          <a:custGeom>
            <a:avLst/>
            <a:gdLst/>
            <a:ahLst/>
            <a:cxnLst/>
            <a:rect l="l" t="t" r="r" b="b"/>
            <a:pathLst>
              <a:path w="14630" h="14515" extrusionOk="0">
                <a:moveTo>
                  <a:pt x="10803" y="5062"/>
                </a:moveTo>
                <a:lnTo>
                  <a:pt x="10586" y="6204"/>
                </a:lnTo>
                <a:lnTo>
                  <a:pt x="9506" y="6204"/>
                </a:lnTo>
                <a:cubicBezTo>
                  <a:pt x="9198" y="6204"/>
                  <a:pt x="9198" y="6605"/>
                  <a:pt x="9506" y="6605"/>
                </a:cubicBezTo>
                <a:lnTo>
                  <a:pt x="10525" y="6605"/>
                </a:lnTo>
                <a:lnTo>
                  <a:pt x="10309" y="7747"/>
                </a:lnTo>
                <a:lnTo>
                  <a:pt x="1297" y="7747"/>
                </a:lnTo>
                <a:lnTo>
                  <a:pt x="1050" y="6605"/>
                </a:lnTo>
                <a:lnTo>
                  <a:pt x="8241" y="6605"/>
                </a:lnTo>
                <a:cubicBezTo>
                  <a:pt x="8519" y="6605"/>
                  <a:pt x="8519" y="6204"/>
                  <a:pt x="8241" y="6204"/>
                </a:cubicBezTo>
                <a:lnTo>
                  <a:pt x="988" y="6204"/>
                </a:lnTo>
                <a:lnTo>
                  <a:pt x="742" y="5062"/>
                </a:lnTo>
                <a:close/>
                <a:moveTo>
                  <a:pt x="10216" y="8179"/>
                </a:moveTo>
                <a:lnTo>
                  <a:pt x="10000" y="9352"/>
                </a:lnTo>
                <a:lnTo>
                  <a:pt x="2099" y="9352"/>
                </a:lnTo>
                <a:cubicBezTo>
                  <a:pt x="1822" y="9352"/>
                  <a:pt x="1575" y="9166"/>
                  <a:pt x="1544" y="8889"/>
                </a:cubicBezTo>
                <a:lnTo>
                  <a:pt x="1390" y="8179"/>
                </a:lnTo>
                <a:close/>
                <a:moveTo>
                  <a:pt x="8111" y="12228"/>
                </a:moveTo>
                <a:cubicBezTo>
                  <a:pt x="8588" y="12228"/>
                  <a:pt x="9043" y="12602"/>
                  <a:pt x="9043" y="13148"/>
                </a:cubicBezTo>
                <a:cubicBezTo>
                  <a:pt x="9043" y="13672"/>
                  <a:pt x="8642" y="14073"/>
                  <a:pt x="8118" y="14073"/>
                </a:cubicBezTo>
                <a:cubicBezTo>
                  <a:pt x="7315" y="14073"/>
                  <a:pt x="6883" y="13086"/>
                  <a:pt x="7469" y="12499"/>
                </a:cubicBezTo>
                <a:cubicBezTo>
                  <a:pt x="7657" y="12311"/>
                  <a:pt x="7887" y="12228"/>
                  <a:pt x="8111" y="12228"/>
                </a:cubicBezTo>
                <a:close/>
                <a:moveTo>
                  <a:pt x="14352" y="0"/>
                </a:moveTo>
                <a:lnTo>
                  <a:pt x="14352" y="31"/>
                </a:lnTo>
                <a:lnTo>
                  <a:pt x="13549" y="31"/>
                </a:lnTo>
                <a:cubicBezTo>
                  <a:pt x="13529" y="31"/>
                  <a:pt x="13509" y="30"/>
                  <a:pt x="13488" y="30"/>
                </a:cubicBezTo>
                <a:cubicBezTo>
                  <a:pt x="12466" y="30"/>
                  <a:pt x="11601" y="792"/>
                  <a:pt x="11420" y="1790"/>
                </a:cubicBezTo>
                <a:lnTo>
                  <a:pt x="11204" y="2994"/>
                </a:lnTo>
                <a:lnTo>
                  <a:pt x="3149" y="2994"/>
                </a:lnTo>
                <a:cubicBezTo>
                  <a:pt x="2871" y="2994"/>
                  <a:pt x="2871" y="3426"/>
                  <a:pt x="3149" y="3426"/>
                </a:cubicBezTo>
                <a:lnTo>
                  <a:pt x="11111" y="3426"/>
                </a:lnTo>
                <a:lnTo>
                  <a:pt x="10864" y="4630"/>
                </a:lnTo>
                <a:lnTo>
                  <a:pt x="649" y="4630"/>
                </a:lnTo>
                <a:lnTo>
                  <a:pt x="556" y="4105"/>
                </a:lnTo>
                <a:cubicBezTo>
                  <a:pt x="526" y="3920"/>
                  <a:pt x="556" y="3766"/>
                  <a:pt x="680" y="3611"/>
                </a:cubicBezTo>
                <a:cubicBezTo>
                  <a:pt x="760" y="3504"/>
                  <a:pt x="887" y="3420"/>
                  <a:pt x="1041" y="3420"/>
                </a:cubicBezTo>
                <a:cubicBezTo>
                  <a:pt x="1064" y="3420"/>
                  <a:pt x="1088" y="3422"/>
                  <a:pt x="1112" y="3426"/>
                </a:cubicBezTo>
                <a:lnTo>
                  <a:pt x="2007" y="3426"/>
                </a:lnTo>
                <a:cubicBezTo>
                  <a:pt x="2285" y="3395"/>
                  <a:pt x="2285" y="2994"/>
                  <a:pt x="2007" y="2994"/>
                </a:cubicBezTo>
                <a:lnTo>
                  <a:pt x="1112" y="2994"/>
                </a:lnTo>
                <a:cubicBezTo>
                  <a:pt x="495" y="2994"/>
                  <a:pt x="1" y="3550"/>
                  <a:pt x="124" y="4198"/>
                </a:cubicBezTo>
                <a:lnTo>
                  <a:pt x="1112" y="8981"/>
                </a:lnTo>
                <a:cubicBezTo>
                  <a:pt x="1204" y="9444"/>
                  <a:pt x="1637" y="9784"/>
                  <a:pt x="2099" y="9784"/>
                </a:cubicBezTo>
                <a:lnTo>
                  <a:pt x="9938" y="9784"/>
                </a:lnTo>
                <a:lnTo>
                  <a:pt x="9815" y="10401"/>
                </a:lnTo>
                <a:cubicBezTo>
                  <a:pt x="9661" y="11234"/>
                  <a:pt x="8951" y="11820"/>
                  <a:pt x="8118" y="11820"/>
                </a:cubicBezTo>
                <a:lnTo>
                  <a:pt x="2099" y="11820"/>
                </a:lnTo>
                <a:cubicBezTo>
                  <a:pt x="1822" y="11820"/>
                  <a:pt x="1822" y="12222"/>
                  <a:pt x="2099" y="12222"/>
                </a:cubicBezTo>
                <a:lnTo>
                  <a:pt x="2346" y="12222"/>
                </a:lnTo>
                <a:cubicBezTo>
                  <a:pt x="1432" y="13209"/>
                  <a:pt x="2300" y="14515"/>
                  <a:pt x="3327" y="14515"/>
                </a:cubicBezTo>
                <a:cubicBezTo>
                  <a:pt x="3617" y="14515"/>
                  <a:pt x="3920" y="14411"/>
                  <a:pt x="4198" y="14166"/>
                </a:cubicBezTo>
                <a:cubicBezTo>
                  <a:pt x="4367" y="14021"/>
                  <a:pt x="4234" y="13800"/>
                  <a:pt x="4064" y="13800"/>
                </a:cubicBezTo>
                <a:cubicBezTo>
                  <a:pt x="4017" y="13800"/>
                  <a:pt x="3967" y="13817"/>
                  <a:pt x="3920" y="13857"/>
                </a:cubicBezTo>
                <a:cubicBezTo>
                  <a:pt x="3738" y="14009"/>
                  <a:pt x="3536" y="14075"/>
                  <a:pt x="3340" y="14075"/>
                </a:cubicBezTo>
                <a:cubicBezTo>
                  <a:pt x="2738" y="14075"/>
                  <a:pt x="2198" y="13452"/>
                  <a:pt x="2501" y="12777"/>
                </a:cubicBezTo>
                <a:cubicBezTo>
                  <a:pt x="2667" y="12405"/>
                  <a:pt x="2994" y="12236"/>
                  <a:pt x="3319" y="12236"/>
                </a:cubicBezTo>
                <a:cubicBezTo>
                  <a:pt x="3776" y="12236"/>
                  <a:pt x="4229" y="12570"/>
                  <a:pt x="4229" y="13148"/>
                </a:cubicBezTo>
                <a:cubicBezTo>
                  <a:pt x="4229" y="13286"/>
                  <a:pt x="4337" y="13356"/>
                  <a:pt x="4445" y="13356"/>
                </a:cubicBezTo>
                <a:cubicBezTo>
                  <a:pt x="4553" y="13356"/>
                  <a:pt x="4661" y="13286"/>
                  <a:pt x="4661" y="13148"/>
                </a:cubicBezTo>
                <a:cubicBezTo>
                  <a:pt x="4661" y="12808"/>
                  <a:pt x="4538" y="12499"/>
                  <a:pt x="4291" y="12222"/>
                </a:cubicBezTo>
                <a:lnTo>
                  <a:pt x="7161" y="12222"/>
                </a:lnTo>
                <a:cubicBezTo>
                  <a:pt x="6914" y="12469"/>
                  <a:pt x="6760" y="12808"/>
                  <a:pt x="6760" y="13148"/>
                </a:cubicBezTo>
                <a:cubicBezTo>
                  <a:pt x="6760" y="13937"/>
                  <a:pt x="7389" y="14503"/>
                  <a:pt x="8089" y="14503"/>
                </a:cubicBezTo>
                <a:cubicBezTo>
                  <a:pt x="8293" y="14503"/>
                  <a:pt x="8502" y="14455"/>
                  <a:pt x="8704" y="14351"/>
                </a:cubicBezTo>
                <a:cubicBezTo>
                  <a:pt x="9599" y="13919"/>
                  <a:pt x="9722" y="12685"/>
                  <a:pt x="8920" y="12067"/>
                </a:cubicBezTo>
                <a:cubicBezTo>
                  <a:pt x="9599" y="11790"/>
                  <a:pt x="10062" y="11203"/>
                  <a:pt x="10216" y="10463"/>
                </a:cubicBezTo>
                <a:lnTo>
                  <a:pt x="11821" y="1852"/>
                </a:lnTo>
                <a:cubicBezTo>
                  <a:pt x="11975" y="1050"/>
                  <a:pt x="12685" y="432"/>
                  <a:pt x="13518" y="432"/>
                </a:cubicBezTo>
                <a:lnTo>
                  <a:pt x="14352" y="432"/>
                </a:lnTo>
                <a:cubicBezTo>
                  <a:pt x="14629" y="432"/>
                  <a:pt x="14629" y="0"/>
                  <a:pt x="1435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nvGrpSpPr>
          <p:cNvPr id="12698" name="Google Shape;12698;p23"/>
          <p:cNvGrpSpPr/>
          <p:nvPr/>
        </p:nvGrpSpPr>
        <p:grpSpPr>
          <a:xfrm>
            <a:off x="9326301" y="4563805"/>
            <a:ext cx="496900" cy="482167"/>
            <a:chOff x="3994075" y="2464225"/>
            <a:chExt cx="372675" cy="361625"/>
          </a:xfrm>
        </p:grpSpPr>
        <p:sp>
          <p:nvSpPr>
            <p:cNvPr id="12699" name="Google Shape;12699;p23"/>
            <p:cNvSpPr/>
            <p:nvPr/>
          </p:nvSpPr>
          <p:spPr>
            <a:xfrm>
              <a:off x="4058100" y="2612900"/>
              <a:ext cx="157425" cy="134825"/>
            </a:xfrm>
            <a:custGeom>
              <a:avLst/>
              <a:gdLst/>
              <a:ahLst/>
              <a:cxnLst/>
              <a:rect l="l" t="t" r="r" b="b"/>
              <a:pathLst>
                <a:path w="6297" h="5393" extrusionOk="0">
                  <a:moveTo>
                    <a:pt x="3593" y="412"/>
                  </a:moveTo>
                  <a:cubicBezTo>
                    <a:pt x="4753" y="412"/>
                    <a:pt x="5865" y="1309"/>
                    <a:pt x="5865" y="2685"/>
                  </a:cubicBezTo>
                  <a:cubicBezTo>
                    <a:pt x="5865" y="3920"/>
                    <a:pt x="4846" y="4938"/>
                    <a:pt x="3612" y="4938"/>
                  </a:cubicBezTo>
                  <a:cubicBezTo>
                    <a:pt x="1606" y="4938"/>
                    <a:pt x="587" y="2500"/>
                    <a:pt x="2007" y="1080"/>
                  </a:cubicBezTo>
                  <a:cubicBezTo>
                    <a:pt x="2468" y="620"/>
                    <a:pt x="3036" y="412"/>
                    <a:pt x="3593" y="412"/>
                  </a:cubicBezTo>
                  <a:close/>
                  <a:moveTo>
                    <a:pt x="3612" y="0"/>
                  </a:moveTo>
                  <a:cubicBezTo>
                    <a:pt x="1205" y="0"/>
                    <a:pt x="1" y="2901"/>
                    <a:pt x="1698" y="4599"/>
                  </a:cubicBezTo>
                  <a:cubicBezTo>
                    <a:pt x="2247" y="5147"/>
                    <a:pt x="2921" y="5393"/>
                    <a:pt x="3582" y="5393"/>
                  </a:cubicBezTo>
                  <a:cubicBezTo>
                    <a:pt x="4968" y="5393"/>
                    <a:pt x="6297" y="4315"/>
                    <a:pt x="6297" y="2685"/>
                  </a:cubicBezTo>
                  <a:cubicBezTo>
                    <a:pt x="6297" y="1204"/>
                    <a:pt x="5093" y="0"/>
                    <a:pt x="361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00" name="Google Shape;12700;p23"/>
            <p:cNvSpPr/>
            <p:nvPr/>
          </p:nvSpPr>
          <p:spPr>
            <a:xfrm>
              <a:off x="4128325" y="2639125"/>
              <a:ext cx="44000" cy="81025"/>
            </a:xfrm>
            <a:custGeom>
              <a:avLst/>
              <a:gdLst/>
              <a:ahLst/>
              <a:cxnLst/>
              <a:rect l="l" t="t" r="r" b="b"/>
              <a:pathLst>
                <a:path w="1760" h="3241" extrusionOk="0">
                  <a:moveTo>
                    <a:pt x="834" y="0"/>
                  </a:moveTo>
                  <a:cubicBezTo>
                    <a:pt x="710" y="0"/>
                    <a:pt x="618" y="93"/>
                    <a:pt x="618" y="216"/>
                  </a:cubicBezTo>
                  <a:lnTo>
                    <a:pt x="618" y="463"/>
                  </a:lnTo>
                  <a:cubicBezTo>
                    <a:pt x="247" y="556"/>
                    <a:pt x="31" y="957"/>
                    <a:pt x="124" y="1328"/>
                  </a:cubicBezTo>
                  <a:cubicBezTo>
                    <a:pt x="186" y="1513"/>
                    <a:pt x="340" y="1636"/>
                    <a:pt x="525" y="1698"/>
                  </a:cubicBezTo>
                  <a:cubicBezTo>
                    <a:pt x="679" y="1760"/>
                    <a:pt x="834" y="1729"/>
                    <a:pt x="988" y="1790"/>
                  </a:cubicBezTo>
                  <a:cubicBezTo>
                    <a:pt x="1358" y="1945"/>
                    <a:pt x="1173" y="2408"/>
                    <a:pt x="834" y="2408"/>
                  </a:cubicBezTo>
                  <a:cubicBezTo>
                    <a:pt x="679" y="2408"/>
                    <a:pt x="525" y="2346"/>
                    <a:pt x="432" y="2222"/>
                  </a:cubicBezTo>
                  <a:lnTo>
                    <a:pt x="432" y="2161"/>
                  </a:lnTo>
                  <a:cubicBezTo>
                    <a:pt x="432" y="2161"/>
                    <a:pt x="432" y="2130"/>
                    <a:pt x="432" y="2099"/>
                  </a:cubicBezTo>
                  <a:cubicBezTo>
                    <a:pt x="417" y="1976"/>
                    <a:pt x="309" y="1914"/>
                    <a:pt x="205" y="1914"/>
                  </a:cubicBezTo>
                  <a:cubicBezTo>
                    <a:pt x="101" y="1914"/>
                    <a:pt x="0" y="1976"/>
                    <a:pt x="0" y="2099"/>
                  </a:cubicBezTo>
                  <a:cubicBezTo>
                    <a:pt x="31" y="2315"/>
                    <a:pt x="124" y="2531"/>
                    <a:pt x="309" y="2685"/>
                  </a:cubicBezTo>
                  <a:cubicBezTo>
                    <a:pt x="402" y="2747"/>
                    <a:pt x="525" y="2809"/>
                    <a:pt x="618" y="2840"/>
                  </a:cubicBezTo>
                  <a:lnTo>
                    <a:pt x="618" y="3025"/>
                  </a:lnTo>
                  <a:cubicBezTo>
                    <a:pt x="618" y="3148"/>
                    <a:pt x="741" y="3241"/>
                    <a:pt x="834" y="3241"/>
                  </a:cubicBezTo>
                  <a:cubicBezTo>
                    <a:pt x="957" y="3241"/>
                    <a:pt x="1050" y="3148"/>
                    <a:pt x="1050" y="3025"/>
                  </a:cubicBezTo>
                  <a:lnTo>
                    <a:pt x="1050" y="2778"/>
                  </a:lnTo>
                  <a:cubicBezTo>
                    <a:pt x="1204" y="2747"/>
                    <a:pt x="1358" y="2655"/>
                    <a:pt x="1451" y="2531"/>
                  </a:cubicBezTo>
                  <a:cubicBezTo>
                    <a:pt x="1760" y="2192"/>
                    <a:pt x="1667" y="1667"/>
                    <a:pt x="1266" y="1451"/>
                  </a:cubicBezTo>
                  <a:lnTo>
                    <a:pt x="1235" y="1451"/>
                  </a:lnTo>
                  <a:cubicBezTo>
                    <a:pt x="1081" y="1389"/>
                    <a:pt x="926" y="1358"/>
                    <a:pt x="741" y="1328"/>
                  </a:cubicBezTo>
                  <a:cubicBezTo>
                    <a:pt x="618" y="1297"/>
                    <a:pt x="494" y="1235"/>
                    <a:pt x="525" y="1081"/>
                  </a:cubicBezTo>
                  <a:cubicBezTo>
                    <a:pt x="540" y="935"/>
                    <a:pt x="651" y="872"/>
                    <a:pt x="774" y="872"/>
                  </a:cubicBezTo>
                  <a:cubicBezTo>
                    <a:pt x="911" y="872"/>
                    <a:pt x="1063" y="950"/>
                    <a:pt x="1111" y="1081"/>
                  </a:cubicBezTo>
                  <a:cubicBezTo>
                    <a:pt x="1151" y="1140"/>
                    <a:pt x="1217" y="1174"/>
                    <a:pt x="1292" y="1174"/>
                  </a:cubicBezTo>
                  <a:cubicBezTo>
                    <a:pt x="1333" y="1174"/>
                    <a:pt x="1376" y="1164"/>
                    <a:pt x="1420" y="1142"/>
                  </a:cubicBezTo>
                  <a:cubicBezTo>
                    <a:pt x="1513" y="1081"/>
                    <a:pt x="1544" y="957"/>
                    <a:pt x="1482" y="865"/>
                  </a:cubicBezTo>
                  <a:cubicBezTo>
                    <a:pt x="1389" y="679"/>
                    <a:pt x="1235" y="525"/>
                    <a:pt x="1050" y="463"/>
                  </a:cubicBezTo>
                  <a:lnTo>
                    <a:pt x="1050" y="216"/>
                  </a:lnTo>
                  <a:cubicBezTo>
                    <a:pt x="1050" y="93"/>
                    <a:pt x="926" y="0"/>
                    <a:pt x="83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01" name="Google Shape;12701;p23"/>
            <p:cNvSpPr/>
            <p:nvPr/>
          </p:nvSpPr>
          <p:spPr>
            <a:xfrm>
              <a:off x="4138350" y="2690825"/>
              <a:ext cx="25" cy="800"/>
            </a:xfrm>
            <a:custGeom>
              <a:avLst/>
              <a:gdLst/>
              <a:ahLst/>
              <a:cxnLst/>
              <a:rect l="l" t="t" r="r" b="b"/>
              <a:pathLst>
                <a:path w="1" h="32" extrusionOk="0">
                  <a:moveTo>
                    <a:pt x="1" y="31"/>
                  </a:moveTo>
                  <a:cubicBezTo>
                    <a:pt x="1" y="0"/>
                    <a:pt x="1" y="0"/>
                    <a:pt x="1" y="0"/>
                  </a:cubicBezTo>
                  <a:lnTo>
                    <a:pt x="1" y="0"/>
                  </a:lnTo>
                  <a:cubicBezTo>
                    <a:pt x="1" y="0"/>
                    <a:pt x="1" y="0"/>
                    <a:pt x="1"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02" name="Google Shape;12702;p23"/>
            <p:cNvSpPr/>
            <p:nvPr/>
          </p:nvSpPr>
          <p:spPr>
            <a:xfrm>
              <a:off x="4328925" y="2762000"/>
              <a:ext cx="10825" cy="35325"/>
            </a:xfrm>
            <a:custGeom>
              <a:avLst/>
              <a:gdLst/>
              <a:ahLst/>
              <a:cxnLst/>
              <a:rect l="l" t="t" r="r" b="b"/>
              <a:pathLst>
                <a:path w="433" h="1413" extrusionOk="0">
                  <a:moveTo>
                    <a:pt x="217" y="0"/>
                  </a:moveTo>
                  <a:cubicBezTo>
                    <a:pt x="109" y="0"/>
                    <a:pt x="0" y="70"/>
                    <a:pt x="0" y="209"/>
                  </a:cubicBezTo>
                  <a:lnTo>
                    <a:pt x="0" y="1196"/>
                  </a:lnTo>
                  <a:cubicBezTo>
                    <a:pt x="0" y="1320"/>
                    <a:pt x="93" y="1412"/>
                    <a:pt x="217" y="1412"/>
                  </a:cubicBezTo>
                  <a:cubicBezTo>
                    <a:pt x="340" y="1412"/>
                    <a:pt x="433" y="1320"/>
                    <a:pt x="433" y="1196"/>
                  </a:cubicBezTo>
                  <a:lnTo>
                    <a:pt x="433" y="209"/>
                  </a:lnTo>
                  <a:cubicBezTo>
                    <a:pt x="433" y="70"/>
                    <a:pt x="325" y="0"/>
                    <a:pt x="217"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03" name="Google Shape;12703;p23"/>
            <p:cNvSpPr/>
            <p:nvPr/>
          </p:nvSpPr>
          <p:spPr>
            <a:xfrm>
              <a:off x="3994075" y="2464225"/>
              <a:ext cx="372675" cy="361625"/>
            </a:xfrm>
            <a:custGeom>
              <a:avLst/>
              <a:gdLst/>
              <a:ahLst/>
              <a:cxnLst/>
              <a:rect l="l" t="t" r="r" b="b"/>
              <a:pathLst>
                <a:path w="14907" h="14465" extrusionOk="0">
                  <a:moveTo>
                    <a:pt x="8086" y="3077"/>
                  </a:moveTo>
                  <a:cubicBezTo>
                    <a:pt x="8210" y="3077"/>
                    <a:pt x="8333" y="3200"/>
                    <a:pt x="8333" y="3324"/>
                  </a:cubicBezTo>
                  <a:lnTo>
                    <a:pt x="8333" y="3509"/>
                  </a:lnTo>
                  <a:cubicBezTo>
                    <a:pt x="8333" y="3663"/>
                    <a:pt x="8210" y="3787"/>
                    <a:pt x="8086" y="3787"/>
                  </a:cubicBezTo>
                  <a:lnTo>
                    <a:pt x="4290" y="3787"/>
                  </a:lnTo>
                  <a:cubicBezTo>
                    <a:pt x="4136" y="3787"/>
                    <a:pt x="4012" y="3663"/>
                    <a:pt x="4012" y="3509"/>
                  </a:cubicBezTo>
                  <a:lnTo>
                    <a:pt x="4012" y="3324"/>
                  </a:lnTo>
                  <a:cubicBezTo>
                    <a:pt x="4012" y="3200"/>
                    <a:pt x="4136" y="3077"/>
                    <a:pt x="4290" y="3077"/>
                  </a:cubicBezTo>
                  <a:close/>
                  <a:moveTo>
                    <a:pt x="7130" y="4188"/>
                  </a:moveTo>
                  <a:cubicBezTo>
                    <a:pt x="9043" y="4188"/>
                    <a:pt x="10648" y="5669"/>
                    <a:pt x="10802" y="7583"/>
                  </a:cubicBezTo>
                  <a:lnTo>
                    <a:pt x="10185" y="7583"/>
                  </a:lnTo>
                  <a:cubicBezTo>
                    <a:pt x="9691" y="7583"/>
                    <a:pt x="9290" y="7984"/>
                    <a:pt x="9290" y="8478"/>
                  </a:cubicBezTo>
                  <a:lnTo>
                    <a:pt x="9290" y="12336"/>
                  </a:lnTo>
                  <a:lnTo>
                    <a:pt x="3364" y="12336"/>
                  </a:lnTo>
                  <a:cubicBezTo>
                    <a:pt x="3087" y="12336"/>
                    <a:pt x="3087" y="12768"/>
                    <a:pt x="3364" y="12768"/>
                  </a:cubicBezTo>
                  <a:lnTo>
                    <a:pt x="9290" y="12768"/>
                  </a:lnTo>
                  <a:lnTo>
                    <a:pt x="9290" y="13601"/>
                  </a:lnTo>
                  <a:cubicBezTo>
                    <a:pt x="9290" y="13755"/>
                    <a:pt x="9321" y="13909"/>
                    <a:pt x="9413" y="14064"/>
                  </a:cubicBezTo>
                  <a:lnTo>
                    <a:pt x="1513" y="14064"/>
                  </a:lnTo>
                  <a:cubicBezTo>
                    <a:pt x="741" y="14064"/>
                    <a:pt x="587" y="12953"/>
                    <a:pt x="1358" y="12768"/>
                  </a:cubicBezTo>
                  <a:lnTo>
                    <a:pt x="2284" y="12768"/>
                  </a:lnTo>
                  <a:cubicBezTo>
                    <a:pt x="2562" y="12768"/>
                    <a:pt x="2562" y="12336"/>
                    <a:pt x="2284" y="12336"/>
                  </a:cubicBezTo>
                  <a:lnTo>
                    <a:pt x="1513" y="12336"/>
                  </a:lnTo>
                  <a:lnTo>
                    <a:pt x="1513" y="7891"/>
                  </a:lnTo>
                  <a:cubicBezTo>
                    <a:pt x="1482" y="6904"/>
                    <a:pt x="1883" y="5978"/>
                    <a:pt x="2593" y="5268"/>
                  </a:cubicBezTo>
                  <a:cubicBezTo>
                    <a:pt x="3272" y="4589"/>
                    <a:pt x="4229" y="4188"/>
                    <a:pt x="5216" y="4188"/>
                  </a:cubicBezTo>
                  <a:close/>
                  <a:moveTo>
                    <a:pt x="4557" y="1"/>
                  </a:moveTo>
                  <a:cubicBezTo>
                    <a:pt x="4127" y="1"/>
                    <a:pt x="3765" y="422"/>
                    <a:pt x="3920" y="886"/>
                  </a:cubicBezTo>
                  <a:lnTo>
                    <a:pt x="4445" y="2645"/>
                  </a:lnTo>
                  <a:lnTo>
                    <a:pt x="4290" y="2645"/>
                  </a:lnTo>
                  <a:cubicBezTo>
                    <a:pt x="3889" y="2645"/>
                    <a:pt x="3580" y="2954"/>
                    <a:pt x="3580" y="3324"/>
                  </a:cubicBezTo>
                  <a:lnTo>
                    <a:pt x="3580" y="3509"/>
                  </a:lnTo>
                  <a:cubicBezTo>
                    <a:pt x="3580" y="3694"/>
                    <a:pt x="3673" y="3879"/>
                    <a:pt x="3796" y="4034"/>
                  </a:cubicBezTo>
                  <a:cubicBezTo>
                    <a:pt x="3241" y="4219"/>
                    <a:pt x="2716" y="4558"/>
                    <a:pt x="2284" y="4990"/>
                  </a:cubicBezTo>
                  <a:cubicBezTo>
                    <a:pt x="1513" y="5762"/>
                    <a:pt x="1081" y="6811"/>
                    <a:pt x="1081" y="7891"/>
                  </a:cubicBezTo>
                  <a:lnTo>
                    <a:pt x="1081" y="12397"/>
                  </a:lnTo>
                  <a:cubicBezTo>
                    <a:pt x="0" y="12860"/>
                    <a:pt x="340" y="14465"/>
                    <a:pt x="1513" y="14465"/>
                  </a:cubicBezTo>
                  <a:lnTo>
                    <a:pt x="14012" y="14465"/>
                  </a:lnTo>
                  <a:cubicBezTo>
                    <a:pt x="14506" y="14465"/>
                    <a:pt x="14907" y="14064"/>
                    <a:pt x="14907" y="13570"/>
                  </a:cubicBezTo>
                  <a:lnTo>
                    <a:pt x="14907" y="13200"/>
                  </a:lnTo>
                  <a:cubicBezTo>
                    <a:pt x="14907" y="13061"/>
                    <a:pt x="14799" y="12991"/>
                    <a:pt x="14691" y="12991"/>
                  </a:cubicBezTo>
                  <a:cubicBezTo>
                    <a:pt x="14583" y="12991"/>
                    <a:pt x="14475" y="13061"/>
                    <a:pt x="14475" y="13200"/>
                  </a:cubicBezTo>
                  <a:lnTo>
                    <a:pt x="14475" y="13570"/>
                  </a:lnTo>
                  <a:cubicBezTo>
                    <a:pt x="14475" y="13848"/>
                    <a:pt x="14289" y="14064"/>
                    <a:pt x="14012" y="14064"/>
                  </a:cubicBezTo>
                  <a:lnTo>
                    <a:pt x="10185" y="14064"/>
                  </a:lnTo>
                  <a:cubicBezTo>
                    <a:pt x="9907" y="14064"/>
                    <a:pt x="9691" y="13848"/>
                    <a:pt x="9691" y="13570"/>
                  </a:cubicBezTo>
                  <a:lnTo>
                    <a:pt x="9691" y="8478"/>
                  </a:lnTo>
                  <a:cubicBezTo>
                    <a:pt x="9691" y="8231"/>
                    <a:pt x="9907" y="8015"/>
                    <a:pt x="10185" y="8015"/>
                  </a:cubicBezTo>
                  <a:lnTo>
                    <a:pt x="14012" y="8015"/>
                  </a:lnTo>
                  <a:cubicBezTo>
                    <a:pt x="14259" y="8015"/>
                    <a:pt x="14475" y="8231"/>
                    <a:pt x="14475" y="8478"/>
                  </a:cubicBezTo>
                  <a:lnTo>
                    <a:pt x="14475" y="12120"/>
                  </a:lnTo>
                  <a:cubicBezTo>
                    <a:pt x="14475" y="12212"/>
                    <a:pt x="14567" y="12336"/>
                    <a:pt x="14691" y="12336"/>
                  </a:cubicBezTo>
                  <a:lnTo>
                    <a:pt x="14691" y="12305"/>
                  </a:lnTo>
                  <a:cubicBezTo>
                    <a:pt x="14814" y="12305"/>
                    <a:pt x="14907" y="12212"/>
                    <a:pt x="14907" y="12089"/>
                  </a:cubicBezTo>
                  <a:lnTo>
                    <a:pt x="14907" y="8478"/>
                  </a:lnTo>
                  <a:cubicBezTo>
                    <a:pt x="14907" y="7984"/>
                    <a:pt x="14506" y="7583"/>
                    <a:pt x="14012" y="7583"/>
                  </a:cubicBezTo>
                  <a:lnTo>
                    <a:pt x="11234" y="7583"/>
                  </a:lnTo>
                  <a:cubicBezTo>
                    <a:pt x="11172" y="6564"/>
                    <a:pt x="10710" y="5639"/>
                    <a:pt x="10000" y="4929"/>
                  </a:cubicBezTo>
                  <a:cubicBezTo>
                    <a:pt x="9568" y="4527"/>
                    <a:pt x="9074" y="4219"/>
                    <a:pt x="8518" y="4034"/>
                  </a:cubicBezTo>
                  <a:cubicBezTo>
                    <a:pt x="8673" y="3910"/>
                    <a:pt x="8765" y="3694"/>
                    <a:pt x="8765" y="3509"/>
                  </a:cubicBezTo>
                  <a:lnTo>
                    <a:pt x="8765" y="3355"/>
                  </a:lnTo>
                  <a:cubicBezTo>
                    <a:pt x="8765" y="2954"/>
                    <a:pt x="8457" y="2645"/>
                    <a:pt x="8055" y="2645"/>
                  </a:cubicBezTo>
                  <a:lnTo>
                    <a:pt x="7901" y="2645"/>
                  </a:lnTo>
                  <a:lnTo>
                    <a:pt x="8025" y="2182"/>
                  </a:lnTo>
                  <a:cubicBezTo>
                    <a:pt x="8043" y="2031"/>
                    <a:pt x="7923" y="1937"/>
                    <a:pt x="7806" y="1937"/>
                  </a:cubicBezTo>
                  <a:cubicBezTo>
                    <a:pt x="7732" y="1937"/>
                    <a:pt x="7659" y="1975"/>
                    <a:pt x="7623" y="2059"/>
                  </a:cubicBezTo>
                  <a:lnTo>
                    <a:pt x="7438" y="2645"/>
                  </a:lnTo>
                  <a:lnTo>
                    <a:pt x="4877" y="2645"/>
                  </a:lnTo>
                  <a:lnTo>
                    <a:pt x="4352" y="762"/>
                  </a:lnTo>
                  <a:cubicBezTo>
                    <a:pt x="4290" y="670"/>
                    <a:pt x="4321" y="546"/>
                    <a:pt x="4414" y="485"/>
                  </a:cubicBezTo>
                  <a:cubicBezTo>
                    <a:pt x="4459" y="439"/>
                    <a:pt x="4537" y="411"/>
                    <a:pt x="4612" y="411"/>
                  </a:cubicBezTo>
                  <a:cubicBezTo>
                    <a:pt x="4640" y="411"/>
                    <a:pt x="4667" y="415"/>
                    <a:pt x="4691" y="423"/>
                  </a:cubicBezTo>
                  <a:cubicBezTo>
                    <a:pt x="5170" y="608"/>
                    <a:pt x="5671" y="701"/>
                    <a:pt x="6173" y="701"/>
                  </a:cubicBezTo>
                  <a:cubicBezTo>
                    <a:pt x="6674" y="701"/>
                    <a:pt x="7176" y="608"/>
                    <a:pt x="7654" y="423"/>
                  </a:cubicBezTo>
                  <a:cubicBezTo>
                    <a:pt x="7679" y="415"/>
                    <a:pt x="7704" y="411"/>
                    <a:pt x="7729" y="411"/>
                  </a:cubicBezTo>
                  <a:cubicBezTo>
                    <a:pt x="7796" y="411"/>
                    <a:pt x="7864" y="439"/>
                    <a:pt x="7932" y="485"/>
                  </a:cubicBezTo>
                  <a:cubicBezTo>
                    <a:pt x="7994" y="546"/>
                    <a:pt x="8025" y="670"/>
                    <a:pt x="7994" y="762"/>
                  </a:cubicBezTo>
                  <a:lnTo>
                    <a:pt x="7901" y="1102"/>
                  </a:lnTo>
                  <a:cubicBezTo>
                    <a:pt x="7901" y="1222"/>
                    <a:pt x="8018" y="1303"/>
                    <a:pt x="8134" y="1303"/>
                  </a:cubicBezTo>
                  <a:cubicBezTo>
                    <a:pt x="8197" y="1303"/>
                    <a:pt x="8259" y="1279"/>
                    <a:pt x="8302" y="1225"/>
                  </a:cubicBezTo>
                  <a:lnTo>
                    <a:pt x="8395" y="886"/>
                  </a:lnTo>
                  <a:cubicBezTo>
                    <a:pt x="8524" y="422"/>
                    <a:pt x="8179" y="1"/>
                    <a:pt x="7738" y="1"/>
                  </a:cubicBezTo>
                  <a:cubicBezTo>
                    <a:pt x="7651" y="1"/>
                    <a:pt x="7560" y="17"/>
                    <a:pt x="7469" y="53"/>
                  </a:cubicBezTo>
                  <a:cubicBezTo>
                    <a:pt x="7037" y="207"/>
                    <a:pt x="6589" y="284"/>
                    <a:pt x="6142" y="284"/>
                  </a:cubicBezTo>
                  <a:cubicBezTo>
                    <a:pt x="5694" y="284"/>
                    <a:pt x="5247" y="207"/>
                    <a:pt x="4815" y="53"/>
                  </a:cubicBezTo>
                  <a:cubicBezTo>
                    <a:pt x="4729" y="17"/>
                    <a:pt x="4641" y="1"/>
                    <a:pt x="455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04" name="Google Shape;12704;p23"/>
            <p:cNvSpPr/>
            <p:nvPr/>
          </p:nvSpPr>
          <p:spPr>
            <a:xfrm>
              <a:off x="4253325" y="2682325"/>
              <a:ext cx="86425" cy="41700"/>
            </a:xfrm>
            <a:custGeom>
              <a:avLst/>
              <a:gdLst/>
              <a:ahLst/>
              <a:cxnLst/>
              <a:rect l="l" t="t" r="r" b="b"/>
              <a:pathLst>
                <a:path w="3457" h="1668" extrusionOk="0">
                  <a:moveTo>
                    <a:pt x="3024" y="433"/>
                  </a:moveTo>
                  <a:lnTo>
                    <a:pt x="3024" y="1235"/>
                  </a:lnTo>
                  <a:lnTo>
                    <a:pt x="432" y="1235"/>
                  </a:lnTo>
                  <a:lnTo>
                    <a:pt x="432" y="433"/>
                  </a:lnTo>
                  <a:close/>
                  <a:moveTo>
                    <a:pt x="216" y="1"/>
                  </a:moveTo>
                  <a:cubicBezTo>
                    <a:pt x="93" y="1"/>
                    <a:pt x="0" y="93"/>
                    <a:pt x="0" y="217"/>
                  </a:cubicBezTo>
                  <a:lnTo>
                    <a:pt x="0" y="1451"/>
                  </a:lnTo>
                  <a:cubicBezTo>
                    <a:pt x="0" y="1575"/>
                    <a:pt x="93" y="1667"/>
                    <a:pt x="216" y="1667"/>
                  </a:cubicBezTo>
                  <a:lnTo>
                    <a:pt x="3241" y="1667"/>
                  </a:lnTo>
                  <a:cubicBezTo>
                    <a:pt x="3364" y="1667"/>
                    <a:pt x="3457" y="1575"/>
                    <a:pt x="3457" y="1451"/>
                  </a:cubicBezTo>
                  <a:lnTo>
                    <a:pt x="3457" y="217"/>
                  </a:lnTo>
                  <a:cubicBezTo>
                    <a:pt x="3457" y="93"/>
                    <a:pt x="3364" y="1"/>
                    <a:pt x="324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05" name="Google Shape;12705;p23"/>
            <p:cNvSpPr/>
            <p:nvPr/>
          </p:nvSpPr>
          <p:spPr>
            <a:xfrm>
              <a:off x="4252550" y="2740150"/>
              <a:ext cx="13900" cy="10100"/>
            </a:xfrm>
            <a:custGeom>
              <a:avLst/>
              <a:gdLst/>
              <a:ahLst/>
              <a:cxnLst/>
              <a:rect l="l" t="t" r="r" b="b"/>
              <a:pathLst>
                <a:path w="556" h="404" extrusionOk="0">
                  <a:moveTo>
                    <a:pt x="306" y="1"/>
                  </a:moveTo>
                  <a:cubicBezTo>
                    <a:pt x="297" y="1"/>
                    <a:pt x="288" y="1"/>
                    <a:pt x="278" y="2"/>
                  </a:cubicBezTo>
                  <a:cubicBezTo>
                    <a:pt x="0" y="2"/>
                    <a:pt x="0" y="404"/>
                    <a:pt x="278" y="404"/>
                  </a:cubicBezTo>
                  <a:cubicBezTo>
                    <a:pt x="546" y="404"/>
                    <a:pt x="555" y="1"/>
                    <a:pt x="30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06" name="Google Shape;12706;p23"/>
            <p:cNvSpPr/>
            <p:nvPr/>
          </p:nvSpPr>
          <p:spPr>
            <a:xfrm>
              <a:off x="4277225" y="2740150"/>
              <a:ext cx="14675" cy="10100"/>
            </a:xfrm>
            <a:custGeom>
              <a:avLst/>
              <a:gdLst/>
              <a:ahLst/>
              <a:cxnLst/>
              <a:rect l="l" t="t" r="r" b="b"/>
              <a:pathLst>
                <a:path w="587" h="404" extrusionOk="0">
                  <a:moveTo>
                    <a:pt x="309" y="1"/>
                  </a:moveTo>
                  <a:cubicBezTo>
                    <a:pt x="299" y="1"/>
                    <a:pt x="289" y="1"/>
                    <a:pt x="279" y="2"/>
                  </a:cubicBezTo>
                  <a:cubicBezTo>
                    <a:pt x="1" y="2"/>
                    <a:pt x="1" y="404"/>
                    <a:pt x="279" y="404"/>
                  </a:cubicBezTo>
                  <a:cubicBezTo>
                    <a:pt x="576" y="404"/>
                    <a:pt x="587" y="1"/>
                    <a:pt x="30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07" name="Google Shape;12707;p23"/>
            <p:cNvSpPr/>
            <p:nvPr/>
          </p:nvSpPr>
          <p:spPr>
            <a:xfrm>
              <a:off x="4301925" y="2740150"/>
              <a:ext cx="14675" cy="10100"/>
            </a:xfrm>
            <a:custGeom>
              <a:avLst/>
              <a:gdLst/>
              <a:ahLst/>
              <a:cxnLst/>
              <a:rect l="l" t="t" r="r" b="b"/>
              <a:pathLst>
                <a:path w="587" h="404" extrusionOk="0">
                  <a:moveTo>
                    <a:pt x="337" y="1"/>
                  </a:moveTo>
                  <a:cubicBezTo>
                    <a:pt x="328" y="1"/>
                    <a:pt x="319" y="1"/>
                    <a:pt x="309" y="2"/>
                  </a:cubicBezTo>
                  <a:cubicBezTo>
                    <a:pt x="0" y="2"/>
                    <a:pt x="0" y="404"/>
                    <a:pt x="309" y="404"/>
                  </a:cubicBezTo>
                  <a:cubicBezTo>
                    <a:pt x="577" y="404"/>
                    <a:pt x="586" y="1"/>
                    <a:pt x="33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08" name="Google Shape;12708;p23"/>
            <p:cNvSpPr/>
            <p:nvPr/>
          </p:nvSpPr>
          <p:spPr>
            <a:xfrm>
              <a:off x="4327375" y="2740150"/>
              <a:ext cx="13900" cy="10100"/>
            </a:xfrm>
            <a:custGeom>
              <a:avLst/>
              <a:gdLst/>
              <a:ahLst/>
              <a:cxnLst/>
              <a:rect l="l" t="t" r="r" b="b"/>
              <a:pathLst>
                <a:path w="556" h="404" extrusionOk="0">
                  <a:moveTo>
                    <a:pt x="306" y="1"/>
                  </a:moveTo>
                  <a:cubicBezTo>
                    <a:pt x="297" y="1"/>
                    <a:pt x="288" y="1"/>
                    <a:pt x="279" y="2"/>
                  </a:cubicBezTo>
                  <a:cubicBezTo>
                    <a:pt x="1" y="2"/>
                    <a:pt x="1" y="404"/>
                    <a:pt x="279" y="404"/>
                  </a:cubicBezTo>
                  <a:cubicBezTo>
                    <a:pt x="547" y="404"/>
                    <a:pt x="556" y="1"/>
                    <a:pt x="30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09" name="Google Shape;12709;p23"/>
            <p:cNvSpPr/>
            <p:nvPr/>
          </p:nvSpPr>
          <p:spPr>
            <a:xfrm>
              <a:off x="4252550" y="2763300"/>
              <a:ext cx="13900" cy="10100"/>
            </a:xfrm>
            <a:custGeom>
              <a:avLst/>
              <a:gdLst/>
              <a:ahLst/>
              <a:cxnLst/>
              <a:rect l="l" t="t" r="r" b="b"/>
              <a:pathLst>
                <a:path w="556" h="404" extrusionOk="0">
                  <a:moveTo>
                    <a:pt x="306" y="1"/>
                  </a:moveTo>
                  <a:cubicBezTo>
                    <a:pt x="297" y="1"/>
                    <a:pt x="288" y="1"/>
                    <a:pt x="278" y="2"/>
                  </a:cubicBezTo>
                  <a:cubicBezTo>
                    <a:pt x="0" y="2"/>
                    <a:pt x="0" y="403"/>
                    <a:pt x="278" y="403"/>
                  </a:cubicBezTo>
                  <a:cubicBezTo>
                    <a:pt x="546" y="403"/>
                    <a:pt x="555" y="1"/>
                    <a:pt x="306"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10" name="Google Shape;12710;p23"/>
            <p:cNvSpPr/>
            <p:nvPr/>
          </p:nvSpPr>
          <p:spPr>
            <a:xfrm>
              <a:off x="4277225" y="2763300"/>
              <a:ext cx="14675" cy="10100"/>
            </a:xfrm>
            <a:custGeom>
              <a:avLst/>
              <a:gdLst/>
              <a:ahLst/>
              <a:cxnLst/>
              <a:rect l="l" t="t" r="r" b="b"/>
              <a:pathLst>
                <a:path w="587" h="404" extrusionOk="0">
                  <a:moveTo>
                    <a:pt x="309" y="1"/>
                  </a:moveTo>
                  <a:cubicBezTo>
                    <a:pt x="299" y="1"/>
                    <a:pt x="289" y="1"/>
                    <a:pt x="279" y="2"/>
                  </a:cubicBezTo>
                  <a:cubicBezTo>
                    <a:pt x="1" y="2"/>
                    <a:pt x="1" y="403"/>
                    <a:pt x="279" y="403"/>
                  </a:cubicBezTo>
                  <a:cubicBezTo>
                    <a:pt x="576" y="403"/>
                    <a:pt x="587" y="1"/>
                    <a:pt x="30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11" name="Google Shape;12711;p23"/>
            <p:cNvSpPr/>
            <p:nvPr/>
          </p:nvSpPr>
          <p:spPr>
            <a:xfrm>
              <a:off x="4301925" y="2761800"/>
              <a:ext cx="14675" cy="10825"/>
            </a:xfrm>
            <a:custGeom>
              <a:avLst/>
              <a:gdLst/>
              <a:ahLst/>
              <a:cxnLst/>
              <a:rect l="l" t="t" r="r" b="b"/>
              <a:pathLst>
                <a:path w="587" h="433" extrusionOk="0">
                  <a:moveTo>
                    <a:pt x="309" y="0"/>
                  </a:moveTo>
                  <a:cubicBezTo>
                    <a:pt x="0" y="0"/>
                    <a:pt x="0" y="433"/>
                    <a:pt x="309" y="433"/>
                  </a:cubicBezTo>
                  <a:cubicBezTo>
                    <a:pt x="587" y="433"/>
                    <a:pt x="587" y="0"/>
                    <a:pt x="30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12" name="Google Shape;12712;p23"/>
            <p:cNvSpPr/>
            <p:nvPr/>
          </p:nvSpPr>
          <p:spPr>
            <a:xfrm>
              <a:off x="4252550" y="2786500"/>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13" name="Google Shape;12713;p23"/>
            <p:cNvSpPr/>
            <p:nvPr/>
          </p:nvSpPr>
          <p:spPr>
            <a:xfrm>
              <a:off x="4277225" y="2786500"/>
              <a:ext cx="14700" cy="10825"/>
            </a:xfrm>
            <a:custGeom>
              <a:avLst/>
              <a:gdLst/>
              <a:ahLst/>
              <a:cxnLst/>
              <a:rect l="l" t="t" r="r" b="b"/>
              <a:pathLst>
                <a:path w="588" h="433" extrusionOk="0">
                  <a:moveTo>
                    <a:pt x="279" y="0"/>
                  </a:moveTo>
                  <a:cubicBezTo>
                    <a:pt x="1" y="0"/>
                    <a:pt x="1" y="432"/>
                    <a:pt x="279" y="432"/>
                  </a:cubicBezTo>
                  <a:cubicBezTo>
                    <a:pt x="587" y="432"/>
                    <a:pt x="587" y="0"/>
                    <a:pt x="27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14" name="Google Shape;12714;p23"/>
            <p:cNvSpPr/>
            <p:nvPr/>
          </p:nvSpPr>
          <p:spPr>
            <a:xfrm>
              <a:off x="4301925" y="2786500"/>
              <a:ext cx="14675" cy="10825"/>
            </a:xfrm>
            <a:custGeom>
              <a:avLst/>
              <a:gdLst/>
              <a:ahLst/>
              <a:cxnLst/>
              <a:rect l="l" t="t" r="r" b="b"/>
              <a:pathLst>
                <a:path w="587" h="433" extrusionOk="0">
                  <a:moveTo>
                    <a:pt x="309" y="0"/>
                  </a:moveTo>
                  <a:cubicBezTo>
                    <a:pt x="0" y="0"/>
                    <a:pt x="0" y="432"/>
                    <a:pt x="309" y="432"/>
                  </a:cubicBezTo>
                  <a:cubicBezTo>
                    <a:pt x="587" y="432"/>
                    <a:pt x="587" y="0"/>
                    <a:pt x="30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sp>
        <p:nvSpPr>
          <p:cNvPr id="12715" name="Google Shape;12715;p23"/>
          <p:cNvSpPr/>
          <p:nvPr/>
        </p:nvSpPr>
        <p:spPr>
          <a:xfrm>
            <a:off x="6351109" y="2358491"/>
            <a:ext cx="485567" cy="474300"/>
          </a:xfrm>
          <a:custGeom>
            <a:avLst/>
            <a:gdLst/>
            <a:ahLst/>
            <a:cxnLst/>
            <a:rect l="l" t="t" r="r" b="b"/>
            <a:pathLst>
              <a:path w="14567" h="14229" extrusionOk="0">
                <a:moveTo>
                  <a:pt x="6157" y="209"/>
                </a:moveTo>
                <a:cubicBezTo>
                  <a:pt x="7199" y="209"/>
                  <a:pt x="8240" y="911"/>
                  <a:pt x="8240" y="2316"/>
                </a:cubicBezTo>
                <a:lnTo>
                  <a:pt x="8240" y="3550"/>
                </a:lnTo>
                <a:lnTo>
                  <a:pt x="4074" y="3550"/>
                </a:lnTo>
                <a:lnTo>
                  <a:pt x="4074" y="2316"/>
                </a:lnTo>
                <a:cubicBezTo>
                  <a:pt x="4074" y="911"/>
                  <a:pt x="5115" y="209"/>
                  <a:pt x="6157" y="209"/>
                </a:cubicBezTo>
                <a:close/>
                <a:moveTo>
                  <a:pt x="10894" y="6945"/>
                </a:moveTo>
                <a:lnTo>
                  <a:pt x="10894" y="8148"/>
                </a:lnTo>
                <a:lnTo>
                  <a:pt x="10092" y="8148"/>
                </a:lnTo>
                <a:lnTo>
                  <a:pt x="10092" y="7871"/>
                </a:lnTo>
                <a:cubicBezTo>
                  <a:pt x="10092" y="7377"/>
                  <a:pt x="10431" y="6976"/>
                  <a:pt x="10894" y="6945"/>
                </a:cubicBezTo>
                <a:close/>
                <a:moveTo>
                  <a:pt x="11326" y="6976"/>
                </a:moveTo>
                <a:cubicBezTo>
                  <a:pt x="11697" y="7099"/>
                  <a:pt x="11913" y="7469"/>
                  <a:pt x="11913" y="7840"/>
                </a:cubicBezTo>
                <a:lnTo>
                  <a:pt x="11913" y="7871"/>
                </a:lnTo>
                <a:lnTo>
                  <a:pt x="11913" y="8148"/>
                </a:lnTo>
                <a:lnTo>
                  <a:pt x="11326" y="8148"/>
                </a:lnTo>
                <a:lnTo>
                  <a:pt x="11326" y="6976"/>
                </a:lnTo>
                <a:close/>
                <a:moveTo>
                  <a:pt x="13425" y="8550"/>
                </a:moveTo>
                <a:lnTo>
                  <a:pt x="13425" y="12623"/>
                </a:lnTo>
                <a:lnTo>
                  <a:pt x="12592" y="12623"/>
                </a:lnTo>
                <a:cubicBezTo>
                  <a:pt x="12314" y="12623"/>
                  <a:pt x="12314" y="13025"/>
                  <a:pt x="12592" y="13025"/>
                </a:cubicBezTo>
                <a:lnTo>
                  <a:pt x="13518" y="13025"/>
                </a:lnTo>
                <a:lnTo>
                  <a:pt x="13950" y="13796"/>
                </a:lnTo>
                <a:lnTo>
                  <a:pt x="8055" y="13827"/>
                </a:lnTo>
                <a:lnTo>
                  <a:pt x="8055" y="13827"/>
                </a:lnTo>
                <a:lnTo>
                  <a:pt x="8487" y="13055"/>
                </a:lnTo>
                <a:lnTo>
                  <a:pt x="11481" y="13055"/>
                </a:lnTo>
                <a:cubicBezTo>
                  <a:pt x="11758" y="13055"/>
                  <a:pt x="11758" y="12623"/>
                  <a:pt x="11481" y="12623"/>
                </a:cubicBezTo>
                <a:lnTo>
                  <a:pt x="8580" y="12623"/>
                </a:lnTo>
                <a:lnTo>
                  <a:pt x="8580" y="8550"/>
                </a:lnTo>
                <a:lnTo>
                  <a:pt x="9660" y="8550"/>
                </a:lnTo>
                <a:lnTo>
                  <a:pt x="9660" y="9074"/>
                </a:lnTo>
                <a:cubicBezTo>
                  <a:pt x="9660" y="9213"/>
                  <a:pt x="9768" y="9283"/>
                  <a:pt x="9876" y="9283"/>
                </a:cubicBezTo>
                <a:cubicBezTo>
                  <a:pt x="9984" y="9283"/>
                  <a:pt x="10092" y="9213"/>
                  <a:pt x="10092" y="9074"/>
                </a:cubicBezTo>
                <a:lnTo>
                  <a:pt x="10092" y="8550"/>
                </a:lnTo>
                <a:lnTo>
                  <a:pt x="11913" y="8550"/>
                </a:lnTo>
                <a:lnTo>
                  <a:pt x="11913" y="9074"/>
                </a:lnTo>
                <a:cubicBezTo>
                  <a:pt x="11913" y="9213"/>
                  <a:pt x="12021" y="9283"/>
                  <a:pt x="12129" y="9283"/>
                </a:cubicBezTo>
                <a:cubicBezTo>
                  <a:pt x="12237" y="9283"/>
                  <a:pt x="12345" y="9213"/>
                  <a:pt x="12345" y="9074"/>
                </a:cubicBezTo>
                <a:lnTo>
                  <a:pt x="12345" y="8550"/>
                </a:lnTo>
                <a:close/>
                <a:moveTo>
                  <a:pt x="8178" y="11512"/>
                </a:moveTo>
                <a:lnTo>
                  <a:pt x="8178" y="12778"/>
                </a:lnTo>
                <a:lnTo>
                  <a:pt x="7592" y="13827"/>
                </a:lnTo>
                <a:lnTo>
                  <a:pt x="556" y="13827"/>
                </a:lnTo>
                <a:lnTo>
                  <a:pt x="1358" y="11512"/>
                </a:lnTo>
                <a:close/>
                <a:moveTo>
                  <a:pt x="6157" y="1"/>
                </a:moveTo>
                <a:cubicBezTo>
                  <a:pt x="4961" y="1"/>
                  <a:pt x="3765" y="772"/>
                  <a:pt x="3642" y="2316"/>
                </a:cubicBezTo>
                <a:lnTo>
                  <a:pt x="3642" y="3550"/>
                </a:lnTo>
                <a:lnTo>
                  <a:pt x="1204" y="3550"/>
                </a:lnTo>
                <a:cubicBezTo>
                  <a:pt x="1080" y="3550"/>
                  <a:pt x="988" y="3643"/>
                  <a:pt x="988" y="3766"/>
                </a:cubicBezTo>
                <a:lnTo>
                  <a:pt x="988" y="4692"/>
                </a:lnTo>
                <a:cubicBezTo>
                  <a:pt x="988" y="4831"/>
                  <a:pt x="1096" y="4900"/>
                  <a:pt x="1204" y="4900"/>
                </a:cubicBezTo>
                <a:cubicBezTo>
                  <a:pt x="1312" y="4900"/>
                  <a:pt x="1420" y="4831"/>
                  <a:pt x="1420" y="4692"/>
                </a:cubicBezTo>
                <a:lnTo>
                  <a:pt x="1420" y="3982"/>
                </a:lnTo>
                <a:lnTo>
                  <a:pt x="3642" y="3982"/>
                </a:lnTo>
                <a:lnTo>
                  <a:pt x="3642" y="5340"/>
                </a:lnTo>
                <a:cubicBezTo>
                  <a:pt x="3642" y="5479"/>
                  <a:pt x="3750" y="5548"/>
                  <a:pt x="3858" y="5548"/>
                </a:cubicBezTo>
                <a:cubicBezTo>
                  <a:pt x="3966" y="5548"/>
                  <a:pt x="4074" y="5479"/>
                  <a:pt x="4074" y="5340"/>
                </a:cubicBezTo>
                <a:lnTo>
                  <a:pt x="4074" y="3982"/>
                </a:lnTo>
                <a:lnTo>
                  <a:pt x="8240" y="3982"/>
                </a:lnTo>
                <a:lnTo>
                  <a:pt x="8240" y="5340"/>
                </a:lnTo>
                <a:cubicBezTo>
                  <a:pt x="8240" y="5479"/>
                  <a:pt x="8348" y="5548"/>
                  <a:pt x="8456" y="5548"/>
                </a:cubicBezTo>
                <a:cubicBezTo>
                  <a:pt x="8564" y="5548"/>
                  <a:pt x="8672" y="5479"/>
                  <a:pt x="8672" y="5340"/>
                </a:cubicBezTo>
                <a:lnTo>
                  <a:pt x="8672" y="3982"/>
                </a:lnTo>
                <a:lnTo>
                  <a:pt x="10894" y="3982"/>
                </a:lnTo>
                <a:lnTo>
                  <a:pt x="10894" y="6513"/>
                </a:lnTo>
                <a:cubicBezTo>
                  <a:pt x="10215" y="6574"/>
                  <a:pt x="9660" y="7161"/>
                  <a:pt x="9660" y="7871"/>
                </a:cubicBezTo>
                <a:lnTo>
                  <a:pt x="9660" y="8148"/>
                </a:lnTo>
                <a:lnTo>
                  <a:pt x="8364" y="8148"/>
                </a:lnTo>
                <a:cubicBezTo>
                  <a:pt x="8271" y="8148"/>
                  <a:pt x="8148" y="8241"/>
                  <a:pt x="8178" y="8364"/>
                </a:cubicBezTo>
                <a:lnTo>
                  <a:pt x="8178" y="11080"/>
                </a:lnTo>
                <a:lnTo>
                  <a:pt x="1420" y="11080"/>
                </a:lnTo>
                <a:lnTo>
                  <a:pt x="1420" y="5772"/>
                </a:lnTo>
                <a:cubicBezTo>
                  <a:pt x="1420" y="5633"/>
                  <a:pt x="1312" y="5564"/>
                  <a:pt x="1204" y="5564"/>
                </a:cubicBezTo>
                <a:cubicBezTo>
                  <a:pt x="1096" y="5564"/>
                  <a:pt x="988" y="5633"/>
                  <a:pt x="988" y="5772"/>
                </a:cubicBezTo>
                <a:lnTo>
                  <a:pt x="988" y="11265"/>
                </a:lnTo>
                <a:lnTo>
                  <a:pt x="31" y="13950"/>
                </a:lnTo>
                <a:cubicBezTo>
                  <a:pt x="0" y="14105"/>
                  <a:pt x="93" y="14228"/>
                  <a:pt x="247" y="14228"/>
                </a:cubicBezTo>
                <a:lnTo>
                  <a:pt x="14289" y="14228"/>
                </a:lnTo>
                <a:cubicBezTo>
                  <a:pt x="14443" y="14228"/>
                  <a:pt x="14567" y="14074"/>
                  <a:pt x="14474" y="13920"/>
                </a:cubicBezTo>
                <a:lnTo>
                  <a:pt x="13857" y="12778"/>
                </a:lnTo>
                <a:lnTo>
                  <a:pt x="13857" y="8364"/>
                </a:lnTo>
                <a:cubicBezTo>
                  <a:pt x="13857" y="8241"/>
                  <a:pt x="13764" y="8148"/>
                  <a:pt x="13641" y="8148"/>
                </a:cubicBezTo>
                <a:lnTo>
                  <a:pt x="12345" y="8148"/>
                </a:lnTo>
                <a:lnTo>
                  <a:pt x="12345" y="7871"/>
                </a:lnTo>
                <a:cubicBezTo>
                  <a:pt x="12345" y="7253"/>
                  <a:pt x="11913" y="6698"/>
                  <a:pt x="11326" y="6544"/>
                </a:cubicBezTo>
                <a:lnTo>
                  <a:pt x="11326" y="3766"/>
                </a:lnTo>
                <a:cubicBezTo>
                  <a:pt x="11326" y="3643"/>
                  <a:pt x="11234" y="3550"/>
                  <a:pt x="11110" y="3550"/>
                </a:cubicBezTo>
                <a:lnTo>
                  <a:pt x="8672" y="3550"/>
                </a:lnTo>
                <a:lnTo>
                  <a:pt x="8672" y="2316"/>
                </a:lnTo>
                <a:cubicBezTo>
                  <a:pt x="8549" y="772"/>
                  <a:pt x="7353" y="1"/>
                  <a:pt x="615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nvGrpSpPr>
          <p:cNvPr id="12716" name="Google Shape;12716;p23"/>
          <p:cNvGrpSpPr/>
          <p:nvPr/>
        </p:nvGrpSpPr>
        <p:grpSpPr>
          <a:xfrm>
            <a:off x="1432718" y="4621772"/>
            <a:ext cx="482533" cy="366233"/>
            <a:chOff x="5505525" y="1948600"/>
            <a:chExt cx="361900" cy="274675"/>
          </a:xfrm>
        </p:grpSpPr>
        <p:sp>
          <p:nvSpPr>
            <p:cNvPr id="12717" name="Google Shape;12717;p23"/>
            <p:cNvSpPr/>
            <p:nvPr/>
          </p:nvSpPr>
          <p:spPr>
            <a:xfrm>
              <a:off x="5505525" y="1948600"/>
              <a:ext cx="361900" cy="274675"/>
            </a:xfrm>
            <a:custGeom>
              <a:avLst/>
              <a:gdLst/>
              <a:ahLst/>
              <a:cxnLst/>
              <a:rect l="l" t="t" r="r" b="b"/>
              <a:pathLst>
                <a:path w="14476" h="10987" extrusionOk="0">
                  <a:moveTo>
                    <a:pt x="12592" y="3333"/>
                  </a:moveTo>
                  <a:cubicBezTo>
                    <a:pt x="12469" y="3518"/>
                    <a:pt x="12376" y="3734"/>
                    <a:pt x="12376" y="3981"/>
                  </a:cubicBezTo>
                  <a:lnTo>
                    <a:pt x="12376" y="8209"/>
                  </a:lnTo>
                  <a:lnTo>
                    <a:pt x="11204" y="8209"/>
                  </a:lnTo>
                  <a:lnTo>
                    <a:pt x="11204" y="3333"/>
                  </a:lnTo>
                  <a:close/>
                  <a:moveTo>
                    <a:pt x="10772" y="432"/>
                  </a:moveTo>
                  <a:lnTo>
                    <a:pt x="10772" y="9104"/>
                  </a:lnTo>
                  <a:cubicBezTo>
                    <a:pt x="10772" y="9660"/>
                    <a:pt x="11019" y="10185"/>
                    <a:pt x="11451" y="10524"/>
                  </a:cubicBezTo>
                  <a:lnTo>
                    <a:pt x="1853" y="10524"/>
                  </a:lnTo>
                  <a:cubicBezTo>
                    <a:pt x="1050" y="10524"/>
                    <a:pt x="433" y="9876"/>
                    <a:pt x="433" y="9104"/>
                  </a:cubicBezTo>
                  <a:lnTo>
                    <a:pt x="433" y="432"/>
                  </a:lnTo>
                  <a:close/>
                  <a:moveTo>
                    <a:pt x="217" y="0"/>
                  </a:moveTo>
                  <a:cubicBezTo>
                    <a:pt x="93" y="0"/>
                    <a:pt x="1" y="93"/>
                    <a:pt x="1" y="216"/>
                  </a:cubicBezTo>
                  <a:lnTo>
                    <a:pt x="1" y="9073"/>
                  </a:lnTo>
                  <a:cubicBezTo>
                    <a:pt x="1" y="10123"/>
                    <a:pt x="803" y="10956"/>
                    <a:pt x="1853" y="10987"/>
                  </a:cubicBezTo>
                  <a:lnTo>
                    <a:pt x="12623" y="10987"/>
                  </a:lnTo>
                  <a:cubicBezTo>
                    <a:pt x="13642" y="10956"/>
                    <a:pt x="14475" y="10154"/>
                    <a:pt x="14475" y="9104"/>
                  </a:cubicBezTo>
                  <a:lnTo>
                    <a:pt x="14475" y="7901"/>
                  </a:lnTo>
                  <a:cubicBezTo>
                    <a:pt x="14475" y="7762"/>
                    <a:pt x="14375" y="7692"/>
                    <a:pt x="14274" y="7692"/>
                  </a:cubicBezTo>
                  <a:cubicBezTo>
                    <a:pt x="14174" y="7692"/>
                    <a:pt x="14074" y="7762"/>
                    <a:pt x="14074" y="7901"/>
                  </a:cubicBezTo>
                  <a:lnTo>
                    <a:pt x="14074" y="9104"/>
                  </a:lnTo>
                  <a:cubicBezTo>
                    <a:pt x="14074" y="9876"/>
                    <a:pt x="13426" y="10524"/>
                    <a:pt x="12623" y="10524"/>
                  </a:cubicBezTo>
                  <a:cubicBezTo>
                    <a:pt x="11852" y="10524"/>
                    <a:pt x="11204" y="9876"/>
                    <a:pt x="11204" y="9104"/>
                  </a:cubicBezTo>
                  <a:lnTo>
                    <a:pt x="11204" y="8672"/>
                  </a:lnTo>
                  <a:lnTo>
                    <a:pt x="12592" y="8672"/>
                  </a:lnTo>
                  <a:cubicBezTo>
                    <a:pt x="12716" y="8672"/>
                    <a:pt x="12809" y="8549"/>
                    <a:pt x="12809" y="8456"/>
                  </a:cubicBezTo>
                  <a:lnTo>
                    <a:pt x="12809" y="3981"/>
                  </a:lnTo>
                  <a:cubicBezTo>
                    <a:pt x="12778" y="3534"/>
                    <a:pt x="13109" y="3310"/>
                    <a:pt x="13441" y="3310"/>
                  </a:cubicBezTo>
                  <a:cubicBezTo>
                    <a:pt x="13773" y="3310"/>
                    <a:pt x="14105" y="3534"/>
                    <a:pt x="14074" y="3981"/>
                  </a:cubicBezTo>
                  <a:lnTo>
                    <a:pt x="14074" y="6821"/>
                  </a:lnTo>
                  <a:cubicBezTo>
                    <a:pt x="14043" y="6913"/>
                    <a:pt x="14166" y="7037"/>
                    <a:pt x="14259" y="7037"/>
                  </a:cubicBezTo>
                  <a:cubicBezTo>
                    <a:pt x="14382" y="7037"/>
                    <a:pt x="14475" y="6913"/>
                    <a:pt x="14475" y="6821"/>
                  </a:cubicBezTo>
                  <a:lnTo>
                    <a:pt x="14475" y="3981"/>
                  </a:lnTo>
                  <a:cubicBezTo>
                    <a:pt x="14475" y="3395"/>
                    <a:pt x="14043" y="2932"/>
                    <a:pt x="13457" y="2932"/>
                  </a:cubicBezTo>
                  <a:lnTo>
                    <a:pt x="11204" y="2932"/>
                  </a:lnTo>
                  <a:lnTo>
                    <a:pt x="11204" y="216"/>
                  </a:lnTo>
                  <a:cubicBezTo>
                    <a:pt x="11204" y="93"/>
                    <a:pt x="11111" y="0"/>
                    <a:pt x="1098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18" name="Google Shape;12718;p23"/>
            <p:cNvSpPr/>
            <p:nvPr/>
          </p:nvSpPr>
          <p:spPr>
            <a:xfrm>
              <a:off x="5632850" y="2094425"/>
              <a:ext cx="114200" cy="10825"/>
            </a:xfrm>
            <a:custGeom>
              <a:avLst/>
              <a:gdLst/>
              <a:ahLst/>
              <a:cxnLst/>
              <a:rect l="l" t="t" r="r" b="b"/>
              <a:pathLst>
                <a:path w="4568" h="433" extrusionOk="0">
                  <a:moveTo>
                    <a:pt x="309" y="0"/>
                  </a:moveTo>
                  <a:cubicBezTo>
                    <a:pt x="0" y="0"/>
                    <a:pt x="0" y="432"/>
                    <a:pt x="309" y="432"/>
                  </a:cubicBezTo>
                  <a:lnTo>
                    <a:pt x="4290" y="432"/>
                  </a:lnTo>
                  <a:cubicBezTo>
                    <a:pt x="4568" y="432"/>
                    <a:pt x="4568" y="0"/>
                    <a:pt x="429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19" name="Google Shape;12719;p23"/>
            <p:cNvSpPr/>
            <p:nvPr/>
          </p:nvSpPr>
          <p:spPr>
            <a:xfrm>
              <a:off x="5632850" y="2146075"/>
              <a:ext cx="114200" cy="10075"/>
            </a:xfrm>
            <a:custGeom>
              <a:avLst/>
              <a:gdLst/>
              <a:ahLst/>
              <a:cxnLst/>
              <a:rect l="l" t="t" r="r" b="b"/>
              <a:pathLst>
                <a:path w="4568" h="403" extrusionOk="0">
                  <a:moveTo>
                    <a:pt x="4318" y="0"/>
                  </a:moveTo>
                  <a:cubicBezTo>
                    <a:pt x="4309" y="0"/>
                    <a:pt x="4299" y="1"/>
                    <a:pt x="4290" y="2"/>
                  </a:cubicBezTo>
                  <a:lnTo>
                    <a:pt x="309" y="2"/>
                  </a:lnTo>
                  <a:cubicBezTo>
                    <a:pt x="0" y="2"/>
                    <a:pt x="0" y="403"/>
                    <a:pt x="309" y="403"/>
                  </a:cubicBezTo>
                  <a:lnTo>
                    <a:pt x="4290" y="403"/>
                  </a:lnTo>
                  <a:cubicBezTo>
                    <a:pt x="4558" y="403"/>
                    <a:pt x="4567" y="0"/>
                    <a:pt x="431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20" name="Google Shape;12720;p23"/>
            <p:cNvSpPr/>
            <p:nvPr/>
          </p:nvSpPr>
          <p:spPr>
            <a:xfrm>
              <a:off x="5632850" y="2170800"/>
              <a:ext cx="114200" cy="10825"/>
            </a:xfrm>
            <a:custGeom>
              <a:avLst/>
              <a:gdLst/>
              <a:ahLst/>
              <a:cxnLst/>
              <a:rect l="l" t="t" r="r" b="b"/>
              <a:pathLst>
                <a:path w="4568" h="433" extrusionOk="0">
                  <a:moveTo>
                    <a:pt x="309" y="0"/>
                  </a:moveTo>
                  <a:cubicBezTo>
                    <a:pt x="0" y="0"/>
                    <a:pt x="0" y="432"/>
                    <a:pt x="309" y="432"/>
                  </a:cubicBezTo>
                  <a:lnTo>
                    <a:pt x="4290" y="432"/>
                  </a:lnTo>
                  <a:cubicBezTo>
                    <a:pt x="4568" y="432"/>
                    <a:pt x="4568" y="0"/>
                    <a:pt x="429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21" name="Google Shape;12721;p23"/>
            <p:cNvSpPr/>
            <p:nvPr/>
          </p:nvSpPr>
          <p:spPr>
            <a:xfrm>
              <a:off x="5632850" y="2119875"/>
              <a:ext cx="114200" cy="10825"/>
            </a:xfrm>
            <a:custGeom>
              <a:avLst/>
              <a:gdLst/>
              <a:ahLst/>
              <a:cxnLst/>
              <a:rect l="l" t="t" r="r" b="b"/>
              <a:pathLst>
                <a:path w="4568" h="433" extrusionOk="0">
                  <a:moveTo>
                    <a:pt x="309" y="0"/>
                  </a:moveTo>
                  <a:cubicBezTo>
                    <a:pt x="0" y="0"/>
                    <a:pt x="0" y="433"/>
                    <a:pt x="309" y="433"/>
                  </a:cubicBezTo>
                  <a:lnTo>
                    <a:pt x="4290" y="433"/>
                  </a:lnTo>
                  <a:cubicBezTo>
                    <a:pt x="4568" y="433"/>
                    <a:pt x="4568" y="0"/>
                    <a:pt x="429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22" name="Google Shape;12722;p23"/>
            <p:cNvSpPr/>
            <p:nvPr/>
          </p:nvSpPr>
          <p:spPr>
            <a:xfrm>
              <a:off x="5543350" y="2093650"/>
              <a:ext cx="75625" cy="87975"/>
            </a:xfrm>
            <a:custGeom>
              <a:avLst/>
              <a:gdLst/>
              <a:ahLst/>
              <a:cxnLst/>
              <a:rect l="l" t="t" r="r" b="b"/>
              <a:pathLst>
                <a:path w="3025" h="3519" extrusionOk="0">
                  <a:moveTo>
                    <a:pt x="2623" y="432"/>
                  </a:moveTo>
                  <a:lnTo>
                    <a:pt x="2623" y="3086"/>
                  </a:lnTo>
                  <a:lnTo>
                    <a:pt x="432" y="3086"/>
                  </a:lnTo>
                  <a:lnTo>
                    <a:pt x="432" y="432"/>
                  </a:lnTo>
                  <a:close/>
                  <a:moveTo>
                    <a:pt x="216" y="0"/>
                  </a:moveTo>
                  <a:cubicBezTo>
                    <a:pt x="93" y="0"/>
                    <a:pt x="0" y="93"/>
                    <a:pt x="0" y="216"/>
                  </a:cubicBezTo>
                  <a:lnTo>
                    <a:pt x="0" y="3302"/>
                  </a:lnTo>
                  <a:cubicBezTo>
                    <a:pt x="0" y="3426"/>
                    <a:pt x="93" y="3518"/>
                    <a:pt x="216" y="3518"/>
                  </a:cubicBezTo>
                  <a:lnTo>
                    <a:pt x="2809" y="3518"/>
                  </a:lnTo>
                  <a:cubicBezTo>
                    <a:pt x="2932" y="3518"/>
                    <a:pt x="3025" y="3426"/>
                    <a:pt x="3025" y="3302"/>
                  </a:cubicBezTo>
                  <a:lnTo>
                    <a:pt x="3025" y="216"/>
                  </a:lnTo>
                  <a:cubicBezTo>
                    <a:pt x="3025" y="93"/>
                    <a:pt x="2932" y="0"/>
                    <a:pt x="280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23" name="Google Shape;12723;p23"/>
            <p:cNvSpPr/>
            <p:nvPr/>
          </p:nvSpPr>
          <p:spPr>
            <a:xfrm>
              <a:off x="5543350" y="1989475"/>
              <a:ext cx="206025" cy="79500"/>
            </a:xfrm>
            <a:custGeom>
              <a:avLst/>
              <a:gdLst/>
              <a:ahLst/>
              <a:cxnLst/>
              <a:rect l="l" t="t" r="r" b="b"/>
              <a:pathLst>
                <a:path w="8241" h="3180" extrusionOk="0">
                  <a:moveTo>
                    <a:pt x="216" y="1"/>
                  </a:moveTo>
                  <a:cubicBezTo>
                    <a:pt x="93" y="1"/>
                    <a:pt x="0" y="93"/>
                    <a:pt x="0" y="217"/>
                  </a:cubicBezTo>
                  <a:lnTo>
                    <a:pt x="0" y="865"/>
                  </a:lnTo>
                  <a:cubicBezTo>
                    <a:pt x="0" y="1004"/>
                    <a:pt x="108" y="1073"/>
                    <a:pt x="216" y="1073"/>
                  </a:cubicBezTo>
                  <a:cubicBezTo>
                    <a:pt x="324" y="1073"/>
                    <a:pt x="432" y="1004"/>
                    <a:pt x="432" y="865"/>
                  </a:cubicBezTo>
                  <a:lnTo>
                    <a:pt x="432" y="433"/>
                  </a:lnTo>
                  <a:lnTo>
                    <a:pt x="7808" y="433"/>
                  </a:lnTo>
                  <a:lnTo>
                    <a:pt x="7808" y="2748"/>
                  </a:lnTo>
                  <a:lnTo>
                    <a:pt x="432" y="2748"/>
                  </a:lnTo>
                  <a:lnTo>
                    <a:pt x="432" y="1883"/>
                  </a:lnTo>
                  <a:cubicBezTo>
                    <a:pt x="432" y="1744"/>
                    <a:pt x="324" y="1675"/>
                    <a:pt x="216" y="1675"/>
                  </a:cubicBezTo>
                  <a:cubicBezTo>
                    <a:pt x="108" y="1675"/>
                    <a:pt x="0" y="1744"/>
                    <a:pt x="0" y="1883"/>
                  </a:cubicBezTo>
                  <a:lnTo>
                    <a:pt x="0" y="2964"/>
                  </a:lnTo>
                  <a:cubicBezTo>
                    <a:pt x="0" y="3087"/>
                    <a:pt x="93" y="3180"/>
                    <a:pt x="216" y="3180"/>
                  </a:cubicBezTo>
                  <a:lnTo>
                    <a:pt x="8024" y="3180"/>
                  </a:lnTo>
                  <a:cubicBezTo>
                    <a:pt x="8148" y="3180"/>
                    <a:pt x="8240" y="3087"/>
                    <a:pt x="8240" y="2964"/>
                  </a:cubicBezTo>
                  <a:lnTo>
                    <a:pt x="8240" y="217"/>
                  </a:lnTo>
                  <a:cubicBezTo>
                    <a:pt x="8240" y="93"/>
                    <a:pt x="8148" y="1"/>
                    <a:pt x="8024"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sp>
        <p:nvSpPr>
          <p:cNvPr id="12724" name="Google Shape;12724;p23"/>
          <p:cNvSpPr/>
          <p:nvPr/>
        </p:nvSpPr>
        <p:spPr>
          <a:xfrm>
            <a:off x="2359959" y="4563122"/>
            <a:ext cx="481467" cy="483533"/>
          </a:xfrm>
          <a:custGeom>
            <a:avLst/>
            <a:gdLst/>
            <a:ahLst/>
            <a:cxnLst/>
            <a:rect l="l" t="t" r="r" b="b"/>
            <a:pathLst>
              <a:path w="14444" h="14506" extrusionOk="0">
                <a:moveTo>
                  <a:pt x="7716" y="1790"/>
                </a:moveTo>
                <a:cubicBezTo>
                  <a:pt x="8148" y="1790"/>
                  <a:pt x="8457" y="2129"/>
                  <a:pt x="8457" y="2531"/>
                </a:cubicBezTo>
                <a:lnTo>
                  <a:pt x="8457" y="2685"/>
                </a:lnTo>
                <a:lnTo>
                  <a:pt x="8364" y="2685"/>
                </a:lnTo>
                <a:cubicBezTo>
                  <a:pt x="8086" y="2685"/>
                  <a:pt x="8086" y="3117"/>
                  <a:pt x="8364" y="3117"/>
                </a:cubicBezTo>
                <a:lnTo>
                  <a:pt x="8889" y="3117"/>
                </a:lnTo>
                <a:cubicBezTo>
                  <a:pt x="9259" y="3117"/>
                  <a:pt x="9568" y="3426"/>
                  <a:pt x="9568" y="3796"/>
                </a:cubicBezTo>
                <a:lnTo>
                  <a:pt x="9568" y="4105"/>
                </a:lnTo>
                <a:cubicBezTo>
                  <a:pt x="9568" y="4537"/>
                  <a:pt x="9228" y="4876"/>
                  <a:pt x="8796" y="4876"/>
                </a:cubicBezTo>
                <a:lnTo>
                  <a:pt x="5648" y="4876"/>
                </a:lnTo>
                <a:cubicBezTo>
                  <a:pt x="5216" y="4876"/>
                  <a:pt x="4877" y="4537"/>
                  <a:pt x="4877" y="4105"/>
                </a:cubicBezTo>
                <a:lnTo>
                  <a:pt x="4907" y="3796"/>
                </a:lnTo>
                <a:cubicBezTo>
                  <a:pt x="4907" y="3395"/>
                  <a:pt x="5216" y="3086"/>
                  <a:pt x="5617" y="3086"/>
                </a:cubicBezTo>
                <a:lnTo>
                  <a:pt x="7346" y="3086"/>
                </a:lnTo>
                <a:cubicBezTo>
                  <a:pt x="7623" y="3086"/>
                  <a:pt x="7623" y="2654"/>
                  <a:pt x="7346" y="2654"/>
                </a:cubicBezTo>
                <a:lnTo>
                  <a:pt x="5988" y="2654"/>
                </a:lnTo>
                <a:lnTo>
                  <a:pt x="5988" y="2531"/>
                </a:lnTo>
                <a:cubicBezTo>
                  <a:pt x="5988" y="2129"/>
                  <a:pt x="6327" y="1790"/>
                  <a:pt x="6728" y="1790"/>
                </a:cubicBezTo>
                <a:close/>
                <a:moveTo>
                  <a:pt x="9568" y="5056"/>
                </a:moveTo>
                <a:lnTo>
                  <a:pt x="9568" y="6913"/>
                </a:lnTo>
                <a:cubicBezTo>
                  <a:pt x="9568" y="8086"/>
                  <a:pt x="8642" y="9104"/>
                  <a:pt x="7438" y="9228"/>
                </a:cubicBezTo>
                <a:lnTo>
                  <a:pt x="7438" y="5308"/>
                </a:lnTo>
                <a:lnTo>
                  <a:pt x="8827" y="5308"/>
                </a:lnTo>
                <a:cubicBezTo>
                  <a:pt x="9092" y="5308"/>
                  <a:pt x="9356" y="5224"/>
                  <a:pt x="9568" y="5056"/>
                </a:cubicBezTo>
                <a:close/>
                <a:moveTo>
                  <a:pt x="4907" y="5030"/>
                </a:moveTo>
                <a:cubicBezTo>
                  <a:pt x="5101" y="5169"/>
                  <a:pt x="5344" y="5282"/>
                  <a:pt x="5592" y="5282"/>
                </a:cubicBezTo>
                <a:cubicBezTo>
                  <a:pt x="5621" y="5282"/>
                  <a:pt x="5650" y="5281"/>
                  <a:pt x="5679" y="5277"/>
                </a:cubicBezTo>
                <a:lnTo>
                  <a:pt x="7037" y="5277"/>
                </a:lnTo>
                <a:lnTo>
                  <a:pt x="7037" y="9228"/>
                </a:lnTo>
                <a:cubicBezTo>
                  <a:pt x="6790" y="9197"/>
                  <a:pt x="6543" y="9135"/>
                  <a:pt x="6327" y="9043"/>
                </a:cubicBezTo>
                <a:cubicBezTo>
                  <a:pt x="6298" y="9032"/>
                  <a:pt x="6270" y="9027"/>
                  <a:pt x="6244" y="9027"/>
                </a:cubicBezTo>
                <a:cubicBezTo>
                  <a:pt x="6049" y="9027"/>
                  <a:pt x="5951" y="9304"/>
                  <a:pt x="6142" y="9413"/>
                </a:cubicBezTo>
                <a:cubicBezTo>
                  <a:pt x="6512" y="9567"/>
                  <a:pt x="6883" y="9660"/>
                  <a:pt x="7253" y="9660"/>
                </a:cubicBezTo>
                <a:cubicBezTo>
                  <a:pt x="8395" y="9660"/>
                  <a:pt x="9413" y="8950"/>
                  <a:pt x="9814" y="7901"/>
                </a:cubicBezTo>
                <a:cubicBezTo>
                  <a:pt x="10277" y="8456"/>
                  <a:pt x="10956" y="8796"/>
                  <a:pt x="11666" y="8796"/>
                </a:cubicBezTo>
                <a:cubicBezTo>
                  <a:pt x="11944" y="8796"/>
                  <a:pt x="11944" y="8364"/>
                  <a:pt x="11666" y="8364"/>
                </a:cubicBezTo>
                <a:cubicBezTo>
                  <a:pt x="10987" y="8364"/>
                  <a:pt x="10339" y="7993"/>
                  <a:pt x="10000" y="7407"/>
                </a:cubicBezTo>
                <a:lnTo>
                  <a:pt x="9969" y="7345"/>
                </a:lnTo>
                <a:cubicBezTo>
                  <a:pt x="10000" y="7191"/>
                  <a:pt x="10031" y="7036"/>
                  <a:pt x="10000" y="6913"/>
                </a:cubicBezTo>
                <a:lnTo>
                  <a:pt x="10000" y="6728"/>
                </a:lnTo>
                <a:lnTo>
                  <a:pt x="12654" y="6728"/>
                </a:lnTo>
                <a:lnTo>
                  <a:pt x="12654" y="12684"/>
                </a:lnTo>
                <a:lnTo>
                  <a:pt x="1790" y="12684"/>
                </a:lnTo>
                <a:lnTo>
                  <a:pt x="1790" y="6728"/>
                </a:lnTo>
                <a:lnTo>
                  <a:pt x="4506" y="6728"/>
                </a:lnTo>
                <a:lnTo>
                  <a:pt x="4506" y="6913"/>
                </a:lnTo>
                <a:cubicBezTo>
                  <a:pt x="4506" y="7036"/>
                  <a:pt x="4506" y="7129"/>
                  <a:pt x="4506" y="7253"/>
                </a:cubicBezTo>
                <a:cubicBezTo>
                  <a:pt x="4475" y="7314"/>
                  <a:pt x="4445" y="7345"/>
                  <a:pt x="4414" y="7407"/>
                </a:cubicBezTo>
                <a:cubicBezTo>
                  <a:pt x="4105" y="7993"/>
                  <a:pt x="3457" y="8364"/>
                  <a:pt x="2778" y="8364"/>
                </a:cubicBezTo>
                <a:cubicBezTo>
                  <a:pt x="2500" y="8364"/>
                  <a:pt x="2500" y="8796"/>
                  <a:pt x="2778" y="8796"/>
                </a:cubicBezTo>
                <a:cubicBezTo>
                  <a:pt x="3519" y="8796"/>
                  <a:pt x="4228" y="8425"/>
                  <a:pt x="4661" y="7839"/>
                </a:cubicBezTo>
                <a:cubicBezTo>
                  <a:pt x="4784" y="8209"/>
                  <a:pt x="4969" y="8518"/>
                  <a:pt x="5247" y="8796"/>
                </a:cubicBezTo>
                <a:cubicBezTo>
                  <a:pt x="5290" y="8839"/>
                  <a:pt x="5338" y="8857"/>
                  <a:pt x="5384" y="8857"/>
                </a:cubicBezTo>
                <a:cubicBezTo>
                  <a:pt x="5538" y="8857"/>
                  <a:pt x="5674" y="8660"/>
                  <a:pt x="5556" y="8518"/>
                </a:cubicBezTo>
                <a:cubicBezTo>
                  <a:pt x="5123" y="8086"/>
                  <a:pt x="4907" y="7499"/>
                  <a:pt x="4907" y="6913"/>
                </a:cubicBezTo>
                <a:lnTo>
                  <a:pt x="4907" y="5030"/>
                </a:lnTo>
                <a:close/>
                <a:moveTo>
                  <a:pt x="12746" y="5802"/>
                </a:moveTo>
                <a:cubicBezTo>
                  <a:pt x="13148" y="5802"/>
                  <a:pt x="13487" y="6142"/>
                  <a:pt x="13487" y="6543"/>
                </a:cubicBezTo>
                <a:lnTo>
                  <a:pt x="13487" y="12684"/>
                </a:lnTo>
                <a:lnTo>
                  <a:pt x="13055" y="12684"/>
                </a:lnTo>
                <a:lnTo>
                  <a:pt x="13055" y="6512"/>
                </a:lnTo>
                <a:cubicBezTo>
                  <a:pt x="13055" y="6388"/>
                  <a:pt x="12962" y="6296"/>
                  <a:pt x="12839" y="6296"/>
                </a:cubicBezTo>
                <a:lnTo>
                  <a:pt x="10000" y="6296"/>
                </a:lnTo>
                <a:lnTo>
                  <a:pt x="10000" y="5802"/>
                </a:lnTo>
                <a:close/>
                <a:moveTo>
                  <a:pt x="4475" y="5802"/>
                </a:moveTo>
                <a:lnTo>
                  <a:pt x="4475" y="6327"/>
                </a:lnTo>
                <a:lnTo>
                  <a:pt x="1574" y="6327"/>
                </a:lnTo>
                <a:cubicBezTo>
                  <a:pt x="1451" y="6327"/>
                  <a:pt x="1358" y="6419"/>
                  <a:pt x="1358" y="6512"/>
                </a:cubicBezTo>
                <a:lnTo>
                  <a:pt x="1358" y="12715"/>
                </a:lnTo>
                <a:lnTo>
                  <a:pt x="957" y="12715"/>
                </a:lnTo>
                <a:lnTo>
                  <a:pt x="957" y="6543"/>
                </a:lnTo>
                <a:cubicBezTo>
                  <a:pt x="957" y="6142"/>
                  <a:pt x="1266" y="5802"/>
                  <a:pt x="1667" y="5802"/>
                </a:cubicBezTo>
                <a:close/>
                <a:moveTo>
                  <a:pt x="7932" y="13116"/>
                </a:moveTo>
                <a:cubicBezTo>
                  <a:pt x="7932" y="13271"/>
                  <a:pt x="7808" y="13394"/>
                  <a:pt x="7654" y="13394"/>
                </a:cubicBezTo>
                <a:lnTo>
                  <a:pt x="6759" y="13394"/>
                </a:lnTo>
                <a:cubicBezTo>
                  <a:pt x="6605" y="13394"/>
                  <a:pt x="6481" y="13271"/>
                  <a:pt x="6481" y="13116"/>
                </a:cubicBezTo>
                <a:close/>
                <a:moveTo>
                  <a:pt x="5494" y="0"/>
                </a:moveTo>
                <a:cubicBezTo>
                  <a:pt x="5216" y="0"/>
                  <a:pt x="5216" y="432"/>
                  <a:pt x="5494" y="432"/>
                </a:cubicBezTo>
                <a:cubicBezTo>
                  <a:pt x="5802" y="432"/>
                  <a:pt x="6080" y="556"/>
                  <a:pt x="6296" y="772"/>
                </a:cubicBezTo>
                <a:cubicBezTo>
                  <a:pt x="6451" y="926"/>
                  <a:pt x="6574" y="1173"/>
                  <a:pt x="6605" y="1389"/>
                </a:cubicBezTo>
                <a:cubicBezTo>
                  <a:pt x="6018" y="1451"/>
                  <a:pt x="5556" y="1944"/>
                  <a:pt x="5556" y="2562"/>
                </a:cubicBezTo>
                <a:lnTo>
                  <a:pt x="5556" y="2685"/>
                </a:lnTo>
                <a:cubicBezTo>
                  <a:pt x="4969" y="2716"/>
                  <a:pt x="4475" y="3210"/>
                  <a:pt x="4475" y="3827"/>
                </a:cubicBezTo>
                <a:lnTo>
                  <a:pt x="4475" y="3950"/>
                </a:lnTo>
                <a:cubicBezTo>
                  <a:pt x="4043" y="3457"/>
                  <a:pt x="3426" y="3179"/>
                  <a:pt x="2778" y="3179"/>
                </a:cubicBezTo>
                <a:cubicBezTo>
                  <a:pt x="2500" y="3179"/>
                  <a:pt x="2500" y="3611"/>
                  <a:pt x="2778" y="3611"/>
                </a:cubicBezTo>
                <a:cubicBezTo>
                  <a:pt x="3457" y="3611"/>
                  <a:pt x="4105" y="3981"/>
                  <a:pt x="4414" y="4568"/>
                </a:cubicBezTo>
                <a:lnTo>
                  <a:pt x="4475" y="4660"/>
                </a:lnTo>
                <a:lnTo>
                  <a:pt x="4475" y="4691"/>
                </a:lnTo>
                <a:lnTo>
                  <a:pt x="4475" y="5401"/>
                </a:lnTo>
                <a:lnTo>
                  <a:pt x="1667" y="5401"/>
                </a:lnTo>
                <a:cubicBezTo>
                  <a:pt x="1019" y="5401"/>
                  <a:pt x="494" y="5925"/>
                  <a:pt x="494" y="6574"/>
                </a:cubicBezTo>
                <a:lnTo>
                  <a:pt x="494" y="12746"/>
                </a:lnTo>
                <a:lnTo>
                  <a:pt x="216" y="12746"/>
                </a:lnTo>
                <a:cubicBezTo>
                  <a:pt x="203" y="12743"/>
                  <a:pt x="190" y="12741"/>
                  <a:pt x="178" y="12741"/>
                </a:cubicBezTo>
                <a:cubicBezTo>
                  <a:pt x="74" y="12741"/>
                  <a:pt x="0" y="12848"/>
                  <a:pt x="0" y="12931"/>
                </a:cubicBezTo>
                <a:lnTo>
                  <a:pt x="0" y="13456"/>
                </a:lnTo>
                <a:cubicBezTo>
                  <a:pt x="0" y="14042"/>
                  <a:pt x="463" y="14505"/>
                  <a:pt x="1050" y="14505"/>
                </a:cubicBezTo>
                <a:lnTo>
                  <a:pt x="11728" y="14505"/>
                </a:lnTo>
                <a:cubicBezTo>
                  <a:pt x="12006" y="14505"/>
                  <a:pt x="12006" y="14073"/>
                  <a:pt x="11728" y="14073"/>
                </a:cubicBezTo>
                <a:lnTo>
                  <a:pt x="1050" y="14073"/>
                </a:lnTo>
                <a:cubicBezTo>
                  <a:pt x="1033" y="14074"/>
                  <a:pt x="1016" y="14075"/>
                  <a:pt x="999" y="14075"/>
                </a:cubicBezTo>
                <a:cubicBezTo>
                  <a:pt x="654" y="14075"/>
                  <a:pt x="402" y="13779"/>
                  <a:pt x="402" y="13456"/>
                </a:cubicBezTo>
                <a:lnTo>
                  <a:pt x="402" y="13116"/>
                </a:lnTo>
                <a:lnTo>
                  <a:pt x="6111" y="13116"/>
                </a:lnTo>
                <a:cubicBezTo>
                  <a:pt x="6080" y="13487"/>
                  <a:pt x="6389" y="13795"/>
                  <a:pt x="6759" y="13826"/>
                </a:cubicBezTo>
                <a:lnTo>
                  <a:pt x="7654" y="13826"/>
                </a:lnTo>
                <a:cubicBezTo>
                  <a:pt x="8024" y="13826"/>
                  <a:pt x="8364" y="13517"/>
                  <a:pt x="8333" y="13116"/>
                </a:cubicBezTo>
                <a:lnTo>
                  <a:pt x="14043" y="13116"/>
                </a:lnTo>
                <a:lnTo>
                  <a:pt x="14043" y="13425"/>
                </a:lnTo>
                <a:cubicBezTo>
                  <a:pt x="14043" y="13764"/>
                  <a:pt x="13734" y="14042"/>
                  <a:pt x="13394" y="14042"/>
                </a:cubicBezTo>
                <a:lnTo>
                  <a:pt x="12808" y="14042"/>
                </a:lnTo>
                <a:cubicBezTo>
                  <a:pt x="12530" y="14042"/>
                  <a:pt x="12530" y="14474"/>
                  <a:pt x="12808" y="14474"/>
                </a:cubicBezTo>
                <a:lnTo>
                  <a:pt x="13394" y="14474"/>
                </a:lnTo>
                <a:cubicBezTo>
                  <a:pt x="13981" y="14474"/>
                  <a:pt x="14444" y="14011"/>
                  <a:pt x="14444" y="13425"/>
                </a:cubicBezTo>
                <a:lnTo>
                  <a:pt x="14444" y="12900"/>
                </a:lnTo>
                <a:cubicBezTo>
                  <a:pt x="14444" y="12808"/>
                  <a:pt x="14351" y="12715"/>
                  <a:pt x="14228" y="12715"/>
                </a:cubicBezTo>
                <a:lnTo>
                  <a:pt x="13888" y="12715"/>
                </a:lnTo>
                <a:lnTo>
                  <a:pt x="13888" y="6543"/>
                </a:lnTo>
                <a:cubicBezTo>
                  <a:pt x="13888" y="5895"/>
                  <a:pt x="13394" y="5370"/>
                  <a:pt x="12746" y="5370"/>
                </a:cubicBezTo>
                <a:lnTo>
                  <a:pt x="10000" y="5370"/>
                </a:lnTo>
                <a:lnTo>
                  <a:pt x="10000" y="4568"/>
                </a:lnTo>
                <a:cubicBezTo>
                  <a:pt x="10339" y="3950"/>
                  <a:pt x="10956" y="3580"/>
                  <a:pt x="11635" y="3580"/>
                </a:cubicBezTo>
                <a:cubicBezTo>
                  <a:pt x="11913" y="3580"/>
                  <a:pt x="11913" y="3179"/>
                  <a:pt x="11635" y="3179"/>
                </a:cubicBezTo>
                <a:cubicBezTo>
                  <a:pt x="11018" y="3179"/>
                  <a:pt x="10432" y="3426"/>
                  <a:pt x="10000" y="3858"/>
                </a:cubicBezTo>
                <a:lnTo>
                  <a:pt x="10000" y="3796"/>
                </a:lnTo>
                <a:cubicBezTo>
                  <a:pt x="10000" y="3179"/>
                  <a:pt x="9506" y="2685"/>
                  <a:pt x="8889" y="2685"/>
                </a:cubicBezTo>
                <a:lnTo>
                  <a:pt x="8889" y="2531"/>
                </a:lnTo>
                <a:cubicBezTo>
                  <a:pt x="8889" y="1944"/>
                  <a:pt x="8457" y="1451"/>
                  <a:pt x="7870" y="1389"/>
                </a:cubicBezTo>
                <a:cubicBezTo>
                  <a:pt x="7901" y="1142"/>
                  <a:pt x="8024" y="926"/>
                  <a:pt x="8179" y="772"/>
                </a:cubicBezTo>
                <a:cubicBezTo>
                  <a:pt x="8395" y="556"/>
                  <a:pt x="8703" y="432"/>
                  <a:pt x="8981" y="432"/>
                </a:cubicBezTo>
                <a:cubicBezTo>
                  <a:pt x="9259" y="432"/>
                  <a:pt x="9259" y="0"/>
                  <a:pt x="8981" y="0"/>
                </a:cubicBezTo>
                <a:cubicBezTo>
                  <a:pt x="8580" y="0"/>
                  <a:pt x="8179" y="185"/>
                  <a:pt x="7901" y="463"/>
                </a:cubicBezTo>
                <a:cubicBezTo>
                  <a:pt x="7654" y="710"/>
                  <a:pt x="7500" y="1049"/>
                  <a:pt x="7469" y="1389"/>
                </a:cubicBezTo>
                <a:lnTo>
                  <a:pt x="7037" y="1389"/>
                </a:lnTo>
                <a:cubicBezTo>
                  <a:pt x="7006" y="1049"/>
                  <a:pt x="6852" y="710"/>
                  <a:pt x="6605" y="463"/>
                </a:cubicBezTo>
                <a:cubicBezTo>
                  <a:pt x="6296" y="185"/>
                  <a:pt x="5926" y="0"/>
                  <a:pt x="549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nvGrpSpPr>
          <p:cNvPr id="12725" name="Google Shape;12725;p23"/>
          <p:cNvGrpSpPr/>
          <p:nvPr/>
        </p:nvGrpSpPr>
        <p:grpSpPr>
          <a:xfrm>
            <a:off x="8346109" y="3102148"/>
            <a:ext cx="506167" cy="483533"/>
            <a:chOff x="2488025" y="3563250"/>
            <a:chExt cx="379625" cy="362650"/>
          </a:xfrm>
        </p:grpSpPr>
        <p:sp>
          <p:nvSpPr>
            <p:cNvPr id="12726" name="Google Shape;12726;p23"/>
            <p:cNvSpPr/>
            <p:nvPr/>
          </p:nvSpPr>
          <p:spPr>
            <a:xfrm>
              <a:off x="2767325" y="3563625"/>
              <a:ext cx="32425" cy="28950"/>
            </a:xfrm>
            <a:custGeom>
              <a:avLst/>
              <a:gdLst/>
              <a:ahLst/>
              <a:cxnLst/>
              <a:rect l="l" t="t" r="r" b="b"/>
              <a:pathLst>
                <a:path w="1297" h="1158" extrusionOk="0">
                  <a:moveTo>
                    <a:pt x="648" y="1"/>
                  </a:moveTo>
                  <a:cubicBezTo>
                    <a:pt x="540" y="1"/>
                    <a:pt x="432" y="70"/>
                    <a:pt x="432" y="209"/>
                  </a:cubicBezTo>
                  <a:lnTo>
                    <a:pt x="432" y="394"/>
                  </a:lnTo>
                  <a:lnTo>
                    <a:pt x="278" y="394"/>
                  </a:lnTo>
                  <a:cubicBezTo>
                    <a:pt x="0" y="394"/>
                    <a:pt x="0" y="795"/>
                    <a:pt x="278" y="795"/>
                  </a:cubicBezTo>
                  <a:lnTo>
                    <a:pt x="432" y="795"/>
                  </a:lnTo>
                  <a:lnTo>
                    <a:pt x="432" y="950"/>
                  </a:lnTo>
                  <a:cubicBezTo>
                    <a:pt x="432" y="1088"/>
                    <a:pt x="540" y="1158"/>
                    <a:pt x="648" y="1158"/>
                  </a:cubicBezTo>
                  <a:cubicBezTo>
                    <a:pt x="756" y="1158"/>
                    <a:pt x="864" y="1088"/>
                    <a:pt x="864" y="950"/>
                  </a:cubicBezTo>
                  <a:lnTo>
                    <a:pt x="864" y="795"/>
                  </a:lnTo>
                  <a:lnTo>
                    <a:pt x="1019" y="795"/>
                  </a:lnTo>
                  <a:cubicBezTo>
                    <a:pt x="1296" y="795"/>
                    <a:pt x="1296" y="363"/>
                    <a:pt x="1019" y="363"/>
                  </a:cubicBezTo>
                  <a:lnTo>
                    <a:pt x="864" y="363"/>
                  </a:lnTo>
                  <a:lnTo>
                    <a:pt x="864" y="209"/>
                  </a:lnTo>
                  <a:cubicBezTo>
                    <a:pt x="864" y="70"/>
                    <a:pt x="756" y="1"/>
                    <a:pt x="64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27" name="Google Shape;12727;p23"/>
            <p:cNvSpPr/>
            <p:nvPr/>
          </p:nvSpPr>
          <p:spPr>
            <a:xfrm>
              <a:off x="2758050" y="3712525"/>
              <a:ext cx="33200" cy="28975"/>
            </a:xfrm>
            <a:custGeom>
              <a:avLst/>
              <a:gdLst/>
              <a:ahLst/>
              <a:cxnLst/>
              <a:rect l="l" t="t" r="r" b="b"/>
              <a:pathLst>
                <a:path w="1328" h="1159" extrusionOk="0">
                  <a:moveTo>
                    <a:pt x="653" y="1"/>
                  </a:moveTo>
                  <a:cubicBezTo>
                    <a:pt x="549" y="1"/>
                    <a:pt x="448" y="70"/>
                    <a:pt x="464" y="209"/>
                  </a:cubicBezTo>
                  <a:lnTo>
                    <a:pt x="464" y="364"/>
                  </a:lnTo>
                  <a:lnTo>
                    <a:pt x="278" y="364"/>
                  </a:lnTo>
                  <a:cubicBezTo>
                    <a:pt x="1" y="364"/>
                    <a:pt x="1" y="796"/>
                    <a:pt x="278" y="796"/>
                  </a:cubicBezTo>
                  <a:lnTo>
                    <a:pt x="464" y="796"/>
                  </a:lnTo>
                  <a:lnTo>
                    <a:pt x="464" y="950"/>
                  </a:lnTo>
                  <a:cubicBezTo>
                    <a:pt x="464" y="1089"/>
                    <a:pt x="564" y="1158"/>
                    <a:pt x="664" y="1158"/>
                  </a:cubicBezTo>
                  <a:cubicBezTo>
                    <a:pt x="765" y="1158"/>
                    <a:pt x="865" y="1089"/>
                    <a:pt x="865" y="950"/>
                  </a:cubicBezTo>
                  <a:lnTo>
                    <a:pt x="865" y="796"/>
                  </a:lnTo>
                  <a:lnTo>
                    <a:pt x="1050" y="796"/>
                  </a:lnTo>
                  <a:cubicBezTo>
                    <a:pt x="1328" y="796"/>
                    <a:pt x="1328" y="364"/>
                    <a:pt x="1050" y="364"/>
                  </a:cubicBezTo>
                  <a:lnTo>
                    <a:pt x="865" y="364"/>
                  </a:lnTo>
                  <a:lnTo>
                    <a:pt x="865" y="209"/>
                  </a:lnTo>
                  <a:cubicBezTo>
                    <a:pt x="865" y="70"/>
                    <a:pt x="757" y="1"/>
                    <a:pt x="65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28" name="Google Shape;12728;p23"/>
            <p:cNvSpPr/>
            <p:nvPr/>
          </p:nvSpPr>
          <p:spPr>
            <a:xfrm>
              <a:off x="2561300" y="3686100"/>
              <a:ext cx="32450" cy="28575"/>
            </a:xfrm>
            <a:custGeom>
              <a:avLst/>
              <a:gdLst/>
              <a:ahLst/>
              <a:cxnLst/>
              <a:rect l="l" t="t" r="r" b="b"/>
              <a:pathLst>
                <a:path w="1298" h="1143" extrusionOk="0">
                  <a:moveTo>
                    <a:pt x="649" y="1"/>
                  </a:moveTo>
                  <a:cubicBezTo>
                    <a:pt x="549" y="1"/>
                    <a:pt x="448" y="63"/>
                    <a:pt x="433" y="186"/>
                  </a:cubicBezTo>
                  <a:lnTo>
                    <a:pt x="433" y="371"/>
                  </a:lnTo>
                  <a:lnTo>
                    <a:pt x="279" y="371"/>
                  </a:lnTo>
                  <a:cubicBezTo>
                    <a:pt x="1" y="371"/>
                    <a:pt x="1" y="772"/>
                    <a:pt x="279" y="772"/>
                  </a:cubicBezTo>
                  <a:lnTo>
                    <a:pt x="433" y="772"/>
                  </a:lnTo>
                  <a:lnTo>
                    <a:pt x="433" y="958"/>
                  </a:lnTo>
                  <a:cubicBezTo>
                    <a:pt x="448" y="1081"/>
                    <a:pt x="549" y="1143"/>
                    <a:pt x="649" y="1143"/>
                  </a:cubicBezTo>
                  <a:cubicBezTo>
                    <a:pt x="749" y="1143"/>
                    <a:pt x="850" y="1081"/>
                    <a:pt x="865" y="958"/>
                  </a:cubicBezTo>
                  <a:lnTo>
                    <a:pt x="865" y="772"/>
                  </a:lnTo>
                  <a:lnTo>
                    <a:pt x="1019" y="772"/>
                  </a:lnTo>
                  <a:cubicBezTo>
                    <a:pt x="1297" y="772"/>
                    <a:pt x="1297" y="371"/>
                    <a:pt x="1019" y="371"/>
                  </a:cubicBezTo>
                  <a:lnTo>
                    <a:pt x="865" y="371"/>
                  </a:lnTo>
                  <a:lnTo>
                    <a:pt x="865" y="186"/>
                  </a:lnTo>
                  <a:cubicBezTo>
                    <a:pt x="850" y="63"/>
                    <a:pt x="749" y="1"/>
                    <a:pt x="64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29" name="Google Shape;12729;p23"/>
            <p:cNvSpPr/>
            <p:nvPr/>
          </p:nvSpPr>
          <p:spPr>
            <a:xfrm>
              <a:off x="2497275" y="3821325"/>
              <a:ext cx="33200" cy="29525"/>
            </a:xfrm>
            <a:custGeom>
              <a:avLst/>
              <a:gdLst/>
              <a:ahLst/>
              <a:cxnLst/>
              <a:rect l="l" t="t" r="r" b="b"/>
              <a:pathLst>
                <a:path w="1328" h="1181" extrusionOk="0">
                  <a:moveTo>
                    <a:pt x="679" y="0"/>
                  </a:moveTo>
                  <a:cubicBezTo>
                    <a:pt x="571" y="0"/>
                    <a:pt x="463" y="70"/>
                    <a:pt x="463" y="209"/>
                  </a:cubicBezTo>
                  <a:lnTo>
                    <a:pt x="463" y="394"/>
                  </a:lnTo>
                  <a:lnTo>
                    <a:pt x="278" y="394"/>
                  </a:lnTo>
                  <a:cubicBezTo>
                    <a:pt x="0" y="394"/>
                    <a:pt x="0" y="795"/>
                    <a:pt x="278" y="795"/>
                  </a:cubicBezTo>
                  <a:lnTo>
                    <a:pt x="432" y="795"/>
                  </a:lnTo>
                  <a:lnTo>
                    <a:pt x="432" y="949"/>
                  </a:lnTo>
                  <a:cubicBezTo>
                    <a:pt x="432" y="1104"/>
                    <a:pt x="541" y="1181"/>
                    <a:pt x="649" y="1181"/>
                  </a:cubicBezTo>
                  <a:cubicBezTo>
                    <a:pt x="757" y="1181"/>
                    <a:pt x="865" y="1104"/>
                    <a:pt x="865" y="949"/>
                  </a:cubicBezTo>
                  <a:lnTo>
                    <a:pt x="865" y="795"/>
                  </a:lnTo>
                  <a:lnTo>
                    <a:pt x="1050" y="795"/>
                  </a:lnTo>
                  <a:cubicBezTo>
                    <a:pt x="1327" y="795"/>
                    <a:pt x="1327" y="394"/>
                    <a:pt x="1050" y="394"/>
                  </a:cubicBezTo>
                  <a:lnTo>
                    <a:pt x="895" y="394"/>
                  </a:lnTo>
                  <a:lnTo>
                    <a:pt x="895" y="209"/>
                  </a:lnTo>
                  <a:cubicBezTo>
                    <a:pt x="895" y="70"/>
                    <a:pt x="787" y="0"/>
                    <a:pt x="679"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30" name="Google Shape;12730;p23"/>
            <p:cNvSpPr/>
            <p:nvPr/>
          </p:nvSpPr>
          <p:spPr>
            <a:xfrm>
              <a:off x="2831350" y="3821325"/>
              <a:ext cx="29350" cy="29725"/>
            </a:xfrm>
            <a:custGeom>
              <a:avLst/>
              <a:gdLst/>
              <a:ahLst/>
              <a:cxnLst/>
              <a:rect l="l" t="t" r="r" b="b"/>
              <a:pathLst>
                <a:path w="1174" h="1189" extrusionOk="0">
                  <a:moveTo>
                    <a:pt x="587" y="0"/>
                  </a:moveTo>
                  <a:cubicBezTo>
                    <a:pt x="479" y="0"/>
                    <a:pt x="371" y="70"/>
                    <a:pt x="371" y="209"/>
                  </a:cubicBezTo>
                  <a:lnTo>
                    <a:pt x="371" y="394"/>
                  </a:lnTo>
                  <a:lnTo>
                    <a:pt x="217" y="394"/>
                  </a:lnTo>
                  <a:cubicBezTo>
                    <a:pt x="93" y="394"/>
                    <a:pt x="1" y="487"/>
                    <a:pt x="1" y="579"/>
                  </a:cubicBezTo>
                  <a:cubicBezTo>
                    <a:pt x="1" y="703"/>
                    <a:pt x="93" y="795"/>
                    <a:pt x="217" y="795"/>
                  </a:cubicBezTo>
                  <a:lnTo>
                    <a:pt x="371" y="795"/>
                  </a:lnTo>
                  <a:lnTo>
                    <a:pt x="371" y="980"/>
                  </a:lnTo>
                  <a:cubicBezTo>
                    <a:pt x="371" y="1119"/>
                    <a:pt x="479" y="1189"/>
                    <a:pt x="587" y="1189"/>
                  </a:cubicBezTo>
                  <a:cubicBezTo>
                    <a:pt x="695" y="1189"/>
                    <a:pt x="803" y="1119"/>
                    <a:pt x="803" y="980"/>
                  </a:cubicBezTo>
                  <a:lnTo>
                    <a:pt x="803" y="795"/>
                  </a:lnTo>
                  <a:lnTo>
                    <a:pt x="957" y="795"/>
                  </a:lnTo>
                  <a:cubicBezTo>
                    <a:pt x="1081" y="795"/>
                    <a:pt x="1173" y="703"/>
                    <a:pt x="1173" y="579"/>
                  </a:cubicBezTo>
                  <a:cubicBezTo>
                    <a:pt x="1173" y="487"/>
                    <a:pt x="1081" y="394"/>
                    <a:pt x="957" y="394"/>
                  </a:cubicBezTo>
                  <a:lnTo>
                    <a:pt x="803" y="394"/>
                  </a:lnTo>
                  <a:lnTo>
                    <a:pt x="803" y="209"/>
                  </a:lnTo>
                  <a:cubicBezTo>
                    <a:pt x="803" y="70"/>
                    <a:pt x="695" y="0"/>
                    <a:pt x="587"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31" name="Google Shape;12731;p23"/>
            <p:cNvSpPr/>
            <p:nvPr/>
          </p:nvSpPr>
          <p:spPr>
            <a:xfrm>
              <a:off x="2794325" y="3895975"/>
              <a:ext cx="32425" cy="29350"/>
            </a:xfrm>
            <a:custGeom>
              <a:avLst/>
              <a:gdLst/>
              <a:ahLst/>
              <a:cxnLst/>
              <a:rect l="l" t="t" r="r" b="b"/>
              <a:pathLst>
                <a:path w="1297" h="1174" extrusionOk="0">
                  <a:moveTo>
                    <a:pt x="648" y="0"/>
                  </a:moveTo>
                  <a:cubicBezTo>
                    <a:pt x="525" y="0"/>
                    <a:pt x="432" y="93"/>
                    <a:pt x="432" y="216"/>
                  </a:cubicBezTo>
                  <a:lnTo>
                    <a:pt x="432" y="371"/>
                  </a:lnTo>
                  <a:lnTo>
                    <a:pt x="278" y="371"/>
                  </a:lnTo>
                  <a:cubicBezTo>
                    <a:pt x="0" y="371"/>
                    <a:pt x="0" y="803"/>
                    <a:pt x="278" y="803"/>
                  </a:cubicBezTo>
                  <a:lnTo>
                    <a:pt x="432" y="803"/>
                  </a:lnTo>
                  <a:lnTo>
                    <a:pt x="432" y="988"/>
                  </a:lnTo>
                  <a:cubicBezTo>
                    <a:pt x="432" y="1080"/>
                    <a:pt x="525" y="1173"/>
                    <a:pt x="648" y="1173"/>
                  </a:cubicBezTo>
                  <a:cubicBezTo>
                    <a:pt x="772" y="1173"/>
                    <a:pt x="864" y="1080"/>
                    <a:pt x="864" y="988"/>
                  </a:cubicBezTo>
                  <a:lnTo>
                    <a:pt x="864" y="803"/>
                  </a:lnTo>
                  <a:lnTo>
                    <a:pt x="1019" y="803"/>
                  </a:lnTo>
                  <a:cubicBezTo>
                    <a:pt x="1296" y="803"/>
                    <a:pt x="1296" y="402"/>
                    <a:pt x="1019" y="402"/>
                  </a:cubicBezTo>
                  <a:lnTo>
                    <a:pt x="1019" y="371"/>
                  </a:lnTo>
                  <a:lnTo>
                    <a:pt x="864" y="371"/>
                  </a:lnTo>
                  <a:lnTo>
                    <a:pt x="864" y="216"/>
                  </a:lnTo>
                  <a:cubicBezTo>
                    <a:pt x="864" y="93"/>
                    <a:pt x="772" y="0"/>
                    <a:pt x="64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32" name="Google Shape;12732;p23"/>
            <p:cNvSpPr/>
            <p:nvPr/>
          </p:nvSpPr>
          <p:spPr>
            <a:xfrm>
              <a:off x="2532775" y="3895575"/>
              <a:ext cx="33175" cy="30325"/>
            </a:xfrm>
            <a:custGeom>
              <a:avLst/>
              <a:gdLst/>
              <a:ahLst/>
              <a:cxnLst/>
              <a:rect l="l" t="t" r="r" b="b"/>
              <a:pathLst>
                <a:path w="1327" h="1213" extrusionOk="0">
                  <a:moveTo>
                    <a:pt x="679" y="1"/>
                  </a:moveTo>
                  <a:cubicBezTo>
                    <a:pt x="571" y="1"/>
                    <a:pt x="463" y="78"/>
                    <a:pt x="463" y="232"/>
                  </a:cubicBezTo>
                  <a:lnTo>
                    <a:pt x="463" y="387"/>
                  </a:lnTo>
                  <a:lnTo>
                    <a:pt x="309" y="387"/>
                  </a:lnTo>
                  <a:cubicBezTo>
                    <a:pt x="0" y="387"/>
                    <a:pt x="0" y="819"/>
                    <a:pt x="309" y="819"/>
                  </a:cubicBezTo>
                  <a:lnTo>
                    <a:pt x="463" y="819"/>
                  </a:lnTo>
                  <a:lnTo>
                    <a:pt x="463" y="1004"/>
                  </a:lnTo>
                  <a:cubicBezTo>
                    <a:pt x="463" y="1143"/>
                    <a:pt x="571" y="1212"/>
                    <a:pt x="679" y="1212"/>
                  </a:cubicBezTo>
                  <a:cubicBezTo>
                    <a:pt x="787" y="1212"/>
                    <a:pt x="895" y="1143"/>
                    <a:pt x="895" y="1004"/>
                  </a:cubicBezTo>
                  <a:lnTo>
                    <a:pt x="895" y="819"/>
                  </a:lnTo>
                  <a:lnTo>
                    <a:pt x="1049" y="819"/>
                  </a:lnTo>
                  <a:cubicBezTo>
                    <a:pt x="1318" y="819"/>
                    <a:pt x="1327" y="416"/>
                    <a:pt x="1077" y="416"/>
                  </a:cubicBezTo>
                  <a:cubicBezTo>
                    <a:pt x="1068" y="416"/>
                    <a:pt x="1059" y="416"/>
                    <a:pt x="1049" y="418"/>
                  </a:cubicBezTo>
                  <a:lnTo>
                    <a:pt x="1049" y="387"/>
                  </a:lnTo>
                  <a:lnTo>
                    <a:pt x="895" y="387"/>
                  </a:lnTo>
                  <a:lnTo>
                    <a:pt x="895" y="232"/>
                  </a:lnTo>
                  <a:cubicBezTo>
                    <a:pt x="895" y="78"/>
                    <a:pt x="787" y="1"/>
                    <a:pt x="67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33" name="Google Shape;12733;p23"/>
            <p:cNvSpPr/>
            <p:nvPr/>
          </p:nvSpPr>
          <p:spPr>
            <a:xfrm>
              <a:off x="2488025" y="3563250"/>
              <a:ext cx="379625" cy="362075"/>
            </a:xfrm>
            <a:custGeom>
              <a:avLst/>
              <a:gdLst/>
              <a:ahLst/>
              <a:cxnLst/>
              <a:rect l="l" t="t" r="r" b="b"/>
              <a:pathLst>
                <a:path w="15185" h="14483" extrusionOk="0">
                  <a:moveTo>
                    <a:pt x="1768" y="2562"/>
                  </a:moveTo>
                  <a:cubicBezTo>
                    <a:pt x="2048" y="2562"/>
                    <a:pt x="2337" y="2811"/>
                    <a:pt x="2222" y="3156"/>
                  </a:cubicBezTo>
                  <a:cubicBezTo>
                    <a:pt x="2130" y="3403"/>
                    <a:pt x="2037" y="3680"/>
                    <a:pt x="1975" y="3927"/>
                  </a:cubicBezTo>
                  <a:lnTo>
                    <a:pt x="1111" y="3680"/>
                  </a:lnTo>
                  <a:cubicBezTo>
                    <a:pt x="1173" y="3403"/>
                    <a:pt x="1265" y="3156"/>
                    <a:pt x="1358" y="2878"/>
                  </a:cubicBezTo>
                  <a:cubicBezTo>
                    <a:pt x="1428" y="2655"/>
                    <a:pt x="1597" y="2562"/>
                    <a:pt x="1768" y="2562"/>
                  </a:cubicBezTo>
                  <a:close/>
                  <a:moveTo>
                    <a:pt x="13603" y="2562"/>
                  </a:moveTo>
                  <a:cubicBezTo>
                    <a:pt x="13773" y="2562"/>
                    <a:pt x="13941" y="2655"/>
                    <a:pt x="14011" y="2878"/>
                  </a:cubicBezTo>
                  <a:cubicBezTo>
                    <a:pt x="14135" y="3156"/>
                    <a:pt x="14197" y="3434"/>
                    <a:pt x="14258" y="3680"/>
                  </a:cubicBezTo>
                  <a:lnTo>
                    <a:pt x="13394" y="3927"/>
                  </a:lnTo>
                  <a:cubicBezTo>
                    <a:pt x="13332" y="3680"/>
                    <a:pt x="13271" y="3434"/>
                    <a:pt x="13178" y="3156"/>
                  </a:cubicBezTo>
                  <a:cubicBezTo>
                    <a:pt x="13044" y="2811"/>
                    <a:pt x="13326" y="2562"/>
                    <a:pt x="13603" y="2562"/>
                  </a:cubicBezTo>
                  <a:close/>
                  <a:moveTo>
                    <a:pt x="9660" y="3341"/>
                  </a:moveTo>
                  <a:cubicBezTo>
                    <a:pt x="9166" y="4020"/>
                    <a:pt x="8148" y="4329"/>
                    <a:pt x="7345" y="4452"/>
                  </a:cubicBezTo>
                  <a:cubicBezTo>
                    <a:pt x="6728" y="4514"/>
                    <a:pt x="6111" y="4545"/>
                    <a:pt x="5524" y="4545"/>
                  </a:cubicBezTo>
                  <a:lnTo>
                    <a:pt x="5524" y="3341"/>
                  </a:lnTo>
                  <a:close/>
                  <a:moveTo>
                    <a:pt x="8271" y="8063"/>
                  </a:moveTo>
                  <a:lnTo>
                    <a:pt x="8271" y="9112"/>
                  </a:lnTo>
                  <a:cubicBezTo>
                    <a:pt x="8271" y="9452"/>
                    <a:pt x="8024" y="9729"/>
                    <a:pt x="7685" y="9729"/>
                  </a:cubicBezTo>
                  <a:cubicBezTo>
                    <a:pt x="7345" y="9729"/>
                    <a:pt x="7067" y="9452"/>
                    <a:pt x="7067" y="9112"/>
                  </a:cubicBezTo>
                  <a:lnTo>
                    <a:pt x="7067" y="8063"/>
                  </a:lnTo>
                  <a:cubicBezTo>
                    <a:pt x="7191" y="8094"/>
                    <a:pt x="7345" y="8094"/>
                    <a:pt x="7469" y="8094"/>
                  </a:cubicBezTo>
                  <a:lnTo>
                    <a:pt x="7870" y="8094"/>
                  </a:lnTo>
                  <a:cubicBezTo>
                    <a:pt x="7993" y="8094"/>
                    <a:pt x="8148" y="8094"/>
                    <a:pt x="8271" y="8063"/>
                  </a:cubicBezTo>
                  <a:close/>
                  <a:moveTo>
                    <a:pt x="7685" y="0"/>
                  </a:moveTo>
                  <a:cubicBezTo>
                    <a:pt x="7631" y="0"/>
                    <a:pt x="7577" y="23"/>
                    <a:pt x="7530" y="70"/>
                  </a:cubicBezTo>
                  <a:lnTo>
                    <a:pt x="6512" y="1088"/>
                  </a:lnTo>
                  <a:lnTo>
                    <a:pt x="6049" y="656"/>
                  </a:lnTo>
                  <a:lnTo>
                    <a:pt x="5463" y="70"/>
                  </a:lnTo>
                  <a:cubicBezTo>
                    <a:pt x="5424" y="31"/>
                    <a:pt x="5376" y="13"/>
                    <a:pt x="5329" y="13"/>
                  </a:cubicBezTo>
                  <a:cubicBezTo>
                    <a:pt x="5225" y="13"/>
                    <a:pt x="5123" y="97"/>
                    <a:pt x="5123" y="224"/>
                  </a:cubicBezTo>
                  <a:lnTo>
                    <a:pt x="5123" y="1551"/>
                  </a:lnTo>
                  <a:cubicBezTo>
                    <a:pt x="5123" y="1690"/>
                    <a:pt x="5223" y="1759"/>
                    <a:pt x="5324" y="1759"/>
                  </a:cubicBezTo>
                  <a:cubicBezTo>
                    <a:pt x="5424" y="1759"/>
                    <a:pt x="5524" y="1690"/>
                    <a:pt x="5524" y="1551"/>
                  </a:cubicBezTo>
                  <a:lnTo>
                    <a:pt x="5524" y="718"/>
                  </a:lnTo>
                  <a:lnTo>
                    <a:pt x="5740" y="934"/>
                  </a:lnTo>
                  <a:lnTo>
                    <a:pt x="6296" y="1489"/>
                  </a:lnTo>
                  <a:cubicBezTo>
                    <a:pt x="6342" y="1551"/>
                    <a:pt x="6412" y="1582"/>
                    <a:pt x="6481" y="1582"/>
                  </a:cubicBezTo>
                  <a:cubicBezTo>
                    <a:pt x="6551" y="1582"/>
                    <a:pt x="6620" y="1551"/>
                    <a:pt x="6666" y="1489"/>
                  </a:cubicBezTo>
                  <a:lnTo>
                    <a:pt x="7654" y="502"/>
                  </a:lnTo>
                  <a:lnTo>
                    <a:pt x="8672" y="1520"/>
                  </a:lnTo>
                  <a:cubicBezTo>
                    <a:pt x="8719" y="1566"/>
                    <a:pt x="8773" y="1590"/>
                    <a:pt x="8827" y="1590"/>
                  </a:cubicBezTo>
                  <a:cubicBezTo>
                    <a:pt x="8881" y="1590"/>
                    <a:pt x="8935" y="1566"/>
                    <a:pt x="8981" y="1520"/>
                  </a:cubicBezTo>
                  <a:lnTo>
                    <a:pt x="9567" y="934"/>
                  </a:lnTo>
                  <a:lnTo>
                    <a:pt x="9814" y="718"/>
                  </a:lnTo>
                  <a:lnTo>
                    <a:pt x="9814" y="2909"/>
                  </a:lnTo>
                  <a:lnTo>
                    <a:pt x="5524" y="2909"/>
                  </a:lnTo>
                  <a:lnTo>
                    <a:pt x="5524" y="2600"/>
                  </a:lnTo>
                  <a:cubicBezTo>
                    <a:pt x="5524" y="2461"/>
                    <a:pt x="5416" y="2392"/>
                    <a:pt x="5308" y="2392"/>
                  </a:cubicBezTo>
                  <a:cubicBezTo>
                    <a:pt x="5200" y="2392"/>
                    <a:pt x="5092" y="2461"/>
                    <a:pt x="5092" y="2600"/>
                  </a:cubicBezTo>
                  <a:lnTo>
                    <a:pt x="5092" y="5717"/>
                  </a:lnTo>
                  <a:cubicBezTo>
                    <a:pt x="5092" y="6705"/>
                    <a:pt x="5710" y="7569"/>
                    <a:pt x="6635" y="7939"/>
                  </a:cubicBezTo>
                  <a:lnTo>
                    <a:pt x="6635" y="8618"/>
                  </a:lnTo>
                  <a:lnTo>
                    <a:pt x="5463" y="8618"/>
                  </a:lnTo>
                  <a:cubicBezTo>
                    <a:pt x="4382" y="8618"/>
                    <a:pt x="3395" y="8094"/>
                    <a:pt x="2778" y="7230"/>
                  </a:cubicBezTo>
                  <a:cubicBezTo>
                    <a:pt x="2099" y="6273"/>
                    <a:pt x="2068" y="4915"/>
                    <a:pt x="2623" y="3279"/>
                  </a:cubicBezTo>
                  <a:cubicBezTo>
                    <a:pt x="2857" y="2618"/>
                    <a:pt x="2281" y="2141"/>
                    <a:pt x="1731" y="2141"/>
                  </a:cubicBezTo>
                  <a:cubicBezTo>
                    <a:pt x="1408" y="2141"/>
                    <a:pt x="1094" y="2305"/>
                    <a:pt x="957" y="2693"/>
                  </a:cubicBezTo>
                  <a:cubicBezTo>
                    <a:pt x="0" y="5440"/>
                    <a:pt x="648" y="7199"/>
                    <a:pt x="1327" y="8217"/>
                  </a:cubicBezTo>
                  <a:cubicBezTo>
                    <a:pt x="2037" y="9236"/>
                    <a:pt x="3117" y="9945"/>
                    <a:pt x="4321" y="10223"/>
                  </a:cubicBezTo>
                  <a:lnTo>
                    <a:pt x="4321" y="14297"/>
                  </a:lnTo>
                  <a:cubicBezTo>
                    <a:pt x="4321" y="14389"/>
                    <a:pt x="4413" y="14482"/>
                    <a:pt x="4537" y="14482"/>
                  </a:cubicBezTo>
                  <a:lnTo>
                    <a:pt x="5185" y="14482"/>
                  </a:lnTo>
                  <a:cubicBezTo>
                    <a:pt x="5463" y="14482"/>
                    <a:pt x="5463" y="14081"/>
                    <a:pt x="5185" y="14081"/>
                  </a:cubicBezTo>
                  <a:lnTo>
                    <a:pt x="4753" y="14081"/>
                  </a:lnTo>
                  <a:lnTo>
                    <a:pt x="4753" y="10069"/>
                  </a:lnTo>
                  <a:cubicBezTo>
                    <a:pt x="4753" y="9976"/>
                    <a:pt x="4660" y="9884"/>
                    <a:pt x="4568" y="9853"/>
                  </a:cubicBezTo>
                  <a:cubicBezTo>
                    <a:pt x="3395" y="9637"/>
                    <a:pt x="2346" y="8958"/>
                    <a:pt x="1667" y="8001"/>
                  </a:cubicBezTo>
                  <a:cubicBezTo>
                    <a:pt x="1142" y="7230"/>
                    <a:pt x="679" y="5964"/>
                    <a:pt x="1019" y="4082"/>
                  </a:cubicBezTo>
                  <a:lnTo>
                    <a:pt x="1019" y="4082"/>
                  </a:lnTo>
                  <a:lnTo>
                    <a:pt x="1914" y="4329"/>
                  </a:lnTo>
                  <a:cubicBezTo>
                    <a:pt x="1636" y="5409"/>
                    <a:pt x="1821" y="6551"/>
                    <a:pt x="2407" y="7476"/>
                  </a:cubicBezTo>
                  <a:cubicBezTo>
                    <a:pt x="3117" y="8464"/>
                    <a:pt x="4259" y="9050"/>
                    <a:pt x="5463" y="9081"/>
                  </a:cubicBezTo>
                  <a:lnTo>
                    <a:pt x="6635" y="9081"/>
                  </a:lnTo>
                  <a:lnTo>
                    <a:pt x="6635" y="9112"/>
                  </a:lnTo>
                  <a:cubicBezTo>
                    <a:pt x="6666" y="9760"/>
                    <a:pt x="7160" y="10084"/>
                    <a:pt x="7658" y="10084"/>
                  </a:cubicBezTo>
                  <a:cubicBezTo>
                    <a:pt x="8155" y="10084"/>
                    <a:pt x="8657" y="9760"/>
                    <a:pt x="8703" y="9112"/>
                  </a:cubicBezTo>
                  <a:lnTo>
                    <a:pt x="8703" y="9081"/>
                  </a:lnTo>
                  <a:lnTo>
                    <a:pt x="9907" y="9081"/>
                  </a:lnTo>
                  <a:cubicBezTo>
                    <a:pt x="11110" y="9050"/>
                    <a:pt x="12252" y="8464"/>
                    <a:pt x="12962" y="7476"/>
                  </a:cubicBezTo>
                  <a:cubicBezTo>
                    <a:pt x="13548" y="6551"/>
                    <a:pt x="13734" y="5409"/>
                    <a:pt x="13487" y="4329"/>
                  </a:cubicBezTo>
                  <a:lnTo>
                    <a:pt x="14351" y="4113"/>
                  </a:lnTo>
                  <a:lnTo>
                    <a:pt x="14351" y="4113"/>
                  </a:lnTo>
                  <a:cubicBezTo>
                    <a:pt x="14721" y="5964"/>
                    <a:pt x="14227" y="7230"/>
                    <a:pt x="13703" y="8001"/>
                  </a:cubicBezTo>
                  <a:cubicBezTo>
                    <a:pt x="12993" y="8989"/>
                    <a:pt x="11944" y="9668"/>
                    <a:pt x="10740" y="9884"/>
                  </a:cubicBezTo>
                  <a:cubicBezTo>
                    <a:pt x="10647" y="9884"/>
                    <a:pt x="10586" y="9976"/>
                    <a:pt x="10586" y="10100"/>
                  </a:cubicBezTo>
                  <a:lnTo>
                    <a:pt x="10586" y="14050"/>
                  </a:lnTo>
                  <a:lnTo>
                    <a:pt x="6265" y="14050"/>
                  </a:lnTo>
                  <a:cubicBezTo>
                    <a:pt x="5987" y="14050"/>
                    <a:pt x="5987" y="14482"/>
                    <a:pt x="6265" y="14482"/>
                  </a:cubicBezTo>
                  <a:lnTo>
                    <a:pt x="10802" y="14482"/>
                  </a:lnTo>
                  <a:cubicBezTo>
                    <a:pt x="10925" y="14482"/>
                    <a:pt x="11018" y="14389"/>
                    <a:pt x="11018" y="14266"/>
                  </a:cubicBezTo>
                  <a:lnTo>
                    <a:pt x="11018" y="10254"/>
                  </a:lnTo>
                  <a:cubicBezTo>
                    <a:pt x="12221" y="9945"/>
                    <a:pt x="13302" y="9236"/>
                    <a:pt x="14073" y="8217"/>
                  </a:cubicBezTo>
                  <a:cubicBezTo>
                    <a:pt x="15184" y="6581"/>
                    <a:pt x="15030" y="4514"/>
                    <a:pt x="14413" y="2724"/>
                  </a:cubicBezTo>
                  <a:cubicBezTo>
                    <a:pt x="14274" y="2321"/>
                    <a:pt x="13960" y="2150"/>
                    <a:pt x="13640" y="2150"/>
                  </a:cubicBezTo>
                  <a:cubicBezTo>
                    <a:pt x="13101" y="2150"/>
                    <a:pt x="12545" y="2633"/>
                    <a:pt x="12777" y="3310"/>
                  </a:cubicBezTo>
                  <a:cubicBezTo>
                    <a:pt x="13209" y="4545"/>
                    <a:pt x="13394" y="6088"/>
                    <a:pt x="12623" y="7230"/>
                  </a:cubicBezTo>
                  <a:cubicBezTo>
                    <a:pt x="11974" y="8094"/>
                    <a:pt x="10987" y="8618"/>
                    <a:pt x="9907" y="8649"/>
                  </a:cubicBezTo>
                  <a:lnTo>
                    <a:pt x="8703" y="8649"/>
                  </a:lnTo>
                  <a:lnTo>
                    <a:pt x="8703" y="7939"/>
                  </a:lnTo>
                  <a:cubicBezTo>
                    <a:pt x="8857" y="7878"/>
                    <a:pt x="9012" y="7816"/>
                    <a:pt x="9135" y="7723"/>
                  </a:cubicBezTo>
                  <a:cubicBezTo>
                    <a:pt x="9341" y="7595"/>
                    <a:pt x="9204" y="7316"/>
                    <a:pt x="9027" y="7316"/>
                  </a:cubicBezTo>
                  <a:cubicBezTo>
                    <a:pt x="8992" y="7316"/>
                    <a:pt x="8955" y="7327"/>
                    <a:pt x="8919" y="7353"/>
                  </a:cubicBezTo>
                  <a:cubicBezTo>
                    <a:pt x="8580" y="7569"/>
                    <a:pt x="8240" y="7662"/>
                    <a:pt x="7870" y="7662"/>
                  </a:cubicBezTo>
                  <a:lnTo>
                    <a:pt x="7469" y="7662"/>
                  </a:lnTo>
                  <a:cubicBezTo>
                    <a:pt x="6419" y="7662"/>
                    <a:pt x="5555" y="6797"/>
                    <a:pt x="5555" y="5748"/>
                  </a:cubicBezTo>
                  <a:lnTo>
                    <a:pt x="5555" y="4977"/>
                  </a:lnTo>
                  <a:lnTo>
                    <a:pt x="5926" y="4977"/>
                  </a:lnTo>
                  <a:cubicBezTo>
                    <a:pt x="6419" y="4977"/>
                    <a:pt x="6913" y="4946"/>
                    <a:pt x="7407" y="4884"/>
                  </a:cubicBezTo>
                  <a:cubicBezTo>
                    <a:pt x="7993" y="4791"/>
                    <a:pt x="8549" y="4637"/>
                    <a:pt x="9043" y="4390"/>
                  </a:cubicBezTo>
                  <a:cubicBezTo>
                    <a:pt x="9351" y="4236"/>
                    <a:pt x="9598" y="4051"/>
                    <a:pt x="9814" y="3835"/>
                  </a:cubicBezTo>
                  <a:lnTo>
                    <a:pt x="9814" y="5748"/>
                  </a:lnTo>
                  <a:cubicBezTo>
                    <a:pt x="9814" y="6088"/>
                    <a:pt x="9722" y="6427"/>
                    <a:pt x="9567" y="6736"/>
                  </a:cubicBezTo>
                  <a:cubicBezTo>
                    <a:pt x="9461" y="6906"/>
                    <a:pt x="9603" y="7061"/>
                    <a:pt x="9752" y="7061"/>
                  </a:cubicBezTo>
                  <a:cubicBezTo>
                    <a:pt x="9820" y="7061"/>
                    <a:pt x="9889" y="7029"/>
                    <a:pt x="9938" y="6952"/>
                  </a:cubicBezTo>
                  <a:cubicBezTo>
                    <a:pt x="10154" y="6581"/>
                    <a:pt x="10277" y="6149"/>
                    <a:pt x="10277" y="5748"/>
                  </a:cubicBezTo>
                  <a:lnTo>
                    <a:pt x="10277" y="224"/>
                  </a:lnTo>
                  <a:cubicBezTo>
                    <a:pt x="10277" y="97"/>
                    <a:pt x="10161" y="13"/>
                    <a:pt x="10048" y="13"/>
                  </a:cubicBezTo>
                  <a:cubicBezTo>
                    <a:pt x="9996" y="13"/>
                    <a:pt x="9945" y="31"/>
                    <a:pt x="9907" y="70"/>
                  </a:cubicBezTo>
                  <a:lnTo>
                    <a:pt x="9320" y="656"/>
                  </a:lnTo>
                  <a:lnTo>
                    <a:pt x="8857" y="1119"/>
                  </a:lnTo>
                  <a:lnTo>
                    <a:pt x="7839" y="70"/>
                  </a:lnTo>
                  <a:cubicBezTo>
                    <a:pt x="7793" y="23"/>
                    <a:pt x="7739" y="0"/>
                    <a:pt x="768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734" name="Google Shape;12734;p23"/>
          <p:cNvGrpSpPr/>
          <p:nvPr/>
        </p:nvGrpSpPr>
        <p:grpSpPr>
          <a:xfrm>
            <a:off x="8357426" y="3843407"/>
            <a:ext cx="483533" cy="483333"/>
            <a:chOff x="6250075" y="2464125"/>
            <a:chExt cx="362650" cy="362500"/>
          </a:xfrm>
        </p:grpSpPr>
        <p:sp>
          <p:nvSpPr>
            <p:cNvPr id="12735" name="Google Shape;12735;p23"/>
            <p:cNvSpPr/>
            <p:nvPr/>
          </p:nvSpPr>
          <p:spPr>
            <a:xfrm>
              <a:off x="6250075" y="2464125"/>
              <a:ext cx="362650" cy="362500"/>
            </a:xfrm>
            <a:custGeom>
              <a:avLst/>
              <a:gdLst/>
              <a:ahLst/>
              <a:cxnLst/>
              <a:rect l="l" t="t" r="r" b="b"/>
              <a:pathLst>
                <a:path w="14506" h="14500" extrusionOk="0">
                  <a:moveTo>
                    <a:pt x="8553" y="0"/>
                  </a:moveTo>
                  <a:cubicBezTo>
                    <a:pt x="8396" y="0"/>
                    <a:pt x="8236" y="38"/>
                    <a:pt x="8086" y="118"/>
                  </a:cubicBezTo>
                  <a:cubicBezTo>
                    <a:pt x="7839" y="303"/>
                    <a:pt x="7654" y="581"/>
                    <a:pt x="7654" y="890"/>
                  </a:cubicBezTo>
                  <a:cubicBezTo>
                    <a:pt x="7654" y="1970"/>
                    <a:pt x="7253" y="2988"/>
                    <a:pt x="6574" y="3791"/>
                  </a:cubicBezTo>
                  <a:lnTo>
                    <a:pt x="4013" y="6630"/>
                  </a:lnTo>
                  <a:lnTo>
                    <a:pt x="4013" y="6507"/>
                  </a:lnTo>
                  <a:cubicBezTo>
                    <a:pt x="4013" y="6075"/>
                    <a:pt x="3673" y="5704"/>
                    <a:pt x="3210" y="5704"/>
                  </a:cubicBezTo>
                  <a:lnTo>
                    <a:pt x="803" y="5704"/>
                  </a:lnTo>
                  <a:cubicBezTo>
                    <a:pt x="371" y="5704"/>
                    <a:pt x="1" y="6075"/>
                    <a:pt x="1" y="6507"/>
                  </a:cubicBezTo>
                  <a:lnTo>
                    <a:pt x="1" y="11414"/>
                  </a:lnTo>
                  <a:cubicBezTo>
                    <a:pt x="16" y="11537"/>
                    <a:pt x="116" y="11599"/>
                    <a:pt x="217" y="11599"/>
                  </a:cubicBezTo>
                  <a:cubicBezTo>
                    <a:pt x="317" y="11599"/>
                    <a:pt x="417" y="11537"/>
                    <a:pt x="433" y="11414"/>
                  </a:cubicBezTo>
                  <a:lnTo>
                    <a:pt x="433" y="6538"/>
                  </a:lnTo>
                  <a:cubicBezTo>
                    <a:pt x="433" y="6321"/>
                    <a:pt x="587" y="6136"/>
                    <a:pt x="803" y="6136"/>
                  </a:cubicBezTo>
                  <a:lnTo>
                    <a:pt x="3210" y="6136"/>
                  </a:lnTo>
                  <a:cubicBezTo>
                    <a:pt x="3426" y="6136"/>
                    <a:pt x="3611" y="6321"/>
                    <a:pt x="3611" y="6538"/>
                  </a:cubicBezTo>
                  <a:lnTo>
                    <a:pt x="3611" y="13389"/>
                  </a:lnTo>
                  <a:cubicBezTo>
                    <a:pt x="3611" y="13605"/>
                    <a:pt x="3426" y="13759"/>
                    <a:pt x="3210" y="13759"/>
                  </a:cubicBezTo>
                  <a:lnTo>
                    <a:pt x="803" y="13759"/>
                  </a:lnTo>
                  <a:cubicBezTo>
                    <a:pt x="587" y="13759"/>
                    <a:pt x="433" y="13605"/>
                    <a:pt x="433" y="13389"/>
                  </a:cubicBezTo>
                  <a:lnTo>
                    <a:pt x="433" y="12556"/>
                  </a:lnTo>
                  <a:cubicBezTo>
                    <a:pt x="417" y="12432"/>
                    <a:pt x="317" y="12370"/>
                    <a:pt x="217" y="12370"/>
                  </a:cubicBezTo>
                  <a:cubicBezTo>
                    <a:pt x="116" y="12370"/>
                    <a:pt x="16" y="12432"/>
                    <a:pt x="1" y="12556"/>
                  </a:cubicBezTo>
                  <a:lnTo>
                    <a:pt x="1" y="13389"/>
                  </a:lnTo>
                  <a:cubicBezTo>
                    <a:pt x="1" y="13821"/>
                    <a:pt x="371" y="14191"/>
                    <a:pt x="803" y="14191"/>
                  </a:cubicBezTo>
                  <a:lnTo>
                    <a:pt x="3210" y="14191"/>
                  </a:lnTo>
                  <a:cubicBezTo>
                    <a:pt x="3642" y="14191"/>
                    <a:pt x="4013" y="13852"/>
                    <a:pt x="4013" y="13420"/>
                  </a:cubicBezTo>
                  <a:lnTo>
                    <a:pt x="4198" y="13574"/>
                  </a:lnTo>
                  <a:cubicBezTo>
                    <a:pt x="4969" y="14160"/>
                    <a:pt x="5895" y="14500"/>
                    <a:pt x="6852" y="14500"/>
                  </a:cubicBezTo>
                  <a:lnTo>
                    <a:pt x="13209" y="14500"/>
                  </a:lnTo>
                  <a:cubicBezTo>
                    <a:pt x="13919" y="14500"/>
                    <a:pt x="14506" y="13883"/>
                    <a:pt x="14475" y="13173"/>
                  </a:cubicBezTo>
                  <a:lnTo>
                    <a:pt x="14475" y="6846"/>
                  </a:lnTo>
                  <a:cubicBezTo>
                    <a:pt x="14475" y="6167"/>
                    <a:pt x="13919" y="5581"/>
                    <a:pt x="13209" y="5581"/>
                  </a:cubicBezTo>
                  <a:lnTo>
                    <a:pt x="12716" y="5581"/>
                  </a:lnTo>
                  <a:cubicBezTo>
                    <a:pt x="12407" y="5581"/>
                    <a:pt x="12407" y="6013"/>
                    <a:pt x="12716" y="6013"/>
                  </a:cubicBezTo>
                  <a:lnTo>
                    <a:pt x="13209" y="6013"/>
                  </a:lnTo>
                  <a:cubicBezTo>
                    <a:pt x="13672" y="6013"/>
                    <a:pt x="14043" y="6383"/>
                    <a:pt x="14074" y="6846"/>
                  </a:cubicBezTo>
                  <a:lnTo>
                    <a:pt x="14074" y="7679"/>
                  </a:lnTo>
                  <a:lnTo>
                    <a:pt x="11234" y="7679"/>
                  </a:lnTo>
                  <a:cubicBezTo>
                    <a:pt x="10957" y="7679"/>
                    <a:pt x="10957" y="8111"/>
                    <a:pt x="11234" y="8111"/>
                  </a:cubicBezTo>
                  <a:lnTo>
                    <a:pt x="14074" y="8111"/>
                  </a:lnTo>
                  <a:lnTo>
                    <a:pt x="14074" y="9809"/>
                  </a:lnTo>
                  <a:lnTo>
                    <a:pt x="11234" y="9809"/>
                  </a:lnTo>
                  <a:cubicBezTo>
                    <a:pt x="10957" y="9809"/>
                    <a:pt x="10957" y="10241"/>
                    <a:pt x="11234" y="10241"/>
                  </a:cubicBezTo>
                  <a:lnTo>
                    <a:pt x="14074" y="10241"/>
                  </a:lnTo>
                  <a:lnTo>
                    <a:pt x="14074" y="11938"/>
                  </a:lnTo>
                  <a:lnTo>
                    <a:pt x="11234" y="11938"/>
                  </a:lnTo>
                  <a:cubicBezTo>
                    <a:pt x="10957" y="11938"/>
                    <a:pt x="10957" y="12370"/>
                    <a:pt x="11234" y="12370"/>
                  </a:cubicBezTo>
                  <a:lnTo>
                    <a:pt x="14074" y="12370"/>
                  </a:lnTo>
                  <a:lnTo>
                    <a:pt x="14074" y="13173"/>
                  </a:lnTo>
                  <a:cubicBezTo>
                    <a:pt x="14074" y="13636"/>
                    <a:pt x="13703" y="14037"/>
                    <a:pt x="13209" y="14068"/>
                  </a:cubicBezTo>
                  <a:lnTo>
                    <a:pt x="6852" y="14068"/>
                  </a:lnTo>
                  <a:cubicBezTo>
                    <a:pt x="5988" y="14068"/>
                    <a:pt x="5154" y="13759"/>
                    <a:pt x="4476" y="13235"/>
                  </a:cubicBezTo>
                  <a:lnTo>
                    <a:pt x="4043" y="12864"/>
                  </a:lnTo>
                  <a:lnTo>
                    <a:pt x="4043" y="7247"/>
                  </a:lnTo>
                  <a:cubicBezTo>
                    <a:pt x="4074" y="7216"/>
                    <a:pt x="4105" y="7216"/>
                    <a:pt x="4136" y="7186"/>
                  </a:cubicBezTo>
                  <a:lnTo>
                    <a:pt x="6883" y="4099"/>
                  </a:lnTo>
                  <a:cubicBezTo>
                    <a:pt x="7654" y="3204"/>
                    <a:pt x="8086" y="2093"/>
                    <a:pt x="8086" y="921"/>
                  </a:cubicBezTo>
                  <a:cubicBezTo>
                    <a:pt x="8086" y="735"/>
                    <a:pt x="8179" y="581"/>
                    <a:pt x="8333" y="489"/>
                  </a:cubicBezTo>
                  <a:cubicBezTo>
                    <a:pt x="8416" y="447"/>
                    <a:pt x="8505" y="427"/>
                    <a:pt x="8592" y="427"/>
                  </a:cubicBezTo>
                  <a:cubicBezTo>
                    <a:pt x="8765" y="427"/>
                    <a:pt x="8930" y="509"/>
                    <a:pt x="9012" y="674"/>
                  </a:cubicBezTo>
                  <a:cubicBezTo>
                    <a:pt x="9352" y="1229"/>
                    <a:pt x="9537" y="1877"/>
                    <a:pt x="9599" y="2525"/>
                  </a:cubicBezTo>
                  <a:cubicBezTo>
                    <a:pt x="9629" y="3204"/>
                    <a:pt x="9506" y="3853"/>
                    <a:pt x="9259" y="4470"/>
                  </a:cubicBezTo>
                  <a:lnTo>
                    <a:pt x="8734" y="5704"/>
                  </a:lnTo>
                  <a:cubicBezTo>
                    <a:pt x="8673" y="5859"/>
                    <a:pt x="8765" y="6013"/>
                    <a:pt x="8920" y="6013"/>
                  </a:cubicBezTo>
                  <a:lnTo>
                    <a:pt x="11574" y="6013"/>
                  </a:lnTo>
                  <a:cubicBezTo>
                    <a:pt x="11851" y="6013"/>
                    <a:pt x="11851" y="5581"/>
                    <a:pt x="11574" y="5581"/>
                  </a:cubicBezTo>
                  <a:lnTo>
                    <a:pt x="9259" y="5581"/>
                  </a:lnTo>
                  <a:lnTo>
                    <a:pt x="9629" y="4624"/>
                  </a:lnTo>
                  <a:cubicBezTo>
                    <a:pt x="10185" y="3266"/>
                    <a:pt x="10092" y="1723"/>
                    <a:pt x="9383" y="458"/>
                  </a:cubicBezTo>
                  <a:cubicBezTo>
                    <a:pt x="9195" y="166"/>
                    <a:pt x="8880" y="0"/>
                    <a:pt x="8553"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36" name="Google Shape;12736;p23"/>
            <p:cNvSpPr/>
            <p:nvPr/>
          </p:nvSpPr>
          <p:spPr>
            <a:xfrm>
              <a:off x="6275525" y="2637900"/>
              <a:ext cx="44775" cy="39050"/>
            </a:xfrm>
            <a:custGeom>
              <a:avLst/>
              <a:gdLst/>
              <a:ahLst/>
              <a:cxnLst/>
              <a:rect l="l" t="t" r="r" b="b"/>
              <a:pathLst>
                <a:path w="1791" h="1562" extrusionOk="0">
                  <a:moveTo>
                    <a:pt x="1025" y="368"/>
                  </a:moveTo>
                  <a:cubicBezTo>
                    <a:pt x="1121" y="368"/>
                    <a:pt x="1219" y="403"/>
                    <a:pt x="1297" y="482"/>
                  </a:cubicBezTo>
                  <a:cubicBezTo>
                    <a:pt x="1544" y="728"/>
                    <a:pt x="1359" y="1160"/>
                    <a:pt x="1019" y="1160"/>
                  </a:cubicBezTo>
                  <a:cubicBezTo>
                    <a:pt x="803" y="1160"/>
                    <a:pt x="618" y="975"/>
                    <a:pt x="618" y="759"/>
                  </a:cubicBezTo>
                  <a:cubicBezTo>
                    <a:pt x="618" y="528"/>
                    <a:pt x="819" y="368"/>
                    <a:pt x="1025" y="368"/>
                  </a:cubicBezTo>
                  <a:close/>
                  <a:moveTo>
                    <a:pt x="998" y="0"/>
                  </a:moveTo>
                  <a:cubicBezTo>
                    <a:pt x="808" y="0"/>
                    <a:pt x="616" y="73"/>
                    <a:pt x="464" y="235"/>
                  </a:cubicBezTo>
                  <a:cubicBezTo>
                    <a:pt x="1" y="728"/>
                    <a:pt x="340" y="1562"/>
                    <a:pt x="1019" y="1562"/>
                  </a:cubicBezTo>
                  <a:cubicBezTo>
                    <a:pt x="1451" y="1531"/>
                    <a:pt x="1791" y="1191"/>
                    <a:pt x="1791" y="759"/>
                  </a:cubicBezTo>
                  <a:cubicBezTo>
                    <a:pt x="1770" y="303"/>
                    <a:pt x="1387" y="0"/>
                    <a:pt x="99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37" name="Google Shape;12737;p23"/>
            <p:cNvSpPr/>
            <p:nvPr/>
          </p:nvSpPr>
          <p:spPr>
            <a:xfrm>
              <a:off x="6536325" y="2542875"/>
              <a:ext cx="32425" cy="28950"/>
            </a:xfrm>
            <a:custGeom>
              <a:avLst/>
              <a:gdLst/>
              <a:ahLst/>
              <a:cxnLst/>
              <a:rect l="l" t="t" r="r" b="b"/>
              <a:pathLst>
                <a:path w="1297" h="1158" extrusionOk="0">
                  <a:moveTo>
                    <a:pt x="621" y="0"/>
                  </a:moveTo>
                  <a:cubicBezTo>
                    <a:pt x="517" y="0"/>
                    <a:pt x="417" y="70"/>
                    <a:pt x="432" y="209"/>
                  </a:cubicBezTo>
                  <a:lnTo>
                    <a:pt x="432" y="363"/>
                  </a:lnTo>
                  <a:lnTo>
                    <a:pt x="247" y="363"/>
                  </a:lnTo>
                  <a:cubicBezTo>
                    <a:pt x="0" y="394"/>
                    <a:pt x="0" y="764"/>
                    <a:pt x="247" y="795"/>
                  </a:cubicBezTo>
                  <a:lnTo>
                    <a:pt x="432" y="795"/>
                  </a:lnTo>
                  <a:lnTo>
                    <a:pt x="432" y="949"/>
                  </a:lnTo>
                  <a:cubicBezTo>
                    <a:pt x="432" y="1088"/>
                    <a:pt x="533" y="1158"/>
                    <a:pt x="633" y="1158"/>
                  </a:cubicBezTo>
                  <a:cubicBezTo>
                    <a:pt x="733" y="1158"/>
                    <a:pt x="834" y="1088"/>
                    <a:pt x="834" y="949"/>
                  </a:cubicBezTo>
                  <a:lnTo>
                    <a:pt x="834" y="795"/>
                  </a:lnTo>
                  <a:lnTo>
                    <a:pt x="988" y="795"/>
                  </a:lnTo>
                  <a:cubicBezTo>
                    <a:pt x="1296" y="795"/>
                    <a:pt x="1296" y="363"/>
                    <a:pt x="988" y="363"/>
                  </a:cubicBezTo>
                  <a:lnTo>
                    <a:pt x="834" y="363"/>
                  </a:lnTo>
                  <a:lnTo>
                    <a:pt x="834" y="209"/>
                  </a:lnTo>
                  <a:cubicBezTo>
                    <a:pt x="834" y="70"/>
                    <a:pt x="726" y="0"/>
                    <a:pt x="621"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38" name="Google Shape;12738;p23"/>
            <p:cNvSpPr/>
            <p:nvPr/>
          </p:nvSpPr>
          <p:spPr>
            <a:xfrm>
              <a:off x="6512400" y="2464175"/>
              <a:ext cx="32425" cy="28950"/>
            </a:xfrm>
            <a:custGeom>
              <a:avLst/>
              <a:gdLst/>
              <a:ahLst/>
              <a:cxnLst/>
              <a:rect l="l" t="t" r="r" b="b"/>
              <a:pathLst>
                <a:path w="1297" h="1158" extrusionOk="0">
                  <a:moveTo>
                    <a:pt x="649" y="1"/>
                  </a:moveTo>
                  <a:cubicBezTo>
                    <a:pt x="541" y="1"/>
                    <a:pt x="433" y="70"/>
                    <a:pt x="433" y="209"/>
                  </a:cubicBezTo>
                  <a:lnTo>
                    <a:pt x="433" y="394"/>
                  </a:lnTo>
                  <a:lnTo>
                    <a:pt x="278" y="394"/>
                  </a:lnTo>
                  <a:cubicBezTo>
                    <a:pt x="1" y="394"/>
                    <a:pt x="1" y="795"/>
                    <a:pt x="278" y="795"/>
                  </a:cubicBezTo>
                  <a:lnTo>
                    <a:pt x="433" y="795"/>
                  </a:lnTo>
                  <a:lnTo>
                    <a:pt x="433" y="950"/>
                  </a:lnTo>
                  <a:cubicBezTo>
                    <a:pt x="433" y="1088"/>
                    <a:pt x="541" y="1158"/>
                    <a:pt x="649" y="1158"/>
                  </a:cubicBezTo>
                  <a:cubicBezTo>
                    <a:pt x="757" y="1158"/>
                    <a:pt x="865" y="1088"/>
                    <a:pt x="865" y="950"/>
                  </a:cubicBezTo>
                  <a:lnTo>
                    <a:pt x="865" y="795"/>
                  </a:lnTo>
                  <a:lnTo>
                    <a:pt x="1019" y="795"/>
                  </a:lnTo>
                  <a:cubicBezTo>
                    <a:pt x="1287" y="795"/>
                    <a:pt x="1296" y="392"/>
                    <a:pt x="1047" y="392"/>
                  </a:cubicBezTo>
                  <a:cubicBezTo>
                    <a:pt x="1038" y="392"/>
                    <a:pt x="1029" y="393"/>
                    <a:pt x="1019" y="394"/>
                  </a:cubicBezTo>
                  <a:lnTo>
                    <a:pt x="865" y="394"/>
                  </a:lnTo>
                  <a:lnTo>
                    <a:pt x="865" y="209"/>
                  </a:lnTo>
                  <a:cubicBezTo>
                    <a:pt x="865" y="70"/>
                    <a:pt x="757" y="1"/>
                    <a:pt x="64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39" name="Google Shape;12739;p23"/>
            <p:cNvSpPr/>
            <p:nvPr/>
          </p:nvSpPr>
          <p:spPr>
            <a:xfrm>
              <a:off x="6368900" y="2505850"/>
              <a:ext cx="32425" cy="29150"/>
            </a:xfrm>
            <a:custGeom>
              <a:avLst/>
              <a:gdLst/>
              <a:ahLst/>
              <a:cxnLst/>
              <a:rect l="l" t="t" r="r" b="b"/>
              <a:pathLst>
                <a:path w="1297" h="1166" extrusionOk="0">
                  <a:moveTo>
                    <a:pt x="648" y="0"/>
                  </a:moveTo>
                  <a:cubicBezTo>
                    <a:pt x="540" y="0"/>
                    <a:pt x="432" y="70"/>
                    <a:pt x="432" y="208"/>
                  </a:cubicBezTo>
                  <a:lnTo>
                    <a:pt x="432" y="363"/>
                  </a:lnTo>
                  <a:lnTo>
                    <a:pt x="278" y="363"/>
                  </a:lnTo>
                  <a:cubicBezTo>
                    <a:pt x="0" y="363"/>
                    <a:pt x="0" y="795"/>
                    <a:pt x="278" y="795"/>
                  </a:cubicBezTo>
                  <a:lnTo>
                    <a:pt x="432" y="795"/>
                  </a:lnTo>
                  <a:lnTo>
                    <a:pt x="432" y="949"/>
                  </a:lnTo>
                  <a:cubicBezTo>
                    <a:pt x="432" y="1073"/>
                    <a:pt x="525" y="1165"/>
                    <a:pt x="648" y="1165"/>
                  </a:cubicBezTo>
                  <a:cubicBezTo>
                    <a:pt x="772" y="1165"/>
                    <a:pt x="864" y="1073"/>
                    <a:pt x="864" y="949"/>
                  </a:cubicBezTo>
                  <a:lnTo>
                    <a:pt x="864" y="795"/>
                  </a:lnTo>
                  <a:lnTo>
                    <a:pt x="1019" y="795"/>
                  </a:lnTo>
                  <a:cubicBezTo>
                    <a:pt x="1296" y="795"/>
                    <a:pt x="1296" y="363"/>
                    <a:pt x="1019" y="363"/>
                  </a:cubicBezTo>
                  <a:lnTo>
                    <a:pt x="864" y="363"/>
                  </a:lnTo>
                  <a:lnTo>
                    <a:pt x="864" y="208"/>
                  </a:lnTo>
                  <a:cubicBezTo>
                    <a:pt x="864" y="70"/>
                    <a:pt x="756" y="0"/>
                    <a:pt x="64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740" name="Google Shape;12740;p23"/>
          <p:cNvGrpSpPr/>
          <p:nvPr/>
        </p:nvGrpSpPr>
        <p:grpSpPr>
          <a:xfrm>
            <a:off x="7312508" y="3103166"/>
            <a:ext cx="482533" cy="481500"/>
            <a:chOff x="1740375" y="3563425"/>
            <a:chExt cx="361900" cy="361125"/>
          </a:xfrm>
        </p:grpSpPr>
        <p:sp>
          <p:nvSpPr>
            <p:cNvPr id="12741" name="Google Shape;12741;p23"/>
            <p:cNvSpPr/>
            <p:nvPr/>
          </p:nvSpPr>
          <p:spPr>
            <a:xfrm>
              <a:off x="1758900" y="3629800"/>
              <a:ext cx="133500" cy="115050"/>
            </a:xfrm>
            <a:custGeom>
              <a:avLst/>
              <a:gdLst/>
              <a:ahLst/>
              <a:cxnLst/>
              <a:rect l="l" t="t" r="r" b="b"/>
              <a:pathLst>
                <a:path w="5340" h="4602" extrusionOk="0">
                  <a:moveTo>
                    <a:pt x="3056" y="432"/>
                  </a:moveTo>
                  <a:cubicBezTo>
                    <a:pt x="3611" y="432"/>
                    <a:pt x="4167" y="679"/>
                    <a:pt x="4506" y="1142"/>
                  </a:cubicBezTo>
                  <a:lnTo>
                    <a:pt x="3118" y="2006"/>
                  </a:lnTo>
                  <a:lnTo>
                    <a:pt x="2346" y="586"/>
                  </a:lnTo>
                  <a:cubicBezTo>
                    <a:pt x="2562" y="494"/>
                    <a:pt x="2809" y="432"/>
                    <a:pt x="3056" y="432"/>
                  </a:cubicBezTo>
                  <a:close/>
                  <a:moveTo>
                    <a:pt x="1976" y="772"/>
                  </a:moveTo>
                  <a:lnTo>
                    <a:pt x="2840" y="2376"/>
                  </a:lnTo>
                  <a:lnTo>
                    <a:pt x="2840" y="4166"/>
                  </a:lnTo>
                  <a:cubicBezTo>
                    <a:pt x="1143" y="3950"/>
                    <a:pt x="587" y="1759"/>
                    <a:pt x="1976" y="772"/>
                  </a:cubicBezTo>
                  <a:close/>
                  <a:moveTo>
                    <a:pt x="4722" y="1481"/>
                  </a:moveTo>
                  <a:cubicBezTo>
                    <a:pt x="4846" y="1759"/>
                    <a:pt x="4908" y="2037"/>
                    <a:pt x="4908" y="2315"/>
                  </a:cubicBezTo>
                  <a:cubicBezTo>
                    <a:pt x="4908" y="3240"/>
                    <a:pt x="4198" y="4043"/>
                    <a:pt x="3272" y="4166"/>
                  </a:cubicBezTo>
                  <a:lnTo>
                    <a:pt x="3272" y="2407"/>
                  </a:lnTo>
                  <a:lnTo>
                    <a:pt x="4722" y="1481"/>
                  </a:lnTo>
                  <a:close/>
                  <a:moveTo>
                    <a:pt x="3056" y="0"/>
                  </a:moveTo>
                  <a:cubicBezTo>
                    <a:pt x="1019" y="0"/>
                    <a:pt x="1" y="2469"/>
                    <a:pt x="1451" y="3919"/>
                  </a:cubicBezTo>
                  <a:cubicBezTo>
                    <a:pt x="1912" y="4390"/>
                    <a:pt x="2484" y="4601"/>
                    <a:pt x="3046" y="4601"/>
                  </a:cubicBezTo>
                  <a:cubicBezTo>
                    <a:pt x="4214" y="4601"/>
                    <a:pt x="5340" y="3690"/>
                    <a:pt x="5340" y="2315"/>
                  </a:cubicBezTo>
                  <a:cubicBezTo>
                    <a:pt x="5340" y="1852"/>
                    <a:pt x="5216" y="1389"/>
                    <a:pt x="4969" y="1018"/>
                  </a:cubicBezTo>
                  <a:cubicBezTo>
                    <a:pt x="4537" y="370"/>
                    <a:pt x="3827" y="0"/>
                    <a:pt x="305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42" name="Google Shape;12742;p23"/>
            <p:cNvSpPr/>
            <p:nvPr/>
          </p:nvSpPr>
          <p:spPr>
            <a:xfrm>
              <a:off x="1740375" y="3563425"/>
              <a:ext cx="361900" cy="361125"/>
            </a:xfrm>
            <a:custGeom>
              <a:avLst/>
              <a:gdLst/>
              <a:ahLst/>
              <a:cxnLst/>
              <a:rect l="l" t="t" r="r" b="b"/>
              <a:pathLst>
                <a:path w="14476" h="14445" extrusionOk="0">
                  <a:moveTo>
                    <a:pt x="8365" y="433"/>
                  </a:moveTo>
                  <a:lnTo>
                    <a:pt x="8365" y="1112"/>
                  </a:lnTo>
                  <a:lnTo>
                    <a:pt x="6173" y="1112"/>
                  </a:lnTo>
                  <a:lnTo>
                    <a:pt x="6173" y="433"/>
                  </a:lnTo>
                  <a:close/>
                  <a:moveTo>
                    <a:pt x="7192" y="13333"/>
                  </a:moveTo>
                  <a:cubicBezTo>
                    <a:pt x="7408" y="13333"/>
                    <a:pt x="7562" y="13487"/>
                    <a:pt x="7562" y="13704"/>
                  </a:cubicBezTo>
                  <a:cubicBezTo>
                    <a:pt x="7562" y="13913"/>
                    <a:pt x="7392" y="14051"/>
                    <a:pt x="7205" y="14051"/>
                  </a:cubicBezTo>
                  <a:cubicBezTo>
                    <a:pt x="7117" y="14051"/>
                    <a:pt x="7024" y="14020"/>
                    <a:pt x="6945" y="13950"/>
                  </a:cubicBezTo>
                  <a:cubicBezTo>
                    <a:pt x="6729" y="13734"/>
                    <a:pt x="6883" y="13333"/>
                    <a:pt x="7192" y="13333"/>
                  </a:cubicBezTo>
                  <a:close/>
                  <a:moveTo>
                    <a:pt x="5957" y="1"/>
                  </a:moveTo>
                  <a:cubicBezTo>
                    <a:pt x="5834" y="1"/>
                    <a:pt x="5741" y="93"/>
                    <a:pt x="5741" y="217"/>
                  </a:cubicBezTo>
                  <a:lnTo>
                    <a:pt x="5741" y="1112"/>
                  </a:lnTo>
                  <a:lnTo>
                    <a:pt x="3272" y="1112"/>
                  </a:lnTo>
                  <a:cubicBezTo>
                    <a:pt x="2995" y="1112"/>
                    <a:pt x="2995" y="1544"/>
                    <a:pt x="3272" y="1544"/>
                  </a:cubicBezTo>
                  <a:lnTo>
                    <a:pt x="13272" y="1544"/>
                  </a:lnTo>
                  <a:cubicBezTo>
                    <a:pt x="13704" y="1544"/>
                    <a:pt x="14074" y="1914"/>
                    <a:pt x="14074" y="2346"/>
                  </a:cubicBezTo>
                  <a:lnTo>
                    <a:pt x="14074" y="9753"/>
                  </a:lnTo>
                  <a:cubicBezTo>
                    <a:pt x="14074" y="10185"/>
                    <a:pt x="13704" y="10525"/>
                    <a:pt x="13272" y="10525"/>
                  </a:cubicBezTo>
                  <a:lnTo>
                    <a:pt x="1235" y="10525"/>
                  </a:lnTo>
                  <a:cubicBezTo>
                    <a:pt x="803" y="10525"/>
                    <a:pt x="433" y="10185"/>
                    <a:pt x="433" y="9753"/>
                  </a:cubicBezTo>
                  <a:lnTo>
                    <a:pt x="433" y="2346"/>
                  </a:lnTo>
                  <a:cubicBezTo>
                    <a:pt x="433" y="1914"/>
                    <a:pt x="803" y="1544"/>
                    <a:pt x="1235" y="1544"/>
                  </a:cubicBezTo>
                  <a:lnTo>
                    <a:pt x="2100" y="1544"/>
                  </a:lnTo>
                  <a:cubicBezTo>
                    <a:pt x="2377" y="1544"/>
                    <a:pt x="2377" y="1112"/>
                    <a:pt x="2100" y="1112"/>
                  </a:cubicBezTo>
                  <a:lnTo>
                    <a:pt x="1235" y="1112"/>
                  </a:lnTo>
                  <a:cubicBezTo>
                    <a:pt x="556" y="1112"/>
                    <a:pt x="1" y="1667"/>
                    <a:pt x="1" y="2346"/>
                  </a:cubicBezTo>
                  <a:lnTo>
                    <a:pt x="1" y="9722"/>
                  </a:lnTo>
                  <a:cubicBezTo>
                    <a:pt x="1" y="10383"/>
                    <a:pt x="527" y="10927"/>
                    <a:pt x="1182" y="10927"/>
                  </a:cubicBezTo>
                  <a:cubicBezTo>
                    <a:pt x="1199" y="10927"/>
                    <a:pt x="1217" y="10927"/>
                    <a:pt x="1235" y="10926"/>
                  </a:cubicBezTo>
                  <a:lnTo>
                    <a:pt x="1266" y="10926"/>
                  </a:lnTo>
                  <a:lnTo>
                    <a:pt x="1266" y="11173"/>
                  </a:lnTo>
                  <a:cubicBezTo>
                    <a:pt x="1266" y="11574"/>
                    <a:pt x="1606" y="11944"/>
                    <a:pt x="2038" y="11944"/>
                  </a:cubicBezTo>
                  <a:lnTo>
                    <a:pt x="7007" y="11944"/>
                  </a:lnTo>
                  <a:lnTo>
                    <a:pt x="7007" y="12932"/>
                  </a:lnTo>
                  <a:cubicBezTo>
                    <a:pt x="6142" y="13179"/>
                    <a:pt x="6297" y="14444"/>
                    <a:pt x="7192" y="14444"/>
                  </a:cubicBezTo>
                  <a:cubicBezTo>
                    <a:pt x="8087" y="14444"/>
                    <a:pt x="8272" y="13179"/>
                    <a:pt x="7408" y="12932"/>
                  </a:cubicBezTo>
                  <a:lnTo>
                    <a:pt x="7408" y="11975"/>
                  </a:lnTo>
                  <a:lnTo>
                    <a:pt x="10494" y="11975"/>
                  </a:lnTo>
                  <a:cubicBezTo>
                    <a:pt x="10772" y="11975"/>
                    <a:pt x="10772" y="11543"/>
                    <a:pt x="10494" y="11543"/>
                  </a:cubicBezTo>
                  <a:lnTo>
                    <a:pt x="2069" y="11543"/>
                  </a:lnTo>
                  <a:cubicBezTo>
                    <a:pt x="1853" y="11543"/>
                    <a:pt x="1698" y="11358"/>
                    <a:pt x="1698" y="11173"/>
                  </a:cubicBezTo>
                  <a:lnTo>
                    <a:pt x="1698" y="10957"/>
                  </a:lnTo>
                  <a:lnTo>
                    <a:pt x="12809" y="10957"/>
                  </a:lnTo>
                  <a:lnTo>
                    <a:pt x="12809" y="11173"/>
                  </a:lnTo>
                  <a:cubicBezTo>
                    <a:pt x="12809" y="11358"/>
                    <a:pt x="12654" y="11543"/>
                    <a:pt x="12438" y="11543"/>
                  </a:cubicBezTo>
                  <a:lnTo>
                    <a:pt x="11605" y="11543"/>
                  </a:lnTo>
                  <a:cubicBezTo>
                    <a:pt x="11327" y="11543"/>
                    <a:pt x="11327" y="11975"/>
                    <a:pt x="11605" y="11975"/>
                  </a:cubicBezTo>
                  <a:lnTo>
                    <a:pt x="12438" y="11975"/>
                  </a:lnTo>
                  <a:cubicBezTo>
                    <a:pt x="12870" y="11975"/>
                    <a:pt x="13210" y="11605"/>
                    <a:pt x="13210" y="11204"/>
                  </a:cubicBezTo>
                  <a:lnTo>
                    <a:pt x="13210" y="10957"/>
                  </a:lnTo>
                  <a:lnTo>
                    <a:pt x="13241" y="10957"/>
                  </a:lnTo>
                  <a:cubicBezTo>
                    <a:pt x="13920" y="10957"/>
                    <a:pt x="14475" y="10432"/>
                    <a:pt x="14475" y="9753"/>
                  </a:cubicBezTo>
                  <a:lnTo>
                    <a:pt x="14475" y="2346"/>
                  </a:lnTo>
                  <a:cubicBezTo>
                    <a:pt x="14475" y="1667"/>
                    <a:pt x="13920" y="1112"/>
                    <a:pt x="13241" y="1112"/>
                  </a:cubicBezTo>
                  <a:lnTo>
                    <a:pt x="8766" y="1112"/>
                  </a:lnTo>
                  <a:lnTo>
                    <a:pt x="8766" y="217"/>
                  </a:lnTo>
                  <a:cubicBezTo>
                    <a:pt x="8766" y="93"/>
                    <a:pt x="8673" y="1"/>
                    <a:pt x="8581"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43" name="Google Shape;12743;p23"/>
            <p:cNvSpPr/>
            <p:nvPr/>
          </p:nvSpPr>
          <p:spPr>
            <a:xfrm>
              <a:off x="1775875" y="3759400"/>
              <a:ext cx="116525" cy="10050"/>
            </a:xfrm>
            <a:custGeom>
              <a:avLst/>
              <a:gdLst/>
              <a:ahLst/>
              <a:cxnLst/>
              <a:rect l="l" t="t" r="r" b="b"/>
              <a:pathLst>
                <a:path w="4661" h="402" extrusionOk="0">
                  <a:moveTo>
                    <a:pt x="309" y="1"/>
                  </a:moveTo>
                  <a:cubicBezTo>
                    <a:pt x="1" y="1"/>
                    <a:pt x="1" y="402"/>
                    <a:pt x="309" y="402"/>
                  </a:cubicBezTo>
                  <a:lnTo>
                    <a:pt x="4445" y="402"/>
                  </a:lnTo>
                  <a:cubicBezTo>
                    <a:pt x="4563" y="402"/>
                    <a:pt x="4653" y="317"/>
                    <a:pt x="4660" y="201"/>
                  </a:cubicBezTo>
                  <a:lnTo>
                    <a:pt x="4660" y="201"/>
                  </a:lnTo>
                  <a:cubicBezTo>
                    <a:pt x="4661" y="206"/>
                    <a:pt x="4661" y="212"/>
                    <a:pt x="4661" y="217"/>
                  </a:cubicBezTo>
                  <a:lnTo>
                    <a:pt x="4661" y="186"/>
                  </a:lnTo>
                  <a:cubicBezTo>
                    <a:pt x="4661" y="191"/>
                    <a:pt x="4661" y="196"/>
                    <a:pt x="4660" y="201"/>
                  </a:cubicBezTo>
                  <a:lnTo>
                    <a:pt x="4660" y="201"/>
                  </a:lnTo>
                  <a:cubicBezTo>
                    <a:pt x="4653" y="86"/>
                    <a:pt x="4563" y="1"/>
                    <a:pt x="444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44" name="Google Shape;12744;p23"/>
            <p:cNvSpPr/>
            <p:nvPr/>
          </p:nvSpPr>
          <p:spPr>
            <a:xfrm>
              <a:off x="1775875" y="3784100"/>
              <a:ext cx="85675" cy="10825"/>
            </a:xfrm>
            <a:custGeom>
              <a:avLst/>
              <a:gdLst/>
              <a:ahLst/>
              <a:cxnLst/>
              <a:rect l="l" t="t" r="r" b="b"/>
              <a:pathLst>
                <a:path w="3427" h="433" extrusionOk="0">
                  <a:moveTo>
                    <a:pt x="309" y="0"/>
                  </a:moveTo>
                  <a:cubicBezTo>
                    <a:pt x="1" y="0"/>
                    <a:pt x="1" y="432"/>
                    <a:pt x="309" y="432"/>
                  </a:cubicBezTo>
                  <a:lnTo>
                    <a:pt x="3118" y="432"/>
                  </a:lnTo>
                  <a:cubicBezTo>
                    <a:pt x="3426" y="432"/>
                    <a:pt x="3426" y="0"/>
                    <a:pt x="311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45" name="Google Shape;12745;p23"/>
            <p:cNvSpPr/>
            <p:nvPr/>
          </p:nvSpPr>
          <p:spPr>
            <a:xfrm>
              <a:off x="1927100" y="3695375"/>
              <a:ext cx="38600" cy="99550"/>
            </a:xfrm>
            <a:custGeom>
              <a:avLst/>
              <a:gdLst/>
              <a:ahLst/>
              <a:cxnLst/>
              <a:rect l="l" t="t" r="r" b="b"/>
              <a:pathLst>
                <a:path w="1544" h="3982" extrusionOk="0">
                  <a:moveTo>
                    <a:pt x="1112" y="432"/>
                  </a:moveTo>
                  <a:lnTo>
                    <a:pt x="1112" y="3549"/>
                  </a:lnTo>
                  <a:lnTo>
                    <a:pt x="433" y="3549"/>
                  </a:lnTo>
                  <a:lnTo>
                    <a:pt x="433" y="432"/>
                  </a:lnTo>
                  <a:close/>
                  <a:moveTo>
                    <a:pt x="217" y="0"/>
                  </a:moveTo>
                  <a:cubicBezTo>
                    <a:pt x="93" y="0"/>
                    <a:pt x="1" y="93"/>
                    <a:pt x="1" y="216"/>
                  </a:cubicBezTo>
                  <a:lnTo>
                    <a:pt x="1" y="3765"/>
                  </a:lnTo>
                  <a:cubicBezTo>
                    <a:pt x="1" y="3889"/>
                    <a:pt x="93" y="3981"/>
                    <a:pt x="217" y="3981"/>
                  </a:cubicBezTo>
                  <a:lnTo>
                    <a:pt x="1328" y="3981"/>
                  </a:lnTo>
                  <a:cubicBezTo>
                    <a:pt x="1451" y="3981"/>
                    <a:pt x="1544" y="3889"/>
                    <a:pt x="1544" y="3765"/>
                  </a:cubicBezTo>
                  <a:lnTo>
                    <a:pt x="1544" y="216"/>
                  </a:lnTo>
                  <a:cubicBezTo>
                    <a:pt x="1544" y="93"/>
                    <a:pt x="1451" y="0"/>
                    <a:pt x="132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46" name="Google Shape;12746;p23"/>
            <p:cNvSpPr/>
            <p:nvPr/>
          </p:nvSpPr>
          <p:spPr>
            <a:xfrm>
              <a:off x="2035900" y="3673000"/>
              <a:ext cx="38600" cy="121925"/>
            </a:xfrm>
            <a:custGeom>
              <a:avLst/>
              <a:gdLst/>
              <a:ahLst/>
              <a:cxnLst/>
              <a:rect l="l" t="t" r="r" b="b"/>
              <a:pathLst>
                <a:path w="1544" h="4877" extrusionOk="0">
                  <a:moveTo>
                    <a:pt x="1111" y="432"/>
                  </a:moveTo>
                  <a:lnTo>
                    <a:pt x="1111" y="4444"/>
                  </a:lnTo>
                  <a:lnTo>
                    <a:pt x="432" y="4444"/>
                  </a:lnTo>
                  <a:lnTo>
                    <a:pt x="432" y="432"/>
                  </a:lnTo>
                  <a:close/>
                  <a:moveTo>
                    <a:pt x="216" y="0"/>
                  </a:moveTo>
                  <a:cubicBezTo>
                    <a:pt x="93" y="0"/>
                    <a:pt x="0" y="93"/>
                    <a:pt x="0" y="216"/>
                  </a:cubicBezTo>
                  <a:lnTo>
                    <a:pt x="0" y="4660"/>
                  </a:lnTo>
                  <a:cubicBezTo>
                    <a:pt x="0" y="4784"/>
                    <a:pt x="93" y="4876"/>
                    <a:pt x="216" y="4876"/>
                  </a:cubicBezTo>
                  <a:lnTo>
                    <a:pt x="1327" y="4876"/>
                  </a:lnTo>
                  <a:cubicBezTo>
                    <a:pt x="1451" y="4876"/>
                    <a:pt x="1543" y="4784"/>
                    <a:pt x="1543" y="4660"/>
                  </a:cubicBezTo>
                  <a:lnTo>
                    <a:pt x="1543" y="216"/>
                  </a:lnTo>
                  <a:cubicBezTo>
                    <a:pt x="1543" y="93"/>
                    <a:pt x="1451" y="0"/>
                    <a:pt x="1327"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47" name="Google Shape;12747;p23"/>
            <p:cNvSpPr/>
            <p:nvPr/>
          </p:nvSpPr>
          <p:spPr>
            <a:xfrm>
              <a:off x="1981875" y="3720050"/>
              <a:ext cx="37825" cy="74875"/>
            </a:xfrm>
            <a:custGeom>
              <a:avLst/>
              <a:gdLst/>
              <a:ahLst/>
              <a:cxnLst/>
              <a:rect l="l" t="t" r="r" b="b"/>
              <a:pathLst>
                <a:path w="1513" h="2995" extrusionOk="0">
                  <a:moveTo>
                    <a:pt x="1081" y="433"/>
                  </a:moveTo>
                  <a:lnTo>
                    <a:pt x="1081" y="2562"/>
                  </a:lnTo>
                  <a:lnTo>
                    <a:pt x="402" y="2562"/>
                  </a:lnTo>
                  <a:lnTo>
                    <a:pt x="402" y="433"/>
                  </a:lnTo>
                  <a:close/>
                  <a:moveTo>
                    <a:pt x="217" y="1"/>
                  </a:moveTo>
                  <a:cubicBezTo>
                    <a:pt x="93" y="1"/>
                    <a:pt x="1" y="93"/>
                    <a:pt x="1" y="217"/>
                  </a:cubicBezTo>
                  <a:lnTo>
                    <a:pt x="1" y="2778"/>
                  </a:lnTo>
                  <a:cubicBezTo>
                    <a:pt x="1" y="2902"/>
                    <a:pt x="93" y="2994"/>
                    <a:pt x="217" y="2994"/>
                  </a:cubicBezTo>
                  <a:lnTo>
                    <a:pt x="1297" y="2994"/>
                  </a:lnTo>
                  <a:cubicBezTo>
                    <a:pt x="1420" y="2994"/>
                    <a:pt x="1513" y="2902"/>
                    <a:pt x="1513" y="2778"/>
                  </a:cubicBezTo>
                  <a:lnTo>
                    <a:pt x="1513" y="217"/>
                  </a:lnTo>
                  <a:cubicBezTo>
                    <a:pt x="1513" y="93"/>
                    <a:pt x="1420" y="1"/>
                    <a:pt x="129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48" name="Google Shape;12748;p23"/>
            <p:cNvSpPr/>
            <p:nvPr/>
          </p:nvSpPr>
          <p:spPr>
            <a:xfrm>
              <a:off x="1930075" y="3621700"/>
              <a:ext cx="145175" cy="85850"/>
            </a:xfrm>
            <a:custGeom>
              <a:avLst/>
              <a:gdLst/>
              <a:ahLst/>
              <a:cxnLst/>
              <a:rect l="l" t="t" r="r" b="b"/>
              <a:pathLst>
                <a:path w="5807" h="3434" extrusionOk="0">
                  <a:moveTo>
                    <a:pt x="5005" y="447"/>
                  </a:moveTo>
                  <a:cubicBezTo>
                    <a:pt x="5097" y="447"/>
                    <a:pt x="5159" y="509"/>
                    <a:pt x="5159" y="602"/>
                  </a:cubicBezTo>
                  <a:cubicBezTo>
                    <a:pt x="5159" y="694"/>
                    <a:pt x="5097" y="756"/>
                    <a:pt x="5005" y="756"/>
                  </a:cubicBezTo>
                  <a:cubicBezTo>
                    <a:pt x="4912" y="756"/>
                    <a:pt x="4850" y="694"/>
                    <a:pt x="4850" y="602"/>
                  </a:cubicBezTo>
                  <a:cubicBezTo>
                    <a:pt x="4850" y="509"/>
                    <a:pt x="4912" y="447"/>
                    <a:pt x="5005" y="447"/>
                  </a:cubicBezTo>
                  <a:close/>
                  <a:moveTo>
                    <a:pt x="632" y="1186"/>
                  </a:moveTo>
                  <a:cubicBezTo>
                    <a:pt x="639" y="1186"/>
                    <a:pt x="646" y="1187"/>
                    <a:pt x="653" y="1188"/>
                  </a:cubicBezTo>
                  <a:cubicBezTo>
                    <a:pt x="838" y="1219"/>
                    <a:pt x="838" y="1466"/>
                    <a:pt x="653" y="1497"/>
                  </a:cubicBezTo>
                  <a:cubicBezTo>
                    <a:pt x="646" y="1498"/>
                    <a:pt x="639" y="1499"/>
                    <a:pt x="632" y="1499"/>
                  </a:cubicBezTo>
                  <a:cubicBezTo>
                    <a:pt x="475" y="1499"/>
                    <a:pt x="475" y="1186"/>
                    <a:pt x="632" y="1186"/>
                  </a:cubicBezTo>
                  <a:close/>
                  <a:moveTo>
                    <a:pt x="2813" y="2700"/>
                  </a:moveTo>
                  <a:cubicBezTo>
                    <a:pt x="3026" y="2700"/>
                    <a:pt x="2823" y="2935"/>
                    <a:pt x="2716" y="2935"/>
                  </a:cubicBezTo>
                  <a:cubicBezTo>
                    <a:pt x="2683" y="2935"/>
                    <a:pt x="2659" y="2913"/>
                    <a:pt x="2659" y="2855"/>
                  </a:cubicBezTo>
                  <a:cubicBezTo>
                    <a:pt x="2659" y="2762"/>
                    <a:pt x="2752" y="2700"/>
                    <a:pt x="2813" y="2700"/>
                  </a:cubicBezTo>
                  <a:close/>
                  <a:moveTo>
                    <a:pt x="5038" y="0"/>
                  </a:moveTo>
                  <a:cubicBezTo>
                    <a:pt x="4737" y="0"/>
                    <a:pt x="4449" y="243"/>
                    <a:pt x="4449" y="602"/>
                  </a:cubicBezTo>
                  <a:cubicBezTo>
                    <a:pt x="4449" y="694"/>
                    <a:pt x="4480" y="787"/>
                    <a:pt x="4511" y="880"/>
                  </a:cubicBezTo>
                  <a:lnTo>
                    <a:pt x="3122" y="2330"/>
                  </a:lnTo>
                  <a:cubicBezTo>
                    <a:pt x="3037" y="2294"/>
                    <a:pt x="2952" y="2276"/>
                    <a:pt x="2868" y="2276"/>
                  </a:cubicBezTo>
                  <a:cubicBezTo>
                    <a:pt x="2740" y="2276"/>
                    <a:pt x="2617" y="2317"/>
                    <a:pt x="2505" y="2392"/>
                  </a:cubicBezTo>
                  <a:lnTo>
                    <a:pt x="1239" y="1466"/>
                  </a:lnTo>
                  <a:cubicBezTo>
                    <a:pt x="1239" y="1435"/>
                    <a:pt x="1239" y="1373"/>
                    <a:pt x="1239" y="1342"/>
                  </a:cubicBezTo>
                  <a:cubicBezTo>
                    <a:pt x="1239" y="1003"/>
                    <a:pt x="993" y="756"/>
                    <a:pt x="684" y="756"/>
                  </a:cubicBezTo>
                  <a:lnTo>
                    <a:pt x="653" y="756"/>
                  </a:lnTo>
                  <a:cubicBezTo>
                    <a:pt x="1" y="756"/>
                    <a:pt x="258" y="1905"/>
                    <a:pt x="750" y="1905"/>
                  </a:cubicBezTo>
                  <a:cubicBezTo>
                    <a:pt x="817" y="1905"/>
                    <a:pt x="888" y="1884"/>
                    <a:pt x="962" y="1836"/>
                  </a:cubicBezTo>
                  <a:lnTo>
                    <a:pt x="2258" y="2762"/>
                  </a:lnTo>
                  <a:cubicBezTo>
                    <a:pt x="2258" y="2793"/>
                    <a:pt x="2258" y="2824"/>
                    <a:pt x="2258" y="2855"/>
                  </a:cubicBezTo>
                  <a:cubicBezTo>
                    <a:pt x="2258" y="3240"/>
                    <a:pt x="2543" y="3433"/>
                    <a:pt x="2829" y="3433"/>
                  </a:cubicBezTo>
                  <a:cubicBezTo>
                    <a:pt x="3114" y="3433"/>
                    <a:pt x="3400" y="3240"/>
                    <a:pt x="3400" y="2855"/>
                  </a:cubicBezTo>
                  <a:cubicBezTo>
                    <a:pt x="3400" y="2793"/>
                    <a:pt x="3400" y="2731"/>
                    <a:pt x="3369" y="2670"/>
                  </a:cubicBezTo>
                  <a:lnTo>
                    <a:pt x="4850" y="1157"/>
                  </a:lnTo>
                  <a:cubicBezTo>
                    <a:pt x="4881" y="1157"/>
                    <a:pt x="4943" y="1157"/>
                    <a:pt x="5035" y="1188"/>
                  </a:cubicBezTo>
                  <a:cubicBezTo>
                    <a:pt x="5529" y="1188"/>
                    <a:pt x="5807" y="540"/>
                    <a:pt x="5437" y="170"/>
                  </a:cubicBezTo>
                  <a:cubicBezTo>
                    <a:pt x="5319" y="52"/>
                    <a:pt x="5177" y="0"/>
                    <a:pt x="503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749" name="Google Shape;12749;p23"/>
          <p:cNvGrpSpPr/>
          <p:nvPr/>
        </p:nvGrpSpPr>
        <p:grpSpPr>
          <a:xfrm>
            <a:off x="5283484" y="4563638"/>
            <a:ext cx="517467" cy="482500"/>
            <a:chOff x="980425" y="2463975"/>
            <a:chExt cx="388100" cy="361875"/>
          </a:xfrm>
        </p:grpSpPr>
        <p:sp>
          <p:nvSpPr>
            <p:cNvPr id="12750" name="Google Shape;12750;p23"/>
            <p:cNvSpPr/>
            <p:nvPr/>
          </p:nvSpPr>
          <p:spPr>
            <a:xfrm>
              <a:off x="1016675" y="2754850"/>
              <a:ext cx="60975" cy="44000"/>
            </a:xfrm>
            <a:custGeom>
              <a:avLst/>
              <a:gdLst/>
              <a:ahLst/>
              <a:cxnLst/>
              <a:rect l="l" t="t" r="r" b="b"/>
              <a:pathLst>
                <a:path w="2439" h="1760" extrusionOk="0">
                  <a:moveTo>
                    <a:pt x="1976" y="927"/>
                  </a:moveTo>
                  <a:lnTo>
                    <a:pt x="1976" y="1328"/>
                  </a:lnTo>
                  <a:lnTo>
                    <a:pt x="402" y="1328"/>
                  </a:lnTo>
                  <a:lnTo>
                    <a:pt x="402" y="927"/>
                  </a:lnTo>
                  <a:close/>
                  <a:moveTo>
                    <a:pt x="1204" y="1"/>
                  </a:moveTo>
                  <a:cubicBezTo>
                    <a:pt x="1081" y="1"/>
                    <a:pt x="988" y="93"/>
                    <a:pt x="988" y="217"/>
                  </a:cubicBezTo>
                  <a:lnTo>
                    <a:pt x="988" y="495"/>
                  </a:lnTo>
                  <a:lnTo>
                    <a:pt x="217" y="495"/>
                  </a:lnTo>
                  <a:cubicBezTo>
                    <a:pt x="93" y="495"/>
                    <a:pt x="1" y="587"/>
                    <a:pt x="1" y="711"/>
                  </a:cubicBezTo>
                  <a:lnTo>
                    <a:pt x="1" y="1544"/>
                  </a:lnTo>
                  <a:cubicBezTo>
                    <a:pt x="1" y="1667"/>
                    <a:pt x="93" y="1760"/>
                    <a:pt x="217" y="1760"/>
                  </a:cubicBezTo>
                  <a:lnTo>
                    <a:pt x="2223" y="1760"/>
                  </a:lnTo>
                  <a:cubicBezTo>
                    <a:pt x="2315" y="1760"/>
                    <a:pt x="2439" y="1667"/>
                    <a:pt x="2439" y="1544"/>
                  </a:cubicBezTo>
                  <a:lnTo>
                    <a:pt x="2439" y="711"/>
                  </a:lnTo>
                  <a:cubicBezTo>
                    <a:pt x="2439" y="587"/>
                    <a:pt x="2315" y="495"/>
                    <a:pt x="2223" y="495"/>
                  </a:cubicBezTo>
                  <a:lnTo>
                    <a:pt x="1451" y="495"/>
                  </a:lnTo>
                  <a:lnTo>
                    <a:pt x="1451" y="217"/>
                  </a:lnTo>
                  <a:cubicBezTo>
                    <a:pt x="1451" y="124"/>
                    <a:pt x="1358" y="32"/>
                    <a:pt x="1235" y="32"/>
                  </a:cubicBezTo>
                  <a:lnTo>
                    <a:pt x="1204" y="1"/>
                  </a:ln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51" name="Google Shape;12751;p23"/>
            <p:cNvSpPr/>
            <p:nvPr/>
          </p:nvSpPr>
          <p:spPr>
            <a:xfrm>
              <a:off x="980425" y="2463975"/>
              <a:ext cx="388100" cy="361875"/>
            </a:xfrm>
            <a:custGeom>
              <a:avLst/>
              <a:gdLst/>
              <a:ahLst/>
              <a:cxnLst/>
              <a:rect l="l" t="t" r="r" b="b"/>
              <a:pathLst>
                <a:path w="15524" h="14475" extrusionOk="0">
                  <a:moveTo>
                    <a:pt x="1543" y="4414"/>
                  </a:moveTo>
                  <a:lnTo>
                    <a:pt x="1543" y="6420"/>
                  </a:lnTo>
                  <a:lnTo>
                    <a:pt x="833" y="6420"/>
                  </a:lnTo>
                  <a:cubicBezTo>
                    <a:pt x="648" y="6420"/>
                    <a:pt x="525" y="6297"/>
                    <a:pt x="525" y="6142"/>
                  </a:cubicBezTo>
                  <a:lnTo>
                    <a:pt x="525" y="4723"/>
                  </a:lnTo>
                  <a:cubicBezTo>
                    <a:pt x="525" y="4568"/>
                    <a:pt x="679" y="4414"/>
                    <a:pt x="833" y="4414"/>
                  </a:cubicBezTo>
                  <a:close/>
                  <a:moveTo>
                    <a:pt x="1636" y="6852"/>
                  </a:moveTo>
                  <a:cubicBezTo>
                    <a:pt x="1728" y="7161"/>
                    <a:pt x="1852" y="7500"/>
                    <a:pt x="2037" y="7778"/>
                  </a:cubicBezTo>
                  <a:lnTo>
                    <a:pt x="1852" y="7809"/>
                  </a:lnTo>
                  <a:cubicBezTo>
                    <a:pt x="1420" y="7809"/>
                    <a:pt x="1080" y="7439"/>
                    <a:pt x="1080" y="7037"/>
                  </a:cubicBezTo>
                  <a:lnTo>
                    <a:pt x="1080" y="6852"/>
                  </a:lnTo>
                  <a:close/>
                  <a:moveTo>
                    <a:pt x="4845" y="7809"/>
                  </a:moveTo>
                  <a:cubicBezTo>
                    <a:pt x="4907" y="7809"/>
                    <a:pt x="5000" y="7871"/>
                    <a:pt x="5000" y="7963"/>
                  </a:cubicBezTo>
                  <a:lnTo>
                    <a:pt x="5000" y="7994"/>
                  </a:lnTo>
                  <a:cubicBezTo>
                    <a:pt x="5000" y="8087"/>
                    <a:pt x="4907" y="8148"/>
                    <a:pt x="4845" y="8179"/>
                  </a:cubicBezTo>
                  <a:lnTo>
                    <a:pt x="4321" y="8179"/>
                  </a:lnTo>
                  <a:cubicBezTo>
                    <a:pt x="4228" y="8148"/>
                    <a:pt x="4166" y="8087"/>
                    <a:pt x="4166" y="7994"/>
                  </a:cubicBezTo>
                  <a:lnTo>
                    <a:pt x="4166" y="7963"/>
                  </a:lnTo>
                  <a:cubicBezTo>
                    <a:pt x="4166" y="7871"/>
                    <a:pt x="4228" y="7809"/>
                    <a:pt x="4321" y="7809"/>
                  </a:cubicBezTo>
                  <a:close/>
                  <a:moveTo>
                    <a:pt x="6296" y="3210"/>
                  </a:moveTo>
                  <a:cubicBezTo>
                    <a:pt x="6543" y="3210"/>
                    <a:pt x="6790" y="3303"/>
                    <a:pt x="6944" y="3488"/>
                  </a:cubicBezTo>
                  <a:cubicBezTo>
                    <a:pt x="7098" y="3643"/>
                    <a:pt x="7222" y="3859"/>
                    <a:pt x="7222" y="4105"/>
                  </a:cubicBezTo>
                  <a:lnTo>
                    <a:pt x="7222" y="5124"/>
                  </a:lnTo>
                  <a:cubicBezTo>
                    <a:pt x="7222" y="5402"/>
                    <a:pt x="7376" y="5649"/>
                    <a:pt x="7623" y="5803"/>
                  </a:cubicBezTo>
                  <a:lnTo>
                    <a:pt x="8086" y="6019"/>
                  </a:lnTo>
                  <a:lnTo>
                    <a:pt x="8086" y="6081"/>
                  </a:lnTo>
                  <a:cubicBezTo>
                    <a:pt x="8086" y="7624"/>
                    <a:pt x="6851" y="8858"/>
                    <a:pt x="5308" y="8889"/>
                  </a:cubicBezTo>
                  <a:lnTo>
                    <a:pt x="4784" y="8889"/>
                  </a:lnTo>
                  <a:cubicBezTo>
                    <a:pt x="4105" y="8889"/>
                    <a:pt x="3487" y="8642"/>
                    <a:pt x="2963" y="8210"/>
                  </a:cubicBezTo>
                  <a:lnTo>
                    <a:pt x="3765" y="8210"/>
                  </a:lnTo>
                  <a:cubicBezTo>
                    <a:pt x="3858" y="8426"/>
                    <a:pt x="4074" y="8580"/>
                    <a:pt x="4321" y="8580"/>
                  </a:cubicBezTo>
                  <a:lnTo>
                    <a:pt x="4845" y="8580"/>
                  </a:lnTo>
                  <a:cubicBezTo>
                    <a:pt x="5154" y="8580"/>
                    <a:pt x="5401" y="8334"/>
                    <a:pt x="5401" y="7994"/>
                  </a:cubicBezTo>
                  <a:lnTo>
                    <a:pt x="5401" y="7963"/>
                  </a:lnTo>
                  <a:cubicBezTo>
                    <a:pt x="5401" y="7624"/>
                    <a:pt x="5154" y="7377"/>
                    <a:pt x="4845" y="7377"/>
                  </a:cubicBezTo>
                  <a:lnTo>
                    <a:pt x="4321" y="7377"/>
                  </a:lnTo>
                  <a:cubicBezTo>
                    <a:pt x="4043" y="7377"/>
                    <a:pt x="3827" y="7562"/>
                    <a:pt x="3765" y="7809"/>
                  </a:cubicBezTo>
                  <a:lnTo>
                    <a:pt x="2562" y="7809"/>
                  </a:lnTo>
                  <a:cubicBezTo>
                    <a:pt x="2191" y="7315"/>
                    <a:pt x="1975" y="6698"/>
                    <a:pt x="1975" y="6081"/>
                  </a:cubicBezTo>
                  <a:lnTo>
                    <a:pt x="1975" y="6019"/>
                  </a:lnTo>
                  <a:lnTo>
                    <a:pt x="2438" y="5803"/>
                  </a:lnTo>
                  <a:cubicBezTo>
                    <a:pt x="2716" y="5679"/>
                    <a:pt x="2870" y="5402"/>
                    <a:pt x="2870" y="5124"/>
                  </a:cubicBezTo>
                  <a:lnTo>
                    <a:pt x="2870" y="4105"/>
                  </a:lnTo>
                  <a:cubicBezTo>
                    <a:pt x="2870" y="3643"/>
                    <a:pt x="3271" y="3241"/>
                    <a:pt x="3734" y="3210"/>
                  </a:cubicBezTo>
                  <a:close/>
                  <a:moveTo>
                    <a:pt x="5895" y="9259"/>
                  </a:moveTo>
                  <a:lnTo>
                    <a:pt x="5895" y="10093"/>
                  </a:lnTo>
                  <a:cubicBezTo>
                    <a:pt x="5895" y="10556"/>
                    <a:pt x="5524" y="10926"/>
                    <a:pt x="5061" y="10926"/>
                  </a:cubicBezTo>
                  <a:cubicBezTo>
                    <a:pt x="4598" y="10895"/>
                    <a:pt x="4228" y="10525"/>
                    <a:pt x="4259" y="10093"/>
                  </a:cubicBezTo>
                  <a:lnTo>
                    <a:pt x="4259" y="9259"/>
                  </a:lnTo>
                  <a:cubicBezTo>
                    <a:pt x="4368" y="9281"/>
                    <a:pt x="4493" y="9303"/>
                    <a:pt x="4633" y="9303"/>
                  </a:cubicBezTo>
                  <a:cubicBezTo>
                    <a:pt x="4691" y="9303"/>
                    <a:pt x="4751" y="9299"/>
                    <a:pt x="4814" y="9290"/>
                  </a:cubicBezTo>
                  <a:lnTo>
                    <a:pt x="5339" y="9290"/>
                  </a:lnTo>
                  <a:cubicBezTo>
                    <a:pt x="5393" y="9299"/>
                    <a:pt x="5448" y="9303"/>
                    <a:pt x="5502" y="9303"/>
                  </a:cubicBezTo>
                  <a:cubicBezTo>
                    <a:pt x="5633" y="9303"/>
                    <a:pt x="5764" y="9281"/>
                    <a:pt x="5895" y="9259"/>
                  </a:cubicBezTo>
                  <a:close/>
                  <a:moveTo>
                    <a:pt x="5709" y="1"/>
                  </a:moveTo>
                  <a:cubicBezTo>
                    <a:pt x="5154" y="1"/>
                    <a:pt x="4629" y="155"/>
                    <a:pt x="4197" y="433"/>
                  </a:cubicBezTo>
                  <a:lnTo>
                    <a:pt x="3580" y="433"/>
                  </a:lnTo>
                  <a:cubicBezTo>
                    <a:pt x="3179" y="433"/>
                    <a:pt x="2808" y="556"/>
                    <a:pt x="2500" y="772"/>
                  </a:cubicBezTo>
                  <a:cubicBezTo>
                    <a:pt x="2294" y="901"/>
                    <a:pt x="2410" y="1180"/>
                    <a:pt x="2597" y="1180"/>
                  </a:cubicBezTo>
                  <a:cubicBezTo>
                    <a:pt x="2634" y="1180"/>
                    <a:pt x="2675" y="1168"/>
                    <a:pt x="2716" y="1143"/>
                  </a:cubicBezTo>
                  <a:cubicBezTo>
                    <a:pt x="2963" y="958"/>
                    <a:pt x="3271" y="865"/>
                    <a:pt x="3580" y="865"/>
                  </a:cubicBezTo>
                  <a:lnTo>
                    <a:pt x="3673" y="865"/>
                  </a:lnTo>
                  <a:cubicBezTo>
                    <a:pt x="3580" y="958"/>
                    <a:pt x="3487" y="1050"/>
                    <a:pt x="3426" y="1174"/>
                  </a:cubicBezTo>
                  <a:cubicBezTo>
                    <a:pt x="3291" y="1331"/>
                    <a:pt x="3450" y="1504"/>
                    <a:pt x="3606" y="1504"/>
                  </a:cubicBezTo>
                  <a:cubicBezTo>
                    <a:pt x="3665" y="1504"/>
                    <a:pt x="3723" y="1479"/>
                    <a:pt x="3765" y="1420"/>
                  </a:cubicBezTo>
                  <a:cubicBezTo>
                    <a:pt x="4228" y="803"/>
                    <a:pt x="4938" y="433"/>
                    <a:pt x="5709" y="433"/>
                  </a:cubicBezTo>
                  <a:cubicBezTo>
                    <a:pt x="7006" y="433"/>
                    <a:pt x="8086" y="1482"/>
                    <a:pt x="8117" y="2809"/>
                  </a:cubicBezTo>
                  <a:lnTo>
                    <a:pt x="8117" y="5556"/>
                  </a:lnTo>
                  <a:lnTo>
                    <a:pt x="7808" y="5402"/>
                  </a:lnTo>
                  <a:cubicBezTo>
                    <a:pt x="7685" y="5340"/>
                    <a:pt x="7623" y="5247"/>
                    <a:pt x="7623" y="5124"/>
                  </a:cubicBezTo>
                  <a:lnTo>
                    <a:pt x="7623" y="4105"/>
                  </a:lnTo>
                  <a:cubicBezTo>
                    <a:pt x="7623" y="3383"/>
                    <a:pt x="7066" y="2808"/>
                    <a:pt x="6352" y="2808"/>
                  </a:cubicBezTo>
                  <a:cubicBezTo>
                    <a:pt x="6333" y="2808"/>
                    <a:pt x="6315" y="2808"/>
                    <a:pt x="6296" y="2809"/>
                  </a:cubicBezTo>
                  <a:lnTo>
                    <a:pt x="3734" y="2809"/>
                  </a:lnTo>
                  <a:cubicBezTo>
                    <a:pt x="3024" y="2809"/>
                    <a:pt x="2438" y="3396"/>
                    <a:pt x="2438" y="4105"/>
                  </a:cubicBezTo>
                  <a:lnTo>
                    <a:pt x="2438" y="5155"/>
                  </a:lnTo>
                  <a:cubicBezTo>
                    <a:pt x="2438" y="5247"/>
                    <a:pt x="2376" y="5371"/>
                    <a:pt x="2253" y="5432"/>
                  </a:cubicBezTo>
                  <a:lnTo>
                    <a:pt x="1975" y="5556"/>
                  </a:lnTo>
                  <a:lnTo>
                    <a:pt x="1975" y="2470"/>
                  </a:lnTo>
                  <a:cubicBezTo>
                    <a:pt x="1975" y="2223"/>
                    <a:pt x="2037" y="1976"/>
                    <a:pt x="2129" y="1760"/>
                  </a:cubicBezTo>
                  <a:cubicBezTo>
                    <a:pt x="2212" y="1595"/>
                    <a:pt x="2075" y="1458"/>
                    <a:pt x="1937" y="1458"/>
                  </a:cubicBezTo>
                  <a:cubicBezTo>
                    <a:pt x="1869" y="1458"/>
                    <a:pt x="1800" y="1492"/>
                    <a:pt x="1759" y="1575"/>
                  </a:cubicBezTo>
                  <a:cubicBezTo>
                    <a:pt x="1605" y="1853"/>
                    <a:pt x="1543" y="2161"/>
                    <a:pt x="1543" y="2470"/>
                  </a:cubicBezTo>
                  <a:lnTo>
                    <a:pt x="1543" y="4013"/>
                  </a:lnTo>
                  <a:lnTo>
                    <a:pt x="833" y="4013"/>
                  </a:lnTo>
                  <a:cubicBezTo>
                    <a:pt x="432" y="4013"/>
                    <a:pt x="123" y="4321"/>
                    <a:pt x="93" y="4723"/>
                  </a:cubicBezTo>
                  <a:lnTo>
                    <a:pt x="93" y="6142"/>
                  </a:lnTo>
                  <a:cubicBezTo>
                    <a:pt x="93" y="6451"/>
                    <a:pt x="339" y="6760"/>
                    <a:pt x="648" y="6821"/>
                  </a:cubicBezTo>
                  <a:lnTo>
                    <a:pt x="648" y="7037"/>
                  </a:lnTo>
                  <a:cubicBezTo>
                    <a:pt x="648" y="7685"/>
                    <a:pt x="1173" y="8210"/>
                    <a:pt x="1852" y="8210"/>
                  </a:cubicBezTo>
                  <a:lnTo>
                    <a:pt x="2376" y="8210"/>
                  </a:lnTo>
                  <a:cubicBezTo>
                    <a:pt x="2747" y="8642"/>
                    <a:pt x="3240" y="8982"/>
                    <a:pt x="3796" y="9136"/>
                  </a:cubicBezTo>
                  <a:lnTo>
                    <a:pt x="3796" y="9877"/>
                  </a:lnTo>
                  <a:lnTo>
                    <a:pt x="2716" y="9877"/>
                  </a:lnTo>
                  <a:cubicBezTo>
                    <a:pt x="1204" y="9907"/>
                    <a:pt x="0" y="11111"/>
                    <a:pt x="0" y="12592"/>
                  </a:cubicBezTo>
                  <a:cubicBezTo>
                    <a:pt x="0" y="12731"/>
                    <a:pt x="108" y="12801"/>
                    <a:pt x="216" y="12801"/>
                  </a:cubicBezTo>
                  <a:cubicBezTo>
                    <a:pt x="324" y="12801"/>
                    <a:pt x="432" y="12731"/>
                    <a:pt x="432" y="12592"/>
                  </a:cubicBezTo>
                  <a:cubicBezTo>
                    <a:pt x="432" y="11327"/>
                    <a:pt x="1451" y="10340"/>
                    <a:pt x="2716" y="10309"/>
                  </a:cubicBezTo>
                  <a:lnTo>
                    <a:pt x="3827" y="10309"/>
                  </a:lnTo>
                  <a:cubicBezTo>
                    <a:pt x="3950" y="11003"/>
                    <a:pt x="4506" y="11350"/>
                    <a:pt x="5061" y="11350"/>
                  </a:cubicBezTo>
                  <a:cubicBezTo>
                    <a:pt x="5617" y="11350"/>
                    <a:pt x="6172" y="11003"/>
                    <a:pt x="6296" y="10309"/>
                  </a:cubicBezTo>
                  <a:lnTo>
                    <a:pt x="7499" y="10309"/>
                  </a:lnTo>
                  <a:cubicBezTo>
                    <a:pt x="7438" y="10525"/>
                    <a:pt x="7438" y="10741"/>
                    <a:pt x="7438" y="10957"/>
                  </a:cubicBezTo>
                  <a:cubicBezTo>
                    <a:pt x="7438" y="12253"/>
                    <a:pt x="8148" y="13426"/>
                    <a:pt x="9289" y="14043"/>
                  </a:cubicBezTo>
                  <a:lnTo>
                    <a:pt x="432" y="14043"/>
                  </a:lnTo>
                  <a:lnTo>
                    <a:pt x="432" y="13580"/>
                  </a:lnTo>
                  <a:cubicBezTo>
                    <a:pt x="432" y="13441"/>
                    <a:pt x="324" y="13372"/>
                    <a:pt x="216" y="13372"/>
                  </a:cubicBezTo>
                  <a:cubicBezTo>
                    <a:pt x="108" y="13372"/>
                    <a:pt x="0" y="13441"/>
                    <a:pt x="0" y="13580"/>
                  </a:cubicBezTo>
                  <a:lnTo>
                    <a:pt x="0" y="14290"/>
                  </a:lnTo>
                  <a:cubicBezTo>
                    <a:pt x="0" y="14382"/>
                    <a:pt x="93" y="14475"/>
                    <a:pt x="216" y="14475"/>
                  </a:cubicBezTo>
                  <a:lnTo>
                    <a:pt x="10956" y="14475"/>
                  </a:lnTo>
                  <a:cubicBezTo>
                    <a:pt x="11697" y="14475"/>
                    <a:pt x="12406" y="14259"/>
                    <a:pt x="13024" y="13827"/>
                  </a:cubicBezTo>
                  <a:cubicBezTo>
                    <a:pt x="13202" y="13674"/>
                    <a:pt x="13066" y="13417"/>
                    <a:pt x="12892" y="13417"/>
                  </a:cubicBezTo>
                  <a:cubicBezTo>
                    <a:pt x="12854" y="13417"/>
                    <a:pt x="12815" y="13429"/>
                    <a:pt x="12777" y="13457"/>
                  </a:cubicBezTo>
                  <a:cubicBezTo>
                    <a:pt x="12160" y="13909"/>
                    <a:pt x="11523" y="14103"/>
                    <a:pt x="10920" y="14103"/>
                  </a:cubicBezTo>
                  <a:cubicBezTo>
                    <a:pt x="8478" y="14103"/>
                    <a:pt x="6587" y="10913"/>
                    <a:pt x="8765" y="8735"/>
                  </a:cubicBezTo>
                  <a:cubicBezTo>
                    <a:pt x="9426" y="8081"/>
                    <a:pt x="10179" y="7804"/>
                    <a:pt x="10907" y="7804"/>
                  </a:cubicBezTo>
                  <a:cubicBezTo>
                    <a:pt x="13167" y="7804"/>
                    <a:pt x="15183" y="10474"/>
                    <a:pt x="13456" y="12808"/>
                  </a:cubicBezTo>
                  <a:cubicBezTo>
                    <a:pt x="13322" y="12964"/>
                    <a:pt x="13462" y="13152"/>
                    <a:pt x="13619" y="13152"/>
                  </a:cubicBezTo>
                  <a:cubicBezTo>
                    <a:pt x="13680" y="13152"/>
                    <a:pt x="13744" y="13124"/>
                    <a:pt x="13795" y="13055"/>
                  </a:cubicBezTo>
                  <a:cubicBezTo>
                    <a:pt x="15524" y="10741"/>
                    <a:pt x="13857" y="7439"/>
                    <a:pt x="10956" y="7439"/>
                  </a:cubicBezTo>
                  <a:cubicBezTo>
                    <a:pt x="9413" y="7439"/>
                    <a:pt x="8055" y="8426"/>
                    <a:pt x="7592" y="9907"/>
                  </a:cubicBezTo>
                  <a:lnTo>
                    <a:pt x="6327" y="9907"/>
                  </a:lnTo>
                  <a:lnTo>
                    <a:pt x="6327" y="9167"/>
                  </a:lnTo>
                  <a:cubicBezTo>
                    <a:pt x="7623" y="8704"/>
                    <a:pt x="8518" y="7469"/>
                    <a:pt x="8518" y="6111"/>
                  </a:cubicBezTo>
                  <a:lnTo>
                    <a:pt x="8518" y="2809"/>
                  </a:lnTo>
                  <a:cubicBezTo>
                    <a:pt x="8518" y="1266"/>
                    <a:pt x="7253" y="1"/>
                    <a:pt x="570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52" name="Google Shape;12752;p23"/>
            <p:cNvSpPr/>
            <p:nvPr/>
          </p:nvSpPr>
          <p:spPr>
            <a:xfrm>
              <a:off x="1225775" y="2694200"/>
              <a:ext cx="66375" cy="72825"/>
            </a:xfrm>
            <a:custGeom>
              <a:avLst/>
              <a:gdLst/>
              <a:ahLst/>
              <a:cxnLst/>
              <a:rect l="l" t="t" r="r" b="b"/>
              <a:pathLst>
                <a:path w="2655" h="2913" extrusionOk="0">
                  <a:moveTo>
                    <a:pt x="1189" y="1"/>
                  </a:moveTo>
                  <a:cubicBezTo>
                    <a:pt x="594" y="1"/>
                    <a:pt x="22" y="467"/>
                    <a:pt x="0" y="1161"/>
                  </a:cubicBezTo>
                  <a:cubicBezTo>
                    <a:pt x="0" y="1300"/>
                    <a:pt x="108" y="1370"/>
                    <a:pt x="216" y="1370"/>
                  </a:cubicBezTo>
                  <a:cubicBezTo>
                    <a:pt x="324" y="1370"/>
                    <a:pt x="432" y="1300"/>
                    <a:pt x="432" y="1161"/>
                  </a:cubicBezTo>
                  <a:cubicBezTo>
                    <a:pt x="432" y="698"/>
                    <a:pt x="791" y="393"/>
                    <a:pt x="1167" y="393"/>
                  </a:cubicBezTo>
                  <a:cubicBezTo>
                    <a:pt x="1341" y="393"/>
                    <a:pt x="1520" y="459"/>
                    <a:pt x="1667" y="606"/>
                  </a:cubicBezTo>
                  <a:cubicBezTo>
                    <a:pt x="2160" y="1069"/>
                    <a:pt x="1821" y="1871"/>
                    <a:pt x="1173" y="1871"/>
                  </a:cubicBezTo>
                  <a:cubicBezTo>
                    <a:pt x="1049" y="1871"/>
                    <a:pt x="957" y="1964"/>
                    <a:pt x="957" y="2087"/>
                  </a:cubicBezTo>
                  <a:lnTo>
                    <a:pt x="957" y="2704"/>
                  </a:lnTo>
                  <a:cubicBezTo>
                    <a:pt x="957" y="2843"/>
                    <a:pt x="1065" y="2913"/>
                    <a:pt x="1173" y="2913"/>
                  </a:cubicBezTo>
                  <a:cubicBezTo>
                    <a:pt x="1281" y="2913"/>
                    <a:pt x="1389" y="2843"/>
                    <a:pt x="1389" y="2704"/>
                  </a:cubicBezTo>
                  <a:lnTo>
                    <a:pt x="1389" y="2303"/>
                  </a:lnTo>
                  <a:cubicBezTo>
                    <a:pt x="2346" y="2118"/>
                    <a:pt x="2654" y="914"/>
                    <a:pt x="1914" y="266"/>
                  </a:cubicBezTo>
                  <a:cubicBezTo>
                    <a:pt x="1694" y="83"/>
                    <a:pt x="1439" y="1"/>
                    <a:pt x="118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53" name="Google Shape;12753;p23"/>
            <p:cNvSpPr/>
            <p:nvPr/>
          </p:nvSpPr>
          <p:spPr>
            <a:xfrm>
              <a:off x="1247375" y="2778775"/>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754" name="Google Shape;12754;p23"/>
          <p:cNvGrpSpPr/>
          <p:nvPr/>
        </p:nvGrpSpPr>
        <p:grpSpPr>
          <a:xfrm>
            <a:off x="2358392" y="3879691"/>
            <a:ext cx="484600" cy="410767"/>
            <a:chOff x="4004075" y="3040325"/>
            <a:chExt cx="363450" cy="308075"/>
          </a:xfrm>
        </p:grpSpPr>
        <p:sp>
          <p:nvSpPr>
            <p:cNvPr id="12755" name="Google Shape;12755;p23"/>
            <p:cNvSpPr/>
            <p:nvPr/>
          </p:nvSpPr>
          <p:spPr>
            <a:xfrm>
              <a:off x="4068500" y="3040325"/>
              <a:ext cx="235575" cy="60300"/>
            </a:xfrm>
            <a:custGeom>
              <a:avLst/>
              <a:gdLst/>
              <a:ahLst/>
              <a:cxnLst/>
              <a:rect l="l" t="t" r="r" b="b"/>
              <a:pathLst>
                <a:path w="9423" h="2412" extrusionOk="0">
                  <a:moveTo>
                    <a:pt x="4677" y="1"/>
                  </a:moveTo>
                  <a:cubicBezTo>
                    <a:pt x="2949" y="1"/>
                    <a:pt x="1282" y="741"/>
                    <a:pt x="140" y="2037"/>
                  </a:cubicBezTo>
                  <a:cubicBezTo>
                    <a:pt x="0" y="2178"/>
                    <a:pt x="143" y="2389"/>
                    <a:pt x="302" y="2389"/>
                  </a:cubicBezTo>
                  <a:cubicBezTo>
                    <a:pt x="352" y="2389"/>
                    <a:pt x="404" y="2368"/>
                    <a:pt x="449" y="2315"/>
                  </a:cubicBezTo>
                  <a:cubicBezTo>
                    <a:pt x="1584" y="1058"/>
                    <a:pt x="3138" y="433"/>
                    <a:pt x="4695" y="433"/>
                  </a:cubicBezTo>
                  <a:cubicBezTo>
                    <a:pt x="6271" y="433"/>
                    <a:pt x="7849" y="1073"/>
                    <a:pt x="8998" y="2346"/>
                  </a:cubicBezTo>
                  <a:cubicBezTo>
                    <a:pt x="9044" y="2392"/>
                    <a:pt x="9095" y="2411"/>
                    <a:pt x="9144" y="2411"/>
                  </a:cubicBezTo>
                  <a:cubicBezTo>
                    <a:pt x="9294" y="2411"/>
                    <a:pt x="9423" y="2231"/>
                    <a:pt x="9306" y="2068"/>
                  </a:cubicBezTo>
                  <a:cubicBezTo>
                    <a:pt x="8134" y="741"/>
                    <a:pt x="6436" y="1"/>
                    <a:pt x="4677"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56" name="Google Shape;12756;p23"/>
            <p:cNvSpPr/>
            <p:nvPr/>
          </p:nvSpPr>
          <p:spPr>
            <a:xfrm>
              <a:off x="4068325" y="3288375"/>
              <a:ext cx="235175" cy="60025"/>
            </a:xfrm>
            <a:custGeom>
              <a:avLst/>
              <a:gdLst/>
              <a:ahLst/>
              <a:cxnLst/>
              <a:rect l="l" t="t" r="r" b="b"/>
              <a:pathLst>
                <a:path w="9407" h="2401" extrusionOk="0">
                  <a:moveTo>
                    <a:pt x="9148" y="1"/>
                  </a:moveTo>
                  <a:cubicBezTo>
                    <a:pt x="9090" y="1"/>
                    <a:pt x="9036" y="16"/>
                    <a:pt x="9005" y="47"/>
                  </a:cubicBezTo>
                  <a:cubicBezTo>
                    <a:pt x="7856" y="1335"/>
                    <a:pt x="6270" y="1984"/>
                    <a:pt x="4687" y="1984"/>
                  </a:cubicBezTo>
                  <a:cubicBezTo>
                    <a:pt x="3122" y="1984"/>
                    <a:pt x="1560" y="1351"/>
                    <a:pt x="425" y="78"/>
                  </a:cubicBezTo>
                  <a:cubicBezTo>
                    <a:pt x="380" y="32"/>
                    <a:pt x="328" y="13"/>
                    <a:pt x="279" y="13"/>
                  </a:cubicBezTo>
                  <a:cubicBezTo>
                    <a:pt x="129" y="13"/>
                    <a:pt x="0" y="193"/>
                    <a:pt x="117" y="356"/>
                  </a:cubicBezTo>
                  <a:cubicBezTo>
                    <a:pt x="1344" y="1721"/>
                    <a:pt x="3022" y="2400"/>
                    <a:pt x="4698" y="2400"/>
                  </a:cubicBezTo>
                  <a:cubicBezTo>
                    <a:pt x="6394" y="2400"/>
                    <a:pt x="8088" y="1706"/>
                    <a:pt x="9313" y="325"/>
                  </a:cubicBezTo>
                  <a:cubicBezTo>
                    <a:pt x="9406" y="263"/>
                    <a:pt x="9406" y="109"/>
                    <a:pt x="9313" y="47"/>
                  </a:cubicBezTo>
                  <a:cubicBezTo>
                    <a:pt x="9267" y="16"/>
                    <a:pt x="9205" y="1"/>
                    <a:pt x="914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57" name="Google Shape;12757;p23"/>
            <p:cNvSpPr/>
            <p:nvPr/>
          </p:nvSpPr>
          <p:spPr>
            <a:xfrm>
              <a:off x="4134500" y="3109775"/>
              <a:ext cx="110350" cy="170525"/>
            </a:xfrm>
            <a:custGeom>
              <a:avLst/>
              <a:gdLst/>
              <a:ahLst/>
              <a:cxnLst/>
              <a:rect l="l" t="t" r="r" b="b"/>
              <a:pathLst>
                <a:path w="4414" h="6821" extrusionOk="0">
                  <a:moveTo>
                    <a:pt x="648" y="0"/>
                  </a:moveTo>
                  <a:cubicBezTo>
                    <a:pt x="309" y="0"/>
                    <a:pt x="0" y="278"/>
                    <a:pt x="0" y="617"/>
                  </a:cubicBezTo>
                  <a:lnTo>
                    <a:pt x="0" y="6203"/>
                  </a:lnTo>
                  <a:cubicBezTo>
                    <a:pt x="0" y="6543"/>
                    <a:pt x="309" y="6821"/>
                    <a:pt x="648" y="6821"/>
                  </a:cubicBezTo>
                  <a:lnTo>
                    <a:pt x="3580" y="6821"/>
                  </a:lnTo>
                  <a:cubicBezTo>
                    <a:pt x="4414" y="6821"/>
                    <a:pt x="4414" y="5555"/>
                    <a:pt x="3580" y="5555"/>
                  </a:cubicBezTo>
                  <a:lnTo>
                    <a:pt x="1297" y="5555"/>
                  </a:lnTo>
                  <a:lnTo>
                    <a:pt x="1297" y="5432"/>
                  </a:lnTo>
                  <a:cubicBezTo>
                    <a:pt x="1297" y="5278"/>
                    <a:pt x="1188" y="5200"/>
                    <a:pt x="1080" y="5200"/>
                  </a:cubicBezTo>
                  <a:cubicBezTo>
                    <a:pt x="972" y="5200"/>
                    <a:pt x="864" y="5278"/>
                    <a:pt x="864" y="5432"/>
                  </a:cubicBezTo>
                  <a:lnTo>
                    <a:pt x="864" y="5771"/>
                  </a:lnTo>
                  <a:cubicBezTo>
                    <a:pt x="864" y="5895"/>
                    <a:pt x="957" y="5987"/>
                    <a:pt x="1080" y="5987"/>
                  </a:cubicBezTo>
                  <a:lnTo>
                    <a:pt x="3580" y="5987"/>
                  </a:lnTo>
                  <a:cubicBezTo>
                    <a:pt x="3858" y="5987"/>
                    <a:pt x="3858" y="6419"/>
                    <a:pt x="3580" y="6419"/>
                  </a:cubicBezTo>
                  <a:lnTo>
                    <a:pt x="648" y="6419"/>
                  </a:lnTo>
                  <a:cubicBezTo>
                    <a:pt x="525" y="6419"/>
                    <a:pt x="432" y="6327"/>
                    <a:pt x="432" y="6203"/>
                  </a:cubicBezTo>
                  <a:lnTo>
                    <a:pt x="432" y="617"/>
                  </a:lnTo>
                  <a:cubicBezTo>
                    <a:pt x="432" y="494"/>
                    <a:pt x="525" y="401"/>
                    <a:pt x="648" y="401"/>
                  </a:cubicBezTo>
                  <a:lnTo>
                    <a:pt x="3580" y="401"/>
                  </a:lnTo>
                  <a:cubicBezTo>
                    <a:pt x="3858" y="401"/>
                    <a:pt x="3858" y="833"/>
                    <a:pt x="3580" y="833"/>
                  </a:cubicBezTo>
                  <a:lnTo>
                    <a:pt x="1080" y="833"/>
                  </a:lnTo>
                  <a:cubicBezTo>
                    <a:pt x="957" y="833"/>
                    <a:pt x="864" y="926"/>
                    <a:pt x="864" y="1049"/>
                  </a:cubicBezTo>
                  <a:lnTo>
                    <a:pt x="864" y="2994"/>
                  </a:lnTo>
                  <a:cubicBezTo>
                    <a:pt x="864" y="3086"/>
                    <a:pt x="957" y="3179"/>
                    <a:pt x="1080" y="3179"/>
                  </a:cubicBezTo>
                  <a:lnTo>
                    <a:pt x="2840" y="3179"/>
                  </a:lnTo>
                  <a:cubicBezTo>
                    <a:pt x="3117" y="3179"/>
                    <a:pt x="3117" y="3611"/>
                    <a:pt x="2840" y="3611"/>
                  </a:cubicBezTo>
                  <a:lnTo>
                    <a:pt x="1080" y="3611"/>
                  </a:lnTo>
                  <a:cubicBezTo>
                    <a:pt x="957" y="3611"/>
                    <a:pt x="864" y="3704"/>
                    <a:pt x="864" y="3827"/>
                  </a:cubicBezTo>
                  <a:lnTo>
                    <a:pt x="864" y="4537"/>
                  </a:lnTo>
                  <a:cubicBezTo>
                    <a:pt x="864" y="4676"/>
                    <a:pt x="972" y="4745"/>
                    <a:pt x="1080" y="4745"/>
                  </a:cubicBezTo>
                  <a:cubicBezTo>
                    <a:pt x="1188" y="4745"/>
                    <a:pt x="1297" y="4676"/>
                    <a:pt x="1297" y="4537"/>
                  </a:cubicBezTo>
                  <a:lnTo>
                    <a:pt x="1297" y="4043"/>
                  </a:lnTo>
                  <a:lnTo>
                    <a:pt x="2840" y="4043"/>
                  </a:lnTo>
                  <a:cubicBezTo>
                    <a:pt x="3673" y="4043"/>
                    <a:pt x="3673" y="2778"/>
                    <a:pt x="2840" y="2778"/>
                  </a:cubicBezTo>
                  <a:lnTo>
                    <a:pt x="1297" y="2778"/>
                  </a:lnTo>
                  <a:lnTo>
                    <a:pt x="1297" y="1265"/>
                  </a:lnTo>
                  <a:lnTo>
                    <a:pt x="3580" y="1265"/>
                  </a:lnTo>
                  <a:cubicBezTo>
                    <a:pt x="4352" y="1204"/>
                    <a:pt x="4352" y="62"/>
                    <a:pt x="358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58" name="Google Shape;12758;p23"/>
            <p:cNvSpPr/>
            <p:nvPr/>
          </p:nvSpPr>
          <p:spPr>
            <a:xfrm>
              <a:off x="4247925" y="3109775"/>
              <a:ext cx="119600" cy="170525"/>
            </a:xfrm>
            <a:custGeom>
              <a:avLst/>
              <a:gdLst/>
              <a:ahLst/>
              <a:cxnLst/>
              <a:rect l="l" t="t" r="r" b="b"/>
              <a:pathLst>
                <a:path w="4784" h="6821" extrusionOk="0">
                  <a:moveTo>
                    <a:pt x="2361" y="409"/>
                  </a:moveTo>
                  <a:cubicBezTo>
                    <a:pt x="3341" y="409"/>
                    <a:pt x="4321" y="1065"/>
                    <a:pt x="4321" y="2377"/>
                  </a:cubicBezTo>
                  <a:lnTo>
                    <a:pt x="4321" y="4444"/>
                  </a:lnTo>
                  <a:cubicBezTo>
                    <a:pt x="4321" y="5524"/>
                    <a:pt x="3457" y="6389"/>
                    <a:pt x="2376" y="6389"/>
                  </a:cubicBezTo>
                  <a:cubicBezTo>
                    <a:pt x="1296" y="6389"/>
                    <a:pt x="401" y="5524"/>
                    <a:pt x="401" y="4444"/>
                  </a:cubicBezTo>
                  <a:lnTo>
                    <a:pt x="401" y="2377"/>
                  </a:lnTo>
                  <a:cubicBezTo>
                    <a:pt x="401" y="1065"/>
                    <a:pt x="1381" y="409"/>
                    <a:pt x="2361" y="409"/>
                  </a:cubicBezTo>
                  <a:close/>
                  <a:moveTo>
                    <a:pt x="2407" y="0"/>
                  </a:moveTo>
                  <a:cubicBezTo>
                    <a:pt x="1080" y="0"/>
                    <a:pt x="0" y="1049"/>
                    <a:pt x="0" y="2377"/>
                  </a:cubicBezTo>
                  <a:lnTo>
                    <a:pt x="0" y="4444"/>
                  </a:lnTo>
                  <a:cubicBezTo>
                    <a:pt x="0" y="5771"/>
                    <a:pt x="1080" y="6821"/>
                    <a:pt x="2407" y="6821"/>
                  </a:cubicBezTo>
                  <a:cubicBezTo>
                    <a:pt x="3703" y="6821"/>
                    <a:pt x="4784" y="5771"/>
                    <a:pt x="4784" y="4444"/>
                  </a:cubicBezTo>
                  <a:lnTo>
                    <a:pt x="4784" y="2377"/>
                  </a:lnTo>
                  <a:cubicBezTo>
                    <a:pt x="4784" y="1049"/>
                    <a:pt x="3703" y="0"/>
                    <a:pt x="2407"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59" name="Google Shape;12759;p23"/>
            <p:cNvSpPr/>
            <p:nvPr/>
          </p:nvSpPr>
          <p:spPr>
            <a:xfrm>
              <a:off x="4269525" y="3130600"/>
              <a:ext cx="76400" cy="124425"/>
            </a:xfrm>
            <a:custGeom>
              <a:avLst/>
              <a:gdLst/>
              <a:ahLst/>
              <a:cxnLst/>
              <a:rect l="l" t="t" r="r" b="b"/>
              <a:pathLst>
                <a:path w="3056" h="4977" extrusionOk="0">
                  <a:moveTo>
                    <a:pt x="1512" y="0"/>
                  </a:moveTo>
                  <a:cubicBezTo>
                    <a:pt x="1517" y="0"/>
                    <a:pt x="1522" y="0"/>
                    <a:pt x="1528" y="0"/>
                  </a:cubicBezTo>
                  <a:lnTo>
                    <a:pt x="1528" y="0"/>
                  </a:lnTo>
                  <a:cubicBezTo>
                    <a:pt x="1533" y="0"/>
                    <a:pt x="1538" y="0"/>
                    <a:pt x="1543" y="0"/>
                  </a:cubicBezTo>
                  <a:close/>
                  <a:moveTo>
                    <a:pt x="1528" y="0"/>
                  </a:moveTo>
                  <a:lnTo>
                    <a:pt x="1528" y="0"/>
                  </a:lnTo>
                  <a:cubicBezTo>
                    <a:pt x="671" y="9"/>
                    <a:pt x="0" y="715"/>
                    <a:pt x="0" y="1544"/>
                  </a:cubicBezTo>
                  <a:lnTo>
                    <a:pt x="0" y="2130"/>
                  </a:lnTo>
                  <a:cubicBezTo>
                    <a:pt x="0" y="2269"/>
                    <a:pt x="100" y="2338"/>
                    <a:pt x="201" y="2338"/>
                  </a:cubicBezTo>
                  <a:cubicBezTo>
                    <a:pt x="301" y="2338"/>
                    <a:pt x="401" y="2269"/>
                    <a:pt x="401" y="2130"/>
                  </a:cubicBezTo>
                  <a:lnTo>
                    <a:pt x="401" y="1544"/>
                  </a:lnTo>
                  <a:cubicBezTo>
                    <a:pt x="401" y="803"/>
                    <a:pt x="957" y="432"/>
                    <a:pt x="1512" y="432"/>
                  </a:cubicBezTo>
                  <a:cubicBezTo>
                    <a:pt x="2068" y="432"/>
                    <a:pt x="2623" y="803"/>
                    <a:pt x="2623" y="1544"/>
                  </a:cubicBezTo>
                  <a:lnTo>
                    <a:pt x="2623" y="3611"/>
                  </a:lnTo>
                  <a:cubicBezTo>
                    <a:pt x="2623" y="4352"/>
                    <a:pt x="2068" y="4722"/>
                    <a:pt x="1512" y="4722"/>
                  </a:cubicBezTo>
                  <a:cubicBezTo>
                    <a:pt x="957" y="4722"/>
                    <a:pt x="401" y="4352"/>
                    <a:pt x="401" y="3611"/>
                  </a:cubicBezTo>
                  <a:lnTo>
                    <a:pt x="401" y="3148"/>
                  </a:lnTo>
                  <a:cubicBezTo>
                    <a:pt x="401" y="2994"/>
                    <a:pt x="301" y="2917"/>
                    <a:pt x="201" y="2917"/>
                  </a:cubicBezTo>
                  <a:cubicBezTo>
                    <a:pt x="100" y="2917"/>
                    <a:pt x="0" y="2994"/>
                    <a:pt x="0" y="3148"/>
                  </a:cubicBezTo>
                  <a:lnTo>
                    <a:pt x="0" y="3611"/>
                  </a:lnTo>
                  <a:cubicBezTo>
                    <a:pt x="108" y="4522"/>
                    <a:pt x="818" y="4977"/>
                    <a:pt x="1528" y="4977"/>
                  </a:cubicBezTo>
                  <a:cubicBezTo>
                    <a:pt x="2238" y="4977"/>
                    <a:pt x="2947" y="4522"/>
                    <a:pt x="3055" y="3611"/>
                  </a:cubicBezTo>
                  <a:lnTo>
                    <a:pt x="3055" y="1544"/>
                  </a:lnTo>
                  <a:cubicBezTo>
                    <a:pt x="3055" y="715"/>
                    <a:pt x="2354" y="9"/>
                    <a:pt x="1528"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60" name="Google Shape;12760;p23"/>
            <p:cNvSpPr/>
            <p:nvPr/>
          </p:nvSpPr>
          <p:spPr>
            <a:xfrm>
              <a:off x="4004075" y="3109100"/>
              <a:ext cx="118875" cy="171225"/>
            </a:xfrm>
            <a:custGeom>
              <a:avLst/>
              <a:gdLst/>
              <a:ahLst/>
              <a:cxnLst/>
              <a:rect l="l" t="t" r="r" b="b"/>
              <a:pathLst>
                <a:path w="4755" h="6849" extrusionOk="0">
                  <a:moveTo>
                    <a:pt x="2393" y="1"/>
                  </a:moveTo>
                  <a:cubicBezTo>
                    <a:pt x="2080" y="1"/>
                    <a:pt x="1768" y="70"/>
                    <a:pt x="1483" y="212"/>
                  </a:cubicBezTo>
                  <a:cubicBezTo>
                    <a:pt x="1360" y="274"/>
                    <a:pt x="1329" y="397"/>
                    <a:pt x="1360" y="490"/>
                  </a:cubicBezTo>
                  <a:cubicBezTo>
                    <a:pt x="1401" y="572"/>
                    <a:pt x="1469" y="614"/>
                    <a:pt x="1547" y="614"/>
                  </a:cubicBezTo>
                  <a:cubicBezTo>
                    <a:pt x="1586" y="614"/>
                    <a:pt x="1627" y="603"/>
                    <a:pt x="1668" y="583"/>
                  </a:cubicBezTo>
                  <a:cubicBezTo>
                    <a:pt x="1892" y="477"/>
                    <a:pt x="2137" y="425"/>
                    <a:pt x="2385" y="425"/>
                  </a:cubicBezTo>
                  <a:cubicBezTo>
                    <a:pt x="2788" y="425"/>
                    <a:pt x="3195" y="562"/>
                    <a:pt x="3520" y="830"/>
                  </a:cubicBezTo>
                  <a:cubicBezTo>
                    <a:pt x="3705" y="984"/>
                    <a:pt x="3859" y="1169"/>
                    <a:pt x="3983" y="1385"/>
                  </a:cubicBezTo>
                  <a:cubicBezTo>
                    <a:pt x="4024" y="1550"/>
                    <a:pt x="3901" y="1659"/>
                    <a:pt x="3777" y="1659"/>
                  </a:cubicBezTo>
                  <a:cubicBezTo>
                    <a:pt x="3715" y="1659"/>
                    <a:pt x="3654" y="1632"/>
                    <a:pt x="3612" y="1570"/>
                  </a:cubicBezTo>
                  <a:cubicBezTo>
                    <a:pt x="3520" y="1416"/>
                    <a:pt x="3396" y="1262"/>
                    <a:pt x="3242" y="1138"/>
                  </a:cubicBezTo>
                  <a:cubicBezTo>
                    <a:pt x="3001" y="948"/>
                    <a:pt x="2701" y="845"/>
                    <a:pt x="2403" y="845"/>
                  </a:cubicBezTo>
                  <a:cubicBezTo>
                    <a:pt x="2168" y="845"/>
                    <a:pt x="1934" y="909"/>
                    <a:pt x="1730" y="1046"/>
                  </a:cubicBezTo>
                  <a:cubicBezTo>
                    <a:pt x="1329" y="1262"/>
                    <a:pt x="1144" y="1755"/>
                    <a:pt x="1267" y="2187"/>
                  </a:cubicBezTo>
                  <a:cubicBezTo>
                    <a:pt x="1390" y="2712"/>
                    <a:pt x="1792" y="2805"/>
                    <a:pt x="2440" y="2928"/>
                  </a:cubicBezTo>
                  <a:cubicBezTo>
                    <a:pt x="2841" y="2990"/>
                    <a:pt x="3211" y="3113"/>
                    <a:pt x="3551" y="3298"/>
                  </a:cubicBezTo>
                  <a:cubicBezTo>
                    <a:pt x="4261" y="3700"/>
                    <a:pt x="4538" y="4626"/>
                    <a:pt x="4168" y="5366"/>
                  </a:cubicBezTo>
                  <a:cubicBezTo>
                    <a:pt x="3859" y="6014"/>
                    <a:pt x="3211" y="6416"/>
                    <a:pt x="2471" y="6416"/>
                  </a:cubicBezTo>
                  <a:lnTo>
                    <a:pt x="2347" y="6416"/>
                  </a:lnTo>
                  <a:cubicBezTo>
                    <a:pt x="1668" y="6416"/>
                    <a:pt x="1082" y="6045"/>
                    <a:pt x="742" y="5490"/>
                  </a:cubicBezTo>
                  <a:cubicBezTo>
                    <a:pt x="588" y="5243"/>
                    <a:pt x="495" y="4965"/>
                    <a:pt x="465" y="4656"/>
                  </a:cubicBezTo>
                  <a:cubicBezTo>
                    <a:pt x="465" y="4549"/>
                    <a:pt x="558" y="4465"/>
                    <a:pt x="663" y="4465"/>
                  </a:cubicBezTo>
                  <a:cubicBezTo>
                    <a:pt x="679" y="4465"/>
                    <a:pt x="695" y="4467"/>
                    <a:pt x="711" y="4471"/>
                  </a:cubicBezTo>
                  <a:cubicBezTo>
                    <a:pt x="835" y="4471"/>
                    <a:pt x="866" y="4595"/>
                    <a:pt x="897" y="4687"/>
                  </a:cubicBezTo>
                  <a:cubicBezTo>
                    <a:pt x="928" y="4903"/>
                    <a:pt x="1020" y="5119"/>
                    <a:pt x="1113" y="5305"/>
                  </a:cubicBezTo>
                  <a:cubicBezTo>
                    <a:pt x="1390" y="5737"/>
                    <a:pt x="1853" y="5983"/>
                    <a:pt x="2378" y="5983"/>
                  </a:cubicBezTo>
                  <a:cubicBezTo>
                    <a:pt x="2428" y="5989"/>
                    <a:pt x="2477" y="5991"/>
                    <a:pt x="2526" y="5991"/>
                  </a:cubicBezTo>
                  <a:cubicBezTo>
                    <a:pt x="3056" y="5991"/>
                    <a:pt x="3541" y="5692"/>
                    <a:pt x="3767" y="5212"/>
                  </a:cubicBezTo>
                  <a:cubicBezTo>
                    <a:pt x="4045" y="4656"/>
                    <a:pt x="3859" y="3977"/>
                    <a:pt x="3304" y="3669"/>
                  </a:cubicBezTo>
                  <a:cubicBezTo>
                    <a:pt x="3026" y="3515"/>
                    <a:pt x="2687" y="3422"/>
                    <a:pt x="2378" y="3360"/>
                  </a:cubicBezTo>
                  <a:cubicBezTo>
                    <a:pt x="2069" y="3329"/>
                    <a:pt x="1761" y="3237"/>
                    <a:pt x="1483" y="3113"/>
                  </a:cubicBezTo>
                  <a:cubicBezTo>
                    <a:pt x="1144" y="2959"/>
                    <a:pt x="928" y="2650"/>
                    <a:pt x="835" y="2311"/>
                  </a:cubicBezTo>
                  <a:cubicBezTo>
                    <a:pt x="742" y="1910"/>
                    <a:pt x="804" y="1478"/>
                    <a:pt x="1020" y="1138"/>
                  </a:cubicBezTo>
                  <a:cubicBezTo>
                    <a:pt x="1151" y="964"/>
                    <a:pt x="989" y="789"/>
                    <a:pt x="839" y="789"/>
                  </a:cubicBezTo>
                  <a:cubicBezTo>
                    <a:pt x="777" y="789"/>
                    <a:pt x="717" y="819"/>
                    <a:pt x="681" y="891"/>
                  </a:cubicBezTo>
                  <a:cubicBezTo>
                    <a:pt x="372" y="1354"/>
                    <a:pt x="310" y="1910"/>
                    <a:pt x="434" y="2434"/>
                  </a:cubicBezTo>
                  <a:cubicBezTo>
                    <a:pt x="526" y="2897"/>
                    <a:pt x="835" y="3268"/>
                    <a:pt x="1267" y="3484"/>
                  </a:cubicBezTo>
                  <a:cubicBezTo>
                    <a:pt x="1606" y="3638"/>
                    <a:pt x="1946" y="3731"/>
                    <a:pt x="2285" y="3792"/>
                  </a:cubicBezTo>
                  <a:cubicBezTo>
                    <a:pt x="2563" y="3823"/>
                    <a:pt x="2810" y="3885"/>
                    <a:pt x="3057" y="4039"/>
                  </a:cubicBezTo>
                  <a:cubicBezTo>
                    <a:pt x="3427" y="4224"/>
                    <a:pt x="3582" y="4687"/>
                    <a:pt x="3366" y="5058"/>
                  </a:cubicBezTo>
                  <a:cubicBezTo>
                    <a:pt x="3194" y="5401"/>
                    <a:pt x="2836" y="5586"/>
                    <a:pt x="2464" y="5586"/>
                  </a:cubicBezTo>
                  <a:cubicBezTo>
                    <a:pt x="2436" y="5586"/>
                    <a:pt x="2407" y="5584"/>
                    <a:pt x="2378" y="5582"/>
                  </a:cubicBezTo>
                  <a:cubicBezTo>
                    <a:pt x="2008" y="5582"/>
                    <a:pt x="1668" y="5397"/>
                    <a:pt x="1452" y="5088"/>
                  </a:cubicBezTo>
                  <a:cubicBezTo>
                    <a:pt x="1390" y="4934"/>
                    <a:pt x="1329" y="4780"/>
                    <a:pt x="1298" y="4626"/>
                  </a:cubicBezTo>
                  <a:cubicBezTo>
                    <a:pt x="1268" y="4255"/>
                    <a:pt x="961" y="4077"/>
                    <a:pt x="657" y="4077"/>
                  </a:cubicBezTo>
                  <a:cubicBezTo>
                    <a:pt x="327" y="4077"/>
                    <a:pt x="0" y="4286"/>
                    <a:pt x="33" y="4687"/>
                  </a:cubicBezTo>
                  <a:cubicBezTo>
                    <a:pt x="63" y="5058"/>
                    <a:pt x="187" y="5397"/>
                    <a:pt x="372" y="5706"/>
                  </a:cubicBezTo>
                  <a:cubicBezTo>
                    <a:pt x="773" y="6385"/>
                    <a:pt x="1483" y="6817"/>
                    <a:pt x="2285" y="6848"/>
                  </a:cubicBezTo>
                  <a:lnTo>
                    <a:pt x="2471" y="6848"/>
                  </a:lnTo>
                  <a:cubicBezTo>
                    <a:pt x="2496" y="6848"/>
                    <a:pt x="2521" y="6849"/>
                    <a:pt x="2545" y="6849"/>
                  </a:cubicBezTo>
                  <a:cubicBezTo>
                    <a:pt x="3410" y="6849"/>
                    <a:pt x="4178" y="6331"/>
                    <a:pt x="4538" y="5521"/>
                  </a:cubicBezTo>
                  <a:cubicBezTo>
                    <a:pt x="4724" y="5058"/>
                    <a:pt x="4754" y="4564"/>
                    <a:pt x="4631" y="4070"/>
                  </a:cubicBezTo>
                  <a:lnTo>
                    <a:pt x="4631" y="4070"/>
                  </a:lnTo>
                  <a:lnTo>
                    <a:pt x="4631" y="4101"/>
                  </a:lnTo>
                  <a:cubicBezTo>
                    <a:pt x="4477" y="3607"/>
                    <a:pt x="4168" y="3206"/>
                    <a:pt x="3767" y="2959"/>
                  </a:cubicBezTo>
                  <a:cubicBezTo>
                    <a:pt x="3366" y="2743"/>
                    <a:pt x="2934" y="2589"/>
                    <a:pt x="2501" y="2527"/>
                  </a:cubicBezTo>
                  <a:cubicBezTo>
                    <a:pt x="1823" y="2404"/>
                    <a:pt x="1730" y="2342"/>
                    <a:pt x="1668" y="2126"/>
                  </a:cubicBezTo>
                  <a:cubicBezTo>
                    <a:pt x="1576" y="1848"/>
                    <a:pt x="1699" y="1539"/>
                    <a:pt x="1946" y="1416"/>
                  </a:cubicBezTo>
                  <a:cubicBezTo>
                    <a:pt x="2085" y="1319"/>
                    <a:pt x="2243" y="1271"/>
                    <a:pt x="2402" y="1271"/>
                  </a:cubicBezTo>
                  <a:cubicBezTo>
                    <a:pt x="2597" y="1271"/>
                    <a:pt x="2795" y="1342"/>
                    <a:pt x="2964" y="1478"/>
                  </a:cubicBezTo>
                  <a:cubicBezTo>
                    <a:pt x="3057" y="1539"/>
                    <a:pt x="3150" y="1663"/>
                    <a:pt x="3211" y="1755"/>
                  </a:cubicBezTo>
                  <a:cubicBezTo>
                    <a:pt x="3349" y="1978"/>
                    <a:pt x="3557" y="2073"/>
                    <a:pt x="3761" y="2073"/>
                  </a:cubicBezTo>
                  <a:cubicBezTo>
                    <a:pt x="4149" y="2073"/>
                    <a:pt x="4526" y="1727"/>
                    <a:pt x="4384" y="1262"/>
                  </a:cubicBezTo>
                  <a:cubicBezTo>
                    <a:pt x="4230" y="953"/>
                    <a:pt x="4045" y="706"/>
                    <a:pt x="3798" y="521"/>
                  </a:cubicBezTo>
                  <a:cubicBezTo>
                    <a:pt x="3399" y="179"/>
                    <a:pt x="2894" y="1"/>
                    <a:pt x="2393"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761" name="Google Shape;12761;p23"/>
          <p:cNvGrpSpPr/>
          <p:nvPr/>
        </p:nvGrpSpPr>
        <p:grpSpPr>
          <a:xfrm>
            <a:off x="1431684" y="3879691"/>
            <a:ext cx="484600" cy="410767"/>
            <a:chOff x="3251825" y="3040325"/>
            <a:chExt cx="363450" cy="308075"/>
          </a:xfrm>
        </p:grpSpPr>
        <p:sp>
          <p:nvSpPr>
            <p:cNvPr id="12762" name="Google Shape;12762;p23"/>
            <p:cNvSpPr/>
            <p:nvPr/>
          </p:nvSpPr>
          <p:spPr>
            <a:xfrm>
              <a:off x="3496425" y="3109375"/>
              <a:ext cx="118850" cy="170350"/>
            </a:xfrm>
            <a:custGeom>
              <a:avLst/>
              <a:gdLst/>
              <a:ahLst/>
              <a:cxnLst/>
              <a:rect l="l" t="t" r="r" b="b"/>
              <a:pathLst>
                <a:path w="4754" h="6814" extrusionOk="0">
                  <a:moveTo>
                    <a:pt x="644" y="0"/>
                  </a:moveTo>
                  <a:cubicBezTo>
                    <a:pt x="322" y="0"/>
                    <a:pt x="1" y="243"/>
                    <a:pt x="1" y="633"/>
                  </a:cubicBezTo>
                  <a:lnTo>
                    <a:pt x="1" y="6158"/>
                  </a:lnTo>
                  <a:cubicBezTo>
                    <a:pt x="1" y="6590"/>
                    <a:pt x="317" y="6806"/>
                    <a:pt x="633" y="6806"/>
                  </a:cubicBezTo>
                  <a:cubicBezTo>
                    <a:pt x="950" y="6806"/>
                    <a:pt x="1266" y="6590"/>
                    <a:pt x="1266" y="6158"/>
                  </a:cubicBezTo>
                  <a:lnTo>
                    <a:pt x="1266" y="5695"/>
                  </a:lnTo>
                  <a:cubicBezTo>
                    <a:pt x="1266" y="5556"/>
                    <a:pt x="1158" y="5486"/>
                    <a:pt x="1050" y="5486"/>
                  </a:cubicBezTo>
                  <a:cubicBezTo>
                    <a:pt x="942" y="5486"/>
                    <a:pt x="834" y="5556"/>
                    <a:pt x="834" y="5695"/>
                  </a:cubicBezTo>
                  <a:lnTo>
                    <a:pt x="834" y="6158"/>
                  </a:lnTo>
                  <a:cubicBezTo>
                    <a:pt x="834" y="6312"/>
                    <a:pt x="734" y="6389"/>
                    <a:pt x="633" y="6389"/>
                  </a:cubicBezTo>
                  <a:cubicBezTo>
                    <a:pt x="533" y="6389"/>
                    <a:pt x="433" y="6312"/>
                    <a:pt x="433" y="6158"/>
                  </a:cubicBezTo>
                  <a:lnTo>
                    <a:pt x="433" y="664"/>
                  </a:lnTo>
                  <a:cubicBezTo>
                    <a:pt x="433" y="530"/>
                    <a:pt x="528" y="455"/>
                    <a:pt x="630" y="455"/>
                  </a:cubicBezTo>
                  <a:cubicBezTo>
                    <a:pt x="692" y="455"/>
                    <a:pt x="756" y="483"/>
                    <a:pt x="803" y="541"/>
                  </a:cubicBezTo>
                  <a:lnTo>
                    <a:pt x="2192" y="2547"/>
                  </a:lnTo>
                  <a:cubicBezTo>
                    <a:pt x="2223" y="2609"/>
                    <a:pt x="2284" y="2639"/>
                    <a:pt x="2377" y="2639"/>
                  </a:cubicBezTo>
                  <a:cubicBezTo>
                    <a:pt x="2439" y="2639"/>
                    <a:pt x="2500" y="2609"/>
                    <a:pt x="2531" y="2547"/>
                  </a:cubicBezTo>
                  <a:lnTo>
                    <a:pt x="3920" y="541"/>
                  </a:lnTo>
                  <a:cubicBezTo>
                    <a:pt x="3966" y="472"/>
                    <a:pt x="4033" y="442"/>
                    <a:pt x="4099" y="442"/>
                  </a:cubicBezTo>
                  <a:cubicBezTo>
                    <a:pt x="4212" y="442"/>
                    <a:pt x="4321" y="529"/>
                    <a:pt x="4321" y="664"/>
                  </a:cubicBezTo>
                  <a:lnTo>
                    <a:pt x="4321" y="6189"/>
                  </a:lnTo>
                  <a:cubicBezTo>
                    <a:pt x="4321" y="6327"/>
                    <a:pt x="4213" y="6397"/>
                    <a:pt x="4105" y="6397"/>
                  </a:cubicBezTo>
                  <a:cubicBezTo>
                    <a:pt x="3997" y="6397"/>
                    <a:pt x="3889" y="6327"/>
                    <a:pt x="3889" y="6189"/>
                  </a:cubicBezTo>
                  <a:lnTo>
                    <a:pt x="3889" y="2022"/>
                  </a:lnTo>
                  <a:cubicBezTo>
                    <a:pt x="3889" y="1886"/>
                    <a:pt x="3779" y="1799"/>
                    <a:pt x="3667" y="1799"/>
                  </a:cubicBezTo>
                  <a:cubicBezTo>
                    <a:pt x="3601" y="1799"/>
                    <a:pt x="3534" y="1830"/>
                    <a:pt x="3488" y="1899"/>
                  </a:cubicBezTo>
                  <a:lnTo>
                    <a:pt x="2531" y="3287"/>
                  </a:lnTo>
                  <a:cubicBezTo>
                    <a:pt x="2500" y="3349"/>
                    <a:pt x="2439" y="3380"/>
                    <a:pt x="2373" y="3380"/>
                  </a:cubicBezTo>
                  <a:cubicBezTo>
                    <a:pt x="2307" y="3380"/>
                    <a:pt x="2238" y="3349"/>
                    <a:pt x="2192" y="3287"/>
                  </a:cubicBezTo>
                  <a:lnTo>
                    <a:pt x="1235" y="1899"/>
                  </a:lnTo>
                  <a:cubicBezTo>
                    <a:pt x="1188" y="1840"/>
                    <a:pt x="1124" y="1813"/>
                    <a:pt x="1061" y="1813"/>
                  </a:cubicBezTo>
                  <a:cubicBezTo>
                    <a:pt x="956" y="1813"/>
                    <a:pt x="853" y="1888"/>
                    <a:pt x="834" y="2022"/>
                  </a:cubicBezTo>
                  <a:lnTo>
                    <a:pt x="834" y="4738"/>
                  </a:lnTo>
                  <a:cubicBezTo>
                    <a:pt x="834" y="4877"/>
                    <a:pt x="942" y="4946"/>
                    <a:pt x="1050" y="4946"/>
                  </a:cubicBezTo>
                  <a:cubicBezTo>
                    <a:pt x="1158" y="4946"/>
                    <a:pt x="1266" y="4877"/>
                    <a:pt x="1266" y="4738"/>
                  </a:cubicBezTo>
                  <a:lnTo>
                    <a:pt x="1266" y="2701"/>
                  </a:lnTo>
                  <a:lnTo>
                    <a:pt x="1852" y="3534"/>
                  </a:lnTo>
                  <a:cubicBezTo>
                    <a:pt x="1976" y="3704"/>
                    <a:pt x="2169" y="3789"/>
                    <a:pt x="2365" y="3789"/>
                  </a:cubicBezTo>
                  <a:cubicBezTo>
                    <a:pt x="2562" y="3789"/>
                    <a:pt x="2763" y="3704"/>
                    <a:pt x="2902" y="3534"/>
                  </a:cubicBezTo>
                  <a:lnTo>
                    <a:pt x="3457" y="2701"/>
                  </a:lnTo>
                  <a:lnTo>
                    <a:pt x="3457" y="6189"/>
                  </a:lnTo>
                  <a:cubicBezTo>
                    <a:pt x="3457" y="6605"/>
                    <a:pt x="3781" y="6813"/>
                    <a:pt x="4105" y="6813"/>
                  </a:cubicBezTo>
                  <a:cubicBezTo>
                    <a:pt x="4429" y="6813"/>
                    <a:pt x="4753" y="6605"/>
                    <a:pt x="4753" y="6189"/>
                  </a:cubicBezTo>
                  <a:lnTo>
                    <a:pt x="4753" y="664"/>
                  </a:lnTo>
                  <a:cubicBezTo>
                    <a:pt x="4753" y="356"/>
                    <a:pt x="4568" y="109"/>
                    <a:pt x="4290" y="47"/>
                  </a:cubicBezTo>
                  <a:lnTo>
                    <a:pt x="4290" y="47"/>
                  </a:lnTo>
                  <a:cubicBezTo>
                    <a:pt x="4339" y="58"/>
                    <a:pt x="4362" y="62"/>
                    <a:pt x="4369" y="62"/>
                  </a:cubicBezTo>
                  <a:cubicBezTo>
                    <a:pt x="4390" y="62"/>
                    <a:pt x="4228" y="17"/>
                    <a:pt x="4212" y="17"/>
                  </a:cubicBezTo>
                  <a:cubicBezTo>
                    <a:pt x="4205" y="17"/>
                    <a:pt x="4223" y="25"/>
                    <a:pt x="4290" y="47"/>
                  </a:cubicBezTo>
                  <a:cubicBezTo>
                    <a:pt x="4218" y="23"/>
                    <a:pt x="4145" y="11"/>
                    <a:pt x="4075" y="11"/>
                  </a:cubicBezTo>
                  <a:cubicBezTo>
                    <a:pt x="3876" y="11"/>
                    <a:pt x="3694" y="103"/>
                    <a:pt x="3581" y="263"/>
                  </a:cubicBezTo>
                  <a:lnTo>
                    <a:pt x="2377" y="2022"/>
                  </a:lnTo>
                  <a:lnTo>
                    <a:pt x="1142" y="263"/>
                  </a:lnTo>
                  <a:cubicBezTo>
                    <a:pt x="1018" y="82"/>
                    <a:pt x="831" y="0"/>
                    <a:pt x="644"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63" name="Google Shape;12763;p23"/>
            <p:cNvSpPr/>
            <p:nvPr/>
          </p:nvSpPr>
          <p:spPr>
            <a:xfrm>
              <a:off x="3380700" y="3109775"/>
              <a:ext cx="110350" cy="170525"/>
            </a:xfrm>
            <a:custGeom>
              <a:avLst/>
              <a:gdLst/>
              <a:ahLst/>
              <a:cxnLst/>
              <a:rect l="l" t="t" r="r" b="b"/>
              <a:pathLst>
                <a:path w="4414" h="6821" extrusionOk="0">
                  <a:moveTo>
                    <a:pt x="648" y="0"/>
                  </a:moveTo>
                  <a:cubicBezTo>
                    <a:pt x="309" y="0"/>
                    <a:pt x="0" y="278"/>
                    <a:pt x="0" y="617"/>
                  </a:cubicBezTo>
                  <a:lnTo>
                    <a:pt x="0" y="6203"/>
                  </a:lnTo>
                  <a:cubicBezTo>
                    <a:pt x="0" y="6543"/>
                    <a:pt x="278" y="6821"/>
                    <a:pt x="648" y="6821"/>
                  </a:cubicBezTo>
                  <a:lnTo>
                    <a:pt x="3580" y="6821"/>
                  </a:lnTo>
                  <a:cubicBezTo>
                    <a:pt x="4414" y="6821"/>
                    <a:pt x="4414" y="5555"/>
                    <a:pt x="3580" y="5555"/>
                  </a:cubicBezTo>
                  <a:lnTo>
                    <a:pt x="1266" y="5555"/>
                  </a:lnTo>
                  <a:lnTo>
                    <a:pt x="1266" y="4043"/>
                  </a:lnTo>
                  <a:lnTo>
                    <a:pt x="2809" y="4043"/>
                  </a:lnTo>
                  <a:cubicBezTo>
                    <a:pt x="3642" y="4043"/>
                    <a:pt x="3642" y="2778"/>
                    <a:pt x="2809" y="2778"/>
                  </a:cubicBezTo>
                  <a:lnTo>
                    <a:pt x="1266" y="2778"/>
                  </a:lnTo>
                  <a:lnTo>
                    <a:pt x="1266" y="1265"/>
                  </a:lnTo>
                  <a:lnTo>
                    <a:pt x="3580" y="1265"/>
                  </a:lnTo>
                  <a:cubicBezTo>
                    <a:pt x="4352" y="1204"/>
                    <a:pt x="4352" y="62"/>
                    <a:pt x="3580" y="0"/>
                  </a:cubicBezTo>
                  <a:lnTo>
                    <a:pt x="3426" y="0"/>
                  </a:lnTo>
                  <a:cubicBezTo>
                    <a:pt x="3179" y="31"/>
                    <a:pt x="3179" y="370"/>
                    <a:pt x="3426" y="401"/>
                  </a:cubicBezTo>
                  <a:lnTo>
                    <a:pt x="3580" y="401"/>
                  </a:lnTo>
                  <a:cubicBezTo>
                    <a:pt x="3858" y="401"/>
                    <a:pt x="3858" y="833"/>
                    <a:pt x="3580" y="833"/>
                  </a:cubicBezTo>
                  <a:lnTo>
                    <a:pt x="1080" y="833"/>
                  </a:lnTo>
                  <a:cubicBezTo>
                    <a:pt x="957" y="833"/>
                    <a:pt x="864" y="926"/>
                    <a:pt x="864" y="1049"/>
                  </a:cubicBezTo>
                  <a:lnTo>
                    <a:pt x="864" y="2963"/>
                  </a:lnTo>
                  <a:cubicBezTo>
                    <a:pt x="864" y="3086"/>
                    <a:pt x="957" y="3179"/>
                    <a:pt x="1080" y="3179"/>
                  </a:cubicBezTo>
                  <a:lnTo>
                    <a:pt x="2840" y="3179"/>
                  </a:lnTo>
                  <a:cubicBezTo>
                    <a:pt x="3117" y="3179"/>
                    <a:pt x="3117" y="3611"/>
                    <a:pt x="2840" y="3611"/>
                  </a:cubicBezTo>
                  <a:lnTo>
                    <a:pt x="1080" y="3611"/>
                  </a:lnTo>
                  <a:cubicBezTo>
                    <a:pt x="957" y="3611"/>
                    <a:pt x="864" y="3704"/>
                    <a:pt x="864" y="3827"/>
                  </a:cubicBezTo>
                  <a:lnTo>
                    <a:pt x="864" y="5771"/>
                  </a:lnTo>
                  <a:cubicBezTo>
                    <a:pt x="864" y="5864"/>
                    <a:pt x="957" y="5956"/>
                    <a:pt x="1080" y="5956"/>
                  </a:cubicBezTo>
                  <a:lnTo>
                    <a:pt x="3580" y="5956"/>
                  </a:lnTo>
                  <a:cubicBezTo>
                    <a:pt x="3858" y="5956"/>
                    <a:pt x="3858" y="6389"/>
                    <a:pt x="3580" y="6389"/>
                  </a:cubicBezTo>
                  <a:lnTo>
                    <a:pt x="648" y="6389"/>
                  </a:lnTo>
                  <a:cubicBezTo>
                    <a:pt x="525" y="6389"/>
                    <a:pt x="432" y="6296"/>
                    <a:pt x="432" y="6203"/>
                  </a:cubicBezTo>
                  <a:lnTo>
                    <a:pt x="432" y="617"/>
                  </a:lnTo>
                  <a:cubicBezTo>
                    <a:pt x="432" y="494"/>
                    <a:pt x="525" y="401"/>
                    <a:pt x="648" y="401"/>
                  </a:cubicBezTo>
                  <a:lnTo>
                    <a:pt x="2500" y="401"/>
                  </a:lnTo>
                  <a:cubicBezTo>
                    <a:pt x="2747" y="370"/>
                    <a:pt x="2747" y="31"/>
                    <a:pt x="2500"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64" name="Google Shape;12764;p23"/>
            <p:cNvSpPr/>
            <p:nvPr/>
          </p:nvSpPr>
          <p:spPr>
            <a:xfrm>
              <a:off x="3251825" y="3109175"/>
              <a:ext cx="120400" cy="171150"/>
            </a:xfrm>
            <a:custGeom>
              <a:avLst/>
              <a:gdLst/>
              <a:ahLst/>
              <a:cxnLst/>
              <a:rect l="l" t="t" r="r" b="b"/>
              <a:pathLst>
                <a:path w="4816" h="6846" extrusionOk="0">
                  <a:moveTo>
                    <a:pt x="2412" y="0"/>
                  </a:moveTo>
                  <a:cubicBezTo>
                    <a:pt x="2033" y="0"/>
                    <a:pt x="1648" y="97"/>
                    <a:pt x="1298" y="302"/>
                  </a:cubicBezTo>
                  <a:cubicBezTo>
                    <a:pt x="557" y="734"/>
                    <a:pt x="217" y="1598"/>
                    <a:pt x="464" y="2401"/>
                  </a:cubicBezTo>
                  <a:cubicBezTo>
                    <a:pt x="557" y="2894"/>
                    <a:pt x="865" y="3265"/>
                    <a:pt x="1298" y="3481"/>
                  </a:cubicBezTo>
                  <a:cubicBezTo>
                    <a:pt x="1606" y="3635"/>
                    <a:pt x="1946" y="3728"/>
                    <a:pt x="2316" y="3789"/>
                  </a:cubicBezTo>
                  <a:cubicBezTo>
                    <a:pt x="2563" y="3820"/>
                    <a:pt x="2841" y="3882"/>
                    <a:pt x="3088" y="4005"/>
                  </a:cubicBezTo>
                  <a:cubicBezTo>
                    <a:pt x="3458" y="4221"/>
                    <a:pt x="3581" y="4684"/>
                    <a:pt x="3365" y="5055"/>
                  </a:cubicBezTo>
                  <a:cubicBezTo>
                    <a:pt x="3222" y="5398"/>
                    <a:pt x="2866" y="5583"/>
                    <a:pt x="2495" y="5583"/>
                  </a:cubicBezTo>
                  <a:cubicBezTo>
                    <a:pt x="2466" y="5583"/>
                    <a:pt x="2437" y="5581"/>
                    <a:pt x="2409" y="5579"/>
                  </a:cubicBezTo>
                  <a:cubicBezTo>
                    <a:pt x="2038" y="5579"/>
                    <a:pt x="1699" y="5394"/>
                    <a:pt x="1483" y="5085"/>
                  </a:cubicBezTo>
                  <a:cubicBezTo>
                    <a:pt x="1390" y="4931"/>
                    <a:pt x="1328" y="4777"/>
                    <a:pt x="1328" y="4623"/>
                  </a:cubicBezTo>
                  <a:cubicBezTo>
                    <a:pt x="1299" y="4252"/>
                    <a:pt x="985" y="4074"/>
                    <a:pt x="673" y="4074"/>
                  </a:cubicBezTo>
                  <a:cubicBezTo>
                    <a:pt x="335" y="4074"/>
                    <a:pt x="0" y="4283"/>
                    <a:pt x="32" y="4684"/>
                  </a:cubicBezTo>
                  <a:cubicBezTo>
                    <a:pt x="94" y="5055"/>
                    <a:pt x="187" y="5394"/>
                    <a:pt x="372" y="5703"/>
                  </a:cubicBezTo>
                  <a:cubicBezTo>
                    <a:pt x="773" y="6382"/>
                    <a:pt x="1514" y="6814"/>
                    <a:pt x="2316" y="6845"/>
                  </a:cubicBezTo>
                  <a:lnTo>
                    <a:pt x="2501" y="6845"/>
                  </a:lnTo>
                  <a:cubicBezTo>
                    <a:pt x="2526" y="6845"/>
                    <a:pt x="2551" y="6846"/>
                    <a:pt x="2576" y="6846"/>
                  </a:cubicBezTo>
                  <a:cubicBezTo>
                    <a:pt x="3442" y="6846"/>
                    <a:pt x="4239" y="6328"/>
                    <a:pt x="4569" y="5518"/>
                  </a:cubicBezTo>
                  <a:cubicBezTo>
                    <a:pt x="4785" y="5055"/>
                    <a:pt x="4816" y="4530"/>
                    <a:pt x="4661" y="4036"/>
                  </a:cubicBezTo>
                  <a:cubicBezTo>
                    <a:pt x="4616" y="3967"/>
                    <a:pt x="4548" y="3937"/>
                    <a:pt x="4482" y="3937"/>
                  </a:cubicBezTo>
                  <a:cubicBezTo>
                    <a:pt x="4370" y="3937"/>
                    <a:pt x="4260" y="4024"/>
                    <a:pt x="4260" y="4160"/>
                  </a:cubicBezTo>
                  <a:cubicBezTo>
                    <a:pt x="4384" y="4561"/>
                    <a:pt x="4353" y="4993"/>
                    <a:pt x="4199" y="5363"/>
                  </a:cubicBezTo>
                  <a:cubicBezTo>
                    <a:pt x="3901" y="6018"/>
                    <a:pt x="3288" y="6414"/>
                    <a:pt x="2608" y="6414"/>
                  </a:cubicBezTo>
                  <a:cubicBezTo>
                    <a:pt x="2583" y="6414"/>
                    <a:pt x="2558" y="6414"/>
                    <a:pt x="2532" y="6413"/>
                  </a:cubicBezTo>
                  <a:lnTo>
                    <a:pt x="2378" y="6413"/>
                  </a:lnTo>
                  <a:cubicBezTo>
                    <a:pt x="1730" y="6413"/>
                    <a:pt x="1112" y="6073"/>
                    <a:pt x="773" y="5518"/>
                  </a:cubicBezTo>
                  <a:cubicBezTo>
                    <a:pt x="619" y="5240"/>
                    <a:pt x="526" y="4962"/>
                    <a:pt x="495" y="4684"/>
                  </a:cubicBezTo>
                  <a:cubicBezTo>
                    <a:pt x="495" y="4561"/>
                    <a:pt x="619" y="4468"/>
                    <a:pt x="742" y="4468"/>
                  </a:cubicBezTo>
                  <a:cubicBezTo>
                    <a:pt x="896" y="4499"/>
                    <a:pt x="896" y="4623"/>
                    <a:pt x="927" y="4715"/>
                  </a:cubicBezTo>
                  <a:cubicBezTo>
                    <a:pt x="958" y="4931"/>
                    <a:pt x="1051" y="5147"/>
                    <a:pt x="1143" y="5332"/>
                  </a:cubicBezTo>
                  <a:cubicBezTo>
                    <a:pt x="1421" y="5734"/>
                    <a:pt x="1884" y="6011"/>
                    <a:pt x="2409" y="6011"/>
                  </a:cubicBezTo>
                  <a:lnTo>
                    <a:pt x="2501" y="6011"/>
                  </a:lnTo>
                  <a:cubicBezTo>
                    <a:pt x="3057" y="6011"/>
                    <a:pt x="3550" y="5734"/>
                    <a:pt x="3797" y="5240"/>
                  </a:cubicBezTo>
                  <a:cubicBezTo>
                    <a:pt x="4075" y="4684"/>
                    <a:pt x="3859" y="3974"/>
                    <a:pt x="3334" y="3697"/>
                  </a:cubicBezTo>
                  <a:cubicBezTo>
                    <a:pt x="3026" y="3512"/>
                    <a:pt x="2717" y="3419"/>
                    <a:pt x="2378" y="3388"/>
                  </a:cubicBezTo>
                  <a:cubicBezTo>
                    <a:pt x="2069" y="3357"/>
                    <a:pt x="1760" y="3265"/>
                    <a:pt x="1483" y="3141"/>
                  </a:cubicBezTo>
                  <a:cubicBezTo>
                    <a:pt x="1174" y="2987"/>
                    <a:pt x="927" y="2678"/>
                    <a:pt x="865" y="2339"/>
                  </a:cubicBezTo>
                  <a:cubicBezTo>
                    <a:pt x="680" y="1691"/>
                    <a:pt x="958" y="1012"/>
                    <a:pt x="1514" y="703"/>
                  </a:cubicBezTo>
                  <a:cubicBezTo>
                    <a:pt x="1799" y="527"/>
                    <a:pt x="2113" y="440"/>
                    <a:pt x="2427" y="440"/>
                  </a:cubicBezTo>
                  <a:cubicBezTo>
                    <a:pt x="2826" y="440"/>
                    <a:pt x="3222" y="581"/>
                    <a:pt x="3550" y="857"/>
                  </a:cubicBezTo>
                  <a:cubicBezTo>
                    <a:pt x="3736" y="1012"/>
                    <a:pt x="3890" y="1197"/>
                    <a:pt x="4013" y="1413"/>
                  </a:cubicBezTo>
                  <a:cubicBezTo>
                    <a:pt x="4054" y="1555"/>
                    <a:pt x="3934" y="1658"/>
                    <a:pt x="3812" y="1658"/>
                  </a:cubicBezTo>
                  <a:cubicBezTo>
                    <a:pt x="3749" y="1658"/>
                    <a:pt x="3685" y="1630"/>
                    <a:pt x="3643" y="1567"/>
                  </a:cubicBezTo>
                  <a:cubicBezTo>
                    <a:pt x="3520" y="1413"/>
                    <a:pt x="3427" y="1289"/>
                    <a:pt x="3273" y="1166"/>
                  </a:cubicBezTo>
                  <a:cubicBezTo>
                    <a:pt x="3031" y="959"/>
                    <a:pt x="2731" y="858"/>
                    <a:pt x="2433" y="858"/>
                  </a:cubicBezTo>
                  <a:cubicBezTo>
                    <a:pt x="2198" y="858"/>
                    <a:pt x="1964" y="920"/>
                    <a:pt x="1760" y="1043"/>
                  </a:cubicBezTo>
                  <a:cubicBezTo>
                    <a:pt x="1359" y="1289"/>
                    <a:pt x="1174" y="1752"/>
                    <a:pt x="1298" y="2215"/>
                  </a:cubicBezTo>
                  <a:cubicBezTo>
                    <a:pt x="1421" y="2740"/>
                    <a:pt x="1822" y="2833"/>
                    <a:pt x="2470" y="2956"/>
                  </a:cubicBezTo>
                  <a:cubicBezTo>
                    <a:pt x="2841" y="2987"/>
                    <a:pt x="3211" y="3110"/>
                    <a:pt x="3550" y="3295"/>
                  </a:cubicBezTo>
                  <a:cubicBezTo>
                    <a:pt x="3643" y="3357"/>
                    <a:pt x="3736" y="3419"/>
                    <a:pt x="3797" y="3481"/>
                  </a:cubicBezTo>
                  <a:cubicBezTo>
                    <a:pt x="3844" y="3521"/>
                    <a:pt x="3893" y="3538"/>
                    <a:pt x="3938" y="3538"/>
                  </a:cubicBezTo>
                  <a:cubicBezTo>
                    <a:pt x="4100" y="3538"/>
                    <a:pt x="4220" y="3317"/>
                    <a:pt x="4075" y="3172"/>
                  </a:cubicBezTo>
                  <a:cubicBezTo>
                    <a:pt x="3983" y="3079"/>
                    <a:pt x="3890" y="3018"/>
                    <a:pt x="3797" y="2956"/>
                  </a:cubicBezTo>
                  <a:cubicBezTo>
                    <a:pt x="3396" y="2740"/>
                    <a:pt x="2995" y="2586"/>
                    <a:pt x="2532" y="2524"/>
                  </a:cubicBezTo>
                  <a:cubicBezTo>
                    <a:pt x="1853" y="2401"/>
                    <a:pt x="1760" y="2339"/>
                    <a:pt x="1699" y="2092"/>
                  </a:cubicBezTo>
                  <a:cubicBezTo>
                    <a:pt x="1606" y="1845"/>
                    <a:pt x="1730" y="1536"/>
                    <a:pt x="1976" y="1382"/>
                  </a:cubicBezTo>
                  <a:cubicBezTo>
                    <a:pt x="2113" y="1300"/>
                    <a:pt x="2268" y="1260"/>
                    <a:pt x="2425" y="1260"/>
                  </a:cubicBezTo>
                  <a:cubicBezTo>
                    <a:pt x="2622" y="1260"/>
                    <a:pt x="2823" y="1323"/>
                    <a:pt x="2995" y="1444"/>
                  </a:cubicBezTo>
                  <a:cubicBezTo>
                    <a:pt x="3088" y="1536"/>
                    <a:pt x="3180" y="1629"/>
                    <a:pt x="3242" y="1752"/>
                  </a:cubicBezTo>
                  <a:cubicBezTo>
                    <a:pt x="3371" y="2000"/>
                    <a:pt x="3591" y="2105"/>
                    <a:pt x="3809" y="2105"/>
                  </a:cubicBezTo>
                  <a:cubicBezTo>
                    <a:pt x="4215" y="2105"/>
                    <a:pt x="4615" y="1741"/>
                    <a:pt x="4415" y="1259"/>
                  </a:cubicBezTo>
                  <a:cubicBezTo>
                    <a:pt x="4034" y="456"/>
                    <a:pt x="3235" y="0"/>
                    <a:pt x="2412"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65" name="Google Shape;12765;p23"/>
            <p:cNvSpPr/>
            <p:nvPr/>
          </p:nvSpPr>
          <p:spPr>
            <a:xfrm>
              <a:off x="3316350" y="3040325"/>
              <a:ext cx="236250" cy="60300"/>
            </a:xfrm>
            <a:custGeom>
              <a:avLst/>
              <a:gdLst/>
              <a:ahLst/>
              <a:cxnLst/>
              <a:rect l="l" t="t" r="r" b="b"/>
              <a:pathLst>
                <a:path w="9450" h="2412" extrusionOk="0">
                  <a:moveTo>
                    <a:pt x="4735" y="1"/>
                  </a:moveTo>
                  <a:cubicBezTo>
                    <a:pt x="3840" y="1"/>
                    <a:pt x="2975" y="186"/>
                    <a:pt x="2173" y="556"/>
                  </a:cubicBezTo>
                  <a:cubicBezTo>
                    <a:pt x="1402" y="896"/>
                    <a:pt x="723" y="1389"/>
                    <a:pt x="167" y="2007"/>
                  </a:cubicBezTo>
                  <a:cubicBezTo>
                    <a:pt x="1" y="2173"/>
                    <a:pt x="164" y="2376"/>
                    <a:pt x="332" y="2376"/>
                  </a:cubicBezTo>
                  <a:cubicBezTo>
                    <a:pt x="382" y="2376"/>
                    <a:pt x="433" y="2358"/>
                    <a:pt x="476" y="2315"/>
                  </a:cubicBezTo>
                  <a:cubicBezTo>
                    <a:pt x="1611" y="1058"/>
                    <a:pt x="3165" y="433"/>
                    <a:pt x="4721" y="433"/>
                  </a:cubicBezTo>
                  <a:cubicBezTo>
                    <a:pt x="6297" y="433"/>
                    <a:pt x="7876" y="1073"/>
                    <a:pt x="9024" y="2346"/>
                  </a:cubicBezTo>
                  <a:cubicBezTo>
                    <a:pt x="9070" y="2392"/>
                    <a:pt x="9121" y="2411"/>
                    <a:pt x="9171" y="2411"/>
                  </a:cubicBezTo>
                  <a:cubicBezTo>
                    <a:pt x="9320" y="2411"/>
                    <a:pt x="9449" y="2231"/>
                    <a:pt x="9333" y="2068"/>
                  </a:cubicBezTo>
                  <a:cubicBezTo>
                    <a:pt x="8160" y="772"/>
                    <a:pt x="6494" y="1"/>
                    <a:pt x="4735"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66" name="Google Shape;12766;p23"/>
            <p:cNvSpPr/>
            <p:nvPr/>
          </p:nvSpPr>
          <p:spPr>
            <a:xfrm>
              <a:off x="3316725" y="3288375"/>
              <a:ext cx="235275" cy="60025"/>
            </a:xfrm>
            <a:custGeom>
              <a:avLst/>
              <a:gdLst/>
              <a:ahLst/>
              <a:cxnLst/>
              <a:rect l="l" t="t" r="r" b="b"/>
              <a:pathLst>
                <a:path w="9411" h="2401" extrusionOk="0">
                  <a:moveTo>
                    <a:pt x="9148" y="1"/>
                  </a:moveTo>
                  <a:cubicBezTo>
                    <a:pt x="9094" y="1"/>
                    <a:pt x="9040" y="16"/>
                    <a:pt x="9009" y="47"/>
                  </a:cubicBezTo>
                  <a:cubicBezTo>
                    <a:pt x="7861" y="1335"/>
                    <a:pt x="6275" y="1984"/>
                    <a:pt x="4691" y="1984"/>
                  </a:cubicBezTo>
                  <a:cubicBezTo>
                    <a:pt x="3127" y="1984"/>
                    <a:pt x="1565" y="1351"/>
                    <a:pt x="430" y="78"/>
                  </a:cubicBezTo>
                  <a:cubicBezTo>
                    <a:pt x="389" y="44"/>
                    <a:pt x="344" y="29"/>
                    <a:pt x="300" y="29"/>
                  </a:cubicBezTo>
                  <a:cubicBezTo>
                    <a:pt x="143" y="29"/>
                    <a:pt x="1" y="211"/>
                    <a:pt x="121" y="356"/>
                  </a:cubicBezTo>
                  <a:cubicBezTo>
                    <a:pt x="1349" y="1721"/>
                    <a:pt x="3026" y="2400"/>
                    <a:pt x="4703" y="2400"/>
                  </a:cubicBezTo>
                  <a:cubicBezTo>
                    <a:pt x="6398" y="2400"/>
                    <a:pt x="8092" y="1706"/>
                    <a:pt x="9318" y="325"/>
                  </a:cubicBezTo>
                  <a:cubicBezTo>
                    <a:pt x="9411" y="263"/>
                    <a:pt x="9411" y="109"/>
                    <a:pt x="9318" y="47"/>
                  </a:cubicBezTo>
                  <a:lnTo>
                    <a:pt x="9287" y="47"/>
                  </a:lnTo>
                  <a:cubicBezTo>
                    <a:pt x="9256" y="16"/>
                    <a:pt x="9202" y="1"/>
                    <a:pt x="914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grpSp>
        <p:nvGrpSpPr>
          <p:cNvPr id="12767" name="Google Shape;12767;p23"/>
          <p:cNvGrpSpPr/>
          <p:nvPr/>
        </p:nvGrpSpPr>
        <p:grpSpPr>
          <a:xfrm>
            <a:off x="4299175" y="5300266"/>
            <a:ext cx="489400" cy="484300"/>
            <a:chOff x="3252625" y="1904050"/>
            <a:chExt cx="367050" cy="363225"/>
          </a:xfrm>
        </p:grpSpPr>
        <p:sp>
          <p:nvSpPr>
            <p:cNvPr id="12768" name="Google Shape;12768;p23"/>
            <p:cNvSpPr/>
            <p:nvPr/>
          </p:nvSpPr>
          <p:spPr>
            <a:xfrm>
              <a:off x="3542725" y="1925625"/>
              <a:ext cx="37050" cy="67550"/>
            </a:xfrm>
            <a:custGeom>
              <a:avLst/>
              <a:gdLst/>
              <a:ahLst/>
              <a:cxnLst/>
              <a:rect l="l" t="t" r="r" b="b"/>
              <a:pathLst>
                <a:path w="1482" h="2702" extrusionOk="0">
                  <a:moveTo>
                    <a:pt x="710" y="1"/>
                  </a:moveTo>
                  <a:cubicBezTo>
                    <a:pt x="602" y="1"/>
                    <a:pt x="494" y="70"/>
                    <a:pt x="494" y="209"/>
                  </a:cubicBezTo>
                  <a:lnTo>
                    <a:pt x="494" y="394"/>
                  </a:lnTo>
                  <a:cubicBezTo>
                    <a:pt x="247" y="487"/>
                    <a:pt x="62" y="734"/>
                    <a:pt x="124" y="1012"/>
                  </a:cubicBezTo>
                  <a:cubicBezTo>
                    <a:pt x="124" y="1166"/>
                    <a:pt x="216" y="1320"/>
                    <a:pt x="340" y="1413"/>
                  </a:cubicBezTo>
                  <a:cubicBezTo>
                    <a:pt x="463" y="1475"/>
                    <a:pt x="617" y="1505"/>
                    <a:pt x="741" y="1505"/>
                  </a:cubicBezTo>
                  <a:cubicBezTo>
                    <a:pt x="834" y="1536"/>
                    <a:pt x="957" y="1567"/>
                    <a:pt x="988" y="1691"/>
                  </a:cubicBezTo>
                  <a:cubicBezTo>
                    <a:pt x="988" y="1814"/>
                    <a:pt x="895" y="1907"/>
                    <a:pt x="772" y="1938"/>
                  </a:cubicBezTo>
                  <a:cubicBezTo>
                    <a:pt x="756" y="1941"/>
                    <a:pt x="740" y="1942"/>
                    <a:pt x="724" y="1942"/>
                  </a:cubicBezTo>
                  <a:cubicBezTo>
                    <a:pt x="587" y="1942"/>
                    <a:pt x="460" y="1829"/>
                    <a:pt x="432" y="1691"/>
                  </a:cubicBezTo>
                  <a:cubicBezTo>
                    <a:pt x="417" y="1567"/>
                    <a:pt x="309" y="1505"/>
                    <a:pt x="205" y="1505"/>
                  </a:cubicBezTo>
                  <a:cubicBezTo>
                    <a:pt x="101" y="1505"/>
                    <a:pt x="0" y="1567"/>
                    <a:pt x="0" y="1691"/>
                  </a:cubicBezTo>
                  <a:cubicBezTo>
                    <a:pt x="31" y="1968"/>
                    <a:pt x="216" y="2215"/>
                    <a:pt x="494" y="2308"/>
                  </a:cubicBezTo>
                  <a:lnTo>
                    <a:pt x="525" y="2308"/>
                  </a:lnTo>
                  <a:lnTo>
                    <a:pt x="525" y="2493"/>
                  </a:lnTo>
                  <a:cubicBezTo>
                    <a:pt x="525" y="2632"/>
                    <a:pt x="625" y="2701"/>
                    <a:pt x="726" y="2701"/>
                  </a:cubicBezTo>
                  <a:cubicBezTo>
                    <a:pt x="826" y="2701"/>
                    <a:pt x="926" y="2632"/>
                    <a:pt x="926" y="2493"/>
                  </a:cubicBezTo>
                  <a:lnTo>
                    <a:pt x="926" y="2339"/>
                  </a:lnTo>
                  <a:cubicBezTo>
                    <a:pt x="1050" y="2308"/>
                    <a:pt x="1142" y="2246"/>
                    <a:pt x="1204" y="2154"/>
                  </a:cubicBezTo>
                  <a:cubicBezTo>
                    <a:pt x="1482" y="1907"/>
                    <a:pt x="1451" y="1475"/>
                    <a:pt x="1173" y="1259"/>
                  </a:cubicBezTo>
                  <a:cubicBezTo>
                    <a:pt x="1050" y="1166"/>
                    <a:pt x="926" y="1104"/>
                    <a:pt x="772" y="1104"/>
                  </a:cubicBezTo>
                  <a:cubicBezTo>
                    <a:pt x="679" y="1104"/>
                    <a:pt x="556" y="1104"/>
                    <a:pt x="525" y="981"/>
                  </a:cubicBezTo>
                  <a:cubicBezTo>
                    <a:pt x="508" y="849"/>
                    <a:pt x="607" y="787"/>
                    <a:pt x="712" y="787"/>
                  </a:cubicBezTo>
                  <a:cubicBezTo>
                    <a:pt x="802" y="787"/>
                    <a:pt x="897" y="833"/>
                    <a:pt x="926" y="919"/>
                  </a:cubicBezTo>
                  <a:cubicBezTo>
                    <a:pt x="972" y="989"/>
                    <a:pt x="1053" y="1023"/>
                    <a:pt x="1130" y="1023"/>
                  </a:cubicBezTo>
                  <a:cubicBezTo>
                    <a:pt x="1156" y="1023"/>
                    <a:pt x="1181" y="1019"/>
                    <a:pt x="1204" y="1012"/>
                  </a:cubicBezTo>
                  <a:cubicBezTo>
                    <a:pt x="1296" y="919"/>
                    <a:pt x="1327" y="796"/>
                    <a:pt x="1296" y="703"/>
                  </a:cubicBezTo>
                  <a:cubicBezTo>
                    <a:pt x="1204" y="549"/>
                    <a:pt x="1080" y="456"/>
                    <a:pt x="926" y="394"/>
                  </a:cubicBezTo>
                  <a:lnTo>
                    <a:pt x="926" y="209"/>
                  </a:lnTo>
                  <a:cubicBezTo>
                    <a:pt x="926" y="70"/>
                    <a:pt x="818" y="1"/>
                    <a:pt x="710"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69" name="Google Shape;12769;p23"/>
            <p:cNvSpPr/>
            <p:nvPr/>
          </p:nvSpPr>
          <p:spPr>
            <a:xfrm>
              <a:off x="3252625" y="1904050"/>
              <a:ext cx="367050" cy="363225"/>
            </a:xfrm>
            <a:custGeom>
              <a:avLst/>
              <a:gdLst/>
              <a:ahLst/>
              <a:cxnLst/>
              <a:rect l="l" t="t" r="r" b="b"/>
              <a:pathLst>
                <a:path w="14682" h="14529" extrusionOk="0">
                  <a:moveTo>
                    <a:pt x="1435" y="1035"/>
                  </a:moveTo>
                  <a:cubicBezTo>
                    <a:pt x="1471" y="1035"/>
                    <a:pt x="1508" y="1046"/>
                    <a:pt x="1543" y="1072"/>
                  </a:cubicBezTo>
                  <a:cubicBezTo>
                    <a:pt x="1698" y="1165"/>
                    <a:pt x="1790" y="1288"/>
                    <a:pt x="1852" y="1443"/>
                  </a:cubicBezTo>
                  <a:lnTo>
                    <a:pt x="1266" y="1443"/>
                  </a:lnTo>
                  <a:lnTo>
                    <a:pt x="1266" y="1196"/>
                  </a:lnTo>
                  <a:cubicBezTo>
                    <a:pt x="1266" y="1107"/>
                    <a:pt x="1345" y="1035"/>
                    <a:pt x="1435" y="1035"/>
                  </a:cubicBezTo>
                  <a:close/>
                  <a:moveTo>
                    <a:pt x="2951" y="1026"/>
                  </a:moveTo>
                  <a:cubicBezTo>
                    <a:pt x="2986" y="1026"/>
                    <a:pt x="3025" y="1041"/>
                    <a:pt x="3056" y="1072"/>
                  </a:cubicBezTo>
                  <a:cubicBezTo>
                    <a:pt x="3117" y="1072"/>
                    <a:pt x="3148" y="1165"/>
                    <a:pt x="3148" y="1227"/>
                  </a:cubicBezTo>
                  <a:lnTo>
                    <a:pt x="3148" y="1474"/>
                  </a:lnTo>
                  <a:lnTo>
                    <a:pt x="2562" y="1474"/>
                  </a:lnTo>
                  <a:cubicBezTo>
                    <a:pt x="2623" y="1319"/>
                    <a:pt x="2716" y="1196"/>
                    <a:pt x="2870" y="1103"/>
                  </a:cubicBezTo>
                  <a:lnTo>
                    <a:pt x="2870" y="1072"/>
                  </a:lnTo>
                  <a:cubicBezTo>
                    <a:pt x="2886" y="1041"/>
                    <a:pt x="2917" y="1026"/>
                    <a:pt x="2951" y="1026"/>
                  </a:cubicBezTo>
                  <a:close/>
                  <a:moveTo>
                    <a:pt x="1605" y="1875"/>
                  </a:moveTo>
                  <a:lnTo>
                    <a:pt x="1605" y="2523"/>
                  </a:lnTo>
                  <a:lnTo>
                    <a:pt x="494" y="2523"/>
                  </a:lnTo>
                  <a:lnTo>
                    <a:pt x="494" y="1875"/>
                  </a:lnTo>
                  <a:close/>
                  <a:moveTo>
                    <a:pt x="3920" y="1875"/>
                  </a:moveTo>
                  <a:lnTo>
                    <a:pt x="3920" y="2523"/>
                  </a:lnTo>
                  <a:lnTo>
                    <a:pt x="2778" y="2523"/>
                  </a:lnTo>
                  <a:lnTo>
                    <a:pt x="2778" y="1875"/>
                  </a:lnTo>
                  <a:close/>
                  <a:moveTo>
                    <a:pt x="12352" y="455"/>
                  </a:moveTo>
                  <a:cubicBezTo>
                    <a:pt x="13901" y="455"/>
                    <a:pt x="14682" y="2347"/>
                    <a:pt x="13579" y="3449"/>
                  </a:cubicBezTo>
                  <a:cubicBezTo>
                    <a:pt x="13218" y="3820"/>
                    <a:pt x="12771" y="3986"/>
                    <a:pt x="12334" y="3986"/>
                  </a:cubicBezTo>
                  <a:cubicBezTo>
                    <a:pt x="11428" y="3986"/>
                    <a:pt x="10565" y="3276"/>
                    <a:pt x="10586" y="2214"/>
                  </a:cubicBezTo>
                  <a:cubicBezTo>
                    <a:pt x="10586" y="1227"/>
                    <a:pt x="11357" y="455"/>
                    <a:pt x="12345" y="455"/>
                  </a:cubicBezTo>
                  <a:lnTo>
                    <a:pt x="12314" y="455"/>
                  </a:lnTo>
                  <a:cubicBezTo>
                    <a:pt x="12327" y="455"/>
                    <a:pt x="12339" y="455"/>
                    <a:pt x="12352" y="455"/>
                  </a:cubicBezTo>
                  <a:close/>
                  <a:moveTo>
                    <a:pt x="2377" y="1875"/>
                  </a:moveTo>
                  <a:lnTo>
                    <a:pt x="2377" y="4436"/>
                  </a:lnTo>
                  <a:lnTo>
                    <a:pt x="2037" y="4436"/>
                  </a:lnTo>
                  <a:lnTo>
                    <a:pt x="2037" y="3757"/>
                  </a:lnTo>
                  <a:cubicBezTo>
                    <a:pt x="2037" y="3618"/>
                    <a:pt x="1929" y="3549"/>
                    <a:pt x="1821" y="3549"/>
                  </a:cubicBezTo>
                  <a:cubicBezTo>
                    <a:pt x="1713" y="3549"/>
                    <a:pt x="1605" y="3618"/>
                    <a:pt x="1605" y="3757"/>
                  </a:cubicBezTo>
                  <a:lnTo>
                    <a:pt x="1605" y="4436"/>
                  </a:lnTo>
                  <a:lnTo>
                    <a:pt x="803" y="4436"/>
                  </a:lnTo>
                  <a:cubicBezTo>
                    <a:pt x="741" y="4436"/>
                    <a:pt x="710" y="4405"/>
                    <a:pt x="710" y="4375"/>
                  </a:cubicBezTo>
                  <a:lnTo>
                    <a:pt x="710" y="2955"/>
                  </a:lnTo>
                  <a:lnTo>
                    <a:pt x="1821" y="2955"/>
                  </a:lnTo>
                  <a:cubicBezTo>
                    <a:pt x="1914" y="2924"/>
                    <a:pt x="2037" y="2831"/>
                    <a:pt x="2037" y="2708"/>
                  </a:cubicBezTo>
                  <a:lnTo>
                    <a:pt x="2037" y="1875"/>
                  </a:lnTo>
                  <a:close/>
                  <a:moveTo>
                    <a:pt x="3673" y="2955"/>
                  </a:moveTo>
                  <a:lnTo>
                    <a:pt x="3673" y="4375"/>
                  </a:lnTo>
                  <a:cubicBezTo>
                    <a:pt x="3673" y="4405"/>
                    <a:pt x="3642" y="4436"/>
                    <a:pt x="3611" y="4436"/>
                  </a:cubicBezTo>
                  <a:lnTo>
                    <a:pt x="2809" y="4436"/>
                  </a:lnTo>
                  <a:lnTo>
                    <a:pt x="2809" y="2955"/>
                  </a:lnTo>
                  <a:close/>
                  <a:moveTo>
                    <a:pt x="6605" y="5825"/>
                  </a:moveTo>
                  <a:lnTo>
                    <a:pt x="6605" y="6381"/>
                  </a:lnTo>
                  <a:lnTo>
                    <a:pt x="6173" y="6381"/>
                  </a:lnTo>
                  <a:cubicBezTo>
                    <a:pt x="5895" y="6103"/>
                    <a:pt x="5524" y="5918"/>
                    <a:pt x="5154" y="5825"/>
                  </a:cubicBezTo>
                  <a:close/>
                  <a:moveTo>
                    <a:pt x="7268" y="5185"/>
                  </a:moveTo>
                  <a:cubicBezTo>
                    <a:pt x="7376" y="5185"/>
                    <a:pt x="7484" y="5254"/>
                    <a:pt x="7500" y="5393"/>
                  </a:cubicBezTo>
                  <a:lnTo>
                    <a:pt x="7500" y="6381"/>
                  </a:lnTo>
                  <a:lnTo>
                    <a:pt x="7037" y="6381"/>
                  </a:lnTo>
                  <a:lnTo>
                    <a:pt x="7037" y="5393"/>
                  </a:lnTo>
                  <a:cubicBezTo>
                    <a:pt x="7052" y="5254"/>
                    <a:pt x="7160" y="5185"/>
                    <a:pt x="7268" y="5185"/>
                  </a:cubicBezTo>
                  <a:close/>
                  <a:moveTo>
                    <a:pt x="9382" y="5825"/>
                  </a:moveTo>
                  <a:cubicBezTo>
                    <a:pt x="9012" y="5918"/>
                    <a:pt x="8642" y="6103"/>
                    <a:pt x="8364" y="6381"/>
                  </a:cubicBezTo>
                  <a:lnTo>
                    <a:pt x="7932" y="6381"/>
                  </a:lnTo>
                  <a:lnTo>
                    <a:pt x="7932" y="5825"/>
                  </a:lnTo>
                  <a:close/>
                  <a:moveTo>
                    <a:pt x="11018" y="9621"/>
                  </a:moveTo>
                  <a:lnTo>
                    <a:pt x="11018" y="10701"/>
                  </a:lnTo>
                  <a:cubicBezTo>
                    <a:pt x="11018" y="11081"/>
                    <a:pt x="10721" y="11302"/>
                    <a:pt x="10420" y="11302"/>
                  </a:cubicBezTo>
                  <a:cubicBezTo>
                    <a:pt x="10207" y="11302"/>
                    <a:pt x="9991" y="11191"/>
                    <a:pt x="9876" y="10948"/>
                  </a:cubicBezTo>
                  <a:lnTo>
                    <a:pt x="9444" y="9961"/>
                  </a:lnTo>
                  <a:lnTo>
                    <a:pt x="9444" y="9961"/>
                  </a:lnTo>
                  <a:cubicBezTo>
                    <a:pt x="9567" y="9991"/>
                    <a:pt x="9691" y="9991"/>
                    <a:pt x="9845" y="9991"/>
                  </a:cubicBezTo>
                  <a:cubicBezTo>
                    <a:pt x="10246" y="9991"/>
                    <a:pt x="10678" y="9868"/>
                    <a:pt x="11018" y="9621"/>
                  </a:cubicBezTo>
                  <a:close/>
                  <a:moveTo>
                    <a:pt x="3488" y="9621"/>
                  </a:moveTo>
                  <a:cubicBezTo>
                    <a:pt x="3858" y="9868"/>
                    <a:pt x="4259" y="9991"/>
                    <a:pt x="4691" y="10022"/>
                  </a:cubicBezTo>
                  <a:lnTo>
                    <a:pt x="4691" y="9991"/>
                  </a:lnTo>
                  <a:cubicBezTo>
                    <a:pt x="4815" y="9991"/>
                    <a:pt x="4969" y="9991"/>
                    <a:pt x="5092" y="9961"/>
                  </a:cubicBezTo>
                  <a:lnTo>
                    <a:pt x="5092" y="9961"/>
                  </a:lnTo>
                  <a:lnTo>
                    <a:pt x="4629" y="10979"/>
                  </a:lnTo>
                  <a:cubicBezTo>
                    <a:pt x="4516" y="11207"/>
                    <a:pt x="4308" y="11310"/>
                    <a:pt x="4101" y="11310"/>
                  </a:cubicBezTo>
                  <a:cubicBezTo>
                    <a:pt x="3803" y="11310"/>
                    <a:pt x="3506" y="11096"/>
                    <a:pt x="3488" y="10732"/>
                  </a:cubicBezTo>
                  <a:lnTo>
                    <a:pt x="3488" y="9621"/>
                  </a:lnTo>
                  <a:close/>
                  <a:moveTo>
                    <a:pt x="12777" y="5825"/>
                  </a:moveTo>
                  <a:cubicBezTo>
                    <a:pt x="13178" y="5825"/>
                    <a:pt x="13487" y="6165"/>
                    <a:pt x="13487" y="6566"/>
                  </a:cubicBezTo>
                  <a:lnTo>
                    <a:pt x="13549" y="6566"/>
                  </a:lnTo>
                  <a:lnTo>
                    <a:pt x="13549" y="12707"/>
                  </a:lnTo>
                  <a:lnTo>
                    <a:pt x="13116" y="12707"/>
                  </a:lnTo>
                  <a:lnTo>
                    <a:pt x="13116" y="10917"/>
                  </a:lnTo>
                  <a:cubicBezTo>
                    <a:pt x="13116" y="10778"/>
                    <a:pt x="13008" y="10709"/>
                    <a:pt x="12900" y="10709"/>
                  </a:cubicBezTo>
                  <a:cubicBezTo>
                    <a:pt x="12792" y="10709"/>
                    <a:pt x="12684" y="10778"/>
                    <a:pt x="12684" y="10917"/>
                  </a:cubicBezTo>
                  <a:lnTo>
                    <a:pt x="12684" y="12707"/>
                  </a:lnTo>
                  <a:lnTo>
                    <a:pt x="1852" y="12707"/>
                  </a:lnTo>
                  <a:lnTo>
                    <a:pt x="1852" y="6782"/>
                  </a:lnTo>
                  <a:lnTo>
                    <a:pt x="2932" y="6782"/>
                  </a:lnTo>
                  <a:cubicBezTo>
                    <a:pt x="2438" y="7522"/>
                    <a:pt x="2500" y="8541"/>
                    <a:pt x="3086" y="9251"/>
                  </a:cubicBezTo>
                  <a:lnTo>
                    <a:pt x="3086" y="10732"/>
                  </a:lnTo>
                  <a:cubicBezTo>
                    <a:pt x="3104" y="11347"/>
                    <a:pt x="3600" y="11708"/>
                    <a:pt x="4101" y="11708"/>
                  </a:cubicBezTo>
                  <a:cubicBezTo>
                    <a:pt x="4453" y="11708"/>
                    <a:pt x="4808" y="11529"/>
                    <a:pt x="5000" y="11133"/>
                  </a:cubicBezTo>
                  <a:lnTo>
                    <a:pt x="5617" y="9775"/>
                  </a:lnTo>
                  <a:cubicBezTo>
                    <a:pt x="5895" y="9621"/>
                    <a:pt x="6142" y="9436"/>
                    <a:pt x="6327" y="9189"/>
                  </a:cubicBezTo>
                  <a:lnTo>
                    <a:pt x="8179" y="9189"/>
                  </a:lnTo>
                  <a:cubicBezTo>
                    <a:pt x="8364" y="9436"/>
                    <a:pt x="8611" y="9621"/>
                    <a:pt x="8888" y="9775"/>
                  </a:cubicBezTo>
                  <a:lnTo>
                    <a:pt x="9475" y="11164"/>
                  </a:lnTo>
                  <a:cubicBezTo>
                    <a:pt x="9676" y="11542"/>
                    <a:pt x="10032" y="11714"/>
                    <a:pt x="10385" y="11714"/>
                  </a:cubicBezTo>
                  <a:cubicBezTo>
                    <a:pt x="10896" y="11714"/>
                    <a:pt x="11401" y="11353"/>
                    <a:pt x="11419" y="10732"/>
                  </a:cubicBezTo>
                  <a:lnTo>
                    <a:pt x="11419" y="9251"/>
                  </a:lnTo>
                  <a:cubicBezTo>
                    <a:pt x="12005" y="8541"/>
                    <a:pt x="12067" y="7522"/>
                    <a:pt x="11573" y="6782"/>
                  </a:cubicBezTo>
                  <a:lnTo>
                    <a:pt x="12654" y="6782"/>
                  </a:lnTo>
                  <a:lnTo>
                    <a:pt x="12654" y="9744"/>
                  </a:lnTo>
                  <a:cubicBezTo>
                    <a:pt x="12654" y="9883"/>
                    <a:pt x="12754" y="9953"/>
                    <a:pt x="12854" y="9953"/>
                  </a:cubicBezTo>
                  <a:cubicBezTo>
                    <a:pt x="12954" y="9953"/>
                    <a:pt x="13055" y="9883"/>
                    <a:pt x="13055" y="9744"/>
                  </a:cubicBezTo>
                  <a:lnTo>
                    <a:pt x="13055" y="6566"/>
                  </a:lnTo>
                  <a:cubicBezTo>
                    <a:pt x="13055" y="6442"/>
                    <a:pt x="12962" y="6350"/>
                    <a:pt x="12870" y="6350"/>
                  </a:cubicBezTo>
                  <a:lnTo>
                    <a:pt x="11203" y="6350"/>
                  </a:lnTo>
                  <a:cubicBezTo>
                    <a:pt x="10956" y="6103"/>
                    <a:pt x="10617" y="5918"/>
                    <a:pt x="10246" y="5825"/>
                  </a:cubicBezTo>
                  <a:close/>
                  <a:moveTo>
                    <a:pt x="4197" y="5825"/>
                  </a:moveTo>
                  <a:cubicBezTo>
                    <a:pt x="4074" y="5856"/>
                    <a:pt x="4012" y="5979"/>
                    <a:pt x="4043" y="6103"/>
                  </a:cubicBezTo>
                  <a:cubicBezTo>
                    <a:pt x="4070" y="6183"/>
                    <a:pt x="4143" y="6263"/>
                    <a:pt x="4242" y="6263"/>
                  </a:cubicBezTo>
                  <a:cubicBezTo>
                    <a:pt x="4257" y="6263"/>
                    <a:pt x="4273" y="6261"/>
                    <a:pt x="4290" y="6257"/>
                  </a:cubicBezTo>
                  <a:cubicBezTo>
                    <a:pt x="4413" y="6226"/>
                    <a:pt x="4568" y="6195"/>
                    <a:pt x="4691" y="6195"/>
                  </a:cubicBezTo>
                  <a:cubicBezTo>
                    <a:pt x="5185" y="6195"/>
                    <a:pt x="5617" y="6381"/>
                    <a:pt x="5957" y="6751"/>
                  </a:cubicBezTo>
                  <a:cubicBezTo>
                    <a:pt x="5987" y="6782"/>
                    <a:pt x="6049" y="6813"/>
                    <a:pt x="6111" y="6813"/>
                  </a:cubicBezTo>
                  <a:lnTo>
                    <a:pt x="8487" y="6813"/>
                  </a:lnTo>
                  <a:cubicBezTo>
                    <a:pt x="8518" y="6813"/>
                    <a:pt x="8580" y="6782"/>
                    <a:pt x="8611" y="6751"/>
                  </a:cubicBezTo>
                  <a:cubicBezTo>
                    <a:pt x="8950" y="6411"/>
                    <a:pt x="9382" y="6226"/>
                    <a:pt x="9845" y="6226"/>
                  </a:cubicBezTo>
                  <a:cubicBezTo>
                    <a:pt x="12098" y="6226"/>
                    <a:pt x="12098" y="9559"/>
                    <a:pt x="9845" y="9559"/>
                  </a:cubicBezTo>
                  <a:cubicBezTo>
                    <a:pt x="9320" y="9559"/>
                    <a:pt x="8796" y="9312"/>
                    <a:pt x="8487" y="8849"/>
                  </a:cubicBezTo>
                  <a:cubicBezTo>
                    <a:pt x="8456" y="8788"/>
                    <a:pt x="8364" y="8757"/>
                    <a:pt x="8302" y="8757"/>
                  </a:cubicBezTo>
                  <a:lnTo>
                    <a:pt x="6265" y="8757"/>
                  </a:lnTo>
                  <a:cubicBezTo>
                    <a:pt x="6203" y="8757"/>
                    <a:pt x="6142" y="8788"/>
                    <a:pt x="6080" y="8849"/>
                  </a:cubicBezTo>
                  <a:cubicBezTo>
                    <a:pt x="5738" y="9351"/>
                    <a:pt x="5231" y="9575"/>
                    <a:pt x="4729" y="9575"/>
                  </a:cubicBezTo>
                  <a:cubicBezTo>
                    <a:pt x="3871" y="9575"/>
                    <a:pt x="3025" y="8924"/>
                    <a:pt x="3025" y="7893"/>
                  </a:cubicBezTo>
                  <a:cubicBezTo>
                    <a:pt x="3025" y="7461"/>
                    <a:pt x="3210" y="7059"/>
                    <a:pt x="3518" y="6720"/>
                  </a:cubicBezTo>
                  <a:cubicBezTo>
                    <a:pt x="3642" y="6597"/>
                    <a:pt x="3611" y="6350"/>
                    <a:pt x="3395" y="6350"/>
                  </a:cubicBezTo>
                  <a:lnTo>
                    <a:pt x="1667" y="6350"/>
                  </a:lnTo>
                  <a:cubicBezTo>
                    <a:pt x="1543" y="6350"/>
                    <a:pt x="1451" y="6442"/>
                    <a:pt x="1451" y="6566"/>
                  </a:cubicBezTo>
                  <a:lnTo>
                    <a:pt x="1451" y="12738"/>
                  </a:lnTo>
                  <a:lnTo>
                    <a:pt x="1019" y="12738"/>
                  </a:lnTo>
                  <a:lnTo>
                    <a:pt x="1019" y="6566"/>
                  </a:lnTo>
                  <a:cubicBezTo>
                    <a:pt x="1019" y="6165"/>
                    <a:pt x="1327" y="5825"/>
                    <a:pt x="1728" y="5825"/>
                  </a:cubicBezTo>
                  <a:close/>
                  <a:moveTo>
                    <a:pt x="7963" y="13139"/>
                  </a:moveTo>
                  <a:cubicBezTo>
                    <a:pt x="7963" y="13294"/>
                    <a:pt x="7870" y="13417"/>
                    <a:pt x="7716" y="13417"/>
                  </a:cubicBezTo>
                  <a:lnTo>
                    <a:pt x="6821" y="13417"/>
                  </a:lnTo>
                  <a:cubicBezTo>
                    <a:pt x="6666" y="13417"/>
                    <a:pt x="6574" y="13294"/>
                    <a:pt x="6574" y="13139"/>
                  </a:cubicBezTo>
                  <a:close/>
                  <a:moveTo>
                    <a:pt x="12275" y="0"/>
                  </a:moveTo>
                  <a:cubicBezTo>
                    <a:pt x="11269" y="0"/>
                    <a:pt x="10272" y="637"/>
                    <a:pt x="10154" y="1967"/>
                  </a:cubicBezTo>
                  <a:lnTo>
                    <a:pt x="7284" y="1967"/>
                  </a:lnTo>
                  <a:cubicBezTo>
                    <a:pt x="7160" y="1967"/>
                    <a:pt x="7068" y="2060"/>
                    <a:pt x="7068" y="2183"/>
                  </a:cubicBezTo>
                  <a:lnTo>
                    <a:pt x="7068" y="3449"/>
                  </a:lnTo>
                  <a:lnTo>
                    <a:pt x="4105" y="3449"/>
                  </a:lnTo>
                  <a:lnTo>
                    <a:pt x="4105" y="2893"/>
                  </a:lnTo>
                  <a:cubicBezTo>
                    <a:pt x="4259" y="2831"/>
                    <a:pt x="4352" y="2708"/>
                    <a:pt x="4352" y="2554"/>
                  </a:cubicBezTo>
                  <a:lnTo>
                    <a:pt x="4352" y="1875"/>
                  </a:lnTo>
                  <a:cubicBezTo>
                    <a:pt x="4352" y="1659"/>
                    <a:pt x="4167" y="1474"/>
                    <a:pt x="3951" y="1474"/>
                  </a:cubicBezTo>
                  <a:lnTo>
                    <a:pt x="3580" y="1474"/>
                  </a:lnTo>
                  <a:lnTo>
                    <a:pt x="3580" y="1196"/>
                  </a:lnTo>
                  <a:cubicBezTo>
                    <a:pt x="3580" y="837"/>
                    <a:pt x="3286" y="592"/>
                    <a:pt x="2972" y="592"/>
                  </a:cubicBezTo>
                  <a:cubicBezTo>
                    <a:pt x="2854" y="592"/>
                    <a:pt x="2733" y="626"/>
                    <a:pt x="2623" y="702"/>
                  </a:cubicBezTo>
                  <a:cubicBezTo>
                    <a:pt x="2469" y="825"/>
                    <a:pt x="2346" y="980"/>
                    <a:pt x="2253" y="1165"/>
                  </a:cubicBezTo>
                  <a:lnTo>
                    <a:pt x="2222" y="1165"/>
                  </a:lnTo>
                  <a:cubicBezTo>
                    <a:pt x="2130" y="980"/>
                    <a:pt x="2006" y="825"/>
                    <a:pt x="1852" y="702"/>
                  </a:cubicBezTo>
                  <a:cubicBezTo>
                    <a:pt x="1742" y="626"/>
                    <a:pt x="1622" y="592"/>
                    <a:pt x="1504" y="592"/>
                  </a:cubicBezTo>
                  <a:cubicBezTo>
                    <a:pt x="1189" y="592"/>
                    <a:pt x="895" y="837"/>
                    <a:pt x="895" y="1196"/>
                  </a:cubicBezTo>
                  <a:lnTo>
                    <a:pt x="895" y="1474"/>
                  </a:lnTo>
                  <a:lnTo>
                    <a:pt x="494" y="1474"/>
                  </a:lnTo>
                  <a:cubicBezTo>
                    <a:pt x="278" y="1474"/>
                    <a:pt x="124" y="1628"/>
                    <a:pt x="124" y="1844"/>
                  </a:cubicBezTo>
                  <a:lnTo>
                    <a:pt x="124" y="2554"/>
                  </a:lnTo>
                  <a:cubicBezTo>
                    <a:pt x="124" y="2677"/>
                    <a:pt x="216" y="2831"/>
                    <a:pt x="340" y="2893"/>
                  </a:cubicBezTo>
                  <a:lnTo>
                    <a:pt x="340" y="4375"/>
                  </a:lnTo>
                  <a:cubicBezTo>
                    <a:pt x="340" y="4652"/>
                    <a:pt x="556" y="4868"/>
                    <a:pt x="833" y="4868"/>
                  </a:cubicBezTo>
                  <a:lnTo>
                    <a:pt x="3642" y="4868"/>
                  </a:lnTo>
                  <a:cubicBezTo>
                    <a:pt x="3889" y="4868"/>
                    <a:pt x="4136" y="4652"/>
                    <a:pt x="4136" y="4375"/>
                  </a:cubicBezTo>
                  <a:lnTo>
                    <a:pt x="4136" y="3850"/>
                  </a:lnTo>
                  <a:lnTo>
                    <a:pt x="7068" y="3850"/>
                  </a:lnTo>
                  <a:lnTo>
                    <a:pt x="7068" y="4776"/>
                  </a:lnTo>
                  <a:cubicBezTo>
                    <a:pt x="6790" y="4868"/>
                    <a:pt x="6605" y="5115"/>
                    <a:pt x="6605" y="5424"/>
                  </a:cubicBezTo>
                  <a:lnTo>
                    <a:pt x="1728" y="5424"/>
                  </a:lnTo>
                  <a:cubicBezTo>
                    <a:pt x="1080" y="5424"/>
                    <a:pt x="556" y="5948"/>
                    <a:pt x="556" y="6597"/>
                  </a:cubicBezTo>
                  <a:lnTo>
                    <a:pt x="556" y="12769"/>
                  </a:lnTo>
                  <a:lnTo>
                    <a:pt x="216" y="12769"/>
                  </a:lnTo>
                  <a:cubicBezTo>
                    <a:pt x="124" y="12769"/>
                    <a:pt x="31" y="12862"/>
                    <a:pt x="31" y="12954"/>
                  </a:cubicBezTo>
                  <a:lnTo>
                    <a:pt x="31" y="13479"/>
                  </a:lnTo>
                  <a:cubicBezTo>
                    <a:pt x="0" y="14065"/>
                    <a:pt x="494" y="14528"/>
                    <a:pt x="1080" y="14528"/>
                  </a:cubicBezTo>
                  <a:lnTo>
                    <a:pt x="2037" y="14528"/>
                  </a:lnTo>
                  <a:cubicBezTo>
                    <a:pt x="2315" y="14528"/>
                    <a:pt x="2315" y="14096"/>
                    <a:pt x="2037" y="14096"/>
                  </a:cubicBezTo>
                  <a:lnTo>
                    <a:pt x="1080" y="14096"/>
                  </a:lnTo>
                  <a:cubicBezTo>
                    <a:pt x="710" y="14096"/>
                    <a:pt x="432" y="13818"/>
                    <a:pt x="432" y="13479"/>
                  </a:cubicBezTo>
                  <a:lnTo>
                    <a:pt x="432" y="13139"/>
                  </a:lnTo>
                  <a:lnTo>
                    <a:pt x="6142" y="13139"/>
                  </a:lnTo>
                  <a:cubicBezTo>
                    <a:pt x="6142" y="13510"/>
                    <a:pt x="6450" y="13818"/>
                    <a:pt x="6821" y="13818"/>
                  </a:cubicBezTo>
                  <a:lnTo>
                    <a:pt x="7716" y="13818"/>
                  </a:lnTo>
                  <a:cubicBezTo>
                    <a:pt x="8086" y="13818"/>
                    <a:pt x="8395" y="13510"/>
                    <a:pt x="8395" y="13139"/>
                  </a:cubicBezTo>
                  <a:lnTo>
                    <a:pt x="14073" y="13139"/>
                  </a:lnTo>
                  <a:lnTo>
                    <a:pt x="14073" y="13448"/>
                  </a:lnTo>
                  <a:cubicBezTo>
                    <a:pt x="14073" y="13787"/>
                    <a:pt x="13795" y="14065"/>
                    <a:pt x="13456" y="14065"/>
                  </a:cubicBezTo>
                  <a:lnTo>
                    <a:pt x="3241" y="14065"/>
                  </a:lnTo>
                  <a:cubicBezTo>
                    <a:pt x="2963" y="14065"/>
                    <a:pt x="2963" y="14497"/>
                    <a:pt x="3241" y="14497"/>
                  </a:cubicBezTo>
                  <a:lnTo>
                    <a:pt x="13487" y="14497"/>
                  </a:lnTo>
                  <a:cubicBezTo>
                    <a:pt x="14042" y="14497"/>
                    <a:pt x="14536" y="14034"/>
                    <a:pt x="14536" y="13448"/>
                  </a:cubicBezTo>
                  <a:lnTo>
                    <a:pt x="14536" y="12923"/>
                  </a:lnTo>
                  <a:cubicBezTo>
                    <a:pt x="14536" y="12831"/>
                    <a:pt x="14413" y="12738"/>
                    <a:pt x="14320" y="12738"/>
                  </a:cubicBezTo>
                  <a:lnTo>
                    <a:pt x="13950" y="12738"/>
                  </a:lnTo>
                  <a:lnTo>
                    <a:pt x="13950" y="6566"/>
                  </a:lnTo>
                  <a:cubicBezTo>
                    <a:pt x="13950" y="5918"/>
                    <a:pt x="13425" y="5393"/>
                    <a:pt x="12808" y="5393"/>
                  </a:cubicBezTo>
                  <a:lnTo>
                    <a:pt x="7932" y="5393"/>
                  </a:lnTo>
                  <a:cubicBezTo>
                    <a:pt x="7932" y="5115"/>
                    <a:pt x="7747" y="4868"/>
                    <a:pt x="7500" y="4776"/>
                  </a:cubicBezTo>
                  <a:lnTo>
                    <a:pt x="7500" y="2399"/>
                  </a:lnTo>
                  <a:lnTo>
                    <a:pt x="10154" y="2399"/>
                  </a:lnTo>
                  <a:cubicBezTo>
                    <a:pt x="10243" y="3503"/>
                    <a:pt x="11197" y="4347"/>
                    <a:pt x="12292" y="4347"/>
                  </a:cubicBezTo>
                  <a:cubicBezTo>
                    <a:pt x="12330" y="4347"/>
                    <a:pt x="12368" y="4346"/>
                    <a:pt x="12407" y="4344"/>
                  </a:cubicBezTo>
                  <a:cubicBezTo>
                    <a:pt x="13579" y="4282"/>
                    <a:pt x="14474" y="3325"/>
                    <a:pt x="14474" y="2183"/>
                  </a:cubicBezTo>
                  <a:cubicBezTo>
                    <a:pt x="14474" y="753"/>
                    <a:pt x="13369" y="0"/>
                    <a:pt x="12275"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70" name="Google Shape;12770;p23"/>
            <p:cNvSpPr/>
            <p:nvPr/>
          </p:nvSpPr>
          <p:spPr>
            <a:xfrm>
              <a:off x="3346750" y="2079950"/>
              <a:ext cx="46325" cy="43625"/>
            </a:xfrm>
            <a:custGeom>
              <a:avLst/>
              <a:gdLst/>
              <a:ahLst/>
              <a:cxnLst/>
              <a:rect l="l" t="t" r="r" b="b"/>
              <a:pathLst>
                <a:path w="1853" h="1745" extrusionOk="0">
                  <a:moveTo>
                    <a:pt x="926" y="0"/>
                  </a:moveTo>
                  <a:cubicBezTo>
                    <a:pt x="818" y="0"/>
                    <a:pt x="710" y="70"/>
                    <a:pt x="710" y="209"/>
                  </a:cubicBezTo>
                  <a:lnTo>
                    <a:pt x="710" y="641"/>
                  </a:lnTo>
                  <a:lnTo>
                    <a:pt x="278" y="641"/>
                  </a:lnTo>
                  <a:cubicBezTo>
                    <a:pt x="0" y="641"/>
                    <a:pt x="0" y="1073"/>
                    <a:pt x="278" y="1073"/>
                  </a:cubicBezTo>
                  <a:lnTo>
                    <a:pt x="278" y="1104"/>
                  </a:lnTo>
                  <a:lnTo>
                    <a:pt x="710" y="1104"/>
                  </a:lnTo>
                  <a:lnTo>
                    <a:pt x="710" y="1536"/>
                  </a:lnTo>
                  <a:cubicBezTo>
                    <a:pt x="710" y="1675"/>
                    <a:pt x="818" y="1744"/>
                    <a:pt x="926" y="1744"/>
                  </a:cubicBezTo>
                  <a:cubicBezTo>
                    <a:pt x="1034" y="1744"/>
                    <a:pt x="1142" y="1675"/>
                    <a:pt x="1142" y="1536"/>
                  </a:cubicBezTo>
                  <a:lnTo>
                    <a:pt x="1142" y="1104"/>
                  </a:lnTo>
                  <a:lnTo>
                    <a:pt x="1574" y="1104"/>
                  </a:lnTo>
                  <a:cubicBezTo>
                    <a:pt x="1852" y="1104"/>
                    <a:pt x="1852" y="672"/>
                    <a:pt x="1574" y="672"/>
                  </a:cubicBezTo>
                  <a:lnTo>
                    <a:pt x="1142" y="672"/>
                  </a:lnTo>
                  <a:lnTo>
                    <a:pt x="1142" y="209"/>
                  </a:lnTo>
                  <a:cubicBezTo>
                    <a:pt x="1142" y="70"/>
                    <a:pt x="1034" y="0"/>
                    <a:pt x="926"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71" name="Google Shape;12771;p23"/>
            <p:cNvSpPr/>
            <p:nvPr/>
          </p:nvSpPr>
          <p:spPr>
            <a:xfrm>
              <a:off x="3474825" y="2079950"/>
              <a:ext cx="47075" cy="43625"/>
            </a:xfrm>
            <a:custGeom>
              <a:avLst/>
              <a:gdLst/>
              <a:ahLst/>
              <a:cxnLst/>
              <a:rect l="l" t="t" r="r" b="b"/>
              <a:pathLst>
                <a:path w="1883" h="1745" extrusionOk="0">
                  <a:moveTo>
                    <a:pt x="957" y="0"/>
                  </a:moveTo>
                  <a:cubicBezTo>
                    <a:pt x="849" y="0"/>
                    <a:pt x="741" y="70"/>
                    <a:pt x="741" y="209"/>
                  </a:cubicBezTo>
                  <a:lnTo>
                    <a:pt x="741" y="641"/>
                  </a:lnTo>
                  <a:lnTo>
                    <a:pt x="278" y="641"/>
                  </a:lnTo>
                  <a:cubicBezTo>
                    <a:pt x="0" y="641"/>
                    <a:pt x="0" y="1073"/>
                    <a:pt x="278" y="1073"/>
                  </a:cubicBezTo>
                  <a:lnTo>
                    <a:pt x="278" y="1104"/>
                  </a:lnTo>
                  <a:lnTo>
                    <a:pt x="741" y="1104"/>
                  </a:lnTo>
                  <a:lnTo>
                    <a:pt x="741" y="1536"/>
                  </a:lnTo>
                  <a:cubicBezTo>
                    <a:pt x="741" y="1675"/>
                    <a:pt x="849" y="1744"/>
                    <a:pt x="957" y="1744"/>
                  </a:cubicBezTo>
                  <a:cubicBezTo>
                    <a:pt x="1065" y="1744"/>
                    <a:pt x="1173" y="1675"/>
                    <a:pt x="1173" y="1536"/>
                  </a:cubicBezTo>
                  <a:lnTo>
                    <a:pt x="1173" y="1104"/>
                  </a:lnTo>
                  <a:lnTo>
                    <a:pt x="1605" y="1104"/>
                  </a:lnTo>
                  <a:cubicBezTo>
                    <a:pt x="1883" y="1104"/>
                    <a:pt x="1883" y="672"/>
                    <a:pt x="1605" y="672"/>
                  </a:cubicBezTo>
                  <a:lnTo>
                    <a:pt x="1173" y="672"/>
                  </a:lnTo>
                  <a:lnTo>
                    <a:pt x="1173" y="209"/>
                  </a:lnTo>
                  <a:cubicBezTo>
                    <a:pt x="1173" y="70"/>
                    <a:pt x="1065" y="0"/>
                    <a:pt x="957" y="0"/>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72" name="Google Shape;12772;p23"/>
            <p:cNvSpPr/>
            <p:nvPr/>
          </p:nvSpPr>
          <p:spPr>
            <a:xfrm>
              <a:off x="3423900" y="2085150"/>
              <a:ext cx="20850" cy="10825"/>
            </a:xfrm>
            <a:custGeom>
              <a:avLst/>
              <a:gdLst/>
              <a:ahLst/>
              <a:cxnLst/>
              <a:rect l="l" t="t" r="r" b="b"/>
              <a:pathLst>
                <a:path w="834" h="433" extrusionOk="0">
                  <a:moveTo>
                    <a:pt x="217" y="1"/>
                  </a:moveTo>
                  <a:cubicBezTo>
                    <a:pt x="93" y="1"/>
                    <a:pt x="1" y="93"/>
                    <a:pt x="1" y="217"/>
                  </a:cubicBezTo>
                  <a:cubicBezTo>
                    <a:pt x="1" y="340"/>
                    <a:pt x="93" y="433"/>
                    <a:pt x="217" y="433"/>
                  </a:cubicBezTo>
                  <a:lnTo>
                    <a:pt x="649" y="433"/>
                  </a:lnTo>
                  <a:cubicBezTo>
                    <a:pt x="741" y="433"/>
                    <a:pt x="834" y="340"/>
                    <a:pt x="834" y="217"/>
                  </a:cubicBezTo>
                  <a:cubicBezTo>
                    <a:pt x="834" y="93"/>
                    <a:pt x="741" y="1"/>
                    <a:pt x="649"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sp>
          <p:nvSpPr>
            <p:cNvPr id="12773" name="Google Shape;12773;p23"/>
            <p:cNvSpPr/>
            <p:nvPr/>
          </p:nvSpPr>
          <p:spPr>
            <a:xfrm>
              <a:off x="3423900" y="2103550"/>
              <a:ext cx="20850" cy="10175"/>
            </a:xfrm>
            <a:custGeom>
              <a:avLst/>
              <a:gdLst/>
              <a:ahLst/>
              <a:cxnLst/>
              <a:rect l="l" t="t" r="r" b="b"/>
              <a:pathLst>
                <a:path w="834" h="407" extrusionOk="0">
                  <a:moveTo>
                    <a:pt x="678" y="1"/>
                  </a:moveTo>
                  <a:cubicBezTo>
                    <a:pt x="668" y="1"/>
                    <a:pt x="659" y="2"/>
                    <a:pt x="649" y="5"/>
                  </a:cubicBezTo>
                  <a:lnTo>
                    <a:pt x="217" y="5"/>
                  </a:lnTo>
                  <a:cubicBezTo>
                    <a:pt x="93" y="5"/>
                    <a:pt x="1" y="98"/>
                    <a:pt x="1" y="191"/>
                  </a:cubicBezTo>
                  <a:cubicBezTo>
                    <a:pt x="1" y="314"/>
                    <a:pt x="93" y="407"/>
                    <a:pt x="217" y="407"/>
                  </a:cubicBezTo>
                  <a:lnTo>
                    <a:pt x="649" y="407"/>
                  </a:lnTo>
                  <a:cubicBezTo>
                    <a:pt x="741" y="407"/>
                    <a:pt x="834" y="314"/>
                    <a:pt x="834" y="191"/>
                  </a:cubicBezTo>
                  <a:cubicBezTo>
                    <a:pt x="834" y="108"/>
                    <a:pt x="760" y="1"/>
                    <a:pt x="678" y="1"/>
                  </a:cubicBezTo>
                  <a:close/>
                </a:path>
              </a:pathLst>
            </a:custGeom>
            <a:solidFill>
              <a:srgbClr val="657E93"/>
            </a:solid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1867" kern="0" dirty="0">
                <a:solidFill>
                  <a:schemeClr val="accent4">
                    <a:lumMod val="50000"/>
                  </a:schemeClr>
                </a:solidFill>
                <a:cs typeface="B Nazanin" pitchFamily="2" charset="-78"/>
                <a:sym typeface="Arial"/>
              </a:endParaRPr>
            </a:p>
          </p:txBody>
        </p:sp>
      </p:grpSp>
      <p:sp>
        <p:nvSpPr>
          <p:cNvPr id="12774" name="Google Shape;12774;p23"/>
          <p:cNvSpPr txBox="1"/>
          <p:nvPr/>
        </p:nvSpPr>
        <p:spPr>
          <a:xfrm>
            <a:off x="1397800" y="1544867"/>
            <a:ext cx="9396400" cy="6432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fa-IR" sz="2133" kern="0" dirty="0">
                <a:solidFill>
                  <a:schemeClr val="accent4">
                    <a:lumMod val="50000"/>
                  </a:schemeClr>
                </a:solidFill>
                <a:cs typeface="B Nazanin" pitchFamily="2" charset="-78"/>
                <a:sym typeface="Arial"/>
              </a:rPr>
              <a:t>بازاریابی دیجیتال</a:t>
            </a:r>
            <a:endParaRPr sz="2133" kern="0" dirty="0">
              <a:solidFill>
                <a:schemeClr val="accent4">
                  <a:lumMod val="50000"/>
                </a:schemeClr>
              </a:solidFill>
              <a:cs typeface="B Nazanin" pitchFamily="2" charset="-78"/>
              <a:sym typeface="Arial"/>
            </a:endParaRPr>
          </a:p>
        </p:txBody>
      </p:sp>
      <p:sp>
        <p:nvSpPr>
          <p:cNvPr id="2" name="Google Shape;12775;p23">
            <a:extLst>
              <a:ext uri="{FF2B5EF4-FFF2-40B4-BE49-F238E27FC236}">
                <a16:creationId xmlns:a16="http://schemas.microsoft.com/office/drawing/2014/main" id="{CB2F8908-EB18-95EF-E7C0-2A3C63DC28CF}"/>
              </a:ext>
            </a:extLst>
          </p:cNvPr>
          <p:cNvSpPr txBox="1">
            <a:spLocks noGrp="1"/>
          </p:cNvSpPr>
          <p:nvPr>
            <p:ph type="title" idx="4294967295"/>
          </p:nvPr>
        </p:nvSpPr>
        <p:spPr>
          <a:xfrm>
            <a:off x="1136335" y="492125"/>
            <a:ext cx="7718425" cy="5730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solidFill>
                  <a:schemeClr val="accent4">
                    <a:lumMod val="50000"/>
                  </a:schemeClr>
                </a:solidFill>
                <a:cs typeface="B Nazanin" pitchFamily="2" charset="-78"/>
              </a:rPr>
              <a:t>نمادهای برتر</a:t>
            </a:r>
            <a:endParaRPr dirty="0">
              <a:solidFill>
                <a:schemeClr val="accent4">
                  <a:lumMod val="50000"/>
                </a:schemeClr>
              </a:solidFill>
              <a:cs typeface="B Nazanin" pitchFamily="2" charset="-78"/>
            </a:endParaRPr>
          </a:p>
        </p:txBody>
      </p:sp>
    </p:spTree>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883"/>
        <p:cNvGrpSpPr/>
        <p:nvPr/>
      </p:nvGrpSpPr>
      <p:grpSpPr>
        <a:xfrm>
          <a:off x="0" y="0"/>
          <a:ext cx="0" cy="0"/>
          <a:chOff x="0" y="0"/>
          <a:chExt cx="0" cy="0"/>
        </a:xfrm>
      </p:grpSpPr>
      <p:sp>
        <p:nvSpPr>
          <p:cNvPr id="13884" name="Google Shape;13884;p27"/>
          <p:cNvSpPr/>
          <p:nvPr/>
        </p:nvSpPr>
        <p:spPr>
          <a:xfrm>
            <a:off x="1390418" y="2357055"/>
            <a:ext cx="483263" cy="472819"/>
          </a:xfrm>
          <a:custGeom>
            <a:avLst/>
            <a:gdLst/>
            <a:ahLst/>
            <a:cxnLst/>
            <a:rect l="l" t="t" r="r" b="b"/>
            <a:pathLst>
              <a:path w="12123" h="11861" extrusionOk="0">
                <a:moveTo>
                  <a:pt x="5740" y="334"/>
                </a:moveTo>
                <a:lnTo>
                  <a:pt x="5740" y="1596"/>
                </a:lnTo>
                <a:cubicBezTo>
                  <a:pt x="5621" y="1596"/>
                  <a:pt x="5502" y="1596"/>
                  <a:pt x="5383" y="1644"/>
                </a:cubicBezTo>
                <a:cubicBezTo>
                  <a:pt x="4382" y="1763"/>
                  <a:pt x="3478" y="2192"/>
                  <a:pt x="2811" y="2906"/>
                </a:cubicBezTo>
                <a:lnTo>
                  <a:pt x="2644" y="3073"/>
                </a:lnTo>
                <a:lnTo>
                  <a:pt x="1668" y="2263"/>
                </a:lnTo>
                <a:cubicBezTo>
                  <a:pt x="1668" y="2263"/>
                  <a:pt x="1930" y="1953"/>
                  <a:pt x="1977" y="1953"/>
                </a:cubicBezTo>
                <a:cubicBezTo>
                  <a:pt x="2858" y="1072"/>
                  <a:pt x="4001" y="501"/>
                  <a:pt x="5240" y="358"/>
                </a:cubicBezTo>
                <a:cubicBezTo>
                  <a:pt x="5383" y="334"/>
                  <a:pt x="5549" y="334"/>
                  <a:pt x="5692" y="334"/>
                </a:cubicBezTo>
                <a:close/>
                <a:moveTo>
                  <a:pt x="6073" y="382"/>
                </a:moveTo>
                <a:cubicBezTo>
                  <a:pt x="7502" y="405"/>
                  <a:pt x="8836" y="1001"/>
                  <a:pt x="9860" y="2025"/>
                </a:cubicBezTo>
                <a:cubicBezTo>
                  <a:pt x="10860" y="3025"/>
                  <a:pt x="11432" y="4382"/>
                  <a:pt x="11479" y="5811"/>
                </a:cubicBezTo>
                <a:lnTo>
                  <a:pt x="10217" y="5811"/>
                </a:lnTo>
                <a:cubicBezTo>
                  <a:pt x="10146" y="4406"/>
                  <a:pt x="9431" y="3144"/>
                  <a:pt x="8264" y="2382"/>
                </a:cubicBezTo>
                <a:cubicBezTo>
                  <a:pt x="8239" y="2357"/>
                  <a:pt x="8212" y="2347"/>
                  <a:pt x="8183" y="2347"/>
                </a:cubicBezTo>
                <a:cubicBezTo>
                  <a:pt x="8129" y="2347"/>
                  <a:pt x="8073" y="2383"/>
                  <a:pt x="8026" y="2430"/>
                </a:cubicBezTo>
                <a:cubicBezTo>
                  <a:pt x="7978" y="2525"/>
                  <a:pt x="8002" y="2620"/>
                  <a:pt x="8098" y="2668"/>
                </a:cubicBezTo>
                <a:cubicBezTo>
                  <a:pt x="9217" y="3430"/>
                  <a:pt x="9884" y="4644"/>
                  <a:pt x="9884" y="5978"/>
                </a:cubicBezTo>
                <a:cubicBezTo>
                  <a:pt x="9884" y="8098"/>
                  <a:pt x="8098" y="9884"/>
                  <a:pt x="5930" y="9884"/>
                </a:cubicBezTo>
                <a:cubicBezTo>
                  <a:pt x="3763" y="9884"/>
                  <a:pt x="1977" y="8098"/>
                  <a:pt x="1977" y="5930"/>
                </a:cubicBezTo>
                <a:cubicBezTo>
                  <a:pt x="1977" y="5049"/>
                  <a:pt x="2263" y="4192"/>
                  <a:pt x="2763" y="3501"/>
                </a:cubicBezTo>
                <a:cubicBezTo>
                  <a:pt x="3263" y="2835"/>
                  <a:pt x="4025" y="2311"/>
                  <a:pt x="4835" y="2120"/>
                </a:cubicBezTo>
                <a:cubicBezTo>
                  <a:pt x="5168" y="2025"/>
                  <a:pt x="5549" y="1953"/>
                  <a:pt x="5930" y="1953"/>
                </a:cubicBezTo>
                <a:cubicBezTo>
                  <a:pt x="6431" y="1953"/>
                  <a:pt x="6931" y="2049"/>
                  <a:pt x="7407" y="2263"/>
                </a:cubicBezTo>
                <a:cubicBezTo>
                  <a:pt x="7423" y="2267"/>
                  <a:pt x="7440" y="2269"/>
                  <a:pt x="7457" y="2269"/>
                </a:cubicBezTo>
                <a:cubicBezTo>
                  <a:pt x="7540" y="2269"/>
                  <a:pt x="7625" y="2223"/>
                  <a:pt x="7645" y="2144"/>
                </a:cubicBezTo>
                <a:cubicBezTo>
                  <a:pt x="7645" y="2049"/>
                  <a:pt x="7621" y="2001"/>
                  <a:pt x="7526" y="1953"/>
                </a:cubicBezTo>
                <a:cubicBezTo>
                  <a:pt x="7050" y="1787"/>
                  <a:pt x="6573" y="1668"/>
                  <a:pt x="6073" y="1668"/>
                </a:cubicBezTo>
                <a:lnTo>
                  <a:pt x="6073" y="382"/>
                </a:lnTo>
                <a:close/>
                <a:moveTo>
                  <a:pt x="5502" y="1"/>
                </a:moveTo>
                <a:cubicBezTo>
                  <a:pt x="5264" y="24"/>
                  <a:pt x="5002" y="48"/>
                  <a:pt x="4764" y="96"/>
                </a:cubicBezTo>
                <a:cubicBezTo>
                  <a:pt x="4478" y="144"/>
                  <a:pt x="4144" y="239"/>
                  <a:pt x="3835" y="358"/>
                </a:cubicBezTo>
                <a:cubicBezTo>
                  <a:pt x="3073" y="644"/>
                  <a:pt x="2334" y="1120"/>
                  <a:pt x="1739" y="1715"/>
                </a:cubicBezTo>
                <a:cubicBezTo>
                  <a:pt x="596" y="2858"/>
                  <a:pt x="1" y="4335"/>
                  <a:pt x="1" y="5930"/>
                </a:cubicBezTo>
                <a:cubicBezTo>
                  <a:pt x="1" y="7431"/>
                  <a:pt x="572" y="8860"/>
                  <a:pt x="1572" y="9979"/>
                </a:cubicBezTo>
                <a:cubicBezTo>
                  <a:pt x="1612" y="10005"/>
                  <a:pt x="1665" y="10024"/>
                  <a:pt x="1713" y="10024"/>
                </a:cubicBezTo>
                <a:cubicBezTo>
                  <a:pt x="1753" y="10024"/>
                  <a:pt x="1789" y="10011"/>
                  <a:pt x="1811" y="9979"/>
                </a:cubicBezTo>
                <a:cubicBezTo>
                  <a:pt x="1882" y="9907"/>
                  <a:pt x="1906" y="9788"/>
                  <a:pt x="1811" y="9717"/>
                </a:cubicBezTo>
                <a:cubicBezTo>
                  <a:pt x="858" y="8693"/>
                  <a:pt x="334" y="7335"/>
                  <a:pt x="334" y="5907"/>
                </a:cubicBezTo>
                <a:cubicBezTo>
                  <a:pt x="334" y="4692"/>
                  <a:pt x="715" y="3501"/>
                  <a:pt x="1453" y="2549"/>
                </a:cubicBezTo>
                <a:lnTo>
                  <a:pt x="2477" y="3358"/>
                </a:lnTo>
                <a:cubicBezTo>
                  <a:pt x="1930" y="4097"/>
                  <a:pt x="1620" y="5025"/>
                  <a:pt x="1620" y="6002"/>
                </a:cubicBezTo>
                <a:cubicBezTo>
                  <a:pt x="1644" y="8336"/>
                  <a:pt x="3549" y="10193"/>
                  <a:pt x="5859" y="10241"/>
                </a:cubicBezTo>
                <a:cubicBezTo>
                  <a:pt x="5874" y="10241"/>
                  <a:pt x="5889" y="10241"/>
                  <a:pt x="5904" y="10241"/>
                </a:cubicBezTo>
                <a:cubicBezTo>
                  <a:pt x="8241" y="10241"/>
                  <a:pt x="10146" y="8392"/>
                  <a:pt x="10241" y="6097"/>
                </a:cubicBezTo>
                <a:lnTo>
                  <a:pt x="11527" y="6097"/>
                </a:lnTo>
                <a:cubicBezTo>
                  <a:pt x="11503" y="7526"/>
                  <a:pt x="10908" y="8860"/>
                  <a:pt x="9884" y="9884"/>
                </a:cubicBezTo>
                <a:cubicBezTo>
                  <a:pt x="8836" y="10908"/>
                  <a:pt x="7407" y="11503"/>
                  <a:pt x="5930" y="11503"/>
                </a:cubicBezTo>
                <a:cubicBezTo>
                  <a:pt x="4644" y="11503"/>
                  <a:pt x="3406" y="11074"/>
                  <a:pt x="2382" y="10265"/>
                </a:cubicBezTo>
                <a:cubicBezTo>
                  <a:pt x="2338" y="10231"/>
                  <a:pt x="2299" y="10214"/>
                  <a:pt x="2262" y="10214"/>
                </a:cubicBezTo>
                <a:cubicBezTo>
                  <a:pt x="2220" y="10214"/>
                  <a:pt x="2182" y="10237"/>
                  <a:pt x="2144" y="10288"/>
                </a:cubicBezTo>
                <a:cubicBezTo>
                  <a:pt x="2096" y="10384"/>
                  <a:pt x="2096" y="10479"/>
                  <a:pt x="2168" y="10527"/>
                </a:cubicBezTo>
                <a:cubicBezTo>
                  <a:pt x="3216" y="11384"/>
                  <a:pt x="4549" y="11860"/>
                  <a:pt x="5930" y="11860"/>
                </a:cubicBezTo>
                <a:cubicBezTo>
                  <a:pt x="7931" y="11860"/>
                  <a:pt x="9741" y="10908"/>
                  <a:pt x="10908" y="9193"/>
                </a:cubicBezTo>
                <a:cubicBezTo>
                  <a:pt x="11312" y="8574"/>
                  <a:pt x="11622" y="7859"/>
                  <a:pt x="11765" y="7097"/>
                </a:cubicBezTo>
                <a:cubicBezTo>
                  <a:pt x="12122" y="5097"/>
                  <a:pt x="11527" y="3120"/>
                  <a:pt x="10122" y="1715"/>
                </a:cubicBezTo>
                <a:cubicBezTo>
                  <a:pt x="9002" y="596"/>
                  <a:pt x="7502" y="1"/>
                  <a:pt x="5930"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nvGrpSpPr>
          <p:cNvPr id="13885" name="Google Shape;13885;p27"/>
          <p:cNvGrpSpPr/>
          <p:nvPr/>
        </p:nvGrpSpPr>
        <p:grpSpPr>
          <a:xfrm>
            <a:off x="3388878" y="2357009"/>
            <a:ext cx="475649" cy="470985"/>
            <a:chOff x="3192838" y="1931233"/>
            <a:chExt cx="298300" cy="295375"/>
          </a:xfrm>
          <a:noFill/>
        </p:grpSpPr>
        <p:sp>
          <p:nvSpPr>
            <p:cNvPr id="13886" name="Google Shape;13886;p27"/>
            <p:cNvSpPr/>
            <p:nvPr/>
          </p:nvSpPr>
          <p:spPr>
            <a:xfrm>
              <a:off x="3192838" y="1931233"/>
              <a:ext cx="91700" cy="295375"/>
            </a:xfrm>
            <a:custGeom>
              <a:avLst/>
              <a:gdLst/>
              <a:ahLst/>
              <a:cxnLst/>
              <a:rect l="l" t="t" r="r" b="b"/>
              <a:pathLst>
                <a:path w="3668" h="11815" extrusionOk="0">
                  <a:moveTo>
                    <a:pt x="1858" y="336"/>
                  </a:moveTo>
                  <a:cubicBezTo>
                    <a:pt x="2239" y="336"/>
                    <a:pt x="2596" y="479"/>
                    <a:pt x="2882" y="741"/>
                  </a:cubicBezTo>
                  <a:cubicBezTo>
                    <a:pt x="3168" y="1003"/>
                    <a:pt x="3311" y="1384"/>
                    <a:pt x="3311" y="1789"/>
                  </a:cubicBezTo>
                  <a:cubicBezTo>
                    <a:pt x="3311" y="2479"/>
                    <a:pt x="2930" y="3003"/>
                    <a:pt x="2311" y="3218"/>
                  </a:cubicBezTo>
                  <a:cubicBezTo>
                    <a:pt x="2263" y="3218"/>
                    <a:pt x="2239" y="3241"/>
                    <a:pt x="2215" y="3265"/>
                  </a:cubicBezTo>
                  <a:lnTo>
                    <a:pt x="1858" y="3765"/>
                  </a:lnTo>
                  <a:lnTo>
                    <a:pt x="1501" y="3265"/>
                  </a:lnTo>
                  <a:cubicBezTo>
                    <a:pt x="1477" y="3241"/>
                    <a:pt x="1453" y="3218"/>
                    <a:pt x="1406" y="3218"/>
                  </a:cubicBezTo>
                  <a:cubicBezTo>
                    <a:pt x="786" y="3003"/>
                    <a:pt x="358" y="2408"/>
                    <a:pt x="405" y="1765"/>
                  </a:cubicBezTo>
                  <a:cubicBezTo>
                    <a:pt x="429" y="979"/>
                    <a:pt x="1048" y="360"/>
                    <a:pt x="1834" y="336"/>
                  </a:cubicBezTo>
                  <a:close/>
                  <a:moveTo>
                    <a:pt x="1923" y="0"/>
                  </a:moveTo>
                  <a:cubicBezTo>
                    <a:pt x="1894" y="0"/>
                    <a:pt x="1864" y="1"/>
                    <a:pt x="1834" y="3"/>
                  </a:cubicBezTo>
                  <a:cubicBezTo>
                    <a:pt x="882" y="26"/>
                    <a:pt x="72" y="812"/>
                    <a:pt x="48" y="1765"/>
                  </a:cubicBezTo>
                  <a:lnTo>
                    <a:pt x="48" y="1813"/>
                  </a:lnTo>
                  <a:lnTo>
                    <a:pt x="48" y="5766"/>
                  </a:lnTo>
                  <a:cubicBezTo>
                    <a:pt x="48" y="5861"/>
                    <a:pt x="96" y="5956"/>
                    <a:pt x="191" y="5956"/>
                  </a:cubicBezTo>
                  <a:cubicBezTo>
                    <a:pt x="310" y="5956"/>
                    <a:pt x="405" y="5885"/>
                    <a:pt x="405" y="5766"/>
                  </a:cubicBezTo>
                  <a:lnTo>
                    <a:pt x="405" y="2884"/>
                  </a:lnTo>
                  <a:cubicBezTo>
                    <a:pt x="620" y="3194"/>
                    <a:pt x="905" y="3432"/>
                    <a:pt x="1263" y="3551"/>
                  </a:cubicBezTo>
                  <a:lnTo>
                    <a:pt x="1668" y="4099"/>
                  </a:lnTo>
                  <a:cubicBezTo>
                    <a:pt x="1722" y="4171"/>
                    <a:pt x="1818" y="4203"/>
                    <a:pt x="1903" y="4203"/>
                  </a:cubicBezTo>
                  <a:cubicBezTo>
                    <a:pt x="1929" y="4203"/>
                    <a:pt x="1955" y="4200"/>
                    <a:pt x="1977" y="4194"/>
                  </a:cubicBezTo>
                  <a:lnTo>
                    <a:pt x="2072" y="4099"/>
                  </a:lnTo>
                  <a:lnTo>
                    <a:pt x="2477" y="3551"/>
                  </a:lnTo>
                  <a:cubicBezTo>
                    <a:pt x="2834" y="3432"/>
                    <a:pt x="3144" y="3194"/>
                    <a:pt x="3335" y="2884"/>
                  </a:cubicBezTo>
                  <a:lnTo>
                    <a:pt x="3335" y="11434"/>
                  </a:lnTo>
                  <a:cubicBezTo>
                    <a:pt x="3335" y="11457"/>
                    <a:pt x="3311" y="11481"/>
                    <a:pt x="3287" y="11481"/>
                  </a:cubicBezTo>
                  <a:lnTo>
                    <a:pt x="429" y="11481"/>
                  </a:lnTo>
                  <a:cubicBezTo>
                    <a:pt x="405" y="11481"/>
                    <a:pt x="358" y="11457"/>
                    <a:pt x="358" y="11434"/>
                  </a:cubicBezTo>
                  <a:lnTo>
                    <a:pt x="358" y="6575"/>
                  </a:lnTo>
                  <a:cubicBezTo>
                    <a:pt x="358" y="6480"/>
                    <a:pt x="310" y="6409"/>
                    <a:pt x="215" y="6409"/>
                  </a:cubicBezTo>
                  <a:cubicBezTo>
                    <a:pt x="96" y="6409"/>
                    <a:pt x="1" y="6456"/>
                    <a:pt x="1" y="6575"/>
                  </a:cubicBezTo>
                  <a:lnTo>
                    <a:pt x="1" y="11434"/>
                  </a:lnTo>
                  <a:cubicBezTo>
                    <a:pt x="1" y="11648"/>
                    <a:pt x="191" y="11815"/>
                    <a:pt x="405" y="11815"/>
                  </a:cubicBezTo>
                  <a:lnTo>
                    <a:pt x="3263" y="11815"/>
                  </a:lnTo>
                  <a:cubicBezTo>
                    <a:pt x="3454" y="11815"/>
                    <a:pt x="3644" y="11648"/>
                    <a:pt x="3644" y="11434"/>
                  </a:cubicBezTo>
                  <a:lnTo>
                    <a:pt x="3644" y="1813"/>
                  </a:lnTo>
                  <a:cubicBezTo>
                    <a:pt x="3668" y="1312"/>
                    <a:pt x="3501" y="860"/>
                    <a:pt x="3144" y="503"/>
                  </a:cubicBezTo>
                  <a:cubicBezTo>
                    <a:pt x="2809" y="168"/>
                    <a:pt x="2370" y="0"/>
                    <a:pt x="1923"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887" name="Google Shape;13887;p27"/>
            <p:cNvSpPr/>
            <p:nvPr/>
          </p:nvSpPr>
          <p:spPr>
            <a:xfrm>
              <a:off x="3222013" y="1955483"/>
              <a:ext cx="32175" cy="37850"/>
            </a:xfrm>
            <a:custGeom>
              <a:avLst/>
              <a:gdLst/>
              <a:ahLst/>
              <a:cxnLst/>
              <a:rect l="l" t="t" r="r" b="b"/>
              <a:pathLst>
                <a:path w="1287" h="1514" extrusionOk="0">
                  <a:moveTo>
                    <a:pt x="691" y="604"/>
                  </a:moveTo>
                  <a:lnTo>
                    <a:pt x="786" y="866"/>
                  </a:lnTo>
                  <a:lnTo>
                    <a:pt x="596" y="866"/>
                  </a:lnTo>
                  <a:lnTo>
                    <a:pt x="691" y="604"/>
                  </a:lnTo>
                  <a:close/>
                  <a:moveTo>
                    <a:pt x="686" y="1"/>
                  </a:moveTo>
                  <a:cubicBezTo>
                    <a:pt x="602" y="1"/>
                    <a:pt x="532" y="36"/>
                    <a:pt x="477" y="128"/>
                  </a:cubicBezTo>
                  <a:lnTo>
                    <a:pt x="48" y="1271"/>
                  </a:lnTo>
                  <a:cubicBezTo>
                    <a:pt x="0" y="1343"/>
                    <a:pt x="72" y="1462"/>
                    <a:pt x="167" y="1509"/>
                  </a:cubicBezTo>
                  <a:cubicBezTo>
                    <a:pt x="177" y="1513"/>
                    <a:pt x="187" y="1514"/>
                    <a:pt x="197" y="1514"/>
                  </a:cubicBezTo>
                  <a:cubicBezTo>
                    <a:pt x="263" y="1514"/>
                    <a:pt x="337" y="1452"/>
                    <a:pt x="358" y="1390"/>
                  </a:cubicBezTo>
                  <a:lnTo>
                    <a:pt x="429" y="1200"/>
                  </a:lnTo>
                  <a:lnTo>
                    <a:pt x="882" y="1200"/>
                  </a:lnTo>
                  <a:lnTo>
                    <a:pt x="929" y="1390"/>
                  </a:lnTo>
                  <a:cubicBezTo>
                    <a:pt x="953" y="1462"/>
                    <a:pt x="1048" y="1509"/>
                    <a:pt x="1120" y="1509"/>
                  </a:cubicBezTo>
                  <a:cubicBezTo>
                    <a:pt x="1239" y="1462"/>
                    <a:pt x="1286" y="1390"/>
                    <a:pt x="1263" y="1271"/>
                  </a:cubicBezTo>
                  <a:lnTo>
                    <a:pt x="882" y="128"/>
                  </a:lnTo>
                  <a:cubicBezTo>
                    <a:pt x="834" y="80"/>
                    <a:pt x="810" y="33"/>
                    <a:pt x="762" y="9"/>
                  </a:cubicBezTo>
                  <a:cubicBezTo>
                    <a:pt x="736" y="4"/>
                    <a:pt x="710" y="1"/>
                    <a:pt x="68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888" name="Google Shape;13888;p27"/>
            <p:cNvSpPr/>
            <p:nvPr/>
          </p:nvSpPr>
          <p:spPr>
            <a:xfrm>
              <a:off x="3212488" y="2073583"/>
              <a:ext cx="53000" cy="8950"/>
            </a:xfrm>
            <a:custGeom>
              <a:avLst/>
              <a:gdLst/>
              <a:ahLst/>
              <a:cxnLst/>
              <a:rect l="l" t="t" r="r" b="b"/>
              <a:pathLst>
                <a:path w="2120" h="358" extrusionOk="0">
                  <a:moveTo>
                    <a:pt x="167" y="0"/>
                  </a:moveTo>
                  <a:cubicBezTo>
                    <a:pt x="96" y="0"/>
                    <a:pt x="0" y="48"/>
                    <a:pt x="0" y="143"/>
                  </a:cubicBezTo>
                  <a:cubicBezTo>
                    <a:pt x="0" y="262"/>
                    <a:pt x="96" y="357"/>
                    <a:pt x="167" y="357"/>
                  </a:cubicBezTo>
                  <a:lnTo>
                    <a:pt x="1929" y="357"/>
                  </a:lnTo>
                  <a:cubicBezTo>
                    <a:pt x="2025" y="357"/>
                    <a:pt x="2120" y="286"/>
                    <a:pt x="2120" y="191"/>
                  </a:cubicBezTo>
                  <a:cubicBezTo>
                    <a:pt x="2120" y="72"/>
                    <a:pt x="2048" y="0"/>
                    <a:pt x="192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889" name="Google Shape;13889;p27"/>
            <p:cNvSpPr/>
            <p:nvPr/>
          </p:nvSpPr>
          <p:spPr>
            <a:xfrm>
              <a:off x="3212488" y="2093233"/>
              <a:ext cx="53000" cy="8950"/>
            </a:xfrm>
            <a:custGeom>
              <a:avLst/>
              <a:gdLst/>
              <a:ahLst/>
              <a:cxnLst/>
              <a:rect l="l" t="t" r="r" b="b"/>
              <a:pathLst>
                <a:path w="2120" h="358" extrusionOk="0">
                  <a:moveTo>
                    <a:pt x="167" y="0"/>
                  </a:moveTo>
                  <a:cubicBezTo>
                    <a:pt x="96" y="0"/>
                    <a:pt x="0" y="72"/>
                    <a:pt x="0" y="167"/>
                  </a:cubicBezTo>
                  <a:cubicBezTo>
                    <a:pt x="0" y="286"/>
                    <a:pt x="96" y="357"/>
                    <a:pt x="167" y="357"/>
                  </a:cubicBezTo>
                  <a:lnTo>
                    <a:pt x="1929" y="357"/>
                  </a:lnTo>
                  <a:cubicBezTo>
                    <a:pt x="2025" y="357"/>
                    <a:pt x="2120" y="310"/>
                    <a:pt x="2120" y="214"/>
                  </a:cubicBezTo>
                  <a:cubicBezTo>
                    <a:pt x="2120" y="95"/>
                    <a:pt x="2048" y="0"/>
                    <a:pt x="192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890" name="Google Shape;13890;p27"/>
            <p:cNvSpPr/>
            <p:nvPr/>
          </p:nvSpPr>
          <p:spPr>
            <a:xfrm>
              <a:off x="3212488" y="2113458"/>
              <a:ext cx="53000" cy="8975"/>
            </a:xfrm>
            <a:custGeom>
              <a:avLst/>
              <a:gdLst/>
              <a:ahLst/>
              <a:cxnLst/>
              <a:rect l="l" t="t" r="r" b="b"/>
              <a:pathLst>
                <a:path w="2120" h="359" extrusionOk="0">
                  <a:moveTo>
                    <a:pt x="167" y="1"/>
                  </a:moveTo>
                  <a:cubicBezTo>
                    <a:pt x="96" y="1"/>
                    <a:pt x="0" y="72"/>
                    <a:pt x="0" y="144"/>
                  </a:cubicBezTo>
                  <a:cubicBezTo>
                    <a:pt x="0" y="263"/>
                    <a:pt x="96" y="358"/>
                    <a:pt x="167" y="358"/>
                  </a:cubicBezTo>
                  <a:lnTo>
                    <a:pt x="1929" y="358"/>
                  </a:lnTo>
                  <a:cubicBezTo>
                    <a:pt x="2025" y="358"/>
                    <a:pt x="2120" y="310"/>
                    <a:pt x="2120" y="215"/>
                  </a:cubicBezTo>
                  <a:cubicBezTo>
                    <a:pt x="2120" y="96"/>
                    <a:pt x="2048" y="1"/>
                    <a:pt x="19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891" name="Google Shape;13891;p27"/>
            <p:cNvSpPr/>
            <p:nvPr/>
          </p:nvSpPr>
          <p:spPr>
            <a:xfrm>
              <a:off x="3212488" y="2133708"/>
              <a:ext cx="53000" cy="8950"/>
            </a:xfrm>
            <a:custGeom>
              <a:avLst/>
              <a:gdLst/>
              <a:ahLst/>
              <a:cxnLst/>
              <a:rect l="l" t="t" r="r" b="b"/>
              <a:pathLst>
                <a:path w="2120" h="358" extrusionOk="0">
                  <a:moveTo>
                    <a:pt x="167" y="1"/>
                  </a:moveTo>
                  <a:cubicBezTo>
                    <a:pt x="96" y="1"/>
                    <a:pt x="0" y="48"/>
                    <a:pt x="0" y="143"/>
                  </a:cubicBezTo>
                  <a:cubicBezTo>
                    <a:pt x="0" y="262"/>
                    <a:pt x="96" y="358"/>
                    <a:pt x="167" y="358"/>
                  </a:cubicBezTo>
                  <a:lnTo>
                    <a:pt x="1929" y="358"/>
                  </a:lnTo>
                  <a:cubicBezTo>
                    <a:pt x="2025" y="358"/>
                    <a:pt x="2120" y="286"/>
                    <a:pt x="2120" y="215"/>
                  </a:cubicBezTo>
                  <a:cubicBezTo>
                    <a:pt x="2120" y="96"/>
                    <a:pt x="2048" y="1"/>
                    <a:pt x="19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892" name="Google Shape;13892;p27"/>
            <p:cNvSpPr/>
            <p:nvPr/>
          </p:nvSpPr>
          <p:spPr>
            <a:xfrm>
              <a:off x="3212488" y="2152758"/>
              <a:ext cx="53000" cy="8950"/>
            </a:xfrm>
            <a:custGeom>
              <a:avLst/>
              <a:gdLst/>
              <a:ahLst/>
              <a:cxnLst/>
              <a:rect l="l" t="t" r="r" b="b"/>
              <a:pathLst>
                <a:path w="2120" h="358" extrusionOk="0">
                  <a:moveTo>
                    <a:pt x="167" y="1"/>
                  </a:moveTo>
                  <a:cubicBezTo>
                    <a:pt x="96" y="1"/>
                    <a:pt x="0" y="72"/>
                    <a:pt x="0" y="167"/>
                  </a:cubicBezTo>
                  <a:cubicBezTo>
                    <a:pt x="0" y="286"/>
                    <a:pt x="96" y="358"/>
                    <a:pt x="167" y="358"/>
                  </a:cubicBezTo>
                  <a:lnTo>
                    <a:pt x="1929" y="358"/>
                  </a:lnTo>
                  <a:cubicBezTo>
                    <a:pt x="2025" y="358"/>
                    <a:pt x="2120" y="310"/>
                    <a:pt x="2120" y="215"/>
                  </a:cubicBezTo>
                  <a:cubicBezTo>
                    <a:pt x="2120" y="96"/>
                    <a:pt x="2048" y="1"/>
                    <a:pt x="19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893" name="Google Shape;13893;p27"/>
            <p:cNvSpPr/>
            <p:nvPr/>
          </p:nvSpPr>
          <p:spPr>
            <a:xfrm>
              <a:off x="3212488" y="2173008"/>
              <a:ext cx="26825" cy="8950"/>
            </a:xfrm>
            <a:custGeom>
              <a:avLst/>
              <a:gdLst/>
              <a:ahLst/>
              <a:cxnLst/>
              <a:rect l="l" t="t" r="r" b="b"/>
              <a:pathLst>
                <a:path w="1073" h="358" extrusionOk="0">
                  <a:moveTo>
                    <a:pt x="167" y="0"/>
                  </a:moveTo>
                  <a:cubicBezTo>
                    <a:pt x="96" y="0"/>
                    <a:pt x="0" y="72"/>
                    <a:pt x="0" y="143"/>
                  </a:cubicBezTo>
                  <a:cubicBezTo>
                    <a:pt x="0" y="262"/>
                    <a:pt x="96" y="357"/>
                    <a:pt x="167" y="357"/>
                  </a:cubicBezTo>
                  <a:lnTo>
                    <a:pt x="882" y="357"/>
                  </a:lnTo>
                  <a:cubicBezTo>
                    <a:pt x="977" y="357"/>
                    <a:pt x="1072" y="310"/>
                    <a:pt x="1072" y="215"/>
                  </a:cubicBezTo>
                  <a:cubicBezTo>
                    <a:pt x="1072" y="96"/>
                    <a:pt x="1024" y="0"/>
                    <a:pt x="88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894" name="Google Shape;13894;p27"/>
            <p:cNvSpPr/>
            <p:nvPr/>
          </p:nvSpPr>
          <p:spPr>
            <a:xfrm>
              <a:off x="3400013" y="1931233"/>
              <a:ext cx="91125" cy="295375"/>
            </a:xfrm>
            <a:custGeom>
              <a:avLst/>
              <a:gdLst/>
              <a:ahLst/>
              <a:cxnLst/>
              <a:rect l="l" t="t" r="r" b="b"/>
              <a:pathLst>
                <a:path w="3645" h="11815" extrusionOk="0">
                  <a:moveTo>
                    <a:pt x="1811" y="336"/>
                  </a:moveTo>
                  <a:cubicBezTo>
                    <a:pt x="2216" y="336"/>
                    <a:pt x="2573" y="479"/>
                    <a:pt x="2835" y="741"/>
                  </a:cubicBezTo>
                  <a:cubicBezTo>
                    <a:pt x="3121" y="1003"/>
                    <a:pt x="3287" y="1384"/>
                    <a:pt x="3287" y="1789"/>
                  </a:cubicBezTo>
                  <a:cubicBezTo>
                    <a:pt x="3311" y="2479"/>
                    <a:pt x="2882" y="3003"/>
                    <a:pt x="2263" y="3218"/>
                  </a:cubicBezTo>
                  <a:cubicBezTo>
                    <a:pt x="2240" y="3218"/>
                    <a:pt x="2216" y="3241"/>
                    <a:pt x="2168" y="3265"/>
                  </a:cubicBezTo>
                  <a:lnTo>
                    <a:pt x="1811" y="3765"/>
                  </a:lnTo>
                  <a:lnTo>
                    <a:pt x="1454" y="3265"/>
                  </a:lnTo>
                  <a:cubicBezTo>
                    <a:pt x="1430" y="3241"/>
                    <a:pt x="1406" y="3218"/>
                    <a:pt x="1382" y="3218"/>
                  </a:cubicBezTo>
                  <a:cubicBezTo>
                    <a:pt x="739" y="3003"/>
                    <a:pt x="334" y="2408"/>
                    <a:pt x="358" y="1765"/>
                  </a:cubicBezTo>
                  <a:cubicBezTo>
                    <a:pt x="382" y="979"/>
                    <a:pt x="1025" y="360"/>
                    <a:pt x="1787" y="336"/>
                  </a:cubicBezTo>
                  <a:close/>
                  <a:moveTo>
                    <a:pt x="3311" y="2884"/>
                  </a:moveTo>
                  <a:lnTo>
                    <a:pt x="3311" y="11434"/>
                  </a:lnTo>
                  <a:cubicBezTo>
                    <a:pt x="3311" y="11457"/>
                    <a:pt x="3287" y="11481"/>
                    <a:pt x="3240" y="11481"/>
                  </a:cubicBezTo>
                  <a:lnTo>
                    <a:pt x="382" y="11481"/>
                  </a:lnTo>
                  <a:cubicBezTo>
                    <a:pt x="358" y="11481"/>
                    <a:pt x="334" y="11457"/>
                    <a:pt x="334" y="11434"/>
                  </a:cubicBezTo>
                  <a:lnTo>
                    <a:pt x="334" y="2884"/>
                  </a:lnTo>
                  <a:cubicBezTo>
                    <a:pt x="525" y="3194"/>
                    <a:pt x="834" y="3432"/>
                    <a:pt x="1192" y="3551"/>
                  </a:cubicBezTo>
                  <a:lnTo>
                    <a:pt x="1597" y="4099"/>
                  </a:lnTo>
                  <a:cubicBezTo>
                    <a:pt x="1668" y="4170"/>
                    <a:pt x="1716" y="4194"/>
                    <a:pt x="1811" y="4194"/>
                  </a:cubicBezTo>
                  <a:cubicBezTo>
                    <a:pt x="1906" y="4194"/>
                    <a:pt x="1954" y="4170"/>
                    <a:pt x="2025" y="4099"/>
                  </a:cubicBezTo>
                  <a:lnTo>
                    <a:pt x="2430" y="3551"/>
                  </a:lnTo>
                  <a:cubicBezTo>
                    <a:pt x="2787" y="3432"/>
                    <a:pt x="3097" y="3194"/>
                    <a:pt x="3311" y="2884"/>
                  </a:cubicBezTo>
                  <a:close/>
                  <a:moveTo>
                    <a:pt x="1876" y="0"/>
                  </a:moveTo>
                  <a:cubicBezTo>
                    <a:pt x="1847" y="0"/>
                    <a:pt x="1817" y="1"/>
                    <a:pt x="1787" y="3"/>
                  </a:cubicBezTo>
                  <a:cubicBezTo>
                    <a:pt x="834" y="26"/>
                    <a:pt x="25" y="812"/>
                    <a:pt x="1" y="1765"/>
                  </a:cubicBezTo>
                  <a:lnTo>
                    <a:pt x="1" y="1813"/>
                  </a:lnTo>
                  <a:lnTo>
                    <a:pt x="1" y="11434"/>
                  </a:lnTo>
                  <a:cubicBezTo>
                    <a:pt x="1" y="11648"/>
                    <a:pt x="191" y="11815"/>
                    <a:pt x="382" y="11815"/>
                  </a:cubicBezTo>
                  <a:lnTo>
                    <a:pt x="3240" y="11815"/>
                  </a:lnTo>
                  <a:cubicBezTo>
                    <a:pt x="3454" y="11815"/>
                    <a:pt x="3645" y="11648"/>
                    <a:pt x="3645" y="11434"/>
                  </a:cubicBezTo>
                  <a:lnTo>
                    <a:pt x="3645" y="1813"/>
                  </a:lnTo>
                  <a:cubicBezTo>
                    <a:pt x="3645" y="1312"/>
                    <a:pt x="3454" y="860"/>
                    <a:pt x="3097" y="503"/>
                  </a:cubicBezTo>
                  <a:cubicBezTo>
                    <a:pt x="2762" y="168"/>
                    <a:pt x="2322" y="0"/>
                    <a:pt x="187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895" name="Google Shape;13895;p27"/>
            <p:cNvSpPr/>
            <p:nvPr/>
          </p:nvSpPr>
          <p:spPr>
            <a:xfrm>
              <a:off x="3429788" y="1955108"/>
              <a:ext cx="32775" cy="36925"/>
            </a:xfrm>
            <a:custGeom>
              <a:avLst/>
              <a:gdLst/>
              <a:ahLst/>
              <a:cxnLst/>
              <a:rect l="l" t="t" r="r" b="b"/>
              <a:pathLst>
                <a:path w="1311" h="1477" extrusionOk="0">
                  <a:moveTo>
                    <a:pt x="739" y="0"/>
                  </a:moveTo>
                  <a:cubicBezTo>
                    <a:pt x="334" y="0"/>
                    <a:pt x="1" y="310"/>
                    <a:pt x="1" y="738"/>
                  </a:cubicBezTo>
                  <a:cubicBezTo>
                    <a:pt x="1" y="1143"/>
                    <a:pt x="334" y="1477"/>
                    <a:pt x="739" y="1477"/>
                  </a:cubicBezTo>
                  <a:cubicBezTo>
                    <a:pt x="929" y="1477"/>
                    <a:pt x="1072" y="1429"/>
                    <a:pt x="1191" y="1334"/>
                  </a:cubicBezTo>
                  <a:lnTo>
                    <a:pt x="1263" y="1262"/>
                  </a:lnTo>
                  <a:cubicBezTo>
                    <a:pt x="1310" y="1215"/>
                    <a:pt x="1287" y="1119"/>
                    <a:pt x="1215" y="1072"/>
                  </a:cubicBezTo>
                  <a:cubicBezTo>
                    <a:pt x="1193" y="1039"/>
                    <a:pt x="1156" y="1021"/>
                    <a:pt x="1115" y="1021"/>
                  </a:cubicBezTo>
                  <a:cubicBezTo>
                    <a:pt x="1067" y="1021"/>
                    <a:pt x="1015" y="1045"/>
                    <a:pt x="977" y="1096"/>
                  </a:cubicBezTo>
                  <a:lnTo>
                    <a:pt x="953" y="1119"/>
                  </a:lnTo>
                  <a:cubicBezTo>
                    <a:pt x="906" y="1191"/>
                    <a:pt x="834" y="1191"/>
                    <a:pt x="739" y="1191"/>
                  </a:cubicBezTo>
                  <a:cubicBezTo>
                    <a:pt x="501" y="1191"/>
                    <a:pt x="334" y="1000"/>
                    <a:pt x="334" y="762"/>
                  </a:cubicBezTo>
                  <a:cubicBezTo>
                    <a:pt x="334" y="524"/>
                    <a:pt x="501" y="357"/>
                    <a:pt x="739" y="357"/>
                  </a:cubicBezTo>
                  <a:cubicBezTo>
                    <a:pt x="834" y="357"/>
                    <a:pt x="906" y="381"/>
                    <a:pt x="977" y="405"/>
                  </a:cubicBezTo>
                  <a:cubicBezTo>
                    <a:pt x="1010" y="430"/>
                    <a:pt x="1043" y="440"/>
                    <a:pt x="1075" y="440"/>
                  </a:cubicBezTo>
                  <a:cubicBezTo>
                    <a:pt x="1133" y="440"/>
                    <a:pt x="1184" y="404"/>
                    <a:pt x="1215" y="357"/>
                  </a:cubicBezTo>
                  <a:cubicBezTo>
                    <a:pt x="1287" y="262"/>
                    <a:pt x="1263" y="167"/>
                    <a:pt x="1168" y="119"/>
                  </a:cubicBezTo>
                  <a:cubicBezTo>
                    <a:pt x="1049" y="24"/>
                    <a:pt x="906" y="0"/>
                    <a:pt x="73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896" name="Google Shape;13896;p27"/>
            <p:cNvSpPr/>
            <p:nvPr/>
          </p:nvSpPr>
          <p:spPr>
            <a:xfrm>
              <a:off x="3419663" y="2074183"/>
              <a:ext cx="52425" cy="8950"/>
            </a:xfrm>
            <a:custGeom>
              <a:avLst/>
              <a:gdLst/>
              <a:ahLst/>
              <a:cxnLst/>
              <a:rect l="l" t="t" r="r" b="b"/>
              <a:pathLst>
                <a:path w="2097" h="358" extrusionOk="0">
                  <a:moveTo>
                    <a:pt x="168" y="0"/>
                  </a:moveTo>
                  <a:cubicBezTo>
                    <a:pt x="72" y="0"/>
                    <a:pt x="1" y="48"/>
                    <a:pt x="1" y="143"/>
                  </a:cubicBezTo>
                  <a:cubicBezTo>
                    <a:pt x="1" y="262"/>
                    <a:pt x="48" y="357"/>
                    <a:pt x="168" y="357"/>
                  </a:cubicBezTo>
                  <a:lnTo>
                    <a:pt x="1930" y="357"/>
                  </a:lnTo>
                  <a:cubicBezTo>
                    <a:pt x="2025" y="357"/>
                    <a:pt x="2096" y="286"/>
                    <a:pt x="2096" y="214"/>
                  </a:cubicBezTo>
                  <a:cubicBezTo>
                    <a:pt x="2096" y="95"/>
                    <a:pt x="2025" y="0"/>
                    <a:pt x="193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897" name="Google Shape;13897;p27"/>
            <p:cNvSpPr/>
            <p:nvPr/>
          </p:nvSpPr>
          <p:spPr>
            <a:xfrm>
              <a:off x="3419663" y="2093233"/>
              <a:ext cx="52425" cy="8950"/>
            </a:xfrm>
            <a:custGeom>
              <a:avLst/>
              <a:gdLst/>
              <a:ahLst/>
              <a:cxnLst/>
              <a:rect l="l" t="t" r="r" b="b"/>
              <a:pathLst>
                <a:path w="2097" h="358" extrusionOk="0">
                  <a:moveTo>
                    <a:pt x="168" y="0"/>
                  </a:moveTo>
                  <a:cubicBezTo>
                    <a:pt x="72" y="0"/>
                    <a:pt x="1" y="72"/>
                    <a:pt x="1" y="167"/>
                  </a:cubicBezTo>
                  <a:cubicBezTo>
                    <a:pt x="1" y="286"/>
                    <a:pt x="48" y="357"/>
                    <a:pt x="168" y="357"/>
                  </a:cubicBezTo>
                  <a:lnTo>
                    <a:pt x="1930" y="357"/>
                  </a:lnTo>
                  <a:cubicBezTo>
                    <a:pt x="2025" y="357"/>
                    <a:pt x="2096" y="310"/>
                    <a:pt x="2096" y="214"/>
                  </a:cubicBezTo>
                  <a:cubicBezTo>
                    <a:pt x="2096" y="95"/>
                    <a:pt x="2025" y="0"/>
                    <a:pt x="193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898" name="Google Shape;13898;p27"/>
            <p:cNvSpPr/>
            <p:nvPr/>
          </p:nvSpPr>
          <p:spPr>
            <a:xfrm>
              <a:off x="3419663" y="2113458"/>
              <a:ext cx="52425" cy="8975"/>
            </a:xfrm>
            <a:custGeom>
              <a:avLst/>
              <a:gdLst/>
              <a:ahLst/>
              <a:cxnLst/>
              <a:rect l="l" t="t" r="r" b="b"/>
              <a:pathLst>
                <a:path w="2097" h="359" extrusionOk="0">
                  <a:moveTo>
                    <a:pt x="168" y="1"/>
                  </a:moveTo>
                  <a:cubicBezTo>
                    <a:pt x="72" y="1"/>
                    <a:pt x="1" y="48"/>
                    <a:pt x="1" y="144"/>
                  </a:cubicBezTo>
                  <a:cubicBezTo>
                    <a:pt x="1" y="263"/>
                    <a:pt x="48" y="358"/>
                    <a:pt x="168" y="358"/>
                  </a:cubicBezTo>
                  <a:lnTo>
                    <a:pt x="1930" y="358"/>
                  </a:lnTo>
                  <a:cubicBezTo>
                    <a:pt x="2025" y="358"/>
                    <a:pt x="2096" y="310"/>
                    <a:pt x="2096" y="215"/>
                  </a:cubicBezTo>
                  <a:cubicBezTo>
                    <a:pt x="2096" y="96"/>
                    <a:pt x="2025" y="1"/>
                    <a:pt x="193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899" name="Google Shape;13899;p27"/>
            <p:cNvSpPr/>
            <p:nvPr/>
          </p:nvSpPr>
          <p:spPr>
            <a:xfrm>
              <a:off x="3419663" y="2133708"/>
              <a:ext cx="52425" cy="8950"/>
            </a:xfrm>
            <a:custGeom>
              <a:avLst/>
              <a:gdLst/>
              <a:ahLst/>
              <a:cxnLst/>
              <a:rect l="l" t="t" r="r" b="b"/>
              <a:pathLst>
                <a:path w="2097" h="358" extrusionOk="0">
                  <a:moveTo>
                    <a:pt x="168" y="1"/>
                  </a:moveTo>
                  <a:cubicBezTo>
                    <a:pt x="72" y="1"/>
                    <a:pt x="1" y="48"/>
                    <a:pt x="1" y="143"/>
                  </a:cubicBezTo>
                  <a:cubicBezTo>
                    <a:pt x="1" y="262"/>
                    <a:pt x="48" y="358"/>
                    <a:pt x="168" y="358"/>
                  </a:cubicBezTo>
                  <a:lnTo>
                    <a:pt x="1930" y="358"/>
                  </a:lnTo>
                  <a:cubicBezTo>
                    <a:pt x="2025" y="358"/>
                    <a:pt x="2096" y="286"/>
                    <a:pt x="2096" y="215"/>
                  </a:cubicBezTo>
                  <a:cubicBezTo>
                    <a:pt x="2096" y="96"/>
                    <a:pt x="2025" y="1"/>
                    <a:pt x="193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00" name="Google Shape;13900;p27"/>
            <p:cNvSpPr/>
            <p:nvPr/>
          </p:nvSpPr>
          <p:spPr>
            <a:xfrm>
              <a:off x="3419663" y="2152758"/>
              <a:ext cx="52425" cy="8950"/>
            </a:xfrm>
            <a:custGeom>
              <a:avLst/>
              <a:gdLst/>
              <a:ahLst/>
              <a:cxnLst/>
              <a:rect l="l" t="t" r="r" b="b"/>
              <a:pathLst>
                <a:path w="2097" h="358" extrusionOk="0">
                  <a:moveTo>
                    <a:pt x="168" y="1"/>
                  </a:moveTo>
                  <a:cubicBezTo>
                    <a:pt x="72" y="1"/>
                    <a:pt x="1" y="72"/>
                    <a:pt x="1" y="167"/>
                  </a:cubicBezTo>
                  <a:cubicBezTo>
                    <a:pt x="1" y="286"/>
                    <a:pt x="48" y="358"/>
                    <a:pt x="168" y="358"/>
                  </a:cubicBezTo>
                  <a:lnTo>
                    <a:pt x="1930" y="358"/>
                  </a:lnTo>
                  <a:cubicBezTo>
                    <a:pt x="2025" y="358"/>
                    <a:pt x="2096" y="310"/>
                    <a:pt x="2096" y="215"/>
                  </a:cubicBezTo>
                  <a:cubicBezTo>
                    <a:pt x="2096" y="96"/>
                    <a:pt x="2025" y="1"/>
                    <a:pt x="193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01" name="Google Shape;13901;p27"/>
            <p:cNvSpPr/>
            <p:nvPr/>
          </p:nvSpPr>
          <p:spPr>
            <a:xfrm>
              <a:off x="3419663" y="2173008"/>
              <a:ext cx="26825" cy="8950"/>
            </a:xfrm>
            <a:custGeom>
              <a:avLst/>
              <a:gdLst/>
              <a:ahLst/>
              <a:cxnLst/>
              <a:rect l="l" t="t" r="r" b="b"/>
              <a:pathLst>
                <a:path w="1073" h="358" extrusionOk="0">
                  <a:moveTo>
                    <a:pt x="168" y="0"/>
                  </a:moveTo>
                  <a:cubicBezTo>
                    <a:pt x="72" y="0"/>
                    <a:pt x="1" y="48"/>
                    <a:pt x="1" y="143"/>
                  </a:cubicBezTo>
                  <a:cubicBezTo>
                    <a:pt x="1" y="262"/>
                    <a:pt x="48" y="357"/>
                    <a:pt x="168" y="357"/>
                  </a:cubicBezTo>
                  <a:lnTo>
                    <a:pt x="882" y="357"/>
                  </a:lnTo>
                  <a:cubicBezTo>
                    <a:pt x="977" y="357"/>
                    <a:pt x="1072" y="310"/>
                    <a:pt x="1072" y="215"/>
                  </a:cubicBezTo>
                  <a:cubicBezTo>
                    <a:pt x="1072" y="96"/>
                    <a:pt x="1001" y="0"/>
                    <a:pt x="88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02" name="Google Shape;13902;p27"/>
            <p:cNvSpPr/>
            <p:nvPr/>
          </p:nvSpPr>
          <p:spPr>
            <a:xfrm>
              <a:off x="3329188" y="2163483"/>
              <a:ext cx="26200" cy="36925"/>
            </a:xfrm>
            <a:custGeom>
              <a:avLst/>
              <a:gdLst/>
              <a:ahLst/>
              <a:cxnLst/>
              <a:rect l="l" t="t" r="r" b="b"/>
              <a:pathLst>
                <a:path w="1048" h="1477" extrusionOk="0">
                  <a:moveTo>
                    <a:pt x="524" y="334"/>
                  </a:moveTo>
                  <a:cubicBezTo>
                    <a:pt x="548" y="334"/>
                    <a:pt x="595" y="357"/>
                    <a:pt x="595" y="381"/>
                  </a:cubicBezTo>
                  <a:cubicBezTo>
                    <a:pt x="595" y="429"/>
                    <a:pt x="572" y="500"/>
                    <a:pt x="524" y="500"/>
                  </a:cubicBezTo>
                  <a:lnTo>
                    <a:pt x="357" y="500"/>
                  </a:lnTo>
                  <a:lnTo>
                    <a:pt x="357" y="334"/>
                  </a:lnTo>
                  <a:close/>
                  <a:moveTo>
                    <a:pt x="572" y="858"/>
                  </a:moveTo>
                  <a:cubicBezTo>
                    <a:pt x="643" y="858"/>
                    <a:pt x="691" y="881"/>
                    <a:pt x="714" y="977"/>
                  </a:cubicBezTo>
                  <a:cubicBezTo>
                    <a:pt x="714" y="1048"/>
                    <a:pt x="667" y="1120"/>
                    <a:pt x="572" y="1120"/>
                  </a:cubicBezTo>
                  <a:lnTo>
                    <a:pt x="357" y="1120"/>
                  </a:lnTo>
                  <a:lnTo>
                    <a:pt x="357" y="858"/>
                  </a:lnTo>
                  <a:close/>
                  <a:moveTo>
                    <a:pt x="191" y="0"/>
                  </a:moveTo>
                  <a:cubicBezTo>
                    <a:pt x="95" y="0"/>
                    <a:pt x="0" y="96"/>
                    <a:pt x="0" y="167"/>
                  </a:cubicBezTo>
                  <a:lnTo>
                    <a:pt x="0" y="1334"/>
                  </a:lnTo>
                  <a:lnTo>
                    <a:pt x="0" y="1405"/>
                  </a:lnTo>
                  <a:cubicBezTo>
                    <a:pt x="48" y="1429"/>
                    <a:pt x="95" y="1477"/>
                    <a:pt x="191" y="1477"/>
                  </a:cubicBezTo>
                  <a:lnTo>
                    <a:pt x="572" y="1477"/>
                  </a:lnTo>
                  <a:cubicBezTo>
                    <a:pt x="834" y="1477"/>
                    <a:pt x="1048" y="1286"/>
                    <a:pt x="1048" y="1000"/>
                  </a:cubicBezTo>
                  <a:cubicBezTo>
                    <a:pt x="1048" y="858"/>
                    <a:pt x="1000" y="738"/>
                    <a:pt x="905" y="643"/>
                  </a:cubicBezTo>
                  <a:cubicBezTo>
                    <a:pt x="953" y="572"/>
                    <a:pt x="953" y="477"/>
                    <a:pt x="953" y="357"/>
                  </a:cubicBezTo>
                  <a:cubicBezTo>
                    <a:pt x="929" y="143"/>
                    <a:pt x="714" y="0"/>
                    <a:pt x="52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03" name="Google Shape;13903;p27"/>
            <p:cNvSpPr/>
            <p:nvPr/>
          </p:nvSpPr>
          <p:spPr>
            <a:xfrm>
              <a:off x="3297613" y="1931283"/>
              <a:ext cx="90525" cy="295325"/>
            </a:xfrm>
            <a:custGeom>
              <a:avLst/>
              <a:gdLst/>
              <a:ahLst/>
              <a:cxnLst/>
              <a:rect l="l" t="t" r="r" b="b"/>
              <a:pathLst>
                <a:path w="3621" h="11813" extrusionOk="0">
                  <a:moveTo>
                    <a:pt x="1811" y="8026"/>
                  </a:moveTo>
                  <a:lnTo>
                    <a:pt x="2168" y="8550"/>
                  </a:lnTo>
                  <a:cubicBezTo>
                    <a:pt x="2192" y="8574"/>
                    <a:pt x="2216" y="8598"/>
                    <a:pt x="2263" y="8598"/>
                  </a:cubicBezTo>
                  <a:cubicBezTo>
                    <a:pt x="2882" y="8812"/>
                    <a:pt x="3287" y="9407"/>
                    <a:pt x="3263" y="10050"/>
                  </a:cubicBezTo>
                  <a:cubicBezTo>
                    <a:pt x="3240" y="10836"/>
                    <a:pt x="2620" y="11455"/>
                    <a:pt x="1835" y="11479"/>
                  </a:cubicBezTo>
                  <a:cubicBezTo>
                    <a:pt x="1454" y="11479"/>
                    <a:pt x="1049" y="11336"/>
                    <a:pt x="763" y="11074"/>
                  </a:cubicBezTo>
                  <a:cubicBezTo>
                    <a:pt x="453" y="10812"/>
                    <a:pt x="310" y="10408"/>
                    <a:pt x="310" y="10026"/>
                  </a:cubicBezTo>
                  <a:cubicBezTo>
                    <a:pt x="310" y="9384"/>
                    <a:pt x="739" y="8812"/>
                    <a:pt x="1358" y="8598"/>
                  </a:cubicBezTo>
                  <a:cubicBezTo>
                    <a:pt x="1382" y="8598"/>
                    <a:pt x="1430" y="8574"/>
                    <a:pt x="1454" y="8550"/>
                  </a:cubicBezTo>
                  <a:lnTo>
                    <a:pt x="1811" y="8026"/>
                  </a:lnTo>
                  <a:close/>
                  <a:moveTo>
                    <a:pt x="382" y="1"/>
                  </a:moveTo>
                  <a:cubicBezTo>
                    <a:pt x="168" y="1"/>
                    <a:pt x="1" y="167"/>
                    <a:pt x="1" y="382"/>
                  </a:cubicBezTo>
                  <a:lnTo>
                    <a:pt x="1" y="9979"/>
                  </a:lnTo>
                  <a:cubicBezTo>
                    <a:pt x="1" y="10455"/>
                    <a:pt x="168" y="10884"/>
                    <a:pt x="501" y="11241"/>
                  </a:cubicBezTo>
                  <a:cubicBezTo>
                    <a:pt x="858" y="11598"/>
                    <a:pt x="1287" y="11813"/>
                    <a:pt x="1811" y="11813"/>
                  </a:cubicBezTo>
                  <a:lnTo>
                    <a:pt x="1835" y="11813"/>
                  </a:lnTo>
                  <a:cubicBezTo>
                    <a:pt x="2787" y="11789"/>
                    <a:pt x="3597" y="11003"/>
                    <a:pt x="3621" y="10050"/>
                  </a:cubicBezTo>
                  <a:lnTo>
                    <a:pt x="3621" y="10003"/>
                  </a:lnTo>
                  <a:lnTo>
                    <a:pt x="3621" y="1953"/>
                  </a:lnTo>
                  <a:cubicBezTo>
                    <a:pt x="3621" y="1882"/>
                    <a:pt x="3573" y="1787"/>
                    <a:pt x="3478" y="1787"/>
                  </a:cubicBezTo>
                  <a:cubicBezTo>
                    <a:pt x="3359" y="1787"/>
                    <a:pt x="3263" y="1834"/>
                    <a:pt x="3263" y="1953"/>
                  </a:cubicBezTo>
                  <a:lnTo>
                    <a:pt x="3263" y="8931"/>
                  </a:lnTo>
                  <a:cubicBezTo>
                    <a:pt x="3049" y="8621"/>
                    <a:pt x="2763" y="8383"/>
                    <a:pt x="2406" y="8264"/>
                  </a:cubicBezTo>
                  <a:lnTo>
                    <a:pt x="1977" y="7716"/>
                  </a:lnTo>
                  <a:lnTo>
                    <a:pt x="1906" y="7621"/>
                  </a:lnTo>
                  <a:cubicBezTo>
                    <a:pt x="1868" y="7598"/>
                    <a:pt x="1830" y="7588"/>
                    <a:pt x="1793" y="7588"/>
                  </a:cubicBezTo>
                  <a:cubicBezTo>
                    <a:pt x="1715" y="7588"/>
                    <a:pt x="1645" y="7636"/>
                    <a:pt x="1596" y="7716"/>
                  </a:cubicBezTo>
                  <a:lnTo>
                    <a:pt x="1192" y="8264"/>
                  </a:lnTo>
                  <a:cubicBezTo>
                    <a:pt x="834" y="8383"/>
                    <a:pt x="525" y="8621"/>
                    <a:pt x="310" y="8931"/>
                  </a:cubicBezTo>
                  <a:lnTo>
                    <a:pt x="310" y="382"/>
                  </a:lnTo>
                  <a:cubicBezTo>
                    <a:pt x="310" y="358"/>
                    <a:pt x="358" y="334"/>
                    <a:pt x="382" y="334"/>
                  </a:cubicBezTo>
                  <a:lnTo>
                    <a:pt x="3240" y="334"/>
                  </a:lnTo>
                  <a:cubicBezTo>
                    <a:pt x="3263" y="334"/>
                    <a:pt x="3287" y="358"/>
                    <a:pt x="3287" y="382"/>
                  </a:cubicBezTo>
                  <a:lnTo>
                    <a:pt x="3287" y="1168"/>
                  </a:lnTo>
                  <a:cubicBezTo>
                    <a:pt x="3263" y="1239"/>
                    <a:pt x="3311" y="1334"/>
                    <a:pt x="3454" y="1334"/>
                  </a:cubicBezTo>
                  <a:cubicBezTo>
                    <a:pt x="3525" y="1334"/>
                    <a:pt x="3621" y="1239"/>
                    <a:pt x="3621" y="1168"/>
                  </a:cubicBezTo>
                  <a:lnTo>
                    <a:pt x="3621" y="382"/>
                  </a:lnTo>
                  <a:cubicBezTo>
                    <a:pt x="3621" y="167"/>
                    <a:pt x="3454" y="1"/>
                    <a:pt x="324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04" name="Google Shape;13904;p27"/>
            <p:cNvSpPr/>
            <p:nvPr/>
          </p:nvSpPr>
          <p:spPr>
            <a:xfrm>
              <a:off x="3316088" y="1975933"/>
              <a:ext cx="53000" cy="8950"/>
            </a:xfrm>
            <a:custGeom>
              <a:avLst/>
              <a:gdLst/>
              <a:ahLst/>
              <a:cxnLst/>
              <a:rect l="l" t="t" r="r" b="b"/>
              <a:pathLst>
                <a:path w="2120" h="358" extrusionOk="0">
                  <a:moveTo>
                    <a:pt x="167" y="1"/>
                  </a:moveTo>
                  <a:cubicBezTo>
                    <a:pt x="95" y="1"/>
                    <a:pt x="0" y="48"/>
                    <a:pt x="0" y="144"/>
                  </a:cubicBezTo>
                  <a:cubicBezTo>
                    <a:pt x="0" y="263"/>
                    <a:pt x="48" y="358"/>
                    <a:pt x="167" y="358"/>
                  </a:cubicBezTo>
                  <a:lnTo>
                    <a:pt x="1929" y="358"/>
                  </a:lnTo>
                  <a:cubicBezTo>
                    <a:pt x="2024" y="358"/>
                    <a:pt x="2120" y="286"/>
                    <a:pt x="2120" y="191"/>
                  </a:cubicBezTo>
                  <a:cubicBezTo>
                    <a:pt x="2120" y="96"/>
                    <a:pt x="2048" y="1"/>
                    <a:pt x="19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05" name="Google Shape;13905;p27"/>
            <p:cNvSpPr/>
            <p:nvPr/>
          </p:nvSpPr>
          <p:spPr>
            <a:xfrm>
              <a:off x="3316088" y="1996183"/>
              <a:ext cx="53000" cy="8950"/>
            </a:xfrm>
            <a:custGeom>
              <a:avLst/>
              <a:gdLst/>
              <a:ahLst/>
              <a:cxnLst/>
              <a:rect l="l" t="t" r="r" b="b"/>
              <a:pathLst>
                <a:path w="2120" h="358" extrusionOk="0">
                  <a:moveTo>
                    <a:pt x="167" y="0"/>
                  </a:moveTo>
                  <a:cubicBezTo>
                    <a:pt x="95" y="0"/>
                    <a:pt x="0" y="48"/>
                    <a:pt x="0" y="143"/>
                  </a:cubicBezTo>
                  <a:cubicBezTo>
                    <a:pt x="0" y="262"/>
                    <a:pt x="48" y="358"/>
                    <a:pt x="167" y="358"/>
                  </a:cubicBezTo>
                  <a:lnTo>
                    <a:pt x="1929" y="358"/>
                  </a:lnTo>
                  <a:cubicBezTo>
                    <a:pt x="2024" y="358"/>
                    <a:pt x="2120" y="286"/>
                    <a:pt x="2120" y="191"/>
                  </a:cubicBezTo>
                  <a:cubicBezTo>
                    <a:pt x="2120" y="72"/>
                    <a:pt x="2048" y="0"/>
                    <a:pt x="192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06" name="Google Shape;13906;p27"/>
            <p:cNvSpPr/>
            <p:nvPr/>
          </p:nvSpPr>
          <p:spPr>
            <a:xfrm>
              <a:off x="3316088" y="2015833"/>
              <a:ext cx="53000" cy="8950"/>
            </a:xfrm>
            <a:custGeom>
              <a:avLst/>
              <a:gdLst/>
              <a:ahLst/>
              <a:cxnLst/>
              <a:rect l="l" t="t" r="r" b="b"/>
              <a:pathLst>
                <a:path w="2120" h="358" extrusionOk="0">
                  <a:moveTo>
                    <a:pt x="167" y="0"/>
                  </a:moveTo>
                  <a:cubicBezTo>
                    <a:pt x="95" y="0"/>
                    <a:pt x="0" y="72"/>
                    <a:pt x="0" y="167"/>
                  </a:cubicBezTo>
                  <a:cubicBezTo>
                    <a:pt x="0" y="286"/>
                    <a:pt x="48" y="357"/>
                    <a:pt x="167" y="357"/>
                  </a:cubicBezTo>
                  <a:lnTo>
                    <a:pt x="1929" y="357"/>
                  </a:lnTo>
                  <a:cubicBezTo>
                    <a:pt x="2024" y="357"/>
                    <a:pt x="2120" y="310"/>
                    <a:pt x="2120" y="215"/>
                  </a:cubicBezTo>
                  <a:cubicBezTo>
                    <a:pt x="2120" y="96"/>
                    <a:pt x="2048" y="0"/>
                    <a:pt x="192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07" name="Google Shape;13907;p27"/>
            <p:cNvSpPr/>
            <p:nvPr/>
          </p:nvSpPr>
          <p:spPr>
            <a:xfrm>
              <a:off x="3316088" y="2035483"/>
              <a:ext cx="53000" cy="8950"/>
            </a:xfrm>
            <a:custGeom>
              <a:avLst/>
              <a:gdLst/>
              <a:ahLst/>
              <a:cxnLst/>
              <a:rect l="l" t="t" r="r" b="b"/>
              <a:pathLst>
                <a:path w="2120" h="358" extrusionOk="0">
                  <a:moveTo>
                    <a:pt x="167" y="0"/>
                  </a:moveTo>
                  <a:cubicBezTo>
                    <a:pt x="95" y="0"/>
                    <a:pt x="0" y="48"/>
                    <a:pt x="0" y="143"/>
                  </a:cubicBezTo>
                  <a:cubicBezTo>
                    <a:pt x="0" y="262"/>
                    <a:pt x="48" y="357"/>
                    <a:pt x="167" y="357"/>
                  </a:cubicBezTo>
                  <a:lnTo>
                    <a:pt x="1929" y="357"/>
                  </a:lnTo>
                  <a:cubicBezTo>
                    <a:pt x="2024" y="357"/>
                    <a:pt x="2120" y="286"/>
                    <a:pt x="2120" y="191"/>
                  </a:cubicBezTo>
                  <a:cubicBezTo>
                    <a:pt x="2120" y="95"/>
                    <a:pt x="2048" y="0"/>
                    <a:pt x="192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08" name="Google Shape;13908;p27"/>
            <p:cNvSpPr/>
            <p:nvPr/>
          </p:nvSpPr>
          <p:spPr>
            <a:xfrm>
              <a:off x="3316088" y="2055708"/>
              <a:ext cx="53000" cy="8975"/>
            </a:xfrm>
            <a:custGeom>
              <a:avLst/>
              <a:gdLst/>
              <a:ahLst/>
              <a:cxnLst/>
              <a:rect l="l" t="t" r="r" b="b"/>
              <a:pathLst>
                <a:path w="2120" h="359" extrusionOk="0">
                  <a:moveTo>
                    <a:pt x="167" y="1"/>
                  </a:moveTo>
                  <a:cubicBezTo>
                    <a:pt x="95" y="1"/>
                    <a:pt x="0" y="48"/>
                    <a:pt x="0" y="144"/>
                  </a:cubicBezTo>
                  <a:cubicBezTo>
                    <a:pt x="0" y="263"/>
                    <a:pt x="48" y="358"/>
                    <a:pt x="167" y="358"/>
                  </a:cubicBezTo>
                  <a:lnTo>
                    <a:pt x="1929" y="358"/>
                  </a:lnTo>
                  <a:cubicBezTo>
                    <a:pt x="2024" y="358"/>
                    <a:pt x="2120" y="263"/>
                    <a:pt x="2120" y="144"/>
                  </a:cubicBezTo>
                  <a:cubicBezTo>
                    <a:pt x="2120" y="48"/>
                    <a:pt x="2024" y="1"/>
                    <a:pt x="19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09" name="Google Shape;13909;p27"/>
            <p:cNvSpPr/>
            <p:nvPr/>
          </p:nvSpPr>
          <p:spPr>
            <a:xfrm>
              <a:off x="3316088" y="2075358"/>
              <a:ext cx="26800" cy="8950"/>
            </a:xfrm>
            <a:custGeom>
              <a:avLst/>
              <a:gdLst/>
              <a:ahLst/>
              <a:cxnLst/>
              <a:rect l="l" t="t" r="r" b="b"/>
              <a:pathLst>
                <a:path w="1072" h="358" extrusionOk="0">
                  <a:moveTo>
                    <a:pt x="167" y="1"/>
                  </a:moveTo>
                  <a:cubicBezTo>
                    <a:pt x="95" y="1"/>
                    <a:pt x="0" y="96"/>
                    <a:pt x="0" y="215"/>
                  </a:cubicBezTo>
                  <a:cubicBezTo>
                    <a:pt x="0" y="310"/>
                    <a:pt x="95" y="358"/>
                    <a:pt x="167" y="358"/>
                  </a:cubicBezTo>
                  <a:lnTo>
                    <a:pt x="881" y="358"/>
                  </a:lnTo>
                  <a:cubicBezTo>
                    <a:pt x="976" y="358"/>
                    <a:pt x="1072" y="310"/>
                    <a:pt x="1072" y="215"/>
                  </a:cubicBezTo>
                  <a:cubicBezTo>
                    <a:pt x="1072" y="96"/>
                    <a:pt x="1000" y="1"/>
                    <a:pt x="88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3910" name="Google Shape;13910;p27"/>
          <p:cNvGrpSpPr/>
          <p:nvPr/>
        </p:nvGrpSpPr>
        <p:grpSpPr>
          <a:xfrm>
            <a:off x="4363871" y="2355215"/>
            <a:ext cx="456675" cy="473736"/>
            <a:chOff x="3676863" y="1930108"/>
            <a:chExt cx="286400" cy="297100"/>
          </a:xfrm>
          <a:noFill/>
        </p:grpSpPr>
        <p:sp>
          <p:nvSpPr>
            <p:cNvPr id="13911" name="Google Shape;13911;p27"/>
            <p:cNvSpPr/>
            <p:nvPr/>
          </p:nvSpPr>
          <p:spPr>
            <a:xfrm>
              <a:off x="3779863" y="1930108"/>
              <a:ext cx="79200" cy="79200"/>
            </a:xfrm>
            <a:custGeom>
              <a:avLst/>
              <a:gdLst/>
              <a:ahLst/>
              <a:cxnLst/>
              <a:rect l="l" t="t" r="r" b="b"/>
              <a:pathLst>
                <a:path w="3168" h="3168" extrusionOk="0">
                  <a:moveTo>
                    <a:pt x="1596" y="500"/>
                  </a:moveTo>
                  <a:lnTo>
                    <a:pt x="2763" y="2810"/>
                  </a:lnTo>
                  <a:lnTo>
                    <a:pt x="429" y="2810"/>
                  </a:lnTo>
                  <a:lnTo>
                    <a:pt x="1596" y="500"/>
                  </a:lnTo>
                  <a:close/>
                  <a:moveTo>
                    <a:pt x="1596" y="0"/>
                  </a:moveTo>
                  <a:cubicBezTo>
                    <a:pt x="1501" y="0"/>
                    <a:pt x="1406" y="71"/>
                    <a:pt x="1382" y="167"/>
                  </a:cubicBezTo>
                  <a:lnTo>
                    <a:pt x="48" y="2810"/>
                  </a:lnTo>
                  <a:cubicBezTo>
                    <a:pt x="1" y="2905"/>
                    <a:pt x="24" y="3024"/>
                    <a:pt x="120" y="3096"/>
                  </a:cubicBezTo>
                  <a:cubicBezTo>
                    <a:pt x="143" y="3144"/>
                    <a:pt x="191" y="3167"/>
                    <a:pt x="263" y="3167"/>
                  </a:cubicBezTo>
                  <a:lnTo>
                    <a:pt x="2906" y="3167"/>
                  </a:lnTo>
                  <a:cubicBezTo>
                    <a:pt x="3001" y="3167"/>
                    <a:pt x="3049" y="3144"/>
                    <a:pt x="3120" y="3072"/>
                  </a:cubicBezTo>
                  <a:cubicBezTo>
                    <a:pt x="3168" y="2977"/>
                    <a:pt x="3168" y="2905"/>
                    <a:pt x="3144" y="2810"/>
                  </a:cubicBezTo>
                  <a:lnTo>
                    <a:pt x="1810" y="167"/>
                  </a:lnTo>
                  <a:cubicBezTo>
                    <a:pt x="1763" y="71"/>
                    <a:pt x="1691" y="0"/>
                    <a:pt x="159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12" name="Google Shape;13912;p27"/>
            <p:cNvSpPr/>
            <p:nvPr/>
          </p:nvSpPr>
          <p:spPr>
            <a:xfrm>
              <a:off x="3732838" y="2021183"/>
              <a:ext cx="175650" cy="92900"/>
            </a:xfrm>
            <a:custGeom>
              <a:avLst/>
              <a:gdLst/>
              <a:ahLst/>
              <a:cxnLst/>
              <a:rect l="l" t="t" r="r" b="b"/>
              <a:pathLst>
                <a:path w="7026" h="3716" extrusionOk="0">
                  <a:moveTo>
                    <a:pt x="1834" y="1"/>
                  </a:moveTo>
                  <a:cubicBezTo>
                    <a:pt x="1763" y="1"/>
                    <a:pt x="1667" y="48"/>
                    <a:pt x="1643" y="143"/>
                  </a:cubicBezTo>
                  <a:lnTo>
                    <a:pt x="24" y="3358"/>
                  </a:lnTo>
                  <a:cubicBezTo>
                    <a:pt x="0" y="3454"/>
                    <a:pt x="0" y="3549"/>
                    <a:pt x="24" y="3597"/>
                  </a:cubicBezTo>
                  <a:cubicBezTo>
                    <a:pt x="48" y="3692"/>
                    <a:pt x="143" y="3716"/>
                    <a:pt x="238" y="3716"/>
                  </a:cubicBezTo>
                  <a:lnTo>
                    <a:pt x="6764" y="3716"/>
                  </a:lnTo>
                  <a:cubicBezTo>
                    <a:pt x="6835" y="3716"/>
                    <a:pt x="6906" y="3692"/>
                    <a:pt x="6954" y="3644"/>
                  </a:cubicBezTo>
                  <a:cubicBezTo>
                    <a:pt x="7026" y="3549"/>
                    <a:pt x="7026" y="3454"/>
                    <a:pt x="7002" y="3358"/>
                  </a:cubicBezTo>
                  <a:lnTo>
                    <a:pt x="5382" y="143"/>
                  </a:lnTo>
                  <a:cubicBezTo>
                    <a:pt x="5358" y="48"/>
                    <a:pt x="5263" y="1"/>
                    <a:pt x="5168" y="1"/>
                  </a:cubicBezTo>
                  <a:lnTo>
                    <a:pt x="3334" y="1"/>
                  </a:lnTo>
                  <a:cubicBezTo>
                    <a:pt x="3239" y="1"/>
                    <a:pt x="3191" y="48"/>
                    <a:pt x="3144" y="143"/>
                  </a:cubicBezTo>
                  <a:cubicBezTo>
                    <a:pt x="3120" y="263"/>
                    <a:pt x="3215" y="358"/>
                    <a:pt x="3334" y="358"/>
                  </a:cubicBezTo>
                  <a:lnTo>
                    <a:pt x="5120" y="358"/>
                  </a:lnTo>
                  <a:lnTo>
                    <a:pt x="6644" y="3358"/>
                  </a:lnTo>
                  <a:lnTo>
                    <a:pt x="381" y="3358"/>
                  </a:lnTo>
                  <a:lnTo>
                    <a:pt x="1905" y="358"/>
                  </a:lnTo>
                  <a:lnTo>
                    <a:pt x="2477" y="358"/>
                  </a:lnTo>
                  <a:cubicBezTo>
                    <a:pt x="2548" y="358"/>
                    <a:pt x="2620" y="310"/>
                    <a:pt x="2644" y="215"/>
                  </a:cubicBezTo>
                  <a:cubicBezTo>
                    <a:pt x="2667" y="96"/>
                    <a:pt x="2596" y="1"/>
                    <a:pt x="247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13" name="Google Shape;13913;p27"/>
            <p:cNvSpPr/>
            <p:nvPr/>
          </p:nvSpPr>
          <p:spPr>
            <a:xfrm>
              <a:off x="3676863" y="2125383"/>
              <a:ext cx="286400" cy="101825"/>
            </a:xfrm>
            <a:custGeom>
              <a:avLst/>
              <a:gdLst/>
              <a:ahLst/>
              <a:cxnLst/>
              <a:rect l="l" t="t" r="r" b="b"/>
              <a:pathLst>
                <a:path w="11456" h="4073" extrusionOk="0">
                  <a:moveTo>
                    <a:pt x="2049" y="0"/>
                  </a:moveTo>
                  <a:cubicBezTo>
                    <a:pt x="1977" y="0"/>
                    <a:pt x="1882" y="72"/>
                    <a:pt x="1858" y="143"/>
                  </a:cubicBezTo>
                  <a:lnTo>
                    <a:pt x="72" y="3715"/>
                  </a:lnTo>
                  <a:cubicBezTo>
                    <a:pt x="1" y="3810"/>
                    <a:pt x="24" y="3929"/>
                    <a:pt x="96" y="4001"/>
                  </a:cubicBezTo>
                  <a:cubicBezTo>
                    <a:pt x="144" y="4049"/>
                    <a:pt x="215" y="4072"/>
                    <a:pt x="263" y="4072"/>
                  </a:cubicBezTo>
                  <a:lnTo>
                    <a:pt x="11170" y="4072"/>
                  </a:lnTo>
                  <a:cubicBezTo>
                    <a:pt x="11217" y="4072"/>
                    <a:pt x="11313" y="4049"/>
                    <a:pt x="11336" y="4001"/>
                  </a:cubicBezTo>
                  <a:cubicBezTo>
                    <a:pt x="11432" y="3929"/>
                    <a:pt x="11455" y="3810"/>
                    <a:pt x="11408" y="3715"/>
                  </a:cubicBezTo>
                  <a:lnTo>
                    <a:pt x="10384" y="1667"/>
                  </a:lnTo>
                  <a:cubicBezTo>
                    <a:pt x="10366" y="1594"/>
                    <a:pt x="10292" y="1563"/>
                    <a:pt x="10216" y="1563"/>
                  </a:cubicBezTo>
                  <a:cubicBezTo>
                    <a:pt x="10192" y="1563"/>
                    <a:pt x="10168" y="1566"/>
                    <a:pt x="10146" y="1572"/>
                  </a:cubicBezTo>
                  <a:cubicBezTo>
                    <a:pt x="10074" y="1620"/>
                    <a:pt x="10027" y="1739"/>
                    <a:pt x="10074" y="1810"/>
                  </a:cubicBezTo>
                  <a:lnTo>
                    <a:pt x="11027" y="3715"/>
                  </a:lnTo>
                  <a:lnTo>
                    <a:pt x="429" y="3715"/>
                  </a:lnTo>
                  <a:lnTo>
                    <a:pt x="2120" y="357"/>
                  </a:lnTo>
                  <a:lnTo>
                    <a:pt x="9312" y="357"/>
                  </a:lnTo>
                  <a:lnTo>
                    <a:pt x="9693" y="1096"/>
                  </a:lnTo>
                  <a:cubicBezTo>
                    <a:pt x="9730" y="1168"/>
                    <a:pt x="9808" y="1199"/>
                    <a:pt x="9885" y="1199"/>
                  </a:cubicBezTo>
                  <a:cubicBezTo>
                    <a:pt x="9909" y="1199"/>
                    <a:pt x="9933" y="1196"/>
                    <a:pt x="9955" y="1191"/>
                  </a:cubicBezTo>
                  <a:cubicBezTo>
                    <a:pt x="10027" y="1167"/>
                    <a:pt x="10050" y="1048"/>
                    <a:pt x="10027" y="953"/>
                  </a:cubicBezTo>
                  <a:lnTo>
                    <a:pt x="9622" y="143"/>
                  </a:lnTo>
                  <a:cubicBezTo>
                    <a:pt x="9598" y="72"/>
                    <a:pt x="9503" y="0"/>
                    <a:pt x="940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3914" name="Google Shape;13914;p27"/>
          <p:cNvGrpSpPr/>
          <p:nvPr/>
        </p:nvGrpSpPr>
        <p:grpSpPr>
          <a:xfrm>
            <a:off x="2396782" y="2354099"/>
            <a:ext cx="476607" cy="474852"/>
            <a:chOff x="2698088" y="1929408"/>
            <a:chExt cx="298900" cy="297800"/>
          </a:xfrm>
          <a:noFill/>
        </p:grpSpPr>
        <p:sp>
          <p:nvSpPr>
            <p:cNvPr id="13915" name="Google Shape;13915;p27"/>
            <p:cNvSpPr/>
            <p:nvPr/>
          </p:nvSpPr>
          <p:spPr>
            <a:xfrm>
              <a:off x="2735013" y="1931283"/>
              <a:ext cx="170300" cy="140675"/>
            </a:xfrm>
            <a:custGeom>
              <a:avLst/>
              <a:gdLst/>
              <a:ahLst/>
              <a:cxnLst/>
              <a:rect l="l" t="t" r="r" b="b"/>
              <a:pathLst>
                <a:path w="6812" h="5627" extrusionOk="0">
                  <a:moveTo>
                    <a:pt x="6192" y="286"/>
                  </a:moveTo>
                  <a:cubicBezTo>
                    <a:pt x="6240" y="286"/>
                    <a:pt x="6335" y="334"/>
                    <a:pt x="6382" y="358"/>
                  </a:cubicBezTo>
                  <a:cubicBezTo>
                    <a:pt x="6454" y="405"/>
                    <a:pt x="6454" y="477"/>
                    <a:pt x="6454" y="572"/>
                  </a:cubicBezTo>
                  <a:lnTo>
                    <a:pt x="6216" y="1691"/>
                  </a:lnTo>
                  <a:cubicBezTo>
                    <a:pt x="6183" y="1811"/>
                    <a:pt x="6082" y="1866"/>
                    <a:pt x="5983" y="1866"/>
                  </a:cubicBezTo>
                  <a:cubicBezTo>
                    <a:pt x="5865" y="1866"/>
                    <a:pt x="5750" y="1787"/>
                    <a:pt x="5763" y="1644"/>
                  </a:cubicBezTo>
                  <a:cubicBezTo>
                    <a:pt x="5763" y="1572"/>
                    <a:pt x="5739" y="1525"/>
                    <a:pt x="5668" y="1477"/>
                  </a:cubicBezTo>
                  <a:cubicBezTo>
                    <a:pt x="5651" y="1468"/>
                    <a:pt x="5630" y="1463"/>
                    <a:pt x="5608" y="1463"/>
                  </a:cubicBezTo>
                  <a:cubicBezTo>
                    <a:pt x="5571" y="1463"/>
                    <a:pt x="5532" y="1479"/>
                    <a:pt x="5501" y="1525"/>
                  </a:cubicBezTo>
                  <a:lnTo>
                    <a:pt x="810" y="5216"/>
                  </a:lnTo>
                  <a:cubicBezTo>
                    <a:pt x="762" y="5240"/>
                    <a:pt x="691" y="5264"/>
                    <a:pt x="643" y="5264"/>
                  </a:cubicBezTo>
                  <a:cubicBezTo>
                    <a:pt x="596" y="5264"/>
                    <a:pt x="524" y="5240"/>
                    <a:pt x="500" y="5168"/>
                  </a:cubicBezTo>
                  <a:cubicBezTo>
                    <a:pt x="476" y="5121"/>
                    <a:pt x="405" y="5049"/>
                    <a:pt x="405" y="5002"/>
                  </a:cubicBezTo>
                  <a:cubicBezTo>
                    <a:pt x="405" y="4930"/>
                    <a:pt x="429" y="4883"/>
                    <a:pt x="500" y="4859"/>
                  </a:cubicBezTo>
                  <a:lnTo>
                    <a:pt x="5073" y="1215"/>
                  </a:lnTo>
                  <a:cubicBezTo>
                    <a:pt x="5144" y="1191"/>
                    <a:pt x="5168" y="1096"/>
                    <a:pt x="5144" y="1048"/>
                  </a:cubicBezTo>
                  <a:cubicBezTo>
                    <a:pt x="5144" y="977"/>
                    <a:pt x="5073" y="929"/>
                    <a:pt x="5025" y="929"/>
                  </a:cubicBezTo>
                  <a:cubicBezTo>
                    <a:pt x="4930" y="882"/>
                    <a:pt x="4882" y="834"/>
                    <a:pt x="4835" y="715"/>
                  </a:cubicBezTo>
                  <a:cubicBezTo>
                    <a:pt x="4811" y="596"/>
                    <a:pt x="4930" y="477"/>
                    <a:pt x="5049" y="453"/>
                  </a:cubicBezTo>
                  <a:lnTo>
                    <a:pt x="6192" y="286"/>
                  </a:lnTo>
                  <a:close/>
                  <a:moveTo>
                    <a:pt x="6144" y="1"/>
                  </a:moveTo>
                  <a:lnTo>
                    <a:pt x="5025" y="144"/>
                  </a:lnTo>
                  <a:cubicBezTo>
                    <a:pt x="4882" y="167"/>
                    <a:pt x="4715" y="239"/>
                    <a:pt x="4644" y="358"/>
                  </a:cubicBezTo>
                  <a:cubicBezTo>
                    <a:pt x="4549" y="477"/>
                    <a:pt x="4477" y="620"/>
                    <a:pt x="4525" y="763"/>
                  </a:cubicBezTo>
                  <a:cubicBezTo>
                    <a:pt x="4549" y="882"/>
                    <a:pt x="4596" y="1001"/>
                    <a:pt x="4692" y="1096"/>
                  </a:cubicBezTo>
                  <a:lnTo>
                    <a:pt x="286" y="4549"/>
                  </a:lnTo>
                  <a:cubicBezTo>
                    <a:pt x="48" y="4764"/>
                    <a:pt x="0" y="5121"/>
                    <a:pt x="191" y="5359"/>
                  </a:cubicBezTo>
                  <a:cubicBezTo>
                    <a:pt x="286" y="5502"/>
                    <a:pt x="405" y="5597"/>
                    <a:pt x="596" y="5621"/>
                  </a:cubicBezTo>
                  <a:cubicBezTo>
                    <a:pt x="620" y="5625"/>
                    <a:pt x="645" y="5627"/>
                    <a:pt x="669" y="5627"/>
                  </a:cubicBezTo>
                  <a:cubicBezTo>
                    <a:pt x="787" y="5627"/>
                    <a:pt x="902" y="5581"/>
                    <a:pt x="1000" y="5502"/>
                  </a:cubicBezTo>
                  <a:lnTo>
                    <a:pt x="5477" y="1977"/>
                  </a:lnTo>
                  <a:cubicBezTo>
                    <a:pt x="5549" y="2144"/>
                    <a:pt x="5668" y="2239"/>
                    <a:pt x="5859" y="2263"/>
                  </a:cubicBezTo>
                  <a:cubicBezTo>
                    <a:pt x="5891" y="2268"/>
                    <a:pt x="5923" y="2271"/>
                    <a:pt x="5956" y="2271"/>
                  </a:cubicBezTo>
                  <a:cubicBezTo>
                    <a:pt x="6216" y="2271"/>
                    <a:pt x="6486" y="2106"/>
                    <a:pt x="6549" y="1811"/>
                  </a:cubicBezTo>
                  <a:lnTo>
                    <a:pt x="6787" y="667"/>
                  </a:lnTo>
                  <a:cubicBezTo>
                    <a:pt x="6811" y="501"/>
                    <a:pt x="6787" y="286"/>
                    <a:pt x="6621" y="167"/>
                  </a:cubicBezTo>
                  <a:cubicBezTo>
                    <a:pt x="6502" y="48"/>
                    <a:pt x="6359" y="1"/>
                    <a:pt x="621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16" name="Google Shape;13916;p27"/>
            <p:cNvSpPr/>
            <p:nvPr/>
          </p:nvSpPr>
          <p:spPr>
            <a:xfrm>
              <a:off x="2698088" y="1929408"/>
              <a:ext cx="298900" cy="297800"/>
            </a:xfrm>
            <a:custGeom>
              <a:avLst/>
              <a:gdLst/>
              <a:ahLst/>
              <a:cxnLst/>
              <a:rect l="l" t="t" r="r" b="b"/>
              <a:pathLst>
                <a:path w="11956" h="11912" extrusionOk="0">
                  <a:moveTo>
                    <a:pt x="7336" y="5124"/>
                  </a:moveTo>
                  <a:lnTo>
                    <a:pt x="7336" y="10768"/>
                  </a:lnTo>
                  <a:lnTo>
                    <a:pt x="5359" y="10768"/>
                  </a:lnTo>
                  <a:lnTo>
                    <a:pt x="5359" y="5124"/>
                  </a:lnTo>
                  <a:close/>
                  <a:moveTo>
                    <a:pt x="11598" y="11126"/>
                  </a:moveTo>
                  <a:lnTo>
                    <a:pt x="11598" y="11602"/>
                  </a:lnTo>
                  <a:lnTo>
                    <a:pt x="406" y="11602"/>
                  </a:lnTo>
                  <a:lnTo>
                    <a:pt x="406" y="11126"/>
                  </a:lnTo>
                  <a:close/>
                  <a:moveTo>
                    <a:pt x="893" y="1"/>
                  </a:moveTo>
                  <a:cubicBezTo>
                    <a:pt x="792" y="1"/>
                    <a:pt x="715" y="88"/>
                    <a:pt x="715" y="195"/>
                  </a:cubicBezTo>
                  <a:lnTo>
                    <a:pt x="715" y="1004"/>
                  </a:lnTo>
                  <a:lnTo>
                    <a:pt x="525" y="1004"/>
                  </a:lnTo>
                  <a:cubicBezTo>
                    <a:pt x="429" y="1004"/>
                    <a:pt x="334" y="1052"/>
                    <a:pt x="334" y="1147"/>
                  </a:cubicBezTo>
                  <a:cubicBezTo>
                    <a:pt x="334" y="1266"/>
                    <a:pt x="406" y="1338"/>
                    <a:pt x="525" y="1338"/>
                  </a:cubicBezTo>
                  <a:lnTo>
                    <a:pt x="715" y="1338"/>
                  </a:lnTo>
                  <a:lnTo>
                    <a:pt x="715" y="2243"/>
                  </a:lnTo>
                  <a:lnTo>
                    <a:pt x="525" y="2243"/>
                  </a:lnTo>
                  <a:cubicBezTo>
                    <a:pt x="429" y="2243"/>
                    <a:pt x="358" y="2290"/>
                    <a:pt x="334" y="2386"/>
                  </a:cubicBezTo>
                  <a:cubicBezTo>
                    <a:pt x="310" y="2505"/>
                    <a:pt x="406" y="2600"/>
                    <a:pt x="525" y="2600"/>
                  </a:cubicBezTo>
                  <a:lnTo>
                    <a:pt x="715" y="2600"/>
                  </a:lnTo>
                  <a:lnTo>
                    <a:pt x="715" y="3481"/>
                  </a:lnTo>
                  <a:lnTo>
                    <a:pt x="525" y="3481"/>
                  </a:lnTo>
                  <a:cubicBezTo>
                    <a:pt x="429" y="3481"/>
                    <a:pt x="358" y="3553"/>
                    <a:pt x="334" y="3648"/>
                  </a:cubicBezTo>
                  <a:cubicBezTo>
                    <a:pt x="310" y="3767"/>
                    <a:pt x="406" y="3838"/>
                    <a:pt x="525" y="3838"/>
                  </a:cubicBezTo>
                  <a:lnTo>
                    <a:pt x="715" y="3838"/>
                  </a:lnTo>
                  <a:lnTo>
                    <a:pt x="715" y="4743"/>
                  </a:lnTo>
                  <a:lnTo>
                    <a:pt x="525" y="4743"/>
                  </a:lnTo>
                  <a:cubicBezTo>
                    <a:pt x="429" y="4743"/>
                    <a:pt x="334" y="4791"/>
                    <a:pt x="334" y="4886"/>
                  </a:cubicBezTo>
                  <a:cubicBezTo>
                    <a:pt x="334" y="5005"/>
                    <a:pt x="406" y="5100"/>
                    <a:pt x="525" y="5100"/>
                  </a:cubicBezTo>
                  <a:lnTo>
                    <a:pt x="715" y="5100"/>
                  </a:lnTo>
                  <a:lnTo>
                    <a:pt x="715" y="5982"/>
                  </a:lnTo>
                  <a:lnTo>
                    <a:pt x="525" y="5982"/>
                  </a:lnTo>
                  <a:cubicBezTo>
                    <a:pt x="429" y="5982"/>
                    <a:pt x="334" y="6053"/>
                    <a:pt x="334" y="6148"/>
                  </a:cubicBezTo>
                  <a:cubicBezTo>
                    <a:pt x="334" y="6267"/>
                    <a:pt x="406" y="6339"/>
                    <a:pt x="525" y="6339"/>
                  </a:cubicBezTo>
                  <a:lnTo>
                    <a:pt x="715" y="6339"/>
                  </a:lnTo>
                  <a:lnTo>
                    <a:pt x="715" y="7244"/>
                  </a:lnTo>
                  <a:lnTo>
                    <a:pt x="525" y="7244"/>
                  </a:lnTo>
                  <a:cubicBezTo>
                    <a:pt x="429" y="7244"/>
                    <a:pt x="358" y="7291"/>
                    <a:pt x="334" y="7387"/>
                  </a:cubicBezTo>
                  <a:cubicBezTo>
                    <a:pt x="310" y="7506"/>
                    <a:pt x="406" y="7601"/>
                    <a:pt x="525" y="7601"/>
                  </a:cubicBezTo>
                  <a:lnTo>
                    <a:pt x="715" y="7601"/>
                  </a:lnTo>
                  <a:lnTo>
                    <a:pt x="715" y="8482"/>
                  </a:lnTo>
                  <a:lnTo>
                    <a:pt x="525" y="8482"/>
                  </a:lnTo>
                  <a:cubicBezTo>
                    <a:pt x="429" y="8482"/>
                    <a:pt x="358" y="8554"/>
                    <a:pt x="334" y="8649"/>
                  </a:cubicBezTo>
                  <a:cubicBezTo>
                    <a:pt x="310" y="8768"/>
                    <a:pt x="406" y="8839"/>
                    <a:pt x="525" y="8839"/>
                  </a:cubicBezTo>
                  <a:lnTo>
                    <a:pt x="715" y="8839"/>
                  </a:lnTo>
                  <a:lnTo>
                    <a:pt x="715" y="9744"/>
                  </a:lnTo>
                  <a:lnTo>
                    <a:pt x="525" y="9744"/>
                  </a:lnTo>
                  <a:cubicBezTo>
                    <a:pt x="429" y="9744"/>
                    <a:pt x="334" y="9792"/>
                    <a:pt x="334" y="9887"/>
                  </a:cubicBezTo>
                  <a:cubicBezTo>
                    <a:pt x="334" y="10006"/>
                    <a:pt x="406" y="10101"/>
                    <a:pt x="525" y="10101"/>
                  </a:cubicBezTo>
                  <a:lnTo>
                    <a:pt x="715" y="10101"/>
                  </a:lnTo>
                  <a:lnTo>
                    <a:pt x="715" y="10721"/>
                  </a:lnTo>
                  <a:lnTo>
                    <a:pt x="310" y="10721"/>
                  </a:lnTo>
                  <a:cubicBezTo>
                    <a:pt x="167" y="10721"/>
                    <a:pt x="1" y="10840"/>
                    <a:pt x="1" y="11030"/>
                  </a:cubicBezTo>
                  <a:lnTo>
                    <a:pt x="1" y="11626"/>
                  </a:lnTo>
                  <a:cubicBezTo>
                    <a:pt x="1" y="11768"/>
                    <a:pt x="120" y="11911"/>
                    <a:pt x="310" y="11911"/>
                  </a:cubicBezTo>
                  <a:lnTo>
                    <a:pt x="11622" y="11911"/>
                  </a:lnTo>
                  <a:cubicBezTo>
                    <a:pt x="11765" y="11911"/>
                    <a:pt x="11908" y="11792"/>
                    <a:pt x="11908" y="11626"/>
                  </a:cubicBezTo>
                  <a:lnTo>
                    <a:pt x="11908" y="11030"/>
                  </a:lnTo>
                  <a:cubicBezTo>
                    <a:pt x="11956" y="10911"/>
                    <a:pt x="11789" y="10768"/>
                    <a:pt x="11646" y="10768"/>
                  </a:cubicBezTo>
                  <a:lnTo>
                    <a:pt x="11146" y="10768"/>
                  </a:lnTo>
                  <a:lnTo>
                    <a:pt x="11146" y="3195"/>
                  </a:lnTo>
                  <a:cubicBezTo>
                    <a:pt x="11146" y="3100"/>
                    <a:pt x="11074" y="3029"/>
                    <a:pt x="11003" y="3029"/>
                  </a:cubicBezTo>
                  <a:cubicBezTo>
                    <a:pt x="10884" y="3029"/>
                    <a:pt x="10789" y="3076"/>
                    <a:pt x="10789" y="3195"/>
                  </a:cubicBezTo>
                  <a:lnTo>
                    <a:pt x="10789" y="10792"/>
                  </a:lnTo>
                  <a:lnTo>
                    <a:pt x="8812" y="10792"/>
                  </a:lnTo>
                  <a:lnTo>
                    <a:pt x="8812" y="1385"/>
                  </a:lnTo>
                  <a:lnTo>
                    <a:pt x="10789" y="1385"/>
                  </a:lnTo>
                  <a:lnTo>
                    <a:pt x="10789" y="2386"/>
                  </a:lnTo>
                  <a:cubicBezTo>
                    <a:pt x="10789" y="2481"/>
                    <a:pt x="10836" y="2576"/>
                    <a:pt x="10932" y="2576"/>
                  </a:cubicBezTo>
                  <a:cubicBezTo>
                    <a:pt x="11051" y="2576"/>
                    <a:pt x="11146" y="2505"/>
                    <a:pt x="11146" y="2386"/>
                  </a:cubicBezTo>
                  <a:lnTo>
                    <a:pt x="11146" y="1266"/>
                  </a:lnTo>
                  <a:cubicBezTo>
                    <a:pt x="11146" y="1123"/>
                    <a:pt x="11027" y="1028"/>
                    <a:pt x="10908" y="1028"/>
                  </a:cubicBezTo>
                  <a:lnTo>
                    <a:pt x="8741" y="1028"/>
                  </a:lnTo>
                  <a:cubicBezTo>
                    <a:pt x="8574" y="1028"/>
                    <a:pt x="8502" y="1147"/>
                    <a:pt x="8502" y="1266"/>
                  </a:cubicBezTo>
                  <a:lnTo>
                    <a:pt x="8502" y="10768"/>
                  </a:lnTo>
                  <a:lnTo>
                    <a:pt x="7693" y="10768"/>
                  </a:lnTo>
                  <a:lnTo>
                    <a:pt x="7693" y="5005"/>
                  </a:lnTo>
                  <a:cubicBezTo>
                    <a:pt x="7693" y="4862"/>
                    <a:pt x="7574" y="4767"/>
                    <a:pt x="7455" y="4767"/>
                  </a:cubicBezTo>
                  <a:lnTo>
                    <a:pt x="5264" y="4767"/>
                  </a:lnTo>
                  <a:cubicBezTo>
                    <a:pt x="5121" y="4767"/>
                    <a:pt x="5026" y="4886"/>
                    <a:pt x="5026" y="5005"/>
                  </a:cubicBezTo>
                  <a:lnTo>
                    <a:pt x="5026" y="10768"/>
                  </a:lnTo>
                  <a:lnTo>
                    <a:pt x="4240" y="10768"/>
                  </a:lnTo>
                  <a:lnTo>
                    <a:pt x="4240" y="7506"/>
                  </a:lnTo>
                  <a:cubicBezTo>
                    <a:pt x="4240" y="7363"/>
                    <a:pt x="4121" y="7268"/>
                    <a:pt x="4001" y="7268"/>
                  </a:cubicBezTo>
                  <a:lnTo>
                    <a:pt x="1763" y="7268"/>
                  </a:lnTo>
                  <a:cubicBezTo>
                    <a:pt x="1668" y="7268"/>
                    <a:pt x="1572" y="7363"/>
                    <a:pt x="1572" y="7458"/>
                  </a:cubicBezTo>
                  <a:lnTo>
                    <a:pt x="1572" y="8744"/>
                  </a:lnTo>
                  <a:cubicBezTo>
                    <a:pt x="1572" y="8768"/>
                    <a:pt x="1620" y="8816"/>
                    <a:pt x="1644" y="8863"/>
                  </a:cubicBezTo>
                  <a:cubicBezTo>
                    <a:pt x="1681" y="8882"/>
                    <a:pt x="1719" y="8891"/>
                    <a:pt x="1753" y="8891"/>
                  </a:cubicBezTo>
                  <a:cubicBezTo>
                    <a:pt x="1852" y="8891"/>
                    <a:pt x="1930" y="8820"/>
                    <a:pt x="1930" y="8696"/>
                  </a:cubicBezTo>
                  <a:lnTo>
                    <a:pt x="1930" y="7601"/>
                  </a:lnTo>
                  <a:lnTo>
                    <a:pt x="3906" y="7601"/>
                  </a:lnTo>
                  <a:lnTo>
                    <a:pt x="3906" y="10721"/>
                  </a:lnTo>
                  <a:lnTo>
                    <a:pt x="1882" y="10721"/>
                  </a:lnTo>
                  <a:lnTo>
                    <a:pt x="1882" y="9506"/>
                  </a:lnTo>
                  <a:cubicBezTo>
                    <a:pt x="1882" y="9411"/>
                    <a:pt x="1834" y="9339"/>
                    <a:pt x="1739" y="9339"/>
                  </a:cubicBezTo>
                  <a:cubicBezTo>
                    <a:pt x="1620" y="9339"/>
                    <a:pt x="1525" y="9387"/>
                    <a:pt x="1525" y="9506"/>
                  </a:cubicBezTo>
                  <a:lnTo>
                    <a:pt x="1525" y="10721"/>
                  </a:lnTo>
                  <a:lnTo>
                    <a:pt x="1072" y="10721"/>
                  </a:lnTo>
                  <a:lnTo>
                    <a:pt x="1072" y="195"/>
                  </a:lnTo>
                  <a:cubicBezTo>
                    <a:pt x="1072" y="99"/>
                    <a:pt x="1025" y="52"/>
                    <a:pt x="929" y="4"/>
                  </a:cubicBezTo>
                  <a:cubicBezTo>
                    <a:pt x="917" y="2"/>
                    <a:pt x="905" y="1"/>
                    <a:pt x="89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3917" name="Google Shape;13917;p27"/>
          <p:cNvGrpSpPr/>
          <p:nvPr/>
        </p:nvGrpSpPr>
        <p:grpSpPr>
          <a:xfrm>
            <a:off x="6430660" y="2356132"/>
            <a:ext cx="384521" cy="472979"/>
            <a:chOff x="4718163" y="1930683"/>
            <a:chExt cx="241150" cy="296625"/>
          </a:xfrm>
          <a:noFill/>
        </p:grpSpPr>
        <p:sp>
          <p:nvSpPr>
            <p:cNvPr id="13918" name="Google Shape;13918;p27"/>
            <p:cNvSpPr/>
            <p:nvPr/>
          </p:nvSpPr>
          <p:spPr>
            <a:xfrm>
              <a:off x="4852713" y="2030708"/>
              <a:ext cx="106000" cy="196500"/>
            </a:xfrm>
            <a:custGeom>
              <a:avLst/>
              <a:gdLst/>
              <a:ahLst/>
              <a:cxnLst/>
              <a:rect l="l" t="t" r="r" b="b"/>
              <a:pathLst>
                <a:path w="4240" h="7860" extrusionOk="0">
                  <a:moveTo>
                    <a:pt x="238" y="1"/>
                  </a:moveTo>
                  <a:cubicBezTo>
                    <a:pt x="96" y="1"/>
                    <a:pt x="0" y="120"/>
                    <a:pt x="0" y="239"/>
                  </a:cubicBezTo>
                  <a:lnTo>
                    <a:pt x="0" y="7621"/>
                  </a:lnTo>
                  <a:cubicBezTo>
                    <a:pt x="0" y="7788"/>
                    <a:pt x="119" y="7859"/>
                    <a:pt x="238" y="7859"/>
                  </a:cubicBezTo>
                  <a:lnTo>
                    <a:pt x="4049" y="7859"/>
                  </a:lnTo>
                  <a:cubicBezTo>
                    <a:pt x="4144" y="7859"/>
                    <a:pt x="4239" y="7788"/>
                    <a:pt x="4239" y="7693"/>
                  </a:cubicBezTo>
                  <a:lnTo>
                    <a:pt x="4239" y="6026"/>
                  </a:lnTo>
                  <a:cubicBezTo>
                    <a:pt x="4239" y="6002"/>
                    <a:pt x="4192" y="5930"/>
                    <a:pt x="4168" y="5907"/>
                  </a:cubicBezTo>
                  <a:cubicBezTo>
                    <a:pt x="4128" y="5880"/>
                    <a:pt x="4086" y="5868"/>
                    <a:pt x="4047" y="5868"/>
                  </a:cubicBezTo>
                  <a:cubicBezTo>
                    <a:pt x="3945" y="5868"/>
                    <a:pt x="3858" y="5947"/>
                    <a:pt x="3858" y="6049"/>
                  </a:cubicBezTo>
                  <a:lnTo>
                    <a:pt x="3858" y="7502"/>
                  </a:lnTo>
                  <a:lnTo>
                    <a:pt x="358" y="7502"/>
                  </a:lnTo>
                  <a:lnTo>
                    <a:pt x="358" y="334"/>
                  </a:lnTo>
                  <a:lnTo>
                    <a:pt x="3858" y="334"/>
                  </a:lnTo>
                  <a:lnTo>
                    <a:pt x="3858" y="5240"/>
                  </a:lnTo>
                  <a:cubicBezTo>
                    <a:pt x="3858" y="5335"/>
                    <a:pt x="3930" y="5407"/>
                    <a:pt x="4025" y="5430"/>
                  </a:cubicBezTo>
                  <a:cubicBezTo>
                    <a:pt x="4037" y="5433"/>
                    <a:pt x="4050" y="5434"/>
                    <a:pt x="4061" y="5434"/>
                  </a:cubicBezTo>
                  <a:cubicBezTo>
                    <a:pt x="4163" y="5434"/>
                    <a:pt x="4239" y="5346"/>
                    <a:pt x="4239" y="5240"/>
                  </a:cubicBezTo>
                  <a:lnTo>
                    <a:pt x="4239" y="239"/>
                  </a:lnTo>
                  <a:cubicBezTo>
                    <a:pt x="4239" y="96"/>
                    <a:pt x="4120" y="1"/>
                    <a:pt x="400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19" name="Google Shape;13919;p27"/>
            <p:cNvSpPr/>
            <p:nvPr/>
          </p:nvSpPr>
          <p:spPr>
            <a:xfrm>
              <a:off x="4846763" y="1968708"/>
              <a:ext cx="31575" cy="45350"/>
            </a:xfrm>
            <a:custGeom>
              <a:avLst/>
              <a:gdLst/>
              <a:ahLst/>
              <a:cxnLst/>
              <a:rect l="l" t="t" r="r" b="b"/>
              <a:pathLst>
                <a:path w="1263" h="1814" extrusionOk="0">
                  <a:moveTo>
                    <a:pt x="619" y="980"/>
                  </a:moveTo>
                  <a:cubicBezTo>
                    <a:pt x="786" y="980"/>
                    <a:pt x="857" y="1099"/>
                    <a:pt x="857" y="1218"/>
                  </a:cubicBezTo>
                  <a:cubicBezTo>
                    <a:pt x="857" y="1338"/>
                    <a:pt x="738" y="1457"/>
                    <a:pt x="619" y="1457"/>
                  </a:cubicBezTo>
                  <a:cubicBezTo>
                    <a:pt x="609" y="1459"/>
                    <a:pt x="599" y="1460"/>
                    <a:pt x="589" y="1460"/>
                  </a:cubicBezTo>
                  <a:cubicBezTo>
                    <a:pt x="481" y="1460"/>
                    <a:pt x="381" y="1349"/>
                    <a:pt x="381" y="1218"/>
                  </a:cubicBezTo>
                  <a:cubicBezTo>
                    <a:pt x="381" y="1052"/>
                    <a:pt x="500" y="980"/>
                    <a:pt x="619" y="980"/>
                  </a:cubicBezTo>
                  <a:close/>
                  <a:moveTo>
                    <a:pt x="738" y="1"/>
                  </a:moveTo>
                  <a:cubicBezTo>
                    <a:pt x="696" y="1"/>
                    <a:pt x="652" y="18"/>
                    <a:pt x="619" y="52"/>
                  </a:cubicBezTo>
                  <a:cubicBezTo>
                    <a:pt x="596" y="75"/>
                    <a:pt x="119" y="433"/>
                    <a:pt x="24" y="1123"/>
                  </a:cubicBezTo>
                  <a:cubicBezTo>
                    <a:pt x="0" y="1480"/>
                    <a:pt x="238" y="1814"/>
                    <a:pt x="619" y="1814"/>
                  </a:cubicBezTo>
                  <a:cubicBezTo>
                    <a:pt x="977" y="1814"/>
                    <a:pt x="1262" y="1528"/>
                    <a:pt x="1262" y="1218"/>
                  </a:cubicBezTo>
                  <a:cubicBezTo>
                    <a:pt x="1262" y="885"/>
                    <a:pt x="977" y="623"/>
                    <a:pt x="667" y="623"/>
                  </a:cubicBezTo>
                  <a:lnTo>
                    <a:pt x="596" y="623"/>
                  </a:lnTo>
                  <a:cubicBezTo>
                    <a:pt x="715" y="433"/>
                    <a:pt x="834" y="314"/>
                    <a:pt x="834" y="314"/>
                  </a:cubicBezTo>
                  <a:cubicBezTo>
                    <a:pt x="929" y="266"/>
                    <a:pt x="929" y="147"/>
                    <a:pt x="857" y="75"/>
                  </a:cubicBezTo>
                  <a:cubicBezTo>
                    <a:pt x="832" y="24"/>
                    <a:pt x="786" y="1"/>
                    <a:pt x="73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20" name="Google Shape;13920;p27"/>
            <p:cNvSpPr/>
            <p:nvPr/>
          </p:nvSpPr>
          <p:spPr>
            <a:xfrm>
              <a:off x="4884263" y="1969958"/>
              <a:ext cx="28600" cy="47075"/>
            </a:xfrm>
            <a:custGeom>
              <a:avLst/>
              <a:gdLst/>
              <a:ahLst/>
              <a:cxnLst/>
              <a:rect l="l" t="t" r="r" b="b"/>
              <a:pathLst>
                <a:path w="1144" h="1883" extrusionOk="0">
                  <a:moveTo>
                    <a:pt x="524" y="324"/>
                  </a:moveTo>
                  <a:cubicBezTo>
                    <a:pt x="547" y="324"/>
                    <a:pt x="571" y="328"/>
                    <a:pt x="596" y="335"/>
                  </a:cubicBezTo>
                  <a:cubicBezTo>
                    <a:pt x="691" y="335"/>
                    <a:pt x="786" y="454"/>
                    <a:pt x="786" y="573"/>
                  </a:cubicBezTo>
                  <a:lnTo>
                    <a:pt x="786" y="1216"/>
                  </a:lnTo>
                  <a:cubicBezTo>
                    <a:pt x="786" y="1335"/>
                    <a:pt x="715" y="1454"/>
                    <a:pt x="596" y="1454"/>
                  </a:cubicBezTo>
                  <a:cubicBezTo>
                    <a:pt x="429" y="1454"/>
                    <a:pt x="310" y="1359"/>
                    <a:pt x="310" y="1216"/>
                  </a:cubicBezTo>
                  <a:lnTo>
                    <a:pt x="310" y="573"/>
                  </a:lnTo>
                  <a:cubicBezTo>
                    <a:pt x="310" y="432"/>
                    <a:pt x="396" y="324"/>
                    <a:pt x="524" y="324"/>
                  </a:cubicBezTo>
                  <a:close/>
                  <a:moveTo>
                    <a:pt x="566" y="0"/>
                  </a:moveTo>
                  <a:cubicBezTo>
                    <a:pt x="552" y="0"/>
                    <a:pt x="538" y="1"/>
                    <a:pt x="524" y="2"/>
                  </a:cubicBezTo>
                  <a:cubicBezTo>
                    <a:pt x="215" y="25"/>
                    <a:pt x="0" y="264"/>
                    <a:pt x="0" y="597"/>
                  </a:cubicBezTo>
                  <a:lnTo>
                    <a:pt x="0" y="1288"/>
                  </a:lnTo>
                  <a:cubicBezTo>
                    <a:pt x="0" y="1573"/>
                    <a:pt x="215" y="1835"/>
                    <a:pt x="524" y="1883"/>
                  </a:cubicBezTo>
                  <a:cubicBezTo>
                    <a:pt x="882" y="1883"/>
                    <a:pt x="1144" y="1573"/>
                    <a:pt x="1144" y="1216"/>
                  </a:cubicBezTo>
                  <a:lnTo>
                    <a:pt x="1144" y="597"/>
                  </a:lnTo>
                  <a:cubicBezTo>
                    <a:pt x="1144" y="255"/>
                    <a:pt x="881" y="0"/>
                    <a:pt x="56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21" name="Google Shape;13921;p27"/>
            <p:cNvSpPr/>
            <p:nvPr/>
          </p:nvSpPr>
          <p:spPr>
            <a:xfrm>
              <a:off x="4928913" y="1968908"/>
              <a:ext cx="24425" cy="46350"/>
            </a:xfrm>
            <a:custGeom>
              <a:avLst/>
              <a:gdLst/>
              <a:ahLst/>
              <a:cxnLst/>
              <a:rect l="l" t="t" r="r" b="b"/>
              <a:pathLst>
                <a:path w="977" h="1854" extrusionOk="0">
                  <a:moveTo>
                    <a:pt x="779" y="1"/>
                  </a:moveTo>
                  <a:cubicBezTo>
                    <a:pt x="713" y="1"/>
                    <a:pt x="654" y="40"/>
                    <a:pt x="620" y="91"/>
                  </a:cubicBezTo>
                  <a:lnTo>
                    <a:pt x="1" y="1592"/>
                  </a:lnTo>
                  <a:cubicBezTo>
                    <a:pt x="1" y="1711"/>
                    <a:pt x="48" y="1830"/>
                    <a:pt x="96" y="1853"/>
                  </a:cubicBezTo>
                  <a:lnTo>
                    <a:pt x="167" y="1853"/>
                  </a:lnTo>
                  <a:cubicBezTo>
                    <a:pt x="239" y="1853"/>
                    <a:pt x="286" y="1830"/>
                    <a:pt x="310" y="1734"/>
                  </a:cubicBezTo>
                  <a:lnTo>
                    <a:pt x="953" y="258"/>
                  </a:lnTo>
                  <a:cubicBezTo>
                    <a:pt x="977" y="163"/>
                    <a:pt x="953" y="67"/>
                    <a:pt x="858" y="20"/>
                  </a:cubicBezTo>
                  <a:cubicBezTo>
                    <a:pt x="831" y="6"/>
                    <a:pt x="805" y="1"/>
                    <a:pt x="77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22" name="Google Shape;13922;p27"/>
            <p:cNvSpPr/>
            <p:nvPr/>
          </p:nvSpPr>
          <p:spPr>
            <a:xfrm>
              <a:off x="4923563" y="1972958"/>
              <a:ext cx="10150" cy="10150"/>
            </a:xfrm>
            <a:custGeom>
              <a:avLst/>
              <a:gdLst/>
              <a:ahLst/>
              <a:cxnLst/>
              <a:rect l="l" t="t" r="r" b="b"/>
              <a:pathLst>
                <a:path w="406" h="406" extrusionOk="0">
                  <a:moveTo>
                    <a:pt x="215" y="1"/>
                  </a:moveTo>
                  <a:cubicBezTo>
                    <a:pt x="95" y="1"/>
                    <a:pt x="0" y="96"/>
                    <a:pt x="0" y="215"/>
                  </a:cubicBezTo>
                  <a:cubicBezTo>
                    <a:pt x="0" y="310"/>
                    <a:pt x="95" y="405"/>
                    <a:pt x="215" y="405"/>
                  </a:cubicBezTo>
                  <a:cubicBezTo>
                    <a:pt x="310" y="405"/>
                    <a:pt x="405" y="310"/>
                    <a:pt x="405" y="215"/>
                  </a:cubicBezTo>
                  <a:cubicBezTo>
                    <a:pt x="405" y="96"/>
                    <a:pt x="310" y="1"/>
                    <a:pt x="21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23" name="Google Shape;13923;p27"/>
            <p:cNvSpPr/>
            <p:nvPr/>
          </p:nvSpPr>
          <p:spPr>
            <a:xfrm>
              <a:off x="4948563" y="2001533"/>
              <a:ext cx="10750" cy="10750"/>
            </a:xfrm>
            <a:custGeom>
              <a:avLst/>
              <a:gdLst/>
              <a:ahLst/>
              <a:cxnLst/>
              <a:rect l="l" t="t" r="r" b="b"/>
              <a:pathLst>
                <a:path w="430" h="430" extrusionOk="0">
                  <a:moveTo>
                    <a:pt x="215" y="1"/>
                  </a:moveTo>
                  <a:cubicBezTo>
                    <a:pt x="96" y="1"/>
                    <a:pt x="0" y="96"/>
                    <a:pt x="0" y="215"/>
                  </a:cubicBezTo>
                  <a:cubicBezTo>
                    <a:pt x="0" y="334"/>
                    <a:pt x="96" y="429"/>
                    <a:pt x="215" y="429"/>
                  </a:cubicBezTo>
                  <a:cubicBezTo>
                    <a:pt x="334" y="429"/>
                    <a:pt x="429" y="334"/>
                    <a:pt x="429" y="215"/>
                  </a:cubicBezTo>
                  <a:cubicBezTo>
                    <a:pt x="429" y="96"/>
                    <a:pt x="334" y="1"/>
                    <a:pt x="21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24" name="Google Shape;13924;p27"/>
            <p:cNvSpPr/>
            <p:nvPr/>
          </p:nvSpPr>
          <p:spPr>
            <a:xfrm>
              <a:off x="4739588" y="1930683"/>
              <a:ext cx="57775" cy="57775"/>
            </a:xfrm>
            <a:custGeom>
              <a:avLst/>
              <a:gdLst/>
              <a:ahLst/>
              <a:cxnLst/>
              <a:rect l="l" t="t" r="r" b="b"/>
              <a:pathLst>
                <a:path w="2311" h="2311" extrusionOk="0">
                  <a:moveTo>
                    <a:pt x="1167" y="358"/>
                  </a:moveTo>
                  <a:cubicBezTo>
                    <a:pt x="1620" y="358"/>
                    <a:pt x="1977" y="715"/>
                    <a:pt x="1977" y="1144"/>
                  </a:cubicBezTo>
                  <a:cubicBezTo>
                    <a:pt x="1977" y="1596"/>
                    <a:pt x="1620" y="1954"/>
                    <a:pt x="1167" y="1954"/>
                  </a:cubicBezTo>
                  <a:cubicBezTo>
                    <a:pt x="715" y="1954"/>
                    <a:pt x="358" y="1596"/>
                    <a:pt x="358" y="1144"/>
                  </a:cubicBezTo>
                  <a:cubicBezTo>
                    <a:pt x="358" y="715"/>
                    <a:pt x="715" y="358"/>
                    <a:pt x="1167" y="358"/>
                  </a:cubicBezTo>
                  <a:close/>
                  <a:moveTo>
                    <a:pt x="1167" y="1"/>
                  </a:moveTo>
                  <a:cubicBezTo>
                    <a:pt x="524" y="1"/>
                    <a:pt x="1" y="501"/>
                    <a:pt x="1" y="1144"/>
                  </a:cubicBezTo>
                  <a:cubicBezTo>
                    <a:pt x="24" y="1811"/>
                    <a:pt x="548" y="2311"/>
                    <a:pt x="1167" y="2311"/>
                  </a:cubicBezTo>
                  <a:cubicBezTo>
                    <a:pt x="1787" y="2311"/>
                    <a:pt x="2311" y="1811"/>
                    <a:pt x="2311" y="1144"/>
                  </a:cubicBezTo>
                  <a:cubicBezTo>
                    <a:pt x="2311" y="501"/>
                    <a:pt x="1810" y="1"/>
                    <a:pt x="116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25" name="Google Shape;13925;p27"/>
            <p:cNvSpPr/>
            <p:nvPr/>
          </p:nvSpPr>
          <p:spPr>
            <a:xfrm>
              <a:off x="4718163" y="1997383"/>
              <a:ext cx="106575" cy="229925"/>
            </a:xfrm>
            <a:custGeom>
              <a:avLst/>
              <a:gdLst/>
              <a:ahLst/>
              <a:cxnLst/>
              <a:rect l="l" t="t" r="r" b="b"/>
              <a:pathLst>
                <a:path w="4263" h="9197" extrusionOk="0">
                  <a:moveTo>
                    <a:pt x="3025" y="5954"/>
                  </a:moveTo>
                  <a:lnTo>
                    <a:pt x="3025" y="8430"/>
                  </a:lnTo>
                  <a:cubicBezTo>
                    <a:pt x="3025" y="8645"/>
                    <a:pt x="2882" y="8811"/>
                    <a:pt x="2715" y="8835"/>
                  </a:cubicBezTo>
                  <a:cubicBezTo>
                    <a:pt x="2677" y="8845"/>
                    <a:pt x="2640" y="8849"/>
                    <a:pt x="2605" y="8849"/>
                  </a:cubicBezTo>
                  <a:cubicBezTo>
                    <a:pt x="2370" y="8849"/>
                    <a:pt x="2191" y="8658"/>
                    <a:pt x="2191" y="8430"/>
                  </a:cubicBezTo>
                  <a:lnTo>
                    <a:pt x="2191" y="5954"/>
                  </a:lnTo>
                  <a:close/>
                  <a:moveTo>
                    <a:pt x="1882" y="5977"/>
                  </a:moveTo>
                  <a:lnTo>
                    <a:pt x="1882" y="8454"/>
                  </a:lnTo>
                  <a:cubicBezTo>
                    <a:pt x="1882" y="8680"/>
                    <a:pt x="1689" y="8885"/>
                    <a:pt x="1425" y="8885"/>
                  </a:cubicBezTo>
                  <a:cubicBezTo>
                    <a:pt x="1411" y="8885"/>
                    <a:pt x="1396" y="8884"/>
                    <a:pt x="1381" y="8883"/>
                  </a:cubicBezTo>
                  <a:cubicBezTo>
                    <a:pt x="1191" y="8835"/>
                    <a:pt x="1048" y="8668"/>
                    <a:pt x="1048" y="8454"/>
                  </a:cubicBezTo>
                  <a:lnTo>
                    <a:pt x="1048" y="5977"/>
                  </a:lnTo>
                  <a:close/>
                  <a:moveTo>
                    <a:pt x="2001" y="0"/>
                  </a:moveTo>
                  <a:cubicBezTo>
                    <a:pt x="1596" y="0"/>
                    <a:pt x="1215" y="119"/>
                    <a:pt x="858" y="310"/>
                  </a:cubicBezTo>
                  <a:cubicBezTo>
                    <a:pt x="762" y="357"/>
                    <a:pt x="738" y="453"/>
                    <a:pt x="810" y="548"/>
                  </a:cubicBezTo>
                  <a:cubicBezTo>
                    <a:pt x="844" y="599"/>
                    <a:pt x="916" y="638"/>
                    <a:pt x="989" y="638"/>
                  </a:cubicBezTo>
                  <a:cubicBezTo>
                    <a:pt x="1017" y="638"/>
                    <a:pt x="1045" y="633"/>
                    <a:pt x="1072" y="619"/>
                  </a:cubicBezTo>
                  <a:cubicBezTo>
                    <a:pt x="1358" y="453"/>
                    <a:pt x="1667" y="357"/>
                    <a:pt x="2024" y="357"/>
                  </a:cubicBezTo>
                  <a:lnTo>
                    <a:pt x="2048" y="357"/>
                  </a:lnTo>
                  <a:cubicBezTo>
                    <a:pt x="3025" y="357"/>
                    <a:pt x="3834" y="1167"/>
                    <a:pt x="3834" y="2143"/>
                  </a:cubicBezTo>
                  <a:lnTo>
                    <a:pt x="3834" y="3763"/>
                  </a:lnTo>
                  <a:lnTo>
                    <a:pt x="3834" y="3787"/>
                  </a:lnTo>
                  <a:cubicBezTo>
                    <a:pt x="3834" y="3906"/>
                    <a:pt x="3715" y="3953"/>
                    <a:pt x="3620" y="3953"/>
                  </a:cubicBezTo>
                  <a:cubicBezTo>
                    <a:pt x="3477" y="3953"/>
                    <a:pt x="3430" y="3834"/>
                    <a:pt x="3430" y="3715"/>
                  </a:cubicBezTo>
                  <a:lnTo>
                    <a:pt x="3430" y="2048"/>
                  </a:lnTo>
                  <a:cubicBezTo>
                    <a:pt x="3430" y="1977"/>
                    <a:pt x="3358" y="1905"/>
                    <a:pt x="3310" y="1881"/>
                  </a:cubicBezTo>
                  <a:cubicBezTo>
                    <a:pt x="3295" y="1878"/>
                    <a:pt x="3280" y="1877"/>
                    <a:pt x="3266" y="1877"/>
                  </a:cubicBezTo>
                  <a:cubicBezTo>
                    <a:pt x="3168" y="1877"/>
                    <a:pt x="3096" y="1944"/>
                    <a:pt x="3096" y="2048"/>
                  </a:cubicBezTo>
                  <a:lnTo>
                    <a:pt x="3096" y="3763"/>
                  </a:lnTo>
                  <a:cubicBezTo>
                    <a:pt x="3096" y="4001"/>
                    <a:pt x="3263" y="4239"/>
                    <a:pt x="3477" y="4287"/>
                  </a:cubicBezTo>
                  <a:lnTo>
                    <a:pt x="3668" y="5596"/>
                  </a:lnTo>
                  <a:lnTo>
                    <a:pt x="3668" y="5620"/>
                  </a:lnTo>
                  <a:lnTo>
                    <a:pt x="500" y="5620"/>
                  </a:lnTo>
                  <a:lnTo>
                    <a:pt x="500" y="5596"/>
                  </a:lnTo>
                  <a:lnTo>
                    <a:pt x="691" y="4287"/>
                  </a:lnTo>
                  <a:cubicBezTo>
                    <a:pt x="929" y="4239"/>
                    <a:pt x="1096" y="4025"/>
                    <a:pt x="1096" y="3763"/>
                  </a:cubicBezTo>
                  <a:lnTo>
                    <a:pt x="1096" y="2048"/>
                  </a:lnTo>
                  <a:cubicBezTo>
                    <a:pt x="1096" y="1977"/>
                    <a:pt x="1048" y="1905"/>
                    <a:pt x="953" y="1881"/>
                  </a:cubicBezTo>
                  <a:cubicBezTo>
                    <a:pt x="937" y="1878"/>
                    <a:pt x="922" y="1877"/>
                    <a:pt x="908" y="1877"/>
                  </a:cubicBezTo>
                  <a:cubicBezTo>
                    <a:pt x="811" y="1877"/>
                    <a:pt x="738" y="1944"/>
                    <a:pt x="738" y="2048"/>
                  </a:cubicBezTo>
                  <a:lnTo>
                    <a:pt x="738" y="3787"/>
                  </a:lnTo>
                  <a:cubicBezTo>
                    <a:pt x="738" y="3906"/>
                    <a:pt x="643" y="4001"/>
                    <a:pt x="524" y="4001"/>
                  </a:cubicBezTo>
                  <a:cubicBezTo>
                    <a:pt x="405" y="4001"/>
                    <a:pt x="334" y="3906"/>
                    <a:pt x="334" y="3787"/>
                  </a:cubicBezTo>
                  <a:lnTo>
                    <a:pt x="334" y="2167"/>
                  </a:lnTo>
                  <a:cubicBezTo>
                    <a:pt x="334" y="1810"/>
                    <a:pt x="453" y="1453"/>
                    <a:pt x="643" y="1143"/>
                  </a:cubicBezTo>
                  <a:cubicBezTo>
                    <a:pt x="715" y="1048"/>
                    <a:pt x="691" y="953"/>
                    <a:pt x="619" y="905"/>
                  </a:cubicBezTo>
                  <a:cubicBezTo>
                    <a:pt x="579" y="875"/>
                    <a:pt x="544" y="862"/>
                    <a:pt x="510" y="862"/>
                  </a:cubicBezTo>
                  <a:cubicBezTo>
                    <a:pt x="464" y="862"/>
                    <a:pt x="423" y="887"/>
                    <a:pt x="381" y="929"/>
                  </a:cubicBezTo>
                  <a:cubicBezTo>
                    <a:pt x="119" y="1286"/>
                    <a:pt x="0" y="1691"/>
                    <a:pt x="0" y="2143"/>
                  </a:cubicBezTo>
                  <a:lnTo>
                    <a:pt x="0" y="3763"/>
                  </a:lnTo>
                  <a:cubicBezTo>
                    <a:pt x="0" y="3953"/>
                    <a:pt x="119" y="4144"/>
                    <a:pt x="286" y="4239"/>
                  </a:cubicBezTo>
                  <a:cubicBezTo>
                    <a:pt x="334" y="4239"/>
                    <a:pt x="334" y="4263"/>
                    <a:pt x="357" y="4263"/>
                  </a:cubicBezTo>
                  <a:lnTo>
                    <a:pt x="167" y="5573"/>
                  </a:lnTo>
                  <a:cubicBezTo>
                    <a:pt x="167" y="5692"/>
                    <a:pt x="215" y="5763"/>
                    <a:pt x="262" y="5858"/>
                  </a:cubicBezTo>
                  <a:cubicBezTo>
                    <a:pt x="334" y="5954"/>
                    <a:pt x="453" y="5977"/>
                    <a:pt x="524" y="5977"/>
                  </a:cubicBezTo>
                  <a:lnTo>
                    <a:pt x="762" y="5977"/>
                  </a:lnTo>
                  <a:lnTo>
                    <a:pt x="762" y="8430"/>
                  </a:lnTo>
                  <a:cubicBezTo>
                    <a:pt x="762" y="8811"/>
                    <a:pt x="1048" y="9145"/>
                    <a:pt x="1429" y="9192"/>
                  </a:cubicBezTo>
                  <a:cubicBezTo>
                    <a:pt x="1452" y="9194"/>
                    <a:pt x="1474" y="9195"/>
                    <a:pt x="1496" y="9195"/>
                  </a:cubicBezTo>
                  <a:cubicBezTo>
                    <a:pt x="1735" y="9195"/>
                    <a:pt x="1967" y="9083"/>
                    <a:pt x="2120" y="8930"/>
                  </a:cubicBezTo>
                  <a:cubicBezTo>
                    <a:pt x="2245" y="9119"/>
                    <a:pt x="2463" y="9197"/>
                    <a:pt x="2691" y="9197"/>
                  </a:cubicBezTo>
                  <a:cubicBezTo>
                    <a:pt x="2723" y="9197"/>
                    <a:pt x="2755" y="9195"/>
                    <a:pt x="2787" y="9192"/>
                  </a:cubicBezTo>
                  <a:cubicBezTo>
                    <a:pt x="3191" y="9145"/>
                    <a:pt x="3453" y="8811"/>
                    <a:pt x="3453" y="8430"/>
                  </a:cubicBezTo>
                  <a:lnTo>
                    <a:pt x="3453" y="5977"/>
                  </a:lnTo>
                  <a:lnTo>
                    <a:pt x="3691" y="5977"/>
                  </a:lnTo>
                  <a:cubicBezTo>
                    <a:pt x="3787" y="5977"/>
                    <a:pt x="3834" y="5954"/>
                    <a:pt x="3930" y="5930"/>
                  </a:cubicBezTo>
                  <a:cubicBezTo>
                    <a:pt x="4049" y="5835"/>
                    <a:pt x="4096" y="5715"/>
                    <a:pt x="4072" y="5573"/>
                  </a:cubicBezTo>
                  <a:lnTo>
                    <a:pt x="3906" y="4263"/>
                  </a:lnTo>
                  <a:lnTo>
                    <a:pt x="3930" y="4263"/>
                  </a:lnTo>
                  <a:cubicBezTo>
                    <a:pt x="4025" y="4239"/>
                    <a:pt x="4072" y="4168"/>
                    <a:pt x="4144" y="4072"/>
                  </a:cubicBezTo>
                  <a:cubicBezTo>
                    <a:pt x="4192" y="4001"/>
                    <a:pt x="4263" y="3882"/>
                    <a:pt x="4263" y="3763"/>
                  </a:cubicBezTo>
                  <a:lnTo>
                    <a:pt x="4263" y="2143"/>
                  </a:lnTo>
                  <a:cubicBezTo>
                    <a:pt x="4168" y="953"/>
                    <a:pt x="3215" y="0"/>
                    <a:pt x="204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3926" name="Google Shape;13926;p27"/>
          <p:cNvGrpSpPr/>
          <p:nvPr/>
        </p:nvGrpSpPr>
        <p:grpSpPr>
          <a:xfrm>
            <a:off x="7355346" y="2354257"/>
            <a:ext cx="474692" cy="473736"/>
            <a:chOff x="5170638" y="1929508"/>
            <a:chExt cx="297700" cy="297100"/>
          </a:xfrm>
          <a:noFill/>
        </p:grpSpPr>
        <p:sp>
          <p:nvSpPr>
            <p:cNvPr id="13927" name="Google Shape;13927;p27"/>
            <p:cNvSpPr/>
            <p:nvPr/>
          </p:nvSpPr>
          <p:spPr>
            <a:xfrm>
              <a:off x="5170638" y="1929508"/>
              <a:ext cx="297700" cy="297100"/>
            </a:xfrm>
            <a:custGeom>
              <a:avLst/>
              <a:gdLst/>
              <a:ahLst/>
              <a:cxnLst/>
              <a:rect l="l" t="t" r="r" b="b"/>
              <a:pathLst>
                <a:path w="11908" h="11884" extrusionOk="0">
                  <a:moveTo>
                    <a:pt x="5644" y="1548"/>
                  </a:moveTo>
                  <a:lnTo>
                    <a:pt x="5644" y="2429"/>
                  </a:lnTo>
                  <a:cubicBezTo>
                    <a:pt x="4763" y="2453"/>
                    <a:pt x="3930" y="2834"/>
                    <a:pt x="3263" y="3501"/>
                  </a:cubicBezTo>
                  <a:cubicBezTo>
                    <a:pt x="2620" y="4168"/>
                    <a:pt x="2263" y="5025"/>
                    <a:pt x="2263" y="6001"/>
                  </a:cubicBezTo>
                  <a:cubicBezTo>
                    <a:pt x="2263" y="7811"/>
                    <a:pt x="3691" y="9335"/>
                    <a:pt x="5478" y="9502"/>
                  </a:cubicBezTo>
                  <a:cubicBezTo>
                    <a:pt x="5568" y="9508"/>
                    <a:pt x="5657" y="9511"/>
                    <a:pt x="5747" y="9511"/>
                  </a:cubicBezTo>
                  <a:cubicBezTo>
                    <a:pt x="6038" y="9511"/>
                    <a:pt x="6330" y="9480"/>
                    <a:pt x="6621" y="9407"/>
                  </a:cubicBezTo>
                  <a:cubicBezTo>
                    <a:pt x="6954" y="9335"/>
                    <a:pt x="7264" y="9216"/>
                    <a:pt x="7549" y="9050"/>
                  </a:cubicBezTo>
                  <a:cubicBezTo>
                    <a:pt x="7764" y="8931"/>
                    <a:pt x="7978" y="8788"/>
                    <a:pt x="8145" y="8645"/>
                  </a:cubicBezTo>
                  <a:cubicBezTo>
                    <a:pt x="8192" y="8645"/>
                    <a:pt x="8335" y="8454"/>
                    <a:pt x="8335" y="8454"/>
                  </a:cubicBezTo>
                  <a:cubicBezTo>
                    <a:pt x="8383" y="8502"/>
                    <a:pt x="9074" y="9002"/>
                    <a:pt x="9074" y="9026"/>
                  </a:cubicBezTo>
                  <a:cubicBezTo>
                    <a:pt x="8859" y="9264"/>
                    <a:pt x="8621" y="9455"/>
                    <a:pt x="8359" y="9621"/>
                  </a:cubicBezTo>
                  <a:cubicBezTo>
                    <a:pt x="8097" y="9812"/>
                    <a:pt x="7859" y="9931"/>
                    <a:pt x="7549" y="10050"/>
                  </a:cubicBezTo>
                  <a:cubicBezTo>
                    <a:pt x="7030" y="10261"/>
                    <a:pt x="6464" y="10380"/>
                    <a:pt x="5889" y="10380"/>
                  </a:cubicBezTo>
                  <a:cubicBezTo>
                    <a:pt x="5752" y="10380"/>
                    <a:pt x="5615" y="10373"/>
                    <a:pt x="5478" y="10359"/>
                  </a:cubicBezTo>
                  <a:cubicBezTo>
                    <a:pt x="4430" y="10288"/>
                    <a:pt x="3453" y="9812"/>
                    <a:pt x="2715" y="9050"/>
                  </a:cubicBezTo>
                  <a:cubicBezTo>
                    <a:pt x="2477" y="8788"/>
                    <a:pt x="2239" y="8526"/>
                    <a:pt x="2048" y="8216"/>
                  </a:cubicBezTo>
                  <a:cubicBezTo>
                    <a:pt x="1596" y="7478"/>
                    <a:pt x="1381" y="6597"/>
                    <a:pt x="1453" y="5692"/>
                  </a:cubicBezTo>
                  <a:cubicBezTo>
                    <a:pt x="1524" y="5049"/>
                    <a:pt x="1691" y="4382"/>
                    <a:pt x="2024" y="3810"/>
                  </a:cubicBezTo>
                  <a:cubicBezTo>
                    <a:pt x="2405" y="3120"/>
                    <a:pt x="3001" y="2525"/>
                    <a:pt x="3644" y="2143"/>
                  </a:cubicBezTo>
                  <a:cubicBezTo>
                    <a:pt x="4049" y="1953"/>
                    <a:pt x="4430" y="1786"/>
                    <a:pt x="4835" y="1667"/>
                  </a:cubicBezTo>
                  <a:cubicBezTo>
                    <a:pt x="4906" y="1667"/>
                    <a:pt x="5644" y="1548"/>
                    <a:pt x="5644" y="1548"/>
                  </a:cubicBezTo>
                  <a:close/>
                  <a:moveTo>
                    <a:pt x="5882" y="0"/>
                  </a:moveTo>
                  <a:cubicBezTo>
                    <a:pt x="4311" y="24"/>
                    <a:pt x="2858" y="667"/>
                    <a:pt x="1715" y="1762"/>
                  </a:cubicBezTo>
                  <a:cubicBezTo>
                    <a:pt x="619" y="2906"/>
                    <a:pt x="0" y="4358"/>
                    <a:pt x="0" y="5930"/>
                  </a:cubicBezTo>
                  <a:cubicBezTo>
                    <a:pt x="0" y="7502"/>
                    <a:pt x="619" y="9002"/>
                    <a:pt x="1762" y="10121"/>
                  </a:cubicBezTo>
                  <a:cubicBezTo>
                    <a:pt x="2882" y="11264"/>
                    <a:pt x="4382" y="11884"/>
                    <a:pt x="5954" y="11884"/>
                  </a:cubicBezTo>
                  <a:cubicBezTo>
                    <a:pt x="7168" y="11884"/>
                    <a:pt x="8359" y="11503"/>
                    <a:pt x="9383" y="10812"/>
                  </a:cubicBezTo>
                  <a:cubicBezTo>
                    <a:pt x="10360" y="10121"/>
                    <a:pt x="11098" y="9145"/>
                    <a:pt x="11526" y="8002"/>
                  </a:cubicBezTo>
                  <a:lnTo>
                    <a:pt x="11526" y="7883"/>
                  </a:lnTo>
                  <a:cubicBezTo>
                    <a:pt x="11484" y="7820"/>
                    <a:pt x="11423" y="7789"/>
                    <a:pt x="11365" y="7789"/>
                  </a:cubicBezTo>
                  <a:cubicBezTo>
                    <a:pt x="11291" y="7789"/>
                    <a:pt x="11220" y="7837"/>
                    <a:pt x="11193" y="7930"/>
                  </a:cubicBezTo>
                  <a:cubicBezTo>
                    <a:pt x="10812" y="8954"/>
                    <a:pt x="10098" y="9859"/>
                    <a:pt x="9169" y="10502"/>
                  </a:cubicBezTo>
                  <a:cubicBezTo>
                    <a:pt x="8216" y="11169"/>
                    <a:pt x="7121" y="11526"/>
                    <a:pt x="5954" y="11526"/>
                  </a:cubicBezTo>
                  <a:cubicBezTo>
                    <a:pt x="4454" y="11526"/>
                    <a:pt x="3072" y="10931"/>
                    <a:pt x="2001" y="9883"/>
                  </a:cubicBezTo>
                  <a:cubicBezTo>
                    <a:pt x="929" y="8812"/>
                    <a:pt x="357" y="7406"/>
                    <a:pt x="357" y="5930"/>
                  </a:cubicBezTo>
                  <a:cubicBezTo>
                    <a:pt x="357" y="3334"/>
                    <a:pt x="2263" y="977"/>
                    <a:pt x="4763" y="453"/>
                  </a:cubicBezTo>
                  <a:cubicBezTo>
                    <a:pt x="5097" y="381"/>
                    <a:pt x="5406" y="334"/>
                    <a:pt x="5763" y="334"/>
                  </a:cubicBezTo>
                  <a:lnTo>
                    <a:pt x="5763" y="1167"/>
                  </a:lnTo>
                  <a:cubicBezTo>
                    <a:pt x="5335" y="1191"/>
                    <a:pt x="4858" y="1262"/>
                    <a:pt x="4430" y="1405"/>
                  </a:cubicBezTo>
                  <a:cubicBezTo>
                    <a:pt x="4096" y="1524"/>
                    <a:pt x="3787" y="1667"/>
                    <a:pt x="3477" y="1858"/>
                  </a:cubicBezTo>
                  <a:cubicBezTo>
                    <a:pt x="3144" y="2048"/>
                    <a:pt x="2882" y="2263"/>
                    <a:pt x="2596" y="2525"/>
                  </a:cubicBezTo>
                  <a:cubicBezTo>
                    <a:pt x="1810" y="3287"/>
                    <a:pt x="1334" y="4263"/>
                    <a:pt x="1215" y="5335"/>
                  </a:cubicBezTo>
                  <a:cubicBezTo>
                    <a:pt x="1191" y="5597"/>
                    <a:pt x="1191" y="5882"/>
                    <a:pt x="1191" y="6097"/>
                  </a:cubicBezTo>
                  <a:cubicBezTo>
                    <a:pt x="1215" y="6621"/>
                    <a:pt x="1310" y="7121"/>
                    <a:pt x="1477" y="7621"/>
                  </a:cubicBezTo>
                  <a:cubicBezTo>
                    <a:pt x="1667" y="8097"/>
                    <a:pt x="1929" y="8550"/>
                    <a:pt x="2239" y="8931"/>
                  </a:cubicBezTo>
                  <a:cubicBezTo>
                    <a:pt x="3134" y="10059"/>
                    <a:pt x="4541" y="10689"/>
                    <a:pt x="5974" y="10689"/>
                  </a:cubicBezTo>
                  <a:cubicBezTo>
                    <a:pt x="6447" y="10689"/>
                    <a:pt x="6922" y="10620"/>
                    <a:pt x="7383" y="10479"/>
                  </a:cubicBezTo>
                  <a:cubicBezTo>
                    <a:pt x="7859" y="10336"/>
                    <a:pt x="8335" y="10097"/>
                    <a:pt x="8740" y="9788"/>
                  </a:cubicBezTo>
                  <a:cubicBezTo>
                    <a:pt x="9383" y="9359"/>
                    <a:pt x="9883" y="8716"/>
                    <a:pt x="10240" y="8002"/>
                  </a:cubicBezTo>
                  <a:cubicBezTo>
                    <a:pt x="10360" y="7764"/>
                    <a:pt x="10455" y="7502"/>
                    <a:pt x="10526" y="7240"/>
                  </a:cubicBezTo>
                  <a:cubicBezTo>
                    <a:pt x="10574" y="7121"/>
                    <a:pt x="10598" y="6978"/>
                    <a:pt x="10621" y="6859"/>
                  </a:cubicBezTo>
                  <a:cubicBezTo>
                    <a:pt x="10645" y="6740"/>
                    <a:pt x="10717" y="6144"/>
                    <a:pt x="10717" y="6144"/>
                  </a:cubicBezTo>
                  <a:lnTo>
                    <a:pt x="11550" y="6144"/>
                  </a:lnTo>
                  <a:cubicBezTo>
                    <a:pt x="11550" y="6502"/>
                    <a:pt x="11479" y="6859"/>
                    <a:pt x="11407" y="7216"/>
                  </a:cubicBezTo>
                  <a:cubicBezTo>
                    <a:pt x="11407" y="7240"/>
                    <a:pt x="11407" y="7287"/>
                    <a:pt x="11431" y="7335"/>
                  </a:cubicBezTo>
                  <a:cubicBezTo>
                    <a:pt x="11474" y="7378"/>
                    <a:pt x="11523" y="7396"/>
                    <a:pt x="11571" y="7396"/>
                  </a:cubicBezTo>
                  <a:cubicBezTo>
                    <a:pt x="11655" y="7396"/>
                    <a:pt x="11734" y="7340"/>
                    <a:pt x="11765" y="7264"/>
                  </a:cubicBezTo>
                  <a:cubicBezTo>
                    <a:pt x="11836" y="6883"/>
                    <a:pt x="11907" y="6454"/>
                    <a:pt x="11907" y="6049"/>
                  </a:cubicBezTo>
                  <a:cubicBezTo>
                    <a:pt x="11812" y="6001"/>
                    <a:pt x="11788" y="5930"/>
                    <a:pt x="11765" y="5882"/>
                  </a:cubicBezTo>
                  <a:cubicBezTo>
                    <a:pt x="11693" y="5811"/>
                    <a:pt x="11646" y="5811"/>
                    <a:pt x="11574" y="5811"/>
                  </a:cubicBezTo>
                  <a:lnTo>
                    <a:pt x="10526" y="5811"/>
                  </a:lnTo>
                  <a:cubicBezTo>
                    <a:pt x="10407" y="5811"/>
                    <a:pt x="10288" y="5930"/>
                    <a:pt x="10288" y="6049"/>
                  </a:cubicBezTo>
                  <a:cubicBezTo>
                    <a:pt x="10288" y="7025"/>
                    <a:pt x="9931" y="7978"/>
                    <a:pt x="9336" y="8740"/>
                  </a:cubicBezTo>
                  <a:lnTo>
                    <a:pt x="8526" y="8145"/>
                  </a:lnTo>
                  <a:cubicBezTo>
                    <a:pt x="8493" y="8112"/>
                    <a:pt x="8439" y="8094"/>
                    <a:pt x="8384" y="8094"/>
                  </a:cubicBezTo>
                  <a:cubicBezTo>
                    <a:pt x="8320" y="8094"/>
                    <a:pt x="8255" y="8117"/>
                    <a:pt x="8216" y="8169"/>
                  </a:cubicBezTo>
                  <a:cubicBezTo>
                    <a:pt x="7645" y="8764"/>
                    <a:pt x="6859" y="9121"/>
                    <a:pt x="6073" y="9145"/>
                  </a:cubicBezTo>
                  <a:lnTo>
                    <a:pt x="6073" y="8192"/>
                  </a:lnTo>
                  <a:cubicBezTo>
                    <a:pt x="6073" y="8073"/>
                    <a:pt x="5978" y="7954"/>
                    <a:pt x="5835" y="7954"/>
                  </a:cubicBezTo>
                  <a:cubicBezTo>
                    <a:pt x="4906" y="7930"/>
                    <a:pt x="4120" y="7264"/>
                    <a:pt x="3953" y="6382"/>
                  </a:cubicBezTo>
                  <a:cubicBezTo>
                    <a:pt x="3934" y="6304"/>
                    <a:pt x="3865" y="6257"/>
                    <a:pt x="3788" y="6257"/>
                  </a:cubicBezTo>
                  <a:cubicBezTo>
                    <a:pt x="3772" y="6257"/>
                    <a:pt x="3755" y="6259"/>
                    <a:pt x="3739" y="6263"/>
                  </a:cubicBezTo>
                  <a:cubicBezTo>
                    <a:pt x="3644" y="6287"/>
                    <a:pt x="3596" y="6382"/>
                    <a:pt x="3620" y="6478"/>
                  </a:cubicBezTo>
                  <a:cubicBezTo>
                    <a:pt x="3834" y="7478"/>
                    <a:pt x="4692" y="8216"/>
                    <a:pt x="5740" y="8311"/>
                  </a:cubicBezTo>
                  <a:lnTo>
                    <a:pt x="5740" y="9169"/>
                  </a:lnTo>
                  <a:lnTo>
                    <a:pt x="5716" y="9169"/>
                  </a:lnTo>
                  <a:cubicBezTo>
                    <a:pt x="5382" y="9145"/>
                    <a:pt x="5025" y="9073"/>
                    <a:pt x="4715" y="8931"/>
                  </a:cubicBezTo>
                  <a:cubicBezTo>
                    <a:pt x="4049" y="8669"/>
                    <a:pt x="3477" y="8169"/>
                    <a:pt x="3120" y="7549"/>
                  </a:cubicBezTo>
                  <a:cubicBezTo>
                    <a:pt x="2858" y="7073"/>
                    <a:pt x="2715" y="6406"/>
                    <a:pt x="2715" y="5835"/>
                  </a:cubicBezTo>
                  <a:cubicBezTo>
                    <a:pt x="2739" y="5073"/>
                    <a:pt x="3072" y="4287"/>
                    <a:pt x="3596" y="3739"/>
                  </a:cubicBezTo>
                  <a:cubicBezTo>
                    <a:pt x="3739" y="3572"/>
                    <a:pt x="3858" y="3453"/>
                    <a:pt x="4049" y="3334"/>
                  </a:cubicBezTo>
                  <a:cubicBezTo>
                    <a:pt x="4120" y="3287"/>
                    <a:pt x="4263" y="3191"/>
                    <a:pt x="4382" y="3144"/>
                  </a:cubicBezTo>
                  <a:lnTo>
                    <a:pt x="4739" y="3930"/>
                  </a:lnTo>
                  <a:cubicBezTo>
                    <a:pt x="4144" y="4287"/>
                    <a:pt x="3691" y="4930"/>
                    <a:pt x="3596" y="5597"/>
                  </a:cubicBezTo>
                  <a:cubicBezTo>
                    <a:pt x="3596" y="5620"/>
                    <a:pt x="3596" y="5692"/>
                    <a:pt x="3620" y="5716"/>
                  </a:cubicBezTo>
                  <a:cubicBezTo>
                    <a:pt x="3665" y="5761"/>
                    <a:pt x="3720" y="5782"/>
                    <a:pt x="3773" y="5782"/>
                  </a:cubicBezTo>
                  <a:cubicBezTo>
                    <a:pt x="3859" y="5782"/>
                    <a:pt x="3939" y="5724"/>
                    <a:pt x="3953" y="5620"/>
                  </a:cubicBezTo>
                  <a:cubicBezTo>
                    <a:pt x="4049" y="5025"/>
                    <a:pt x="4430" y="4477"/>
                    <a:pt x="5001" y="4192"/>
                  </a:cubicBezTo>
                  <a:cubicBezTo>
                    <a:pt x="5120" y="4144"/>
                    <a:pt x="5144" y="4001"/>
                    <a:pt x="5120" y="3882"/>
                  </a:cubicBezTo>
                  <a:lnTo>
                    <a:pt x="4739" y="2977"/>
                  </a:lnTo>
                  <a:cubicBezTo>
                    <a:pt x="5097" y="2834"/>
                    <a:pt x="5478" y="2739"/>
                    <a:pt x="5882" y="2739"/>
                  </a:cubicBezTo>
                  <a:cubicBezTo>
                    <a:pt x="6001" y="2739"/>
                    <a:pt x="6121" y="2620"/>
                    <a:pt x="6121" y="2501"/>
                  </a:cubicBezTo>
                  <a:lnTo>
                    <a:pt x="6121" y="238"/>
                  </a:lnTo>
                  <a:lnTo>
                    <a:pt x="6121" y="191"/>
                  </a:lnTo>
                  <a:cubicBezTo>
                    <a:pt x="6097" y="72"/>
                    <a:pt x="5978" y="0"/>
                    <a:pt x="588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28" name="Google Shape;13928;p27"/>
            <p:cNvSpPr/>
            <p:nvPr/>
          </p:nvSpPr>
          <p:spPr>
            <a:xfrm>
              <a:off x="5333763" y="1994383"/>
              <a:ext cx="33950" cy="53025"/>
            </a:xfrm>
            <a:custGeom>
              <a:avLst/>
              <a:gdLst/>
              <a:ahLst/>
              <a:cxnLst/>
              <a:rect l="l" t="t" r="r" b="b"/>
              <a:pathLst>
                <a:path w="1358" h="2121" extrusionOk="0">
                  <a:moveTo>
                    <a:pt x="191" y="1"/>
                  </a:moveTo>
                  <a:cubicBezTo>
                    <a:pt x="72" y="1"/>
                    <a:pt x="0" y="120"/>
                    <a:pt x="24" y="239"/>
                  </a:cubicBezTo>
                  <a:cubicBezTo>
                    <a:pt x="48" y="311"/>
                    <a:pt x="119" y="358"/>
                    <a:pt x="191" y="358"/>
                  </a:cubicBezTo>
                  <a:lnTo>
                    <a:pt x="882" y="358"/>
                  </a:lnTo>
                  <a:lnTo>
                    <a:pt x="239" y="1882"/>
                  </a:lnTo>
                  <a:cubicBezTo>
                    <a:pt x="191" y="1978"/>
                    <a:pt x="239" y="2025"/>
                    <a:pt x="286" y="2097"/>
                  </a:cubicBezTo>
                  <a:cubicBezTo>
                    <a:pt x="310" y="2120"/>
                    <a:pt x="381" y="2120"/>
                    <a:pt x="405" y="2120"/>
                  </a:cubicBezTo>
                  <a:cubicBezTo>
                    <a:pt x="477" y="2120"/>
                    <a:pt x="548" y="2097"/>
                    <a:pt x="548" y="2025"/>
                  </a:cubicBezTo>
                  <a:lnTo>
                    <a:pt x="1334" y="263"/>
                  </a:lnTo>
                  <a:cubicBezTo>
                    <a:pt x="1358" y="191"/>
                    <a:pt x="1334" y="96"/>
                    <a:pt x="1239" y="25"/>
                  </a:cubicBezTo>
                  <a:cubicBezTo>
                    <a:pt x="1215" y="1"/>
                    <a:pt x="1191" y="1"/>
                    <a:pt x="114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29" name="Google Shape;13929;p27"/>
            <p:cNvSpPr/>
            <p:nvPr/>
          </p:nvSpPr>
          <p:spPr>
            <a:xfrm>
              <a:off x="5369488" y="1993808"/>
              <a:ext cx="36325" cy="54800"/>
            </a:xfrm>
            <a:custGeom>
              <a:avLst/>
              <a:gdLst/>
              <a:ahLst/>
              <a:cxnLst/>
              <a:rect l="l" t="t" r="r" b="b"/>
              <a:pathLst>
                <a:path w="1453" h="2192" extrusionOk="0">
                  <a:moveTo>
                    <a:pt x="381" y="0"/>
                  </a:moveTo>
                  <a:cubicBezTo>
                    <a:pt x="357" y="0"/>
                    <a:pt x="310" y="24"/>
                    <a:pt x="310" y="48"/>
                  </a:cubicBezTo>
                  <a:lnTo>
                    <a:pt x="167" y="977"/>
                  </a:lnTo>
                  <a:lnTo>
                    <a:pt x="167" y="1000"/>
                  </a:lnTo>
                  <a:cubicBezTo>
                    <a:pt x="185" y="1127"/>
                    <a:pt x="285" y="1185"/>
                    <a:pt x="363" y="1185"/>
                  </a:cubicBezTo>
                  <a:cubicBezTo>
                    <a:pt x="389" y="1185"/>
                    <a:pt x="412" y="1179"/>
                    <a:pt x="429" y="1167"/>
                  </a:cubicBezTo>
                  <a:cubicBezTo>
                    <a:pt x="524" y="1119"/>
                    <a:pt x="596" y="1096"/>
                    <a:pt x="762" y="1096"/>
                  </a:cubicBezTo>
                  <a:lnTo>
                    <a:pt x="786" y="1096"/>
                  </a:lnTo>
                  <a:cubicBezTo>
                    <a:pt x="977" y="1167"/>
                    <a:pt x="1072" y="1334"/>
                    <a:pt x="1072" y="1477"/>
                  </a:cubicBezTo>
                  <a:cubicBezTo>
                    <a:pt x="1072" y="1691"/>
                    <a:pt x="881" y="1834"/>
                    <a:pt x="715" y="1834"/>
                  </a:cubicBezTo>
                  <a:cubicBezTo>
                    <a:pt x="524" y="1834"/>
                    <a:pt x="381" y="1715"/>
                    <a:pt x="357" y="1548"/>
                  </a:cubicBezTo>
                  <a:lnTo>
                    <a:pt x="357" y="1477"/>
                  </a:lnTo>
                  <a:cubicBezTo>
                    <a:pt x="357" y="1379"/>
                    <a:pt x="269" y="1293"/>
                    <a:pt x="168" y="1293"/>
                  </a:cubicBezTo>
                  <a:cubicBezTo>
                    <a:pt x="120" y="1293"/>
                    <a:pt x="70" y="1312"/>
                    <a:pt x="24" y="1358"/>
                  </a:cubicBezTo>
                  <a:cubicBezTo>
                    <a:pt x="0" y="1358"/>
                    <a:pt x="0" y="1405"/>
                    <a:pt x="0" y="1405"/>
                  </a:cubicBezTo>
                  <a:lnTo>
                    <a:pt x="0" y="1572"/>
                  </a:lnTo>
                  <a:cubicBezTo>
                    <a:pt x="48" y="1929"/>
                    <a:pt x="334" y="2191"/>
                    <a:pt x="715" y="2191"/>
                  </a:cubicBezTo>
                  <a:cubicBezTo>
                    <a:pt x="1096" y="2191"/>
                    <a:pt x="1382" y="1905"/>
                    <a:pt x="1429" y="1453"/>
                  </a:cubicBezTo>
                  <a:cubicBezTo>
                    <a:pt x="1453" y="1119"/>
                    <a:pt x="1262" y="834"/>
                    <a:pt x="905" y="715"/>
                  </a:cubicBezTo>
                  <a:lnTo>
                    <a:pt x="596" y="715"/>
                  </a:lnTo>
                  <a:lnTo>
                    <a:pt x="643" y="357"/>
                  </a:lnTo>
                  <a:lnTo>
                    <a:pt x="1143" y="357"/>
                  </a:lnTo>
                  <a:cubicBezTo>
                    <a:pt x="1262" y="357"/>
                    <a:pt x="1382" y="167"/>
                    <a:pt x="1239" y="24"/>
                  </a:cubicBezTo>
                  <a:cubicBezTo>
                    <a:pt x="1239" y="0"/>
                    <a:pt x="1239" y="0"/>
                    <a:pt x="121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30" name="Google Shape;13930;p27"/>
            <p:cNvSpPr/>
            <p:nvPr/>
          </p:nvSpPr>
          <p:spPr>
            <a:xfrm>
              <a:off x="5421288" y="1991808"/>
              <a:ext cx="30975" cy="60950"/>
            </a:xfrm>
            <a:custGeom>
              <a:avLst/>
              <a:gdLst/>
              <a:ahLst/>
              <a:cxnLst/>
              <a:rect l="l" t="t" r="r" b="b"/>
              <a:pathLst>
                <a:path w="1239" h="2438" extrusionOk="0">
                  <a:moveTo>
                    <a:pt x="1073" y="0"/>
                  </a:moveTo>
                  <a:cubicBezTo>
                    <a:pt x="997" y="0"/>
                    <a:pt x="923" y="31"/>
                    <a:pt x="905" y="104"/>
                  </a:cubicBezTo>
                  <a:lnTo>
                    <a:pt x="24" y="2200"/>
                  </a:lnTo>
                  <a:cubicBezTo>
                    <a:pt x="0" y="2271"/>
                    <a:pt x="24" y="2390"/>
                    <a:pt x="119" y="2438"/>
                  </a:cubicBezTo>
                  <a:lnTo>
                    <a:pt x="191" y="2438"/>
                  </a:lnTo>
                  <a:cubicBezTo>
                    <a:pt x="238" y="2438"/>
                    <a:pt x="310" y="2390"/>
                    <a:pt x="357" y="2343"/>
                  </a:cubicBezTo>
                  <a:lnTo>
                    <a:pt x="1215" y="247"/>
                  </a:lnTo>
                  <a:cubicBezTo>
                    <a:pt x="1238" y="152"/>
                    <a:pt x="1215" y="33"/>
                    <a:pt x="1143" y="9"/>
                  </a:cubicBezTo>
                  <a:cubicBezTo>
                    <a:pt x="1121" y="3"/>
                    <a:pt x="1097" y="0"/>
                    <a:pt x="1073"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31" name="Google Shape;13931;p27"/>
            <p:cNvSpPr/>
            <p:nvPr/>
          </p:nvSpPr>
          <p:spPr>
            <a:xfrm>
              <a:off x="5412338" y="1994983"/>
              <a:ext cx="13125" cy="13725"/>
            </a:xfrm>
            <a:custGeom>
              <a:avLst/>
              <a:gdLst/>
              <a:ahLst/>
              <a:cxnLst/>
              <a:rect l="l" t="t" r="r" b="b"/>
              <a:pathLst>
                <a:path w="525" h="549" extrusionOk="0">
                  <a:moveTo>
                    <a:pt x="263" y="1"/>
                  </a:moveTo>
                  <a:cubicBezTo>
                    <a:pt x="120" y="1"/>
                    <a:pt x="1" y="120"/>
                    <a:pt x="1" y="263"/>
                  </a:cubicBezTo>
                  <a:cubicBezTo>
                    <a:pt x="1" y="429"/>
                    <a:pt x="120" y="549"/>
                    <a:pt x="263" y="549"/>
                  </a:cubicBezTo>
                  <a:cubicBezTo>
                    <a:pt x="406" y="549"/>
                    <a:pt x="525" y="429"/>
                    <a:pt x="525" y="263"/>
                  </a:cubicBezTo>
                  <a:cubicBezTo>
                    <a:pt x="525" y="120"/>
                    <a:pt x="406" y="1"/>
                    <a:pt x="26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32" name="Google Shape;13932;p27"/>
            <p:cNvSpPr/>
            <p:nvPr/>
          </p:nvSpPr>
          <p:spPr>
            <a:xfrm>
              <a:off x="5447463" y="2036058"/>
              <a:ext cx="13125" cy="13125"/>
            </a:xfrm>
            <a:custGeom>
              <a:avLst/>
              <a:gdLst/>
              <a:ahLst/>
              <a:cxnLst/>
              <a:rect l="l" t="t" r="r" b="b"/>
              <a:pathLst>
                <a:path w="525" h="525" extrusionOk="0">
                  <a:moveTo>
                    <a:pt x="263" y="1"/>
                  </a:moveTo>
                  <a:cubicBezTo>
                    <a:pt x="120" y="1"/>
                    <a:pt x="1" y="120"/>
                    <a:pt x="1" y="263"/>
                  </a:cubicBezTo>
                  <a:cubicBezTo>
                    <a:pt x="1" y="406"/>
                    <a:pt x="120" y="525"/>
                    <a:pt x="263" y="525"/>
                  </a:cubicBezTo>
                  <a:cubicBezTo>
                    <a:pt x="406" y="525"/>
                    <a:pt x="525" y="406"/>
                    <a:pt x="525" y="263"/>
                  </a:cubicBezTo>
                  <a:cubicBezTo>
                    <a:pt x="525" y="120"/>
                    <a:pt x="406" y="1"/>
                    <a:pt x="26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3933" name="Google Shape;13933;p27"/>
          <p:cNvGrpSpPr/>
          <p:nvPr/>
        </p:nvGrpSpPr>
        <p:grpSpPr>
          <a:xfrm>
            <a:off x="8365459" y="2356133"/>
            <a:ext cx="474692" cy="471863"/>
            <a:chOff x="5676688" y="1930683"/>
            <a:chExt cx="297700" cy="295925"/>
          </a:xfrm>
          <a:noFill/>
        </p:grpSpPr>
        <p:sp>
          <p:nvSpPr>
            <p:cNvPr id="13934" name="Google Shape;13934;p27"/>
            <p:cNvSpPr/>
            <p:nvPr/>
          </p:nvSpPr>
          <p:spPr>
            <a:xfrm>
              <a:off x="5776113" y="2057508"/>
              <a:ext cx="86350" cy="8950"/>
            </a:xfrm>
            <a:custGeom>
              <a:avLst/>
              <a:gdLst/>
              <a:ahLst/>
              <a:cxnLst/>
              <a:rect l="l" t="t" r="r" b="b"/>
              <a:pathLst>
                <a:path w="3454" h="358" extrusionOk="0">
                  <a:moveTo>
                    <a:pt x="215" y="0"/>
                  </a:moveTo>
                  <a:cubicBezTo>
                    <a:pt x="120" y="0"/>
                    <a:pt x="72" y="72"/>
                    <a:pt x="48" y="167"/>
                  </a:cubicBezTo>
                  <a:cubicBezTo>
                    <a:pt x="1" y="286"/>
                    <a:pt x="96" y="358"/>
                    <a:pt x="191" y="358"/>
                  </a:cubicBezTo>
                  <a:lnTo>
                    <a:pt x="3239" y="358"/>
                  </a:lnTo>
                  <a:cubicBezTo>
                    <a:pt x="3335" y="358"/>
                    <a:pt x="3406" y="310"/>
                    <a:pt x="3430" y="215"/>
                  </a:cubicBezTo>
                  <a:cubicBezTo>
                    <a:pt x="3454" y="96"/>
                    <a:pt x="3358" y="0"/>
                    <a:pt x="323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35" name="Google Shape;13935;p27"/>
            <p:cNvSpPr/>
            <p:nvPr/>
          </p:nvSpPr>
          <p:spPr>
            <a:xfrm>
              <a:off x="5776113" y="2080133"/>
              <a:ext cx="87550" cy="8950"/>
            </a:xfrm>
            <a:custGeom>
              <a:avLst/>
              <a:gdLst/>
              <a:ahLst/>
              <a:cxnLst/>
              <a:rect l="l" t="t" r="r" b="b"/>
              <a:pathLst>
                <a:path w="3502" h="358" extrusionOk="0">
                  <a:moveTo>
                    <a:pt x="215" y="0"/>
                  </a:moveTo>
                  <a:cubicBezTo>
                    <a:pt x="120" y="0"/>
                    <a:pt x="72" y="48"/>
                    <a:pt x="48" y="143"/>
                  </a:cubicBezTo>
                  <a:cubicBezTo>
                    <a:pt x="1" y="262"/>
                    <a:pt x="96" y="357"/>
                    <a:pt x="215" y="357"/>
                  </a:cubicBezTo>
                  <a:lnTo>
                    <a:pt x="3287" y="357"/>
                  </a:lnTo>
                  <a:cubicBezTo>
                    <a:pt x="3406" y="357"/>
                    <a:pt x="3501" y="262"/>
                    <a:pt x="3454" y="143"/>
                  </a:cubicBezTo>
                  <a:cubicBezTo>
                    <a:pt x="3430" y="48"/>
                    <a:pt x="3335" y="0"/>
                    <a:pt x="328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36" name="Google Shape;13936;p27"/>
            <p:cNvSpPr/>
            <p:nvPr/>
          </p:nvSpPr>
          <p:spPr>
            <a:xfrm>
              <a:off x="5795763" y="2101558"/>
              <a:ext cx="48850" cy="8950"/>
            </a:xfrm>
            <a:custGeom>
              <a:avLst/>
              <a:gdLst/>
              <a:ahLst/>
              <a:cxnLst/>
              <a:rect l="l" t="t" r="r" b="b"/>
              <a:pathLst>
                <a:path w="1954" h="358" extrusionOk="0">
                  <a:moveTo>
                    <a:pt x="215" y="1"/>
                  </a:moveTo>
                  <a:cubicBezTo>
                    <a:pt x="120" y="1"/>
                    <a:pt x="48" y="72"/>
                    <a:pt x="24" y="143"/>
                  </a:cubicBezTo>
                  <a:cubicBezTo>
                    <a:pt x="0" y="263"/>
                    <a:pt x="96" y="358"/>
                    <a:pt x="215" y="358"/>
                  </a:cubicBezTo>
                  <a:lnTo>
                    <a:pt x="1763" y="358"/>
                  </a:lnTo>
                  <a:cubicBezTo>
                    <a:pt x="1882" y="358"/>
                    <a:pt x="1953" y="263"/>
                    <a:pt x="1929" y="143"/>
                  </a:cubicBezTo>
                  <a:cubicBezTo>
                    <a:pt x="1882" y="72"/>
                    <a:pt x="1787" y="1"/>
                    <a:pt x="171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37" name="Google Shape;13937;p27"/>
            <p:cNvSpPr/>
            <p:nvPr/>
          </p:nvSpPr>
          <p:spPr>
            <a:xfrm>
              <a:off x="5676688" y="1930683"/>
              <a:ext cx="297700" cy="295925"/>
            </a:xfrm>
            <a:custGeom>
              <a:avLst/>
              <a:gdLst/>
              <a:ahLst/>
              <a:cxnLst/>
              <a:rect l="l" t="t" r="r" b="b"/>
              <a:pathLst>
                <a:path w="11908" h="11837" extrusionOk="0">
                  <a:moveTo>
                    <a:pt x="5740" y="310"/>
                  </a:moveTo>
                  <a:lnTo>
                    <a:pt x="5740" y="2668"/>
                  </a:lnTo>
                  <a:cubicBezTo>
                    <a:pt x="4073" y="2763"/>
                    <a:pt x="2763" y="4097"/>
                    <a:pt x="2644" y="5740"/>
                  </a:cubicBezTo>
                  <a:lnTo>
                    <a:pt x="334" y="5740"/>
                  </a:lnTo>
                  <a:cubicBezTo>
                    <a:pt x="382" y="4311"/>
                    <a:pt x="953" y="2978"/>
                    <a:pt x="1953" y="1954"/>
                  </a:cubicBezTo>
                  <a:cubicBezTo>
                    <a:pt x="2977" y="953"/>
                    <a:pt x="4311" y="382"/>
                    <a:pt x="5740" y="310"/>
                  </a:cubicBezTo>
                  <a:close/>
                  <a:moveTo>
                    <a:pt x="11003" y="6121"/>
                  </a:moveTo>
                  <a:cubicBezTo>
                    <a:pt x="10955" y="7407"/>
                    <a:pt x="10455" y="8622"/>
                    <a:pt x="9526" y="9550"/>
                  </a:cubicBezTo>
                  <a:cubicBezTo>
                    <a:pt x="8598" y="10479"/>
                    <a:pt x="7407" y="10979"/>
                    <a:pt x="6097" y="11027"/>
                  </a:cubicBezTo>
                  <a:lnTo>
                    <a:pt x="6097" y="9908"/>
                  </a:lnTo>
                  <a:cubicBezTo>
                    <a:pt x="7073" y="9884"/>
                    <a:pt x="8002" y="9455"/>
                    <a:pt x="8717" y="8741"/>
                  </a:cubicBezTo>
                  <a:cubicBezTo>
                    <a:pt x="9431" y="8026"/>
                    <a:pt x="9812" y="7098"/>
                    <a:pt x="9884" y="6121"/>
                  </a:cubicBezTo>
                  <a:close/>
                  <a:moveTo>
                    <a:pt x="5978" y="3001"/>
                  </a:moveTo>
                  <a:cubicBezTo>
                    <a:pt x="6764" y="3001"/>
                    <a:pt x="7478" y="3287"/>
                    <a:pt x="8002" y="3835"/>
                  </a:cubicBezTo>
                  <a:cubicBezTo>
                    <a:pt x="8550" y="4359"/>
                    <a:pt x="8860" y="5073"/>
                    <a:pt x="8860" y="5859"/>
                  </a:cubicBezTo>
                  <a:cubicBezTo>
                    <a:pt x="8860" y="6002"/>
                    <a:pt x="8979" y="6097"/>
                    <a:pt x="9098" y="6097"/>
                  </a:cubicBezTo>
                  <a:lnTo>
                    <a:pt x="9550" y="6097"/>
                  </a:lnTo>
                  <a:cubicBezTo>
                    <a:pt x="9526" y="6978"/>
                    <a:pt x="9145" y="7812"/>
                    <a:pt x="8502" y="8455"/>
                  </a:cubicBezTo>
                  <a:cubicBezTo>
                    <a:pt x="7883" y="9074"/>
                    <a:pt x="7050" y="9455"/>
                    <a:pt x="6121" y="9479"/>
                  </a:cubicBezTo>
                  <a:lnTo>
                    <a:pt x="6121" y="9050"/>
                  </a:lnTo>
                  <a:cubicBezTo>
                    <a:pt x="6097" y="8955"/>
                    <a:pt x="5978" y="8860"/>
                    <a:pt x="5859" y="8836"/>
                  </a:cubicBezTo>
                  <a:cubicBezTo>
                    <a:pt x="5025" y="8812"/>
                    <a:pt x="4216" y="8407"/>
                    <a:pt x="3692" y="7764"/>
                  </a:cubicBezTo>
                  <a:cubicBezTo>
                    <a:pt x="3650" y="7723"/>
                    <a:pt x="3593" y="7697"/>
                    <a:pt x="3542" y="7697"/>
                  </a:cubicBezTo>
                  <a:cubicBezTo>
                    <a:pt x="3506" y="7697"/>
                    <a:pt x="3474" y="7711"/>
                    <a:pt x="3454" y="7740"/>
                  </a:cubicBezTo>
                  <a:cubicBezTo>
                    <a:pt x="3382" y="7788"/>
                    <a:pt x="3358" y="7907"/>
                    <a:pt x="3430" y="7979"/>
                  </a:cubicBezTo>
                  <a:cubicBezTo>
                    <a:pt x="4025" y="8693"/>
                    <a:pt x="4859" y="9098"/>
                    <a:pt x="5764" y="9169"/>
                  </a:cubicBezTo>
                  <a:lnTo>
                    <a:pt x="5764" y="11503"/>
                  </a:lnTo>
                  <a:cubicBezTo>
                    <a:pt x="4335" y="11479"/>
                    <a:pt x="2977" y="10884"/>
                    <a:pt x="1953" y="9836"/>
                  </a:cubicBezTo>
                  <a:cubicBezTo>
                    <a:pt x="953" y="8836"/>
                    <a:pt x="382" y="7502"/>
                    <a:pt x="358" y="6097"/>
                  </a:cubicBezTo>
                  <a:lnTo>
                    <a:pt x="2715" y="6097"/>
                  </a:lnTo>
                  <a:cubicBezTo>
                    <a:pt x="2739" y="6502"/>
                    <a:pt x="2834" y="6907"/>
                    <a:pt x="3001" y="7264"/>
                  </a:cubicBezTo>
                  <a:cubicBezTo>
                    <a:pt x="3018" y="7316"/>
                    <a:pt x="3073" y="7355"/>
                    <a:pt x="3137" y="7355"/>
                  </a:cubicBezTo>
                  <a:cubicBezTo>
                    <a:pt x="3162" y="7355"/>
                    <a:pt x="3189" y="7349"/>
                    <a:pt x="3215" y="7336"/>
                  </a:cubicBezTo>
                  <a:cubicBezTo>
                    <a:pt x="3335" y="7312"/>
                    <a:pt x="3382" y="7193"/>
                    <a:pt x="3335" y="7098"/>
                  </a:cubicBezTo>
                  <a:cubicBezTo>
                    <a:pt x="3144" y="6716"/>
                    <a:pt x="3073" y="6335"/>
                    <a:pt x="3073" y="5907"/>
                  </a:cubicBezTo>
                  <a:cubicBezTo>
                    <a:pt x="3073" y="4311"/>
                    <a:pt x="4382" y="3001"/>
                    <a:pt x="5978" y="3001"/>
                  </a:cubicBezTo>
                  <a:close/>
                  <a:moveTo>
                    <a:pt x="5954" y="1"/>
                  </a:moveTo>
                  <a:cubicBezTo>
                    <a:pt x="4382" y="1"/>
                    <a:pt x="2882" y="620"/>
                    <a:pt x="1763" y="1715"/>
                  </a:cubicBezTo>
                  <a:cubicBezTo>
                    <a:pt x="620" y="2859"/>
                    <a:pt x="1" y="4335"/>
                    <a:pt x="1" y="5907"/>
                  </a:cubicBezTo>
                  <a:cubicBezTo>
                    <a:pt x="1" y="7502"/>
                    <a:pt x="620" y="8979"/>
                    <a:pt x="1715" y="10074"/>
                  </a:cubicBezTo>
                  <a:cubicBezTo>
                    <a:pt x="2834" y="11194"/>
                    <a:pt x="4311" y="11813"/>
                    <a:pt x="5883" y="11837"/>
                  </a:cubicBezTo>
                  <a:cubicBezTo>
                    <a:pt x="5954" y="11837"/>
                    <a:pt x="6049" y="11813"/>
                    <a:pt x="6073" y="11741"/>
                  </a:cubicBezTo>
                  <a:cubicBezTo>
                    <a:pt x="6097" y="11717"/>
                    <a:pt x="6121" y="11670"/>
                    <a:pt x="6121" y="11598"/>
                  </a:cubicBezTo>
                  <a:lnTo>
                    <a:pt x="6121" y="11336"/>
                  </a:lnTo>
                  <a:cubicBezTo>
                    <a:pt x="7502" y="11265"/>
                    <a:pt x="8812" y="10741"/>
                    <a:pt x="9788" y="9741"/>
                  </a:cubicBezTo>
                  <a:cubicBezTo>
                    <a:pt x="10765" y="8765"/>
                    <a:pt x="11336" y="7502"/>
                    <a:pt x="11360" y="6097"/>
                  </a:cubicBezTo>
                  <a:lnTo>
                    <a:pt x="11646" y="6097"/>
                  </a:lnTo>
                  <a:cubicBezTo>
                    <a:pt x="11693" y="6097"/>
                    <a:pt x="11717" y="6097"/>
                    <a:pt x="11789" y="6050"/>
                  </a:cubicBezTo>
                  <a:cubicBezTo>
                    <a:pt x="11836" y="6002"/>
                    <a:pt x="11908" y="5931"/>
                    <a:pt x="11908" y="5859"/>
                  </a:cubicBezTo>
                  <a:cubicBezTo>
                    <a:pt x="11884" y="5383"/>
                    <a:pt x="11813" y="4883"/>
                    <a:pt x="11693" y="4430"/>
                  </a:cubicBezTo>
                  <a:cubicBezTo>
                    <a:pt x="11675" y="4338"/>
                    <a:pt x="11599" y="4303"/>
                    <a:pt x="11522" y="4303"/>
                  </a:cubicBezTo>
                  <a:cubicBezTo>
                    <a:pt x="11499" y="4303"/>
                    <a:pt x="11477" y="4306"/>
                    <a:pt x="11455" y="4311"/>
                  </a:cubicBezTo>
                  <a:cubicBezTo>
                    <a:pt x="11408" y="4335"/>
                    <a:pt x="11336" y="4430"/>
                    <a:pt x="11360" y="4526"/>
                  </a:cubicBezTo>
                  <a:cubicBezTo>
                    <a:pt x="11479" y="4930"/>
                    <a:pt x="11551" y="5359"/>
                    <a:pt x="11551" y="5764"/>
                  </a:cubicBezTo>
                  <a:lnTo>
                    <a:pt x="9193" y="5764"/>
                  </a:lnTo>
                  <a:cubicBezTo>
                    <a:pt x="9169" y="4954"/>
                    <a:pt x="8812" y="4192"/>
                    <a:pt x="8217" y="3621"/>
                  </a:cubicBezTo>
                  <a:cubicBezTo>
                    <a:pt x="7645" y="3049"/>
                    <a:pt x="6907" y="2739"/>
                    <a:pt x="6097" y="2692"/>
                  </a:cubicBezTo>
                  <a:lnTo>
                    <a:pt x="6097" y="358"/>
                  </a:lnTo>
                  <a:cubicBezTo>
                    <a:pt x="8264" y="406"/>
                    <a:pt x="10217" y="1715"/>
                    <a:pt x="11074" y="3716"/>
                  </a:cubicBezTo>
                  <a:lnTo>
                    <a:pt x="11098" y="3740"/>
                  </a:lnTo>
                  <a:cubicBezTo>
                    <a:pt x="11122" y="3835"/>
                    <a:pt x="11217" y="3859"/>
                    <a:pt x="11312" y="3859"/>
                  </a:cubicBezTo>
                  <a:cubicBezTo>
                    <a:pt x="11431" y="3835"/>
                    <a:pt x="11479" y="3716"/>
                    <a:pt x="11431" y="3621"/>
                  </a:cubicBezTo>
                  <a:lnTo>
                    <a:pt x="11408" y="3597"/>
                  </a:lnTo>
                  <a:cubicBezTo>
                    <a:pt x="10455" y="1406"/>
                    <a:pt x="8336" y="25"/>
                    <a:pt x="595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sp>
        <p:nvSpPr>
          <p:cNvPr id="13938" name="Google Shape;13938;p27"/>
          <p:cNvSpPr/>
          <p:nvPr/>
        </p:nvSpPr>
        <p:spPr>
          <a:xfrm>
            <a:off x="9379291" y="2358011"/>
            <a:ext cx="403496" cy="476607"/>
          </a:xfrm>
          <a:custGeom>
            <a:avLst/>
            <a:gdLst/>
            <a:ahLst/>
            <a:cxnLst/>
            <a:rect l="l" t="t" r="r" b="b"/>
            <a:pathLst>
              <a:path w="10122" h="11956" extrusionOk="0">
                <a:moveTo>
                  <a:pt x="2644" y="1620"/>
                </a:moveTo>
                <a:lnTo>
                  <a:pt x="4858" y="4144"/>
                </a:lnTo>
                <a:lnTo>
                  <a:pt x="4096" y="4144"/>
                </a:lnTo>
                <a:cubicBezTo>
                  <a:pt x="4001" y="4144"/>
                  <a:pt x="3953" y="4239"/>
                  <a:pt x="3953" y="4311"/>
                </a:cubicBezTo>
                <a:lnTo>
                  <a:pt x="3953" y="11503"/>
                </a:lnTo>
                <a:lnTo>
                  <a:pt x="1358" y="11503"/>
                </a:lnTo>
                <a:lnTo>
                  <a:pt x="1358" y="4311"/>
                </a:lnTo>
                <a:cubicBezTo>
                  <a:pt x="1358" y="4239"/>
                  <a:pt x="1262" y="4144"/>
                  <a:pt x="1191" y="4144"/>
                </a:cubicBezTo>
                <a:lnTo>
                  <a:pt x="405" y="4144"/>
                </a:lnTo>
                <a:lnTo>
                  <a:pt x="2644" y="1620"/>
                </a:lnTo>
                <a:close/>
                <a:moveTo>
                  <a:pt x="5025" y="0"/>
                </a:moveTo>
                <a:cubicBezTo>
                  <a:pt x="4954" y="0"/>
                  <a:pt x="4930" y="24"/>
                  <a:pt x="4858" y="48"/>
                </a:cubicBezTo>
                <a:lnTo>
                  <a:pt x="4263" y="739"/>
                </a:lnTo>
                <a:cubicBezTo>
                  <a:pt x="4239" y="763"/>
                  <a:pt x="4239" y="810"/>
                  <a:pt x="4239" y="834"/>
                </a:cubicBezTo>
                <a:cubicBezTo>
                  <a:pt x="4254" y="954"/>
                  <a:pt x="4335" y="1007"/>
                  <a:pt x="4416" y="1007"/>
                </a:cubicBezTo>
                <a:cubicBezTo>
                  <a:pt x="4465" y="1007"/>
                  <a:pt x="4513" y="988"/>
                  <a:pt x="4549" y="953"/>
                </a:cubicBezTo>
                <a:lnTo>
                  <a:pt x="5049" y="381"/>
                </a:lnTo>
                <a:lnTo>
                  <a:pt x="7311" y="2953"/>
                </a:lnTo>
                <a:lnTo>
                  <a:pt x="6549" y="2953"/>
                </a:lnTo>
                <a:cubicBezTo>
                  <a:pt x="6454" y="2953"/>
                  <a:pt x="6359" y="3049"/>
                  <a:pt x="6359" y="3120"/>
                </a:cubicBezTo>
                <a:lnTo>
                  <a:pt x="6359" y="5906"/>
                </a:lnTo>
                <a:lnTo>
                  <a:pt x="4858" y="7573"/>
                </a:lnTo>
                <a:cubicBezTo>
                  <a:pt x="4787" y="7645"/>
                  <a:pt x="4787" y="7764"/>
                  <a:pt x="4834" y="7883"/>
                </a:cubicBezTo>
                <a:cubicBezTo>
                  <a:pt x="4906" y="7978"/>
                  <a:pt x="4977" y="8050"/>
                  <a:pt x="5096" y="8050"/>
                </a:cubicBezTo>
                <a:lnTo>
                  <a:pt x="5811" y="8050"/>
                </a:lnTo>
                <a:lnTo>
                  <a:pt x="5811" y="11550"/>
                </a:lnTo>
                <a:lnTo>
                  <a:pt x="4311" y="11550"/>
                </a:lnTo>
                <a:lnTo>
                  <a:pt x="4311" y="4549"/>
                </a:lnTo>
                <a:lnTo>
                  <a:pt x="5025" y="4549"/>
                </a:lnTo>
                <a:cubicBezTo>
                  <a:pt x="5144" y="4549"/>
                  <a:pt x="5215" y="4501"/>
                  <a:pt x="5287" y="4406"/>
                </a:cubicBezTo>
                <a:cubicBezTo>
                  <a:pt x="5335" y="4287"/>
                  <a:pt x="5311" y="4168"/>
                  <a:pt x="5263" y="4073"/>
                </a:cubicBezTo>
                <a:lnTo>
                  <a:pt x="3525" y="2120"/>
                </a:lnTo>
                <a:lnTo>
                  <a:pt x="4001" y="1572"/>
                </a:lnTo>
                <a:cubicBezTo>
                  <a:pt x="4072" y="1525"/>
                  <a:pt x="4072" y="1429"/>
                  <a:pt x="4001" y="1382"/>
                </a:cubicBezTo>
                <a:cubicBezTo>
                  <a:pt x="3977" y="1334"/>
                  <a:pt x="3924" y="1310"/>
                  <a:pt x="3870" y="1310"/>
                </a:cubicBezTo>
                <a:cubicBezTo>
                  <a:pt x="3816" y="1310"/>
                  <a:pt x="3763" y="1334"/>
                  <a:pt x="3739" y="1382"/>
                </a:cubicBezTo>
                <a:lnTo>
                  <a:pt x="3287" y="1882"/>
                </a:lnTo>
                <a:lnTo>
                  <a:pt x="2882" y="1429"/>
                </a:lnTo>
                <a:cubicBezTo>
                  <a:pt x="2834" y="1406"/>
                  <a:pt x="2810" y="1382"/>
                  <a:pt x="2786" y="1382"/>
                </a:cubicBezTo>
                <a:cubicBezTo>
                  <a:pt x="2739" y="1354"/>
                  <a:pt x="2689" y="1340"/>
                  <a:pt x="2640" y="1340"/>
                </a:cubicBezTo>
                <a:cubicBezTo>
                  <a:pt x="2566" y="1340"/>
                  <a:pt x="2496" y="1372"/>
                  <a:pt x="2453" y="1429"/>
                </a:cubicBezTo>
                <a:lnTo>
                  <a:pt x="72" y="4144"/>
                </a:lnTo>
                <a:cubicBezTo>
                  <a:pt x="0" y="4239"/>
                  <a:pt x="0" y="4335"/>
                  <a:pt x="48" y="4478"/>
                </a:cubicBezTo>
                <a:cubicBezTo>
                  <a:pt x="95" y="4549"/>
                  <a:pt x="191" y="4620"/>
                  <a:pt x="310" y="4620"/>
                </a:cubicBezTo>
                <a:lnTo>
                  <a:pt x="1048" y="4620"/>
                </a:lnTo>
                <a:lnTo>
                  <a:pt x="1048" y="11789"/>
                </a:lnTo>
                <a:cubicBezTo>
                  <a:pt x="1048" y="11884"/>
                  <a:pt x="1143" y="11955"/>
                  <a:pt x="1238" y="11955"/>
                </a:cubicBezTo>
                <a:lnTo>
                  <a:pt x="8954" y="11955"/>
                </a:lnTo>
                <a:cubicBezTo>
                  <a:pt x="9026" y="11955"/>
                  <a:pt x="9121" y="11884"/>
                  <a:pt x="9121" y="11789"/>
                </a:cubicBezTo>
                <a:lnTo>
                  <a:pt x="9121" y="10360"/>
                </a:lnTo>
                <a:cubicBezTo>
                  <a:pt x="9121" y="10264"/>
                  <a:pt x="9073" y="10217"/>
                  <a:pt x="8978" y="10169"/>
                </a:cubicBezTo>
                <a:cubicBezTo>
                  <a:pt x="8966" y="10167"/>
                  <a:pt x="8954" y="10166"/>
                  <a:pt x="8942" y="10166"/>
                </a:cubicBezTo>
                <a:cubicBezTo>
                  <a:pt x="8840" y="10166"/>
                  <a:pt x="8764" y="10253"/>
                  <a:pt x="8764" y="10360"/>
                </a:cubicBezTo>
                <a:lnTo>
                  <a:pt x="8764" y="11646"/>
                </a:lnTo>
                <a:lnTo>
                  <a:pt x="6168" y="11646"/>
                </a:lnTo>
                <a:lnTo>
                  <a:pt x="6168" y="7954"/>
                </a:lnTo>
                <a:cubicBezTo>
                  <a:pt x="6168" y="7859"/>
                  <a:pt x="6097" y="7764"/>
                  <a:pt x="6001" y="7764"/>
                </a:cubicBezTo>
                <a:lnTo>
                  <a:pt x="5192" y="7764"/>
                </a:lnTo>
                <a:lnTo>
                  <a:pt x="7454" y="5240"/>
                </a:lnTo>
                <a:lnTo>
                  <a:pt x="9716" y="7764"/>
                </a:lnTo>
                <a:lnTo>
                  <a:pt x="8954" y="7764"/>
                </a:lnTo>
                <a:cubicBezTo>
                  <a:pt x="8859" y="7764"/>
                  <a:pt x="8764" y="7859"/>
                  <a:pt x="8764" y="7954"/>
                </a:cubicBezTo>
                <a:lnTo>
                  <a:pt x="8764" y="9550"/>
                </a:lnTo>
                <a:cubicBezTo>
                  <a:pt x="8764" y="9645"/>
                  <a:pt x="8835" y="9693"/>
                  <a:pt x="8907" y="9741"/>
                </a:cubicBezTo>
                <a:cubicBezTo>
                  <a:pt x="8919" y="9743"/>
                  <a:pt x="8931" y="9744"/>
                  <a:pt x="8943" y="9744"/>
                </a:cubicBezTo>
                <a:cubicBezTo>
                  <a:pt x="9045" y="9744"/>
                  <a:pt x="9121" y="9657"/>
                  <a:pt x="9121" y="9550"/>
                </a:cubicBezTo>
                <a:lnTo>
                  <a:pt x="9121" y="8097"/>
                </a:lnTo>
                <a:lnTo>
                  <a:pt x="9835" y="8097"/>
                </a:lnTo>
                <a:cubicBezTo>
                  <a:pt x="9931" y="8097"/>
                  <a:pt x="10050" y="8050"/>
                  <a:pt x="10097" y="7954"/>
                </a:cubicBezTo>
                <a:cubicBezTo>
                  <a:pt x="10121" y="7716"/>
                  <a:pt x="10121" y="7573"/>
                  <a:pt x="10026" y="7478"/>
                </a:cubicBezTo>
                <a:lnTo>
                  <a:pt x="7645" y="4787"/>
                </a:lnTo>
                <a:cubicBezTo>
                  <a:pt x="7621" y="4763"/>
                  <a:pt x="7573" y="4740"/>
                  <a:pt x="7549" y="4740"/>
                </a:cubicBezTo>
                <a:cubicBezTo>
                  <a:pt x="7508" y="4715"/>
                  <a:pt x="7463" y="4704"/>
                  <a:pt x="7420" y="4704"/>
                </a:cubicBezTo>
                <a:cubicBezTo>
                  <a:pt x="7339" y="4704"/>
                  <a:pt x="7262" y="4741"/>
                  <a:pt x="7216" y="4787"/>
                </a:cubicBezTo>
                <a:lnTo>
                  <a:pt x="6692" y="5430"/>
                </a:lnTo>
                <a:lnTo>
                  <a:pt x="6692" y="3239"/>
                </a:lnTo>
                <a:lnTo>
                  <a:pt x="7406" y="3239"/>
                </a:lnTo>
                <a:cubicBezTo>
                  <a:pt x="7525" y="3239"/>
                  <a:pt x="7621" y="3192"/>
                  <a:pt x="7668" y="3096"/>
                </a:cubicBezTo>
                <a:cubicBezTo>
                  <a:pt x="7740" y="2977"/>
                  <a:pt x="7692" y="2858"/>
                  <a:pt x="7645" y="2763"/>
                </a:cubicBezTo>
                <a:lnTo>
                  <a:pt x="5263" y="96"/>
                </a:lnTo>
                <a:cubicBezTo>
                  <a:pt x="5192" y="24"/>
                  <a:pt x="5120" y="0"/>
                  <a:pt x="5049"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nvGrpSpPr>
          <p:cNvPr id="13939" name="Google Shape;13939;p27"/>
          <p:cNvGrpSpPr/>
          <p:nvPr/>
        </p:nvGrpSpPr>
        <p:grpSpPr>
          <a:xfrm>
            <a:off x="10323061" y="2357088"/>
            <a:ext cx="472819" cy="473776"/>
            <a:chOff x="6649513" y="1931283"/>
            <a:chExt cx="296525" cy="297125"/>
          </a:xfrm>
          <a:noFill/>
        </p:grpSpPr>
        <p:sp>
          <p:nvSpPr>
            <p:cNvPr id="13940" name="Google Shape;13940;p27"/>
            <p:cNvSpPr/>
            <p:nvPr/>
          </p:nvSpPr>
          <p:spPr>
            <a:xfrm>
              <a:off x="6762638" y="1953308"/>
              <a:ext cx="69675" cy="8950"/>
            </a:xfrm>
            <a:custGeom>
              <a:avLst/>
              <a:gdLst/>
              <a:ahLst/>
              <a:cxnLst/>
              <a:rect l="l" t="t" r="r" b="b"/>
              <a:pathLst>
                <a:path w="2787" h="358" extrusionOk="0">
                  <a:moveTo>
                    <a:pt x="191" y="1"/>
                  </a:moveTo>
                  <a:cubicBezTo>
                    <a:pt x="119" y="1"/>
                    <a:pt x="48" y="72"/>
                    <a:pt x="24" y="167"/>
                  </a:cubicBezTo>
                  <a:cubicBezTo>
                    <a:pt x="0" y="287"/>
                    <a:pt x="72" y="358"/>
                    <a:pt x="191" y="358"/>
                  </a:cubicBezTo>
                  <a:lnTo>
                    <a:pt x="2572" y="358"/>
                  </a:lnTo>
                  <a:cubicBezTo>
                    <a:pt x="2691" y="358"/>
                    <a:pt x="2786" y="263"/>
                    <a:pt x="2763" y="167"/>
                  </a:cubicBezTo>
                  <a:cubicBezTo>
                    <a:pt x="2739" y="72"/>
                    <a:pt x="2644" y="1"/>
                    <a:pt x="254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41" name="Google Shape;13941;p27"/>
            <p:cNvSpPr/>
            <p:nvPr/>
          </p:nvSpPr>
          <p:spPr>
            <a:xfrm>
              <a:off x="6777513" y="1972958"/>
              <a:ext cx="39325" cy="8950"/>
            </a:xfrm>
            <a:custGeom>
              <a:avLst/>
              <a:gdLst/>
              <a:ahLst/>
              <a:cxnLst/>
              <a:rect l="l" t="t" r="r" b="b"/>
              <a:pathLst>
                <a:path w="1573" h="358" extrusionOk="0">
                  <a:moveTo>
                    <a:pt x="191" y="1"/>
                  </a:moveTo>
                  <a:cubicBezTo>
                    <a:pt x="72" y="1"/>
                    <a:pt x="1" y="96"/>
                    <a:pt x="24" y="215"/>
                  </a:cubicBezTo>
                  <a:cubicBezTo>
                    <a:pt x="48" y="286"/>
                    <a:pt x="120" y="358"/>
                    <a:pt x="191" y="358"/>
                  </a:cubicBezTo>
                  <a:lnTo>
                    <a:pt x="1358" y="358"/>
                  </a:lnTo>
                  <a:cubicBezTo>
                    <a:pt x="1453" y="358"/>
                    <a:pt x="1501" y="286"/>
                    <a:pt x="1548" y="215"/>
                  </a:cubicBezTo>
                  <a:cubicBezTo>
                    <a:pt x="1572" y="96"/>
                    <a:pt x="1477" y="1"/>
                    <a:pt x="135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42" name="Google Shape;13942;p27"/>
            <p:cNvSpPr/>
            <p:nvPr/>
          </p:nvSpPr>
          <p:spPr>
            <a:xfrm>
              <a:off x="6649513" y="1931283"/>
              <a:ext cx="296525" cy="297125"/>
            </a:xfrm>
            <a:custGeom>
              <a:avLst/>
              <a:gdLst/>
              <a:ahLst/>
              <a:cxnLst/>
              <a:rect l="l" t="t" r="r" b="b"/>
              <a:pathLst>
                <a:path w="11861" h="11885" extrusionOk="0">
                  <a:moveTo>
                    <a:pt x="11503" y="6550"/>
                  </a:moveTo>
                  <a:lnTo>
                    <a:pt x="11503" y="7716"/>
                  </a:lnTo>
                  <a:lnTo>
                    <a:pt x="8836" y="7716"/>
                  </a:lnTo>
                  <a:lnTo>
                    <a:pt x="8836" y="6550"/>
                  </a:lnTo>
                  <a:close/>
                  <a:moveTo>
                    <a:pt x="3001" y="6573"/>
                  </a:moveTo>
                  <a:lnTo>
                    <a:pt x="3001" y="7740"/>
                  </a:lnTo>
                  <a:lnTo>
                    <a:pt x="310" y="7740"/>
                  </a:lnTo>
                  <a:lnTo>
                    <a:pt x="310" y="6573"/>
                  </a:lnTo>
                  <a:close/>
                  <a:moveTo>
                    <a:pt x="7264" y="6573"/>
                  </a:moveTo>
                  <a:lnTo>
                    <a:pt x="7264" y="7740"/>
                  </a:lnTo>
                  <a:lnTo>
                    <a:pt x="4573" y="7740"/>
                  </a:lnTo>
                  <a:lnTo>
                    <a:pt x="4573" y="6573"/>
                  </a:lnTo>
                  <a:close/>
                  <a:moveTo>
                    <a:pt x="7216" y="10336"/>
                  </a:moveTo>
                  <a:lnTo>
                    <a:pt x="7216" y="11479"/>
                  </a:lnTo>
                  <a:lnTo>
                    <a:pt x="4549" y="11479"/>
                  </a:lnTo>
                  <a:lnTo>
                    <a:pt x="4549" y="10336"/>
                  </a:lnTo>
                  <a:close/>
                  <a:moveTo>
                    <a:pt x="11503" y="10336"/>
                  </a:moveTo>
                  <a:lnTo>
                    <a:pt x="11503" y="11479"/>
                  </a:lnTo>
                  <a:lnTo>
                    <a:pt x="8836" y="11479"/>
                  </a:lnTo>
                  <a:lnTo>
                    <a:pt x="8836" y="10336"/>
                  </a:lnTo>
                  <a:close/>
                  <a:moveTo>
                    <a:pt x="3358" y="1"/>
                  </a:moveTo>
                  <a:cubicBezTo>
                    <a:pt x="3168" y="1"/>
                    <a:pt x="3025" y="358"/>
                    <a:pt x="3025" y="358"/>
                  </a:cubicBezTo>
                  <a:lnTo>
                    <a:pt x="3025" y="2596"/>
                  </a:lnTo>
                  <a:cubicBezTo>
                    <a:pt x="3025" y="2763"/>
                    <a:pt x="3168" y="2954"/>
                    <a:pt x="3382" y="2954"/>
                  </a:cubicBezTo>
                  <a:lnTo>
                    <a:pt x="5764" y="2954"/>
                  </a:lnTo>
                  <a:lnTo>
                    <a:pt x="5764" y="4502"/>
                  </a:lnTo>
                  <a:lnTo>
                    <a:pt x="1977" y="4502"/>
                  </a:lnTo>
                  <a:cubicBezTo>
                    <a:pt x="1715" y="4502"/>
                    <a:pt x="1501" y="4692"/>
                    <a:pt x="1501" y="4978"/>
                  </a:cubicBezTo>
                  <a:lnTo>
                    <a:pt x="1501" y="6240"/>
                  </a:lnTo>
                  <a:lnTo>
                    <a:pt x="358" y="6240"/>
                  </a:lnTo>
                  <a:cubicBezTo>
                    <a:pt x="167" y="6240"/>
                    <a:pt x="0" y="6407"/>
                    <a:pt x="0" y="6597"/>
                  </a:cubicBezTo>
                  <a:lnTo>
                    <a:pt x="0" y="7740"/>
                  </a:lnTo>
                  <a:cubicBezTo>
                    <a:pt x="0" y="7907"/>
                    <a:pt x="143" y="8098"/>
                    <a:pt x="358" y="8098"/>
                  </a:cubicBezTo>
                  <a:lnTo>
                    <a:pt x="1501" y="8098"/>
                  </a:lnTo>
                  <a:lnTo>
                    <a:pt x="1501" y="10003"/>
                  </a:lnTo>
                  <a:lnTo>
                    <a:pt x="358" y="10003"/>
                  </a:lnTo>
                  <a:cubicBezTo>
                    <a:pt x="167" y="10003"/>
                    <a:pt x="0" y="10146"/>
                    <a:pt x="0" y="10360"/>
                  </a:cubicBezTo>
                  <a:lnTo>
                    <a:pt x="0" y="11693"/>
                  </a:lnTo>
                  <a:cubicBezTo>
                    <a:pt x="0" y="11789"/>
                    <a:pt x="72" y="11884"/>
                    <a:pt x="167" y="11884"/>
                  </a:cubicBezTo>
                  <a:lnTo>
                    <a:pt x="1001" y="11884"/>
                  </a:lnTo>
                  <a:cubicBezTo>
                    <a:pt x="1024" y="11884"/>
                    <a:pt x="1072" y="11884"/>
                    <a:pt x="1072" y="11836"/>
                  </a:cubicBezTo>
                  <a:cubicBezTo>
                    <a:pt x="1191" y="11693"/>
                    <a:pt x="1096" y="11527"/>
                    <a:pt x="953" y="11527"/>
                  </a:cubicBezTo>
                  <a:lnTo>
                    <a:pt x="310" y="11527"/>
                  </a:lnTo>
                  <a:lnTo>
                    <a:pt x="310" y="10360"/>
                  </a:lnTo>
                  <a:lnTo>
                    <a:pt x="3001" y="10360"/>
                  </a:lnTo>
                  <a:lnTo>
                    <a:pt x="3001" y="11527"/>
                  </a:lnTo>
                  <a:lnTo>
                    <a:pt x="1739" y="11527"/>
                  </a:lnTo>
                  <a:cubicBezTo>
                    <a:pt x="1667" y="11527"/>
                    <a:pt x="1596" y="11574"/>
                    <a:pt x="1572" y="11670"/>
                  </a:cubicBezTo>
                  <a:cubicBezTo>
                    <a:pt x="1548" y="11789"/>
                    <a:pt x="1620" y="11884"/>
                    <a:pt x="1739" y="11884"/>
                  </a:cubicBezTo>
                  <a:lnTo>
                    <a:pt x="3025" y="11884"/>
                  </a:lnTo>
                  <a:cubicBezTo>
                    <a:pt x="3215" y="11884"/>
                    <a:pt x="3382" y="11717"/>
                    <a:pt x="3382" y="11527"/>
                  </a:cubicBezTo>
                  <a:lnTo>
                    <a:pt x="3382" y="10360"/>
                  </a:lnTo>
                  <a:cubicBezTo>
                    <a:pt x="3382" y="10169"/>
                    <a:pt x="3239" y="10003"/>
                    <a:pt x="3025" y="10003"/>
                  </a:cubicBezTo>
                  <a:lnTo>
                    <a:pt x="1858" y="10003"/>
                  </a:lnTo>
                  <a:lnTo>
                    <a:pt x="1858" y="8098"/>
                  </a:lnTo>
                  <a:lnTo>
                    <a:pt x="3025" y="8098"/>
                  </a:lnTo>
                  <a:cubicBezTo>
                    <a:pt x="3215" y="8098"/>
                    <a:pt x="3382" y="7955"/>
                    <a:pt x="3382" y="7740"/>
                  </a:cubicBezTo>
                  <a:lnTo>
                    <a:pt x="3382" y="6597"/>
                  </a:lnTo>
                  <a:cubicBezTo>
                    <a:pt x="3382" y="6431"/>
                    <a:pt x="3239" y="6240"/>
                    <a:pt x="3025" y="6240"/>
                  </a:cubicBezTo>
                  <a:lnTo>
                    <a:pt x="1858" y="6240"/>
                  </a:lnTo>
                  <a:lnTo>
                    <a:pt x="1858" y="4978"/>
                  </a:lnTo>
                  <a:cubicBezTo>
                    <a:pt x="1858" y="4883"/>
                    <a:pt x="1929" y="4811"/>
                    <a:pt x="2025" y="4811"/>
                  </a:cubicBezTo>
                  <a:lnTo>
                    <a:pt x="5764" y="4811"/>
                  </a:lnTo>
                  <a:lnTo>
                    <a:pt x="5764" y="6240"/>
                  </a:lnTo>
                  <a:lnTo>
                    <a:pt x="4573" y="6240"/>
                  </a:lnTo>
                  <a:cubicBezTo>
                    <a:pt x="4406" y="6240"/>
                    <a:pt x="4216" y="6407"/>
                    <a:pt x="4216" y="6597"/>
                  </a:cubicBezTo>
                  <a:lnTo>
                    <a:pt x="4216" y="7740"/>
                  </a:lnTo>
                  <a:cubicBezTo>
                    <a:pt x="4216" y="7907"/>
                    <a:pt x="4358" y="8098"/>
                    <a:pt x="4573" y="8098"/>
                  </a:cubicBezTo>
                  <a:lnTo>
                    <a:pt x="5764" y="8098"/>
                  </a:lnTo>
                  <a:lnTo>
                    <a:pt x="5764" y="10003"/>
                  </a:lnTo>
                  <a:lnTo>
                    <a:pt x="4573" y="10003"/>
                  </a:lnTo>
                  <a:cubicBezTo>
                    <a:pt x="4406" y="10003"/>
                    <a:pt x="4216" y="10146"/>
                    <a:pt x="4216" y="10360"/>
                  </a:cubicBezTo>
                  <a:lnTo>
                    <a:pt x="4216" y="11527"/>
                  </a:lnTo>
                  <a:cubicBezTo>
                    <a:pt x="4216" y="11693"/>
                    <a:pt x="4358" y="11884"/>
                    <a:pt x="4573" y="11884"/>
                  </a:cubicBezTo>
                  <a:lnTo>
                    <a:pt x="7264" y="11884"/>
                  </a:lnTo>
                  <a:cubicBezTo>
                    <a:pt x="7431" y="11884"/>
                    <a:pt x="7621" y="11717"/>
                    <a:pt x="7621" y="11527"/>
                  </a:cubicBezTo>
                  <a:lnTo>
                    <a:pt x="7621" y="10360"/>
                  </a:lnTo>
                  <a:cubicBezTo>
                    <a:pt x="7621" y="10169"/>
                    <a:pt x="7454" y="10003"/>
                    <a:pt x="7264" y="10003"/>
                  </a:cubicBezTo>
                  <a:lnTo>
                    <a:pt x="6097" y="10003"/>
                  </a:lnTo>
                  <a:lnTo>
                    <a:pt x="6097" y="8098"/>
                  </a:lnTo>
                  <a:lnTo>
                    <a:pt x="7264" y="8098"/>
                  </a:lnTo>
                  <a:cubicBezTo>
                    <a:pt x="7431" y="8098"/>
                    <a:pt x="7621" y="7955"/>
                    <a:pt x="7621" y="7740"/>
                  </a:cubicBezTo>
                  <a:lnTo>
                    <a:pt x="7621" y="6597"/>
                  </a:lnTo>
                  <a:cubicBezTo>
                    <a:pt x="7621" y="6431"/>
                    <a:pt x="7454" y="6240"/>
                    <a:pt x="7264" y="6240"/>
                  </a:cubicBezTo>
                  <a:lnTo>
                    <a:pt x="6097" y="6240"/>
                  </a:lnTo>
                  <a:lnTo>
                    <a:pt x="6097" y="4811"/>
                  </a:lnTo>
                  <a:lnTo>
                    <a:pt x="9836" y="4811"/>
                  </a:lnTo>
                  <a:cubicBezTo>
                    <a:pt x="9931" y="4811"/>
                    <a:pt x="10002" y="4883"/>
                    <a:pt x="10002" y="4978"/>
                  </a:cubicBezTo>
                  <a:lnTo>
                    <a:pt x="10002" y="6240"/>
                  </a:lnTo>
                  <a:lnTo>
                    <a:pt x="8836" y="6240"/>
                  </a:lnTo>
                  <a:cubicBezTo>
                    <a:pt x="8645" y="6240"/>
                    <a:pt x="8478" y="6407"/>
                    <a:pt x="8478" y="6597"/>
                  </a:cubicBezTo>
                  <a:lnTo>
                    <a:pt x="8478" y="7740"/>
                  </a:lnTo>
                  <a:cubicBezTo>
                    <a:pt x="8478" y="7907"/>
                    <a:pt x="8621" y="8098"/>
                    <a:pt x="8836" y="8098"/>
                  </a:cubicBezTo>
                  <a:lnTo>
                    <a:pt x="10002" y="8098"/>
                  </a:lnTo>
                  <a:lnTo>
                    <a:pt x="10002" y="10003"/>
                  </a:lnTo>
                  <a:lnTo>
                    <a:pt x="8836" y="10003"/>
                  </a:lnTo>
                  <a:cubicBezTo>
                    <a:pt x="8645" y="10003"/>
                    <a:pt x="8478" y="10146"/>
                    <a:pt x="8478" y="10360"/>
                  </a:cubicBezTo>
                  <a:lnTo>
                    <a:pt x="8478" y="11527"/>
                  </a:lnTo>
                  <a:cubicBezTo>
                    <a:pt x="8478" y="11693"/>
                    <a:pt x="8621" y="11884"/>
                    <a:pt x="8836" y="11884"/>
                  </a:cubicBezTo>
                  <a:lnTo>
                    <a:pt x="11503" y="11884"/>
                  </a:lnTo>
                  <a:cubicBezTo>
                    <a:pt x="11693" y="11884"/>
                    <a:pt x="11860" y="11717"/>
                    <a:pt x="11860" y="11527"/>
                  </a:cubicBezTo>
                  <a:lnTo>
                    <a:pt x="11860" y="10360"/>
                  </a:lnTo>
                  <a:cubicBezTo>
                    <a:pt x="11860" y="10169"/>
                    <a:pt x="11717" y="10003"/>
                    <a:pt x="11503" y="10003"/>
                  </a:cubicBezTo>
                  <a:lnTo>
                    <a:pt x="10312" y="10003"/>
                  </a:lnTo>
                  <a:lnTo>
                    <a:pt x="10312" y="8098"/>
                  </a:lnTo>
                  <a:lnTo>
                    <a:pt x="11479" y="8074"/>
                  </a:lnTo>
                  <a:cubicBezTo>
                    <a:pt x="11670" y="8074"/>
                    <a:pt x="11836" y="7907"/>
                    <a:pt x="11836" y="7716"/>
                  </a:cubicBezTo>
                  <a:lnTo>
                    <a:pt x="11836" y="6573"/>
                  </a:lnTo>
                  <a:cubicBezTo>
                    <a:pt x="11836" y="6407"/>
                    <a:pt x="11693" y="6216"/>
                    <a:pt x="11479" y="6216"/>
                  </a:cubicBezTo>
                  <a:lnTo>
                    <a:pt x="10312" y="6216"/>
                  </a:lnTo>
                  <a:lnTo>
                    <a:pt x="10312" y="4930"/>
                  </a:lnTo>
                  <a:cubicBezTo>
                    <a:pt x="10312" y="4668"/>
                    <a:pt x="10122" y="4454"/>
                    <a:pt x="9836" y="4454"/>
                  </a:cubicBezTo>
                  <a:lnTo>
                    <a:pt x="6097" y="4454"/>
                  </a:lnTo>
                  <a:lnTo>
                    <a:pt x="6097" y="2906"/>
                  </a:lnTo>
                  <a:lnTo>
                    <a:pt x="8478" y="2906"/>
                  </a:lnTo>
                  <a:cubicBezTo>
                    <a:pt x="8645" y="2906"/>
                    <a:pt x="8836" y="2763"/>
                    <a:pt x="8836" y="2549"/>
                  </a:cubicBezTo>
                  <a:lnTo>
                    <a:pt x="8836" y="167"/>
                  </a:lnTo>
                  <a:cubicBezTo>
                    <a:pt x="8836" y="96"/>
                    <a:pt x="8740" y="1"/>
                    <a:pt x="8645" y="1"/>
                  </a:cubicBezTo>
                  <a:lnTo>
                    <a:pt x="7335" y="1"/>
                  </a:lnTo>
                  <a:cubicBezTo>
                    <a:pt x="7311" y="1"/>
                    <a:pt x="7288" y="1"/>
                    <a:pt x="7288" y="24"/>
                  </a:cubicBezTo>
                  <a:cubicBezTo>
                    <a:pt x="7169" y="167"/>
                    <a:pt x="7264" y="358"/>
                    <a:pt x="7407" y="358"/>
                  </a:cubicBezTo>
                  <a:lnTo>
                    <a:pt x="8502" y="358"/>
                  </a:lnTo>
                  <a:lnTo>
                    <a:pt x="8502" y="2596"/>
                  </a:lnTo>
                  <a:lnTo>
                    <a:pt x="3358" y="2596"/>
                  </a:lnTo>
                  <a:lnTo>
                    <a:pt x="3358" y="358"/>
                  </a:lnTo>
                  <a:lnTo>
                    <a:pt x="6597" y="358"/>
                  </a:lnTo>
                  <a:cubicBezTo>
                    <a:pt x="6692" y="358"/>
                    <a:pt x="6788" y="263"/>
                    <a:pt x="6788" y="167"/>
                  </a:cubicBezTo>
                  <a:cubicBezTo>
                    <a:pt x="6788" y="96"/>
                    <a:pt x="6692" y="1"/>
                    <a:pt x="659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3943" name="Google Shape;13943;p27"/>
          <p:cNvGrpSpPr/>
          <p:nvPr/>
        </p:nvGrpSpPr>
        <p:grpSpPr>
          <a:xfrm>
            <a:off x="10320192" y="3055813"/>
            <a:ext cx="475689" cy="472779"/>
            <a:chOff x="6647713" y="2369483"/>
            <a:chExt cx="298325" cy="296500"/>
          </a:xfrm>
          <a:noFill/>
        </p:grpSpPr>
        <p:sp>
          <p:nvSpPr>
            <p:cNvPr id="13944" name="Google Shape;13944;p27"/>
            <p:cNvSpPr/>
            <p:nvPr/>
          </p:nvSpPr>
          <p:spPr>
            <a:xfrm>
              <a:off x="6648313" y="2370058"/>
              <a:ext cx="144700" cy="144100"/>
            </a:xfrm>
            <a:custGeom>
              <a:avLst/>
              <a:gdLst/>
              <a:ahLst/>
              <a:cxnLst/>
              <a:rect l="l" t="t" r="r" b="b"/>
              <a:pathLst>
                <a:path w="5788" h="5764" extrusionOk="0">
                  <a:moveTo>
                    <a:pt x="5550" y="1"/>
                  </a:moveTo>
                  <a:cubicBezTo>
                    <a:pt x="4573" y="1"/>
                    <a:pt x="3573" y="310"/>
                    <a:pt x="2739" y="811"/>
                  </a:cubicBezTo>
                  <a:cubicBezTo>
                    <a:pt x="1930" y="1287"/>
                    <a:pt x="1263" y="2001"/>
                    <a:pt x="787" y="2835"/>
                  </a:cubicBezTo>
                  <a:cubicBezTo>
                    <a:pt x="715" y="2930"/>
                    <a:pt x="739" y="3001"/>
                    <a:pt x="834" y="3073"/>
                  </a:cubicBezTo>
                  <a:cubicBezTo>
                    <a:pt x="867" y="3098"/>
                    <a:pt x="901" y="3108"/>
                    <a:pt x="932" y="3108"/>
                  </a:cubicBezTo>
                  <a:cubicBezTo>
                    <a:pt x="990" y="3108"/>
                    <a:pt x="1041" y="3072"/>
                    <a:pt x="1072" y="3025"/>
                  </a:cubicBezTo>
                  <a:cubicBezTo>
                    <a:pt x="1525" y="2239"/>
                    <a:pt x="2144" y="1573"/>
                    <a:pt x="2930" y="1144"/>
                  </a:cubicBezTo>
                  <a:cubicBezTo>
                    <a:pt x="3668" y="691"/>
                    <a:pt x="4573" y="429"/>
                    <a:pt x="5430" y="382"/>
                  </a:cubicBezTo>
                  <a:lnTo>
                    <a:pt x="5430" y="5454"/>
                  </a:lnTo>
                  <a:lnTo>
                    <a:pt x="358" y="5454"/>
                  </a:lnTo>
                  <a:cubicBezTo>
                    <a:pt x="406" y="4859"/>
                    <a:pt x="525" y="4287"/>
                    <a:pt x="715" y="3740"/>
                  </a:cubicBezTo>
                  <a:cubicBezTo>
                    <a:pt x="763" y="3644"/>
                    <a:pt x="715" y="3549"/>
                    <a:pt x="644" y="3478"/>
                  </a:cubicBezTo>
                  <a:cubicBezTo>
                    <a:pt x="621" y="3472"/>
                    <a:pt x="599" y="3469"/>
                    <a:pt x="577" y="3469"/>
                  </a:cubicBezTo>
                  <a:cubicBezTo>
                    <a:pt x="506" y="3469"/>
                    <a:pt x="442" y="3500"/>
                    <a:pt x="406" y="3573"/>
                  </a:cubicBezTo>
                  <a:cubicBezTo>
                    <a:pt x="167" y="4216"/>
                    <a:pt x="48" y="4859"/>
                    <a:pt x="1" y="5526"/>
                  </a:cubicBezTo>
                  <a:cubicBezTo>
                    <a:pt x="1" y="5573"/>
                    <a:pt x="48" y="5621"/>
                    <a:pt x="72" y="5669"/>
                  </a:cubicBezTo>
                  <a:cubicBezTo>
                    <a:pt x="120" y="5716"/>
                    <a:pt x="191" y="5764"/>
                    <a:pt x="287" y="5764"/>
                  </a:cubicBezTo>
                  <a:lnTo>
                    <a:pt x="5597" y="5764"/>
                  </a:lnTo>
                  <a:cubicBezTo>
                    <a:pt x="5692" y="5764"/>
                    <a:pt x="5788" y="5669"/>
                    <a:pt x="5788" y="5573"/>
                  </a:cubicBezTo>
                  <a:lnTo>
                    <a:pt x="5788" y="239"/>
                  </a:lnTo>
                  <a:cubicBezTo>
                    <a:pt x="5788" y="191"/>
                    <a:pt x="5764" y="120"/>
                    <a:pt x="5716" y="96"/>
                  </a:cubicBezTo>
                  <a:cubicBezTo>
                    <a:pt x="5669" y="48"/>
                    <a:pt x="5597" y="1"/>
                    <a:pt x="555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45" name="Google Shape;13945;p27"/>
            <p:cNvSpPr/>
            <p:nvPr/>
          </p:nvSpPr>
          <p:spPr>
            <a:xfrm>
              <a:off x="6647713" y="2521883"/>
              <a:ext cx="240550" cy="144100"/>
            </a:xfrm>
            <a:custGeom>
              <a:avLst/>
              <a:gdLst/>
              <a:ahLst/>
              <a:cxnLst/>
              <a:rect l="l" t="t" r="r" b="b"/>
              <a:pathLst>
                <a:path w="9622" h="5764" extrusionOk="0">
                  <a:moveTo>
                    <a:pt x="5859" y="358"/>
                  </a:moveTo>
                  <a:lnTo>
                    <a:pt x="9193" y="4025"/>
                  </a:lnTo>
                  <a:cubicBezTo>
                    <a:pt x="8217" y="4930"/>
                    <a:pt x="6979" y="5430"/>
                    <a:pt x="5621" y="5430"/>
                  </a:cubicBezTo>
                  <a:cubicBezTo>
                    <a:pt x="4216" y="5430"/>
                    <a:pt x="2930" y="4882"/>
                    <a:pt x="1930" y="3906"/>
                  </a:cubicBezTo>
                  <a:cubicBezTo>
                    <a:pt x="977" y="2953"/>
                    <a:pt x="430" y="1715"/>
                    <a:pt x="382" y="358"/>
                  </a:cubicBezTo>
                  <a:close/>
                  <a:moveTo>
                    <a:pt x="263" y="0"/>
                  </a:moveTo>
                  <a:cubicBezTo>
                    <a:pt x="215" y="0"/>
                    <a:pt x="191" y="0"/>
                    <a:pt x="120" y="48"/>
                  </a:cubicBezTo>
                  <a:cubicBezTo>
                    <a:pt x="49" y="96"/>
                    <a:pt x="1" y="167"/>
                    <a:pt x="1" y="239"/>
                  </a:cubicBezTo>
                  <a:cubicBezTo>
                    <a:pt x="25" y="1739"/>
                    <a:pt x="596" y="3096"/>
                    <a:pt x="1668" y="4144"/>
                  </a:cubicBezTo>
                  <a:cubicBezTo>
                    <a:pt x="2716" y="5192"/>
                    <a:pt x="4121" y="5764"/>
                    <a:pt x="5597" y="5764"/>
                  </a:cubicBezTo>
                  <a:cubicBezTo>
                    <a:pt x="7050" y="5764"/>
                    <a:pt x="8455" y="5192"/>
                    <a:pt x="9503" y="4168"/>
                  </a:cubicBezTo>
                  <a:cubicBezTo>
                    <a:pt x="9622" y="4120"/>
                    <a:pt x="9622" y="3954"/>
                    <a:pt x="9527" y="3858"/>
                  </a:cubicBezTo>
                  <a:lnTo>
                    <a:pt x="6050" y="72"/>
                  </a:lnTo>
                  <a:cubicBezTo>
                    <a:pt x="6002" y="48"/>
                    <a:pt x="5955" y="0"/>
                    <a:pt x="593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46" name="Google Shape;13946;p27"/>
            <p:cNvSpPr/>
            <p:nvPr/>
          </p:nvSpPr>
          <p:spPr>
            <a:xfrm>
              <a:off x="6801913" y="2369483"/>
              <a:ext cx="144125" cy="243525"/>
            </a:xfrm>
            <a:custGeom>
              <a:avLst/>
              <a:gdLst/>
              <a:ahLst/>
              <a:cxnLst/>
              <a:rect l="l" t="t" r="r" b="b"/>
              <a:pathLst>
                <a:path w="5765" h="9741" extrusionOk="0">
                  <a:moveTo>
                    <a:pt x="239" y="0"/>
                  </a:moveTo>
                  <a:cubicBezTo>
                    <a:pt x="144" y="0"/>
                    <a:pt x="49" y="71"/>
                    <a:pt x="25" y="143"/>
                  </a:cubicBezTo>
                  <a:cubicBezTo>
                    <a:pt x="1" y="191"/>
                    <a:pt x="1" y="214"/>
                    <a:pt x="1" y="262"/>
                  </a:cubicBezTo>
                  <a:lnTo>
                    <a:pt x="1" y="5596"/>
                  </a:lnTo>
                  <a:cubicBezTo>
                    <a:pt x="1" y="5620"/>
                    <a:pt x="25" y="5692"/>
                    <a:pt x="49" y="5715"/>
                  </a:cubicBezTo>
                  <a:lnTo>
                    <a:pt x="1001" y="6763"/>
                  </a:lnTo>
                  <a:cubicBezTo>
                    <a:pt x="1040" y="6789"/>
                    <a:pt x="1094" y="6808"/>
                    <a:pt x="1142" y="6808"/>
                  </a:cubicBezTo>
                  <a:cubicBezTo>
                    <a:pt x="1182" y="6808"/>
                    <a:pt x="1218" y="6796"/>
                    <a:pt x="1239" y="6763"/>
                  </a:cubicBezTo>
                  <a:cubicBezTo>
                    <a:pt x="1311" y="6692"/>
                    <a:pt x="1335" y="6573"/>
                    <a:pt x="1239" y="6525"/>
                  </a:cubicBezTo>
                  <a:lnTo>
                    <a:pt x="358" y="5525"/>
                  </a:lnTo>
                  <a:lnTo>
                    <a:pt x="358" y="381"/>
                  </a:lnTo>
                  <a:cubicBezTo>
                    <a:pt x="1692" y="405"/>
                    <a:pt x="2954" y="976"/>
                    <a:pt x="3906" y="1929"/>
                  </a:cubicBezTo>
                  <a:cubicBezTo>
                    <a:pt x="4883" y="2905"/>
                    <a:pt x="5407" y="4215"/>
                    <a:pt x="5407" y="5596"/>
                  </a:cubicBezTo>
                  <a:cubicBezTo>
                    <a:pt x="5407" y="6882"/>
                    <a:pt x="4811" y="8311"/>
                    <a:pt x="3835" y="9311"/>
                  </a:cubicBezTo>
                  <a:lnTo>
                    <a:pt x="1787" y="7073"/>
                  </a:lnTo>
                  <a:cubicBezTo>
                    <a:pt x="1748" y="7047"/>
                    <a:pt x="1694" y="7028"/>
                    <a:pt x="1646" y="7028"/>
                  </a:cubicBezTo>
                  <a:cubicBezTo>
                    <a:pt x="1606" y="7028"/>
                    <a:pt x="1570" y="7041"/>
                    <a:pt x="1549" y="7073"/>
                  </a:cubicBezTo>
                  <a:cubicBezTo>
                    <a:pt x="1477" y="7144"/>
                    <a:pt x="1454" y="7263"/>
                    <a:pt x="1549" y="7311"/>
                  </a:cubicBezTo>
                  <a:lnTo>
                    <a:pt x="3668" y="9645"/>
                  </a:lnTo>
                  <a:cubicBezTo>
                    <a:pt x="3716" y="9692"/>
                    <a:pt x="3787" y="9740"/>
                    <a:pt x="3835" y="9740"/>
                  </a:cubicBezTo>
                  <a:cubicBezTo>
                    <a:pt x="3906" y="9740"/>
                    <a:pt x="3954" y="9692"/>
                    <a:pt x="4026" y="9669"/>
                  </a:cubicBezTo>
                  <a:cubicBezTo>
                    <a:pt x="5097" y="8573"/>
                    <a:pt x="5764" y="7025"/>
                    <a:pt x="5764" y="5620"/>
                  </a:cubicBezTo>
                  <a:cubicBezTo>
                    <a:pt x="5740" y="4120"/>
                    <a:pt x="5169" y="2715"/>
                    <a:pt x="4145" y="1667"/>
                  </a:cubicBezTo>
                  <a:cubicBezTo>
                    <a:pt x="3097" y="619"/>
                    <a:pt x="1716" y="24"/>
                    <a:pt x="23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3947" name="Google Shape;13947;p27"/>
          <p:cNvGrpSpPr/>
          <p:nvPr/>
        </p:nvGrpSpPr>
        <p:grpSpPr>
          <a:xfrm>
            <a:off x="9343323" y="3055813"/>
            <a:ext cx="473736" cy="472779"/>
            <a:chOff x="6162513" y="2369483"/>
            <a:chExt cx="297100" cy="296500"/>
          </a:xfrm>
          <a:noFill/>
        </p:grpSpPr>
        <p:sp>
          <p:nvSpPr>
            <p:cNvPr id="13948" name="Google Shape;13948;p27"/>
            <p:cNvSpPr/>
            <p:nvPr/>
          </p:nvSpPr>
          <p:spPr>
            <a:xfrm>
              <a:off x="6197638" y="2404608"/>
              <a:ext cx="87525" cy="87525"/>
            </a:xfrm>
            <a:custGeom>
              <a:avLst/>
              <a:gdLst/>
              <a:ahLst/>
              <a:cxnLst/>
              <a:rect l="l" t="t" r="r" b="b"/>
              <a:pathLst>
                <a:path w="3501" h="3501" extrusionOk="0">
                  <a:moveTo>
                    <a:pt x="1762" y="0"/>
                  </a:moveTo>
                  <a:cubicBezTo>
                    <a:pt x="1548" y="0"/>
                    <a:pt x="1334" y="24"/>
                    <a:pt x="1167" y="119"/>
                  </a:cubicBezTo>
                  <a:cubicBezTo>
                    <a:pt x="1072" y="143"/>
                    <a:pt x="1000" y="238"/>
                    <a:pt x="1072" y="333"/>
                  </a:cubicBezTo>
                  <a:cubicBezTo>
                    <a:pt x="1089" y="384"/>
                    <a:pt x="1141" y="434"/>
                    <a:pt x="1204" y="434"/>
                  </a:cubicBezTo>
                  <a:cubicBezTo>
                    <a:pt x="1230" y="434"/>
                    <a:pt x="1258" y="426"/>
                    <a:pt x="1286" y="405"/>
                  </a:cubicBezTo>
                  <a:cubicBezTo>
                    <a:pt x="1429" y="357"/>
                    <a:pt x="1596" y="333"/>
                    <a:pt x="1762" y="333"/>
                  </a:cubicBezTo>
                  <a:cubicBezTo>
                    <a:pt x="2525" y="333"/>
                    <a:pt x="3144" y="953"/>
                    <a:pt x="3144" y="1715"/>
                  </a:cubicBezTo>
                  <a:cubicBezTo>
                    <a:pt x="3144" y="2501"/>
                    <a:pt x="2525" y="3120"/>
                    <a:pt x="1762" y="3120"/>
                  </a:cubicBezTo>
                  <a:cubicBezTo>
                    <a:pt x="977" y="3120"/>
                    <a:pt x="357" y="2501"/>
                    <a:pt x="357" y="1715"/>
                  </a:cubicBezTo>
                  <a:cubicBezTo>
                    <a:pt x="357" y="1405"/>
                    <a:pt x="476" y="1072"/>
                    <a:pt x="691" y="834"/>
                  </a:cubicBezTo>
                  <a:cubicBezTo>
                    <a:pt x="738" y="762"/>
                    <a:pt x="738" y="643"/>
                    <a:pt x="643" y="595"/>
                  </a:cubicBezTo>
                  <a:cubicBezTo>
                    <a:pt x="621" y="562"/>
                    <a:pt x="584" y="544"/>
                    <a:pt x="543" y="544"/>
                  </a:cubicBezTo>
                  <a:cubicBezTo>
                    <a:pt x="495" y="544"/>
                    <a:pt x="443" y="568"/>
                    <a:pt x="405" y="619"/>
                  </a:cubicBezTo>
                  <a:cubicBezTo>
                    <a:pt x="143" y="953"/>
                    <a:pt x="0" y="1334"/>
                    <a:pt x="0" y="1762"/>
                  </a:cubicBezTo>
                  <a:cubicBezTo>
                    <a:pt x="0" y="2691"/>
                    <a:pt x="762" y="3501"/>
                    <a:pt x="1762" y="3501"/>
                  </a:cubicBezTo>
                  <a:cubicBezTo>
                    <a:pt x="2739" y="3501"/>
                    <a:pt x="3501" y="2739"/>
                    <a:pt x="3501" y="1739"/>
                  </a:cubicBezTo>
                  <a:cubicBezTo>
                    <a:pt x="3477" y="810"/>
                    <a:pt x="2715" y="0"/>
                    <a:pt x="176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49" name="Google Shape;13949;p27"/>
            <p:cNvSpPr/>
            <p:nvPr/>
          </p:nvSpPr>
          <p:spPr>
            <a:xfrm>
              <a:off x="6162513" y="2369483"/>
              <a:ext cx="158375" cy="157775"/>
            </a:xfrm>
            <a:custGeom>
              <a:avLst/>
              <a:gdLst/>
              <a:ahLst/>
              <a:cxnLst/>
              <a:rect l="l" t="t" r="r" b="b"/>
              <a:pathLst>
                <a:path w="6335" h="6311" extrusionOk="0">
                  <a:moveTo>
                    <a:pt x="3453" y="452"/>
                  </a:moveTo>
                  <a:lnTo>
                    <a:pt x="3453" y="738"/>
                  </a:lnTo>
                  <a:cubicBezTo>
                    <a:pt x="3453" y="881"/>
                    <a:pt x="3549" y="1000"/>
                    <a:pt x="3691" y="1072"/>
                  </a:cubicBezTo>
                  <a:cubicBezTo>
                    <a:pt x="3930" y="1119"/>
                    <a:pt x="4144" y="1215"/>
                    <a:pt x="4358" y="1334"/>
                  </a:cubicBezTo>
                  <a:cubicBezTo>
                    <a:pt x="4408" y="1373"/>
                    <a:pt x="4466" y="1392"/>
                    <a:pt x="4524" y="1392"/>
                  </a:cubicBezTo>
                  <a:cubicBezTo>
                    <a:pt x="4604" y="1392"/>
                    <a:pt x="4684" y="1355"/>
                    <a:pt x="4739" y="1286"/>
                  </a:cubicBezTo>
                  <a:lnTo>
                    <a:pt x="4977" y="1048"/>
                  </a:lnTo>
                  <a:lnTo>
                    <a:pt x="5335" y="1429"/>
                  </a:lnTo>
                  <a:lnTo>
                    <a:pt x="5096" y="1667"/>
                  </a:lnTo>
                  <a:cubicBezTo>
                    <a:pt x="4977" y="1786"/>
                    <a:pt x="4977" y="1929"/>
                    <a:pt x="5025" y="2048"/>
                  </a:cubicBezTo>
                  <a:cubicBezTo>
                    <a:pt x="5144" y="2262"/>
                    <a:pt x="5239" y="2477"/>
                    <a:pt x="5287" y="2715"/>
                  </a:cubicBezTo>
                  <a:cubicBezTo>
                    <a:pt x="5335" y="2858"/>
                    <a:pt x="5454" y="2953"/>
                    <a:pt x="5597" y="2953"/>
                  </a:cubicBezTo>
                  <a:lnTo>
                    <a:pt x="5930" y="2953"/>
                  </a:lnTo>
                  <a:lnTo>
                    <a:pt x="5930" y="3477"/>
                  </a:lnTo>
                  <a:lnTo>
                    <a:pt x="5597" y="3477"/>
                  </a:lnTo>
                  <a:cubicBezTo>
                    <a:pt x="5454" y="3477"/>
                    <a:pt x="5335" y="3572"/>
                    <a:pt x="5311" y="3715"/>
                  </a:cubicBezTo>
                  <a:cubicBezTo>
                    <a:pt x="5239" y="3953"/>
                    <a:pt x="5144" y="4168"/>
                    <a:pt x="5025" y="4382"/>
                  </a:cubicBezTo>
                  <a:cubicBezTo>
                    <a:pt x="4954" y="4501"/>
                    <a:pt x="4977" y="4668"/>
                    <a:pt x="5096" y="4763"/>
                  </a:cubicBezTo>
                  <a:lnTo>
                    <a:pt x="5335" y="5001"/>
                  </a:lnTo>
                  <a:lnTo>
                    <a:pt x="4977" y="5382"/>
                  </a:lnTo>
                  <a:lnTo>
                    <a:pt x="4739" y="5144"/>
                  </a:lnTo>
                  <a:cubicBezTo>
                    <a:pt x="4654" y="5058"/>
                    <a:pt x="4559" y="5015"/>
                    <a:pt x="4472" y="5015"/>
                  </a:cubicBezTo>
                  <a:cubicBezTo>
                    <a:pt x="4413" y="5015"/>
                    <a:pt x="4358" y="5034"/>
                    <a:pt x="4311" y="5072"/>
                  </a:cubicBezTo>
                  <a:cubicBezTo>
                    <a:pt x="4120" y="5192"/>
                    <a:pt x="3906" y="5263"/>
                    <a:pt x="3668" y="5334"/>
                  </a:cubicBezTo>
                  <a:cubicBezTo>
                    <a:pt x="3525" y="5358"/>
                    <a:pt x="3429" y="5477"/>
                    <a:pt x="3429" y="5668"/>
                  </a:cubicBezTo>
                  <a:lnTo>
                    <a:pt x="3429" y="5977"/>
                  </a:lnTo>
                  <a:lnTo>
                    <a:pt x="2882" y="5977"/>
                  </a:lnTo>
                  <a:lnTo>
                    <a:pt x="2882" y="5668"/>
                  </a:lnTo>
                  <a:cubicBezTo>
                    <a:pt x="2882" y="5501"/>
                    <a:pt x="2810" y="5382"/>
                    <a:pt x="2644" y="5334"/>
                  </a:cubicBezTo>
                  <a:cubicBezTo>
                    <a:pt x="2405" y="5263"/>
                    <a:pt x="2215" y="5192"/>
                    <a:pt x="2001" y="5072"/>
                  </a:cubicBezTo>
                  <a:cubicBezTo>
                    <a:pt x="1951" y="5033"/>
                    <a:pt x="1889" y="5014"/>
                    <a:pt x="1828" y="5014"/>
                  </a:cubicBezTo>
                  <a:cubicBezTo>
                    <a:pt x="1743" y="5014"/>
                    <a:pt x="1661" y="5051"/>
                    <a:pt x="1620" y="5120"/>
                  </a:cubicBezTo>
                  <a:lnTo>
                    <a:pt x="1381" y="5358"/>
                  </a:lnTo>
                  <a:lnTo>
                    <a:pt x="1024" y="4977"/>
                  </a:lnTo>
                  <a:lnTo>
                    <a:pt x="1262" y="4739"/>
                  </a:lnTo>
                  <a:cubicBezTo>
                    <a:pt x="1381" y="4620"/>
                    <a:pt x="1381" y="4477"/>
                    <a:pt x="1310" y="4358"/>
                  </a:cubicBezTo>
                  <a:cubicBezTo>
                    <a:pt x="1191" y="4144"/>
                    <a:pt x="1096" y="3929"/>
                    <a:pt x="1048" y="3691"/>
                  </a:cubicBezTo>
                  <a:cubicBezTo>
                    <a:pt x="1024" y="3548"/>
                    <a:pt x="905" y="3453"/>
                    <a:pt x="738" y="3453"/>
                  </a:cubicBezTo>
                  <a:lnTo>
                    <a:pt x="429" y="3453"/>
                  </a:lnTo>
                  <a:lnTo>
                    <a:pt x="429" y="2905"/>
                  </a:lnTo>
                  <a:lnTo>
                    <a:pt x="715" y="2905"/>
                  </a:lnTo>
                  <a:cubicBezTo>
                    <a:pt x="857" y="2905"/>
                    <a:pt x="977" y="2834"/>
                    <a:pt x="1048" y="2667"/>
                  </a:cubicBezTo>
                  <a:cubicBezTo>
                    <a:pt x="1096" y="2429"/>
                    <a:pt x="1191" y="2239"/>
                    <a:pt x="1310" y="2024"/>
                  </a:cubicBezTo>
                  <a:cubicBezTo>
                    <a:pt x="1405" y="1905"/>
                    <a:pt x="1381" y="1715"/>
                    <a:pt x="1262" y="1643"/>
                  </a:cubicBezTo>
                  <a:lnTo>
                    <a:pt x="1024" y="1405"/>
                  </a:lnTo>
                  <a:lnTo>
                    <a:pt x="1405" y="1048"/>
                  </a:lnTo>
                  <a:lnTo>
                    <a:pt x="1643" y="1286"/>
                  </a:lnTo>
                  <a:cubicBezTo>
                    <a:pt x="1710" y="1353"/>
                    <a:pt x="1785" y="1382"/>
                    <a:pt x="1859" y="1382"/>
                  </a:cubicBezTo>
                  <a:cubicBezTo>
                    <a:pt x="1916" y="1382"/>
                    <a:pt x="1972" y="1365"/>
                    <a:pt x="2024" y="1334"/>
                  </a:cubicBezTo>
                  <a:cubicBezTo>
                    <a:pt x="2239" y="1215"/>
                    <a:pt x="2453" y="1119"/>
                    <a:pt x="2691" y="1072"/>
                  </a:cubicBezTo>
                  <a:cubicBezTo>
                    <a:pt x="2834" y="1048"/>
                    <a:pt x="2929" y="929"/>
                    <a:pt x="2929" y="762"/>
                  </a:cubicBezTo>
                  <a:lnTo>
                    <a:pt x="2929" y="452"/>
                  </a:lnTo>
                  <a:close/>
                  <a:moveTo>
                    <a:pt x="2858" y="0"/>
                  </a:moveTo>
                  <a:cubicBezTo>
                    <a:pt x="2691" y="0"/>
                    <a:pt x="2524" y="143"/>
                    <a:pt x="2524" y="333"/>
                  </a:cubicBezTo>
                  <a:lnTo>
                    <a:pt x="2524" y="667"/>
                  </a:lnTo>
                  <a:cubicBezTo>
                    <a:pt x="2286" y="714"/>
                    <a:pt x="2024" y="810"/>
                    <a:pt x="1810" y="953"/>
                  </a:cubicBezTo>
                  <a:lnTo>
                    <a:pt x="1572" y="714"/>
                  </a:lnTo>
                  <a:cubicBezTo>
                    <a:pt x="1512" y="655"/>
                    <a:pt x="1435" y="625"/>
                    <a:pt x="1358" y="625"/>
                  </a:cubicBezTo>
                  <a:cubicBezTo>
                    <a:pt x="1280" y="625"/>
                    <a:pt x="1203" y="655"/>
                    <a:pt x="1143" y="714"/>
                  </a:cubicBezTo>
                  <a:lnTo>
                    <a:pt x="715" y="1119"/>
                  </a:lnTo>
                  <a:cubicBezTo>
                    <a:pt x="596" y="1262"/>
                    <a:pt x="596" y="1453"/>
                    <a:pt x="715" y="1572"/>
                  </a:cubicBezTo>
                  <a:lnTo>
                    <a:pt x="953" y="1810"/>
                  </a:lnTo>
                  <a:cubicBezTo>
                    <a:pt x="810" y="2048"/>
                    <a:pt x="715" y="2286"/>
                    <a:pt x="667" y="2524"/>
                  </a:cubicBezTo>
                  <a:lnTo>
                    <a:pt x="334" y="2524"/>
                  </a:lnTo>
                  <a:cubicBezTo>
                    <a:pt x="143" y="2524"/>
                    <a:pt x="0" y="2691"/>
                    <a:pt x="0" y="2858"/>
                  </a:cubicBezTo>
                  <a:lnTo>
                    <a:pt x="0" y="3453"/>
                  </a:lnTo>
                  <a:cubicBezTo>
                    <a:pt x="0" y="3644"/>
                    <a:pt x="143" y="3786"/>
                    <a:pt x="334" y="3786"/>
                  </a:cubicBezTo>
                  <a:lnTo>
                    <a:pt x="667" y="3786"/>
                  </a:lnTo>
                  <a:cubicBezTo>
                    <a:pt x="715" y="4025"/>
                    <a:pt x="810" y="4287"/>
                    <a:pt x="953" y="4501"/>
                  </a:cubicBezTo>
                  <a:lnTo>
                    <a:pt x="715" y="4739"/>
                  </a:lnTo>
                  <a:cubicBezTo>
                    <a:pt x="596" y="4858"/>
                    <a:pt x="596" y="5072"/>
                    <a:pt x="715" y="5192"/>
                  </a:cubicBezTo>
                  <a:lnTo>
                    <a:pt x="1143" y="5596"/>
                  </a:lnTo>
                  <a:cubicBezTo>
                    <a:pt x="1203" y="5656"/>
                    <a:pt x="1280" y="5686"/>
                    <a:pt x="1358" y="5686"/>
                  </a:cubicBezTo>
                  <a:cubicBezTo>
                    <a:pt x="1435" y="5686"/>
                    <a:pt x="1512" y="5656"/>
                    <a:pt x="1572" y="5596"/>
                  </a:cubicBezTo>
                  <a:lnTo>
                    <a:pt x="1810" y="5358"/>
                  </a:lnTo>
                  <a:cubicBezTo>
                    <a:pt x="2048" y="5501"/>
                    <a:pt x="2286" y="5596"/>
                    <a:pt x="2524" y="5644"/>
                  </a:cubicBezTo>
                  <a:lnTo>
                    <a:pt x="2524" y="5977"/>
                  </a:lnTo>
                  <a:cubicBezTo>
                    <a:pt x="2524" y="6168"/>
                    <a:pt x="2691" y="6311"/>
                    <a:pt x="2858" y="6311"/>
                  </a:cubicBezTo>
                  <a:lnTo>
                    <a:pt x="3453" y="6311"/>
                  </a:lnTo>
                  <a:cubicBezTo>
                    <a:pt x="3644" y="6311"/>
                    <a:pt x="3787" y="6168"/>
                    <a:pt x="3787" y="5977"/>
                  </a:cubicBezTo>
                  <a:lnTo>
                    <a:pt x="3787" y="5644"/>
                  </a:lnTo>
                  <a:cubicBezTo>
                    <a:pt x="4049" y="5596"/>
                    <a:pt x="4287" y="5501"/>
                    <a:pt x="4501" y="5358"/>
                  </a:cubicBezTo>
                  <a:lnTo>
                    <a:pt x="4739" y="5596"/>
                  </a:lnTo>
                  <a:cubicBezTo>
                    <a:pt x="4799" y="5656"/>
                    <a:pt x="4870" y="5686"/>
                    <a:pt x="4948" y="5686"/>
                  </a:cubicBezTo>
                  <a:cubicBezTo>
                    <a:pt x="5025" y="5686"/>
                    <a:pt x="5108" y="5656"/>
                    <a:pt x="5192" y="5596"/>
                  </a:cubicBezTo>
                  <a:lnTo>
                    <a:pt x="5597" y="5192"/>
                  </a:lnTo>
                  <a:cubicBezTo>
                    <a:pt x="5716" y="5072"/>
                    <a:pt x="5716" y="4858"/>
                    <a:pt x="5597" y="4739"/>
                  </a:cubicBezTo>
                  <a:lnTo>
                    <a:pt x="5358" y="4501"/>
                  </a:lnTo>
                  <a:cubicBezTo>
                    <a:pt x="5501" y="4287"/>
                    <a:pt x="5597" y="4025"/>
                    <a:pt x="5668" y="3786"/>
                  </a:cubicBezTo>
                  <a:lnTo>
                    <a:pt x="6025" y="3786"/>
                  </a:lnTo>
                  <a:cubicBezTo>
                    <a:pt x="6192" y="3786"/>
                    <a:pt x="6335" y="3644"/>
                    <a:pt x="6335" y="3453"/>
                  </a:cubicBezTo>
                  <a:lnTo>
                    <a:pt x="6335" y="2858"/>
                  </a:lnTo>
                  <a:cubicBezTo>
                    <a:pt x="6335" y="2691"/>
                    <a:pt x="6192" y="2524"/>
                    <a:pt x="6025" y="2524"/>
                  </a:cubicBezTo>
                  <a:lnTo>
                    <a:pt x="5668" y="2524"/>
                  </a:lnTo>
                  <a:cubicBezTo>
                    <a:pt x="5597" y="2286"/>
                    <a:pt x="5501" y="2024"/>
                    <a:pt x="5358" y="1810"/>
                  </a:cubicBezTo>
                  <a:lnTo>
                    <a:pt x="5597" y="1572"/>
                  </a:lnTo>
                  <a:cubicBezTo>
                    <a:pt x="5716" y="1453"/>
                    <a:pt x="5716" y="1262"/>
                    <a:pt x="5597" y="1119"/>
                  </a:cubicBezTo>
                  <a:lnTo>
                    <a:pt x="5192" y="714"/>
                  </a:lnTo>
                  <a:cubicBezTo>
                    <a:pt x="5132" y="655"/>
                    <a:pt x="5049" y="625"/>
                    <a:pt x="4965" y="625"/>
                  </a:cubicBezTo>
                  <a:cubicBezTo>
                    <a:pt x="4882" y="625"/>
                    <a:pt x="4799" y="655"/>
                    <a:pt x="4739" y="714"/>
                  </a:cubicBezTo>
                  <a:lnTo>
                    <a:pt x="4501" y="953"/>
                  </a:lnTo>
                  <a:cubicBezTo>
                    <a:pt x="4263" y="810"/>
                    <a:pt x="4025" y="714"/>
                    <a:pt x="3787" y="667"/>
                  </a:cubicBezTo>
                  <a:lnTo>
                    <a:pt x="3787" y="333"/>
                  </a:lnTo>
                  <a:cubicBezTo>
                    <a:pt x="3787" y="143"/>
                    <a:pt x="3644" y="0"/>
                    <a:pt x="3453"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50" name="Google Shape;13950;p27"/>
            <p:cNvSpPr/>
            <p:nvPr/>
          </p:nvSpPr>
          <p:spPr>
            <a:xfrm>
              <a:off x="6232763" y="2427808"/>
              <a:ext cx="16100" cy="41700"/>
            </a:xfrm>
            <a:custGeom>
              <a:avLst/>
              <a:gdLst/>
              <a:ahLst/>
              <a:cxnLst/>
              <a:rect l="l" t="t" r="r" b="b"/>
              <a:pathLst>
                <a:path w="644" h="1668" extrusionOk="0">
                  <a:moveTo>
                    <a:pt x="191" y="1"/>
                  </a:moveTo>
                  <a:cubicBezTo>
                    <a:pt x="119" y="1"/>
                    <a:pt x="48" y="48"/>
                    <a:pt x="24" y="144"/>
                  </a:cubicBezTo>
                  <a:cubicBezTo>
                    <a:pt x="0" y="263"/>
                    <a:pt x="72" y="358"/>
                    <a:pt x="191" y="358"/>
                  </a:cubicBezTo>
                  <a:lnTo>
                    <a:pt x="310" y="358"/>
                  </a:lnTo>
                  <a:lnTo>
                    <a:pt x="310" y="1477"/>
                  </a:lnTo>
                  <a:cubicBezTo>
                    <a:pt x="286" y="1573"/>
                    <a:pt x="381" y="1668"/>
                    <a:pt x="477" y="1668"/>
                  </a:cubicBezTo>
                  <a:cubicBezTo>
                    <a:pt x="548" y="1668"/>
                    <a:pt x="643" y="1573"/>
                    <a:pt x="643" y="1477"/>
                  </a:cubicBezTo>
                  <a:lnTo>
                    <a:pt x="643" y="168"/>
                  </a:lnTo>
                  <a:cubicBezTo>
                    <a:pt x="643" y="72"/>
                    <a:pt x="548" y="1"/>
                    <a:pt x="47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51" name="Google Shape;13951;p27"/>
            <p:cNvSpPr/>
            <p:nvPr/>
          </p:nvSpPr>
          <p:spPr>
            <a:xfrm>
              <a:off x="6319088" y="2526658"/>
              <a:ext cx="100050" cy="99425"/>
            </a:xfrm>
            <a:custGeom>
              <a:avLst/>
              <a:gdLst/>
              <a:ahLst/>
              <a:cxnLst/>
              <a:rect l="l" t="t" r="r" b="b"/>
              <a:pathLst>
                <a:path w="4002" h="3977" extrusionOk="0">
                  <a:moveTo>
                    <a:pt x="1977" y="0"/>
                  </a:moveTo>
                  <a:cubicBezTo>
                    <a:pt x="881" y="0"/>
                    <a:pt x="0" y="881"/>
                    <a:pt x="0" y="1977"/>
                  </a:cubicBezTo>
                  <a:cubicBezTo>
                    <a:pt x="0" y="3096"/>
                    <a:pt x="881" y="3977"/>
                    <a:pt x="1977" y="3977"/>
                  </a:cubicBezTo>
                  <a:cubicBezTo>
                    <a:pt x="2334" y="3977"/>
                    <a:pt x="2691" y="3882"/>
                    <a:pt x="3001" y="3715"/>
                  </a:cubicBezTo>
                  <a:cubicBezTo>
                    <a:pt x="3072" y="3667"/>
                    <a:pt x="3120" y="3572"/>
                    <a:pt x="3049" y="3477"/>
                  </a:cubicBezTo>
                  <a:cubicBezTo>
                    <a:pt x="3020" y="3419"/>
                    <a:pt x="2973" y="3388"/>
                    <a:pt x="2920" y="3388"/>
                  </a:cubicBezTo>
                  <a:cubicBezTo>
                    <a:pt x="2886" y="3388"/>
                    <a:pt x="2848" y="3401"/>
                    <a:pt x="2810" y="3429"/>
                  </a:cubicBezTo>
                  <a:cubicBezTo>
                    <a:pt x="2572" y="3572"/>
                    <a:pt x="2287" y="3667"/>
                    <a:pt x="1977" y="3667"/>
                  </a:cubicBezTo>
                  <a:cubicBezTo>
                    <a:pt x="1072" y="3667"/>
                    <a:pt x="310" y="2905"/>
                    <a:pt x="310" y="1977"/>
                  </a:cubicBezTo>
                  <a:cubicBezTo>
                    <a:pt x="310" y="1072"/>
                    <a:pt x="1072" y="310"/>
                    <a:pt x="1977" y="310"/>
                  </a:cubicBezTo>
                  <a:cubicBezTo>
                    <a:pt x="2906" y="310"/>
                    <a:pt x="3644" y="1072"/>
                    <a:pt x="3644" y="1977"/>
                  </a:cubicBezTo>
                  <a:cubicBezTo>
                    <a:pt x="3644" y="2310"/>
                    <a:pt x="3573" y="2643"/>
                    <a:pt x="3358" y="2905"/>
                  </a:cubicBezTo>
                  <a:cubicBezTo>
                    <a:pt x="3287" y="3001"/>
                    <a:pt x="3334" y="3096"/>
                    <a:pt x="3406" y="3143"/>
                  </a:cubicBezTo>
                  <a:cubicBezTo>
                    <a:pt x="3443" y="3172"/>
                    <a:pt x="3481" y="3185"/>
                    <a:pt x="3516" y="3185"/>
                  </a:cubicBezTo>
                  <a:cubicBezTo>
                    <a:pt x="3569" y="3185"/>
                    <a:pt x="3615" y="3154"/>
                    <a:pt x="3644" y="3096"/>
                  </a:cubicBezTo>
                  <a:cubicBezTo>
                    <a:pt x="3882" y="2762"/>
                    <a:pt x="4001" y="2381"/>
                    <a:pt x="4001" y="1953"/>
                  </a:cubicBezTo>
                  <a:cubicBezTo>
                    <a:pt x="4001" y="881"/>
                    <a:pt x="3096" y="0"/>
                    <a:pt x="197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52" name="Google Shape;13952;p27"/>
            <p:cNvSpPr/>
            <p:nvPr/>
          </p:nvSpPr>
          <p:spPr>
            <a:xfrm>
              <a:off x="6278588" y="2486158"/>
              <a:ext cx="181025" cy="179825"/>
            </a:xfrm>
            <a:custGeom>
              <a:avLst/>
              <a:gdLst/>
              <a:ahLst/>
              <a:cxnLst/>
              <a:rect l="l" t="t" r="r" b="b"/>
              <a:pathLst>
                <a:path w="7241" h="7193" extrusionOk="0">
                  <a:moveTo>
                    <a:pt x="3930" y="334"/>
                  </a:moveTo>
                  <a:lnTo>
                    <a:pt x="3930" y="715"/>
                  </a:lnTo>
                  <a:cubicBezTo>
                    <a:pt x="3930" y="858"/>
                    <a:pt x="4049" y="1025"/>
                    <a:pt x="4192" y="1048"/>
                  </a:cubicBezTo>
                  <a:cubicBezTo>
                    <a:pt x="4478" y="1096"/>
                    <a:pt x="4740" y="1215"/>
                    <a:pt x="4978" y="1382"/>
                  </a:cubicBezTo>
                  <a:cubicBezTo>
                    <a:pt x="5031" y="1417"/>
                    <a:pt x="5083" y="1433"/>
                    <a:pt x="5134" y="1433"/>
                  </a:cubicBezTo>
                  <a:cubicBezTo>
                    <a:pt x="5223" y="1433"/>
                    <a:pt x="5308" y="1386"/>
                    <a:pt x="5383" y="1310"/>
                  </a:cubicBezTo>
                  <a:lnTo>
                    <a:pt x="5693" y="1025"/>
                  </a:lnTo>
                  <a:lnTo>
                    <a:pt x="6169" y="1501"/>
                  </a:lnTo>
                  <a:lnTo>
                    <a:pt x="5859" y="1787"/>
                  </a:lnTo>
                  <a:cubicBezTo>
                    <a:pt x="5740" y="1906"/>
                    <a:pt x="5740" y="2096"/>
                    <a:pt x="5812" y="2215"/>
                  </a:cubicBezTo>
                  <a:cubicBezTo>
                    <a:pt x="5955" y="2454"/>
                    <a:pt x="6074" y="2715"/>
                    <a:pt x="6145" y="2977"/>
                  </a:cubicBezTo>
                  <a:cubicBezTo>
                    <a:pt x="6169" y="3144"/>
                    <a:pt x="6312" y="3263"/>
                    <a:pt x="6455" y="3263"/>
                  </a:cubicBezTo>
                  <a:lnTo>
                    <a:pt x="6883" y="3263"/>
                  </a:lnTo>
                  <a:lnTo>
                    <a:pt x="6883" y="3930"/>
                  </a:lnTo>
                  <a:lnTo>
                    <a:pt x="6502" y="3930"/>
                  </a:lnTo>
                  <a:cubicBezTo>
                    <a:pt x="6336" y="3930"/>
                    <a:pt x="6193" y="4049"/>
                    <a:pt x="6169" y="4192"/>
                  </a:cubicBezTo>
                  <a:cubicBezTo>
                    <a:pt x="6097" y="4478"/>
                    <a:pt x="5978" y="4740"/>
                    <a:pt x="5836" y="4978"/>
                  </a:cubicBezTo>
                  <a:cubicBezTo>
                    <a:pt x="5740" y="5121"/>
                    <a:pt x="5788" y="5287"/>
                    <a:pt x="5907" y="5383"/>
                  </a:cubicBezTo>
                  <a:lnTo>
                    <a:pt x="6193" y="5692"/>
                  </a:lnTo>
                  <a:lnTo>
                    <a:pt x="5716" y="6169"/>
                  </a:lnTo>
                  <a:lnTo>
                    <a:pt x="5431" y="5883"/>
                  </a:lnTo>
                  <a:cubicBezTo>
                    <a:pt x="5358" y="5810"/>
                    <a:pt x="5258" y="5782"/>
                    <a:pt x="5164" y="5782"/>
                  </a:cubicBezTo>
                  <a:cubicBezTo>
                    <a:pt x="5105" y="5782"/>
                    <a:pt x="5048" y="5793"/>
                    <a:pt x="5002" y="5811"/>
                  </a:cubicBezTo>
                  <a:cubicBezTo>
                    <a:pt x="4764" y="5954"/>
                    <a:pt x="4502" y="6073"/>
                    <a:pt x="4240" y="6145"/>
                  </a:cubicBezTo>
                  <a:cubicBezTo>
                    <a:pt x="4073" y="6169"/>
                    <a:pt x="3954" y="6311"/>
                    <a:pt x="3954" y="6478"/>
                  </a:cubicBezTo>
                  <a:lnTo>
                    <a:pt x="3954" y="6883"/>
                  </a:lnTo>
                  <a:lnTo>
                    <a:pt x="3287" y="6883"/>
                  </a:lnTo>
                  <a:lnTo>
                    <a:pt x="3287" y="6502"/>
                  </a:lnTo>
                  <a:cubicBezTo>
                    <a:pt x="3287" y="6359"/>
                    <a:pt x="3168" y="6192"/>
                    <a:pt x="3002" y="6169"/>
                  </a:cubicBezTo>
                  <a:cubicBezTo>
                    <a:pt x="2740" y="6121"/>
                    <a:pt x="2478" y="5978"/>
                    <a:pt x="2240" y="5835"/>
                  </a:cubicBezTo>
                  <a:cubicBezTo>
                    <a:pt x="2187" y="5800"/>
                    <a:pt x="2131" y="5784"/>
                    <a:pt x="2076" y="5784"/>
                  </a:cubicBezTo>
                  <a:cubicBezTo>
                    <a:pt x="1981" y="5784"/>
                    <a:pt x="1886" y="5831"/>
                    <a:pt x="1811" y="5907"/>
                  </a:cubicBezTo>
                  <a:lnTo>
                    <a:pt x="1525" y="6192"/>
                  </a:lnTo>
                  <a:lnTo>
                    <a:pt x="1049" y="5716"/>
                  </a:lnTo>
                  <a:lnTo>
                    <a:pt x="1335" y="5430"/>
                  </a:lnTo>
                  <a:cubicBezTo>
                    <a:pt x="1454" y="5311"/>
                    <a:pt x="1454" y="5121"/>
                    <a:pt x="1406" y="5002"/>
                  </a:cubicBezTo>
                  <a:cubicBezTo>
                    <a:pt x="1263" y="4763"/>
                    <a:pt x="1144" y="4502"/>
                    <a:pt x="1073" y="4240"/>
                  </a:cubicBezTo>
                  <a:cubicBezTo>
                    <a:pt x="1049" y="4073"/>
                    <a:pt x="906" y="3954"/>
                    <a:pt x="739" y="3954"/>
                  </a:cubicBezTo>
                  <a:lnTo>
                    <a:pt x="334" y="3954"/>
                  </a:lnTo>
                  <a:lnTo>
                    <a:pt x="334" y="3287"/>
                  </a:lnTo>
                  <a:lnTo>
                    <a:pt x="715" y="3287"/>
                  </a:lnTo>
                  <a:cubicBezTo>
                    <a:pt x="858" y="3287"/>
                    <a:pt x="1025" y="3168"/>
                    <a:pt x="1049" y="3001"/>
                  </a:cubicBezTo>
                  <a:cubicBezTo>
                    <a:pt x="1096" y="2739"/>
                    <a:pt x="1216" y="2477"/>
                    <a:pt x="1382" y="2239"/>
                  </a:cubicBezTo>
                  <a:cubicBezTo>
                    <a:pt x="1454" y="2096"/>
                    <a:pt x="1430" y="1930"/>
                    <a:pt x="1311" y="1811"/>
                  </a:cubicBezTo>
                  <a:lnTo>
                    <a:pt x="1025" y="1525"/>
                  </a:lnTo>
                  <a:lnTo>
                    <a:pt x="1501" y="1048"/>
                  </a:lnTo>
                  <a:lnTo>
                    <a:pt x="1787" y="1334"/>
                  </a:lnTo>
                  <a:cubicBezTo>
                    <a:pt x="1860" y="1407"/>
                    <a:pt x="1960" y="1435"/>
                    <a:pt x="2053" y="1435"/>
                  </a:cubicBezTo>
                  <a:cubicBezTo>
                    <a:pt x="2113" y="1435"/>
                    <a:pt x="2170" y="1424"/>
                    <a:pt x="2216" y="1406"/>
                  </a:cubicBezTo>
                  <a:cubicBezTo>
                    <a:pt x="2454" y="1263"/>
                    <a:pt x="2716" y="1144"/>
                    <a:pt x="2978" y="1072"/>
                  </a:cubicBezTo>
                  <a:cubicBezTo>
                    <a:pt x="3121" y="1048"/>
                    <a:pt x="3240" y="906"/>
                    <a:pt x="3240" y="739"/>
                  </a:cubicBezTo>
                  <a:lnTo>
                    <a:pt x="3240" y="334"/>
                  </a:lnTo>
                  <a:close/>
                  <a:moveTo>
                    <a:pt x="3240" y="1"/>
                  </a:moveTo>
                  <a:cubicBezTo>
                    <a:pt x="3073" y="1"/>
                    <a:pt x="2906" y="167"/>
                    <a:pt x="2906" y="334"/>
                  </a:cubicBezTo>
                  <a:lnTo>
                    <a:pt x="2906" y="763"/>
                  </a:lnTo>
                  <a:cubicBezTo>
                    <a:pt x="2621" y="810"/>
                    <a:pt x="2311" y="953"/>
                    <a:pt x="2049" y="1120"/>
                  </a:cubicBezTo>
                  <a:lnTo>
                    <a:pt x="1763" y="810"/>
                  </a:lnTo>
                  <a:cubicBezTo>
                    <a:pt x="1704" y="739"/>
                    <a:pt x="1614" y="703"/>
                    <a:pt x="1525" y="703"/>
                  </a:cubicBezTo>
                  <a:cubicBezTo>
                    <a:pt x="1436" y="703"/>
                    <a:pt x="1346" y="739"/>
                    <a:pt x="1287" y="810"/>
                  </a:cubicBezTo>
                  <a:lnTo>
                    <a:pt x="811" y="1287"/>
                  </a:lnTo>
                  <a:cubicBezTo>
                    <a:pt x="692" y="1406"/>
                    <a:pt x="692" y="1644"/>
                    <a:pt x="811" y="1763"/>
                  </a:cubicBezTo>
                  <a:lnTo>
                    <a:pt x="1096" y="2072"/>
                  </a:lnTo>
                  <a:cubicBezTo>
                    <a:pt x="930" y="2334"/>
                    <a:pt x="811" y="2620"/>
                    <a:pt x="739" y="2930"/>
                  </a:cubicBezTo>
                  <a:lnTo>
                    <a:pt x="334" y="2930"/>
                  </a:lnTo>
                  <a:cubicBezTo>
                    <a:pt x="144" y="2930"/>
                    <a:pt x="1" y="3073"/>
                    <a:pt x="1" y="3263"/>
                  </a:cubicBezTo>
                  <a:lnTo>
                    <a:pt x="1" y="3930"/>
                  </a:lnTo>
                  <a:cubicBezTo>
                    <a:pt x="1" y="4121"/>
                    <a:pt x="144" y="4263"/>
                    <a:pt x="334" y="4263"/>
                  </a:cubicBezTo>
                  <a:lnTo>
                    <a:pt x="715" y="4263"/>
                  </a:lnTo>
                  <a:cubicBezTo>
                    <a:pt x="763" y="4573"/>
                    <a:pt x="930" y="4859"/>
                    <a:pt x="1073" y="5121"/>
                  </a:cubicBezTo>
                  <a:lnTo>
                    <a:pt x="763" y="5430"/>
                  </a:lnTo>
                  <a:cubicBezTo>
                    <a:pt x="644" y="5549"/>
                    <a:pt x="644" y="5788"/>
                    <a:pt x="763" y="5907"/>
                  </a:cubicBezTo>
                  <a:lnTo>
                    <a:pt x="1239" y="6383"/>
                  </a:lnTo>
                  <a:cubicBezTo>
                    <a:pt x="1299" y="6442"/>
                    <a:pt x="1394" y="6472"/>
                    <a:pt x="1486" y="6472"/>
                  </a:cubicBezTo>
                  <a:cubicBezTo>
                    <a:pt x="1579" y="6472"/>
                    <a:pt x="1668" y="6442"/>
                    <a:pt x="1716" y="6383"/>
                  </a:cubicBezTo>
                  <a:lnTo>
                    <a:pt x="2025" y="6073"/>
                  </a:lnTo>
                  <a:cubicBezTo>
                    <a:pt x="2287" y="6264"/>
                    <a:pt x="2597" y="6383"/>
                    <a:pt x="2883" y="6431"/>
                  </a:cubicBezTo>
                  <a:lnTo>
                    <a:pt x="2883" y="6859"/>
                  </a:lnTo>
                  <a:cubicBezTo>
                    <a:pt x="2883" y="7026"/>
                    <a:pt x="3025" y="7193"/>
                    <a:pt x="3216" y="7193"/>
                  </a:cubicBezTo>
                  <a:lnTo>
                    <a:pt x="3907" y="7193"/>
                  </a:lnTo>
                  <a:cubicBezTo>
                    <a:pt x="4073" y="7193"/>
                    <a:pt x="4216" y="7026"/>
                    <a:pt x="4216" y="6859"/>
                  </a:cubicBezTo>
                  <a:lnTo>
                    <a:pt x="4216" y="6478"/>
                  </a:lnTo>
                  <a:cubicBezTo>
                    <a:pt x="4526" y="6407"/>
                    <a:pt x="4812" y="6264"/>
                    <a:pt x="5097" y="6121"/>
                  </a:cubicBezTo>
                  <a:lnTo>
                    <a:pt x="5383" y="6407"/>
                  </a:lnTo>
                  <a:cubicBezTo>
                    <a:pt x="5443" y="6466"/>
                    <a:pt x="5532" y="6496"/>
                    <a:pt x="5621" y="6496"/>
                  </a:cubicBezTo>
                  <a:cubicBezTo>
                    <a:pt x="5711" y="6496"/>
                    <a:pt x="5800" y="6466"/>
                    <a:pt x="5859" y="6407"/>
                  </a:cubicBezTo>
                  <a:lnTo>
                    <a:pt x="6336" y="5930"/>
                  </a:lnTo>
                  <a:cubicBezTo>
                    <a:pt x="6455" y="5811"/>
                    <a:pt x="6455" y="5573"/>
                    <a:pt x="6336" y="5454"/>
                  </a:cubicBezTo>
                  <a:lnTo>
                    <a:pt x="6050" y="5168"/>
                  </a:lnTo>
                  <a:cubicBezTo>
                    <a:pt x="6217" y="4883"/>
                    <a:pt x="6336" y="4597"/>
                    <a:pt x="6407" y="4287"/>
                  </a:cubicBezTo>
                  <a:lnTo>
                    <a:pt x="6812" y="4287"/>
                  </a:lnTo>
                  <a:cubicBezTo>
                    <a:pt x="7002" y="4287"/>
                    <a:pt x="7145" y="4144"/>
                    <a:pt x="7145" y="3978"/>
                  </a:cubicBezTo>
                  <a:lnTo>
                    <a:pt x="7145" y="3287"/>
                  </a:lnTo>
                  <a:cubicBezTo>
                    <a:pt x="7241" y="3073"/>
                    <a:pt x="7098" y="2930"/>
                    <a:pt x="6883" y="2930"/>
                  </a:cubicBezTo>
                  <a:lnTo>
                    <a:pt x="6455" y="2930"/>
                  </a:lnTo>
                  <a:cubicBezTo>
                    <a:pt x="6407" y="2620"/>
                    <a:pt x="6264" y="2334"/>
                    <a:pt x="6097" y="2072"/>
                  </a:cubicBezTo>
                  <a:lnTo>
                    <a:pt x="6407" y="1763"/>
                  </a:lnTo>
                  <a:cubicBezTo>
                    <a:pt x="6455" y="1715"/>
                    <a:pt x="6479" y="1644"/>
                    <a:pt x="6479" y="1596"/>
                  </a:cubicBezTo>
                  <a:cubicBezTo>
                    <a:pt x="6526" y="1477"/>
                    <a:pt x="6455" y="1382"/>
                    <a:pt x="6407" y="1287"/>
                  </a:cubicBezTo>
                  <a:lnTo>
                    <a:pt x="5931" y="810"/>
                  </a:lnTo>
                  <a:cubicBezTo>
                    <a:pt x="5859" y="763"/>
                    <a:pt x="5836" y="715"/>
                    <a:pt x="5740" y="715"/>
                  </a:cubicBezTo>
                  <a:cubicBezTo>
                    <a:pt x="5712" y="709"/>
                    <a:pt x="5684" y="706"/>
                    <a:pt x="5656" y="706"/>
                  </a:cubicBezTo>
                  <a:cubicBezTo>
                    <a:pt x="5566" y="706"/>
                    <a:pt x="5480" y="738"/>
                    <a:pt x="5407" y="810"/>
                  </a:cubicBezTo>
                  <a:lnTo>
                    <a:pt x="5121" y="1120"/>
                  </a:lnTo>
                  <a:cubicBezTo>
                    <a:pt x="4859" y="929"/>
                    <a:pt x="4550" y="810"/>
                    <a:pt x="4264" y="763"/>
                  </a:cubicBezTo>
                  <a:lnTo>
                    <a:pt x="4264" y="334"/>
                  </a:lnTo>
                  <a:cubicBezTo>
                    <a:pt x="4264" y="167"/>
                    <a:pt x="4097" y="1"/>
                    <a:pt x="393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53" name="Google Shape;13953;p27"/>
            <p:cNvSpPr/>
            <p:nvPr/>
          </p:nvSpPr>
          <p:spPr>
            <a:xfrm>
              <a:off x="6355988" y="2553433"/>
              <a:ext cx="26825" cy="42900"/>
            </a:xfrm>
            <a:custGeom>
              <a:avLst/>
              <a:gdLst/>
              <a:ahLst/>
              <a:cxnLst/>
              <a:rect l="l" t="t" r="r" b="b"/>
              <a:pathLst>
                <a:path w="1073" h="1716" extrusionOk="0">
                  <a:moveTo>
                    <a:pt x="549" y="1"/>
                  </a:moveTo>
                  <a:cubicBezTo>
                    <a:pt x="310" y="1"/>
                    <a:pt x="96" y="167"/>
                    <a:pt x="25" y="382"/>
                  </a:cubicBezTo>
                  <a:cubicBezTo>
                    <a:pt x="1" y="477"/>
                    <a:pt x="72" y="572"/>
                    <a:pt x="120" y="596"/>
                  </a:cubicBezTo>
                  <a:cubicBezTo>
                    <a:pt x="136" y="599"/>
                    <a:pt x="151" y="601"/>
                    <a:pt x="166" y="601"/>
                  </a:cubicBezTo>
                  <a:cubicBezTo>
                    <a:pt x="263" y="601"/>
                    <a:pt x="337" y="539"/>
                    <a:pt x="358" y="477"/>
                  </a:cubicBezTo>
                  <a:cubicBezTo>
                    <a:pt x="382" y="382"/>
                    <a:pt x="453" y="358"/>
                    <a:pt x="501" y="358"/>
                  </a:cubicBezTo>
                  <a:cubicBezTo>
                    <a:pt x="596" y="358"/>
                    <a:pt x="644" y="405"/>
                    <a:pt x="644" y="501"/>
                  </a:cubicBezTo>
                  <a:lnTo>
                    <a:pt x="644" y="525"/>
                  </a:lnTo>
                  <a:cubicBezTo>
                    <a:pt x="620" y="644"/>
                    <a:pt x="596" y="739"/>
                    <a:pt x="549" y="810"/>
                  </a:cubicBezTo>
                  <a:cubicBezTo>
                    <a:pt x="334" y="1096"/>
                    <a:pt x="215" y="1239"/>
                    <a:pt x="144" y="1334"/>
                  </a:cubicBezTo>
                  <a:cubicBezTo>
                    <a:pt x="72" y="1453"/>
                    <a:pt x="25" y="1525"/>
                    <a:pt x="72" y="1596"/>
                  </a:cubicBezTo>
                  <a:cubicBezTo>
                    <a:pt x="96" y="1668"/>
                    <a:pt x="120" y="1691"/>
                    <a:pt x="191" y="1715"/>
                  </a:cubicBezTo>
                  <a:lnTo>
                    <a:pt x="906" y="1715"/>
                  </a:lnTo>
                  <a:cubicBezTo>
                    <a:pt x="977" y="1715"/>
                    <a:pt x="1073" y="1668"/>
                    <a:pt x="1073" y="1572"/>
                  </a:cubicBezTo>
                  <a:cubicBezTo>
                    <a:pt x="1073" y="1453"/>
                    <a:pt x="1025" y="1358"/>
                    <a:pt x="906" y="1358"/>
                  </a:cubicBezTo>
                  <a:lnTo>
                    <a:pt x="572" y="1358"/>
                  </a:lnTo>
                  <a:cubicBezTo>
                    <a:pt x="620" y="1263"/>
                    <a:pt x="715" y="1168"/>
                    <a:pt x="858" y="977"/>
                  </a:cubicBezTo>
                  <a:cubicBezTo>
                    <a:pt x="953" y="858"/>
                    <a:pt x="1025" y="739"/>
                    <a:pt x="1049" y="620"/>
                  </a:cubicBezTo>
                  <a:lnTo>
                    <a:pt x="1049" y="596"/>
                  </a:lnTo>
                  <a:lnTo>
                    <a:pt x="1049" y="525"/>
                  </a:lnTo>
                  <a:lnTo>
                    <a:pt x="1049" y="501"/>
                  </a:lnTo>
                  <a:cubicBezTo>
                    <a:pt x="1049" y="239"/>
                    <a:pt x="811" y="1"/>
                    <a:pt x="54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3954" name="Google Shape;13954;p27"/>
          <p:cNvGrpSpPr/>
          <p:nvPr/>
        </p:nvGrpSpPr>
        <p:grpSpPr>
          <a:xfrm>
            <a:off x="8364503" y="3056729"/>
            <a:ext cx="474692" cy="472819"/>
            <a:chOff x="5676088" y="2370058"/>
            <a:chExt cx="297700" cy="296525"/>
          </a:xfrm>
          <a:noFill/>
        </p:grpSpPr>
        <p:sp>
          <p:nvSpPr>
            <p:cNvPr id="13955" name="Google Shape;13955;p27"/>
            <p:cNvSpPr/>
            <p:nvPr/>
          </p:nvSpPr>
          <p:spPr>
            <a:xfrm>
              <a:off x="5787438" y="2492108"/>
              <a:ext cx="75025" cy="8950"/>
            </a:xfrm>
            <a:custGeom>
              <a:avLst/>
              <a:gdLst/>
              <a:ahLst/>
              <a:cxnLst/>
              <a:rect l="l" t="t" r="r" b="b"/>
              <a:pathLst>
                <a:path w="3001" h="358" extrusionOk="0">
                  <a:moveTo>
                    <a:pt x="214" y="1"/>
                  </a:moveTo>
                  <a:cubicBezTo>
                    <a:pt x="119" y="1"/>
                    <a:pt x="71" y="72"/>
                    <a:pt x="24" y="167"/>
                  </a:cubicBezTo>
                  <a:cubicBezTo>
                    <a:pt x="0" y="287"/>
                    <a:pt x="95" y="358"/>
                    <a:pt x="214" y="358"/>
                  </a:cubicBezTo>
                  <a:lnTo>
                    <a:pt x="2834" y="358"/>
                  </a:lnTo>
                  <a:cubicBezTo>
                    <a:pt x="2905" y="358"/>
                    <a:pt x="2977" y="310"/>
                    <a:pt x="3001" y="215"/>
                  </a:cubicBezTo>
                  <a:cubicBezTo>
                    <a:pt x="3001" y="120"/>
                    <a:pt x="2929" y="1"/>
                    <a:pt x="283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56" name="Google Shape;13956;p27"/>
            <p:cNvSpPr/>
            <p:nvPr/>
          </p:nvSpPr>
          <p:spPr>
            <a:xfrm>
              <a:off x="5787438" y="2512958"/>
              <a:ext cx="75025" cy="8950"/>
            </a:xfrm>
            <a:custGeom>
              <a:avLst/>
              <a:gdLst/>
              <a:ahLst/>
              <a:cxnLst/>
              <a:rect l="l" t="t" r="r" b="b"/>
              <a:pathLst>
                <a:path w="3001" h="358" extrusionOk="0">
                  <a:moveTo>
                    <a:pt x="214" y="0"/>
                  </a:moveTo>
                  <a:cubicBezTo>
                    <a:pt x="119" y="0"/>
                    <a:pt x="71" y="72"/>
                    <a:pt x="24" y="143"/>
                  </a:cubicBezTo>
                  <a:cubicBezTo>
                    <a:pt x="0" y="262"/>
                    <a:pt x="95" y="357"/>
                    <a:pt x="214" y="357"/>
                  </a:cubicBezTo>
                  <a:lnTo>
                    <a:pt x="2834" y="357"/>
                  </a:lnTo>
                  <a:cubicBezTo>
                    <a:pt x="2929" y="357"/>
                    <a:pt x="3001" y="310"/>
                    <a:pt x="3001" y="191"/>
                  </a:cubicBezTo>
                  <a:cubicBezTo>
                    <a:pt x="3001" y="96"/>
                    <a:pt x="2929" y="0"/>
                    <a:pt x="283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57" name="Google Shape;13957;p27"/>
            <p:cNvSpPr/>
            <p:nvPr/>
          </p:nvSpPr>
          <p:spPr>
            <a:xfrm>
              <a:off x="5804088" y="2534983"/>
              <a:ext cx="42900" cy="8950"/>
            </a:xfrm>
            <a:custGeom>
              <a:avLst/>
              <a:gdLst/>
              <a:ahLst/>
              <a:cxnLst/>
              <a:rect l="l" t="t" r="r" b="b"/>
              <a:pathLst>
                <a:path w="1716" h="358" extrusionOk="0">
                  <a:moveTo>
                    <a:pt x="191" y="0"/>
                  </a:moveTo>
                  <a:cubicBezTo>
                    <a:pt x="72" y="0"/>
                    <a:pt x="1" y="72"/>
                    <a:pt x="25" y="191"/>
                  </a:cubicBezTo>
                  <a:cubicBezTo>
                    <a:pt x="48" y="286"/>
                    <a:pt x="120" y="358"/>
                    <a:pt x="191" y="358"/>
                  </a:cubicBezTo>
                  <a:lnTo>
                    <a:pt x="1501" y="358"/>
                  </a:lnTo>
                  <a:cubicBezTo>
                    <a:pt x="1596" y="358"/>
                    <a:pt x="1668" y="286"/>
                    <a:pt x="1692" y="191"/>
                  </a:cubicBezTo>
                  <a:cubicBezTo>
                    <a:pt x="1715" y="72"/>
                    <a:pt x="1620" y="0"/>
                    <a:pt x="150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58" name="Google Shape;13958;p27"/>
            <p:cNvSpPr/>
            <p:nvPr/>
          </p:nvSpPr>
          <p:spPr>
            <a:xfrm>
              <a:off x="5753488" y="2448658"/>
              <a:ext cx="141125" cy="140525"/>
            </a:xfrm>
            <a:custGeom>
              <a:avLst/>
              <a:gdLst/>
              <a:ahLst/>
              <a:cxnLst/>
              <a:rect l="l" t="t" r="r" b="b"/>
              <a:pathLst>
                <a:path w="5645" h="5621" extrusionOk="0">
                  <a:moveTo>
                    <a:pt x="2811" y="0"/>
                  </a:moveTo>
                  <a:cubicBezTo>
                    <a:pt x="1263" y="0"/>
                    <a:pt x="1" y="1262"/>
                    <a:pt x="1" y="2810"/>
                  </a:cubicBezTo>
                  <a:cubicBezTo>
                    <a:pt x="48" y="4335"/>
                    <a:pt x="1310" y="5621"/>
                    <a:pt x="2882" y="5621"/>
                  </a:cubicBezTo>
                  <a:cubicBezTo>
                    <a:pt x="3358" y="5621"/>
                    <a:pt x="3835" y="5501"/>
                    <a:pt x="4240" y="5263"/>
                  </a:cubicBezTo>
                  <a:cubicBezTo>
                    <a:pt x="4335" y="5192"/>
                    <a:pt x="4359" y="5120"/>
                    <a:pt x="4311" y="5025"/>
                  </a:cubicBezTo>
                  <a:cubicBezTo>
                    <a:pt x="4263" y="4962"/>
                    <a:pt x="4216" y="4930"/>
                    <a:pt x="4161" y="4930"/>
                  </a:cubicBezTo>
                  <a:cubicBezTo>
                    <a:pt x="4134" y="4930"/>
                    <a:pt x="4105" y="4938"/>
                    <a:pt x="4073" y="4954"/>
                  </a:cubicBezTo>
                  <a:cubicBezTo>
                    <a:pt x="3716" y="5168"/>
                    <a:pt x="3287" y="5287"/>
                    <a:pt x="2858" y="5287"/>
                  </a:cubicBezTo>
                  <a:cubicBezTo>
                    <a:pt x="1477" y="5287"/>
                    <a:pt x="382" y="4192"/>
                    <a:pt x="382" y="2810"/>
                  </a:cubicBezTo>
                  <a:cubicBezTo>
                    <a:pt x="382" y="1453"/>
                    <a:pt x="1477" y="358"/>
                    <a:pt x="2858" y="358"/>
                  </a:cubicBezTo>
                  <a:cubicBezTo>
                    <a:pt x="4216" y="358"/>
                    <a:pt x="5311" y="1453"/>
                    <a:pt x="5311" y="2810"/>
                  </a:cubicBezTo>
                  <a:cubicBezTo>
                    <a:pt x="5311" y="3453"/>
                    <a:pt x="5073" y="4073"/>
                    <a:pt x="4644" y="4525"/>
                  </a:cubicBezTo>
                  <a:cubicBezTo>
                    <a:pt x="4573" y="4573"/>
                    <a:pt x="4573" y="4692"/>
                    <a:pt x="4644" y="4763"/>
                  </a:cubicBezTo>
                  <a:cubicBezTo>
                    <a:pt x="4668" y="4787"/>
                    <a:pt x="4710" y="4799"/>
                    <a:pt x="4755" y="4799"/>
                  </a:cubicBezTo>
                  <a:cubicBezTo>
                    <a:pt x="4799" y="4799"/>
                    <a:pt x="4847" y="4787"/>
                    <a:pt x="4883" y="4763"/>
                  </a:cubicBezTo>
                  <a:cubicBezTo>
                    <a:pt x="5383" y="4215"/>
                    <a:pt x="5645" y="3525"/>
                    <a:pt x="5645" y="2810"/>
                  </a:cubicBezTo>
                  <a:cubicBezTo>
                    <a:pt x="5645" y="1262"/>
                    <a:pt x="4359" y="0"/>
                    <a:pt x="281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59" name="Google Shape;13959;p27"/>
            <p:cNvSpPr/>
            <p:nvPr/>
          </p:nvSpPr>
          <p:spPr>
            <a:xfrm>
              <a:off x="5676088" y="2370058"/>
              <a:ext cx="297700" cy="296525"/>
            </a:xfrm>
            <a:custGeom>
              <a:avLst/>
              <a:gdLst/>
              <a:ahLst/>
              <a:cxnLst/>
              <a:rect l="l" t="t" r="r" b="b"/>
              <a:pathLst>
                <a:path w="11908" h="11861" extrusionOk="0">
                  <a:moveTo>
                    <a:pt x="8931" y="1168"/>
                  </a:moveTo>
                  <a:cubicBezTo>
                    <a:pt x="9693" y="1644"/>
                    <a:pt x="10336" y="2311"/>
                    <a:pt x="10789" y="3073"/>
                  </a:cubicBezTo>
                  <a:cubicBezTo>
                    <a:pt x="11265" y="3883"/>
                    <a:pt x="11527" y="4811"/>
                    <a:pt x="11575" y="5716"/>
                  </a:cubicBezTo>
                  <a:lnTo>
                    <a:pt x="10408" y="5716"/>
                  </a:lnTo>
                  <a:cubicBezTo>
                    <a:pt x="10384" y="5192"/>
                    <a:pt x="10265" y="4645"/>
                    <a:pt x="10050" y="4168"/>
                  </a:cubicBezTo>
                  <a:cubicBezTo>
                    <a:pt x="10027" y="4121"/>
                    <a:pt x="9955" y="4073"/>
                    <a:pt x="9908" y="4049"/>
                  </a:cubicBezTo>
                  <a:lnTo>
                    <a:pt x="9241" y="4002"/>
                  </a:lnTo>
                  <a:lnTo>
                    <a:pt x="9503" y="3406"/>
                  </a:lnTo>
                  <a:cubicBezTo>
                    <a:pt x="9550" y="3335"/>
                    <a:pt x="9550" y="3287"/>
                    <a:pt x="9479" y="3216"/>
                  </a:cubicBezTo>
                  <a:cubicBezTo>
                    <a:pt x="9145" y="2811"/>
                    <a:pt x="8764" y="2430"/>
                    <a:pt x="8312" y="2144"/>
                  </a:cubicBezTo>
                  <a:lnTo>
                    <a:pt x="8931" y="1168"/>
                  </a:lnTo>
                  <a:close/>
                  <a:moveTo>
                    <a:pt x="3025" y="1192"/>
                  </a:moveTo>
                  <a:lnTo>
                    <a:pt x="3621" y="2216"/>
                  </a:lnTo>
                  <a:cubicBezTo>
                    <a:pt x="3168" y="2501"/>
                    <a:pt x="2763" y="2859"/>
                    <a:pt x="2454" y="3287"/>
                  </a:cubicBezTo>
                  <a:cubicBezTo>
                    <a:pt x="2430" y="3335"/>
                    <a:pt x="2406" y="3406"/>
                    <a:pt x="2430" y="3454"/>
                  </a:cubicBezTo>
                  <a:lnTo>
                    <a:pt x="2692" y="4049"/>
                  </a:lnTo>
                  <a:lnTo>
                    <a:pt x="2049" y="4121"/>
                  </a:lnTo>
                  <a:cubicBezTo>
                    <a:pt x="1977" y="4121"/>
                    <a:pt x="1930" y="4168"/>
                    <a:pt x="1882" y="4240"/>
                  </a:cubicBezTo>
                  <a:cubicBezTo>
                    <a:pt x="1692" y="4740"/>
                    <a:pt x="1572" y="5240"/>
                    <a:pt x="1525" y="5788"/>
                  </a:cubicBezTo>
                  <a:lnTo>
                    <a:pt x="382" y="5788"/>
                  </a:lnTo>
                  <a:cubicBezTo>
                    <a:pt x="406" y="4692"/>
                    <a:pt x="763" y="3644"/>
                    <a:pt x="1382" y="2739"/>
                  </a:cubicBezTo>
                  <a:cubicBezTo>
                    <a:pt x="1834" y="2120"/>
                    <a:pt x="2406" y="1596"/>
                    <a:pt x="3025" y="1192"/>
                  </a:cubicBezTo>
                  <a:close/>
                  <a:moveTo>
                    <a:pt x="6550" y="1882"/>
                  </a:moveTo>
                  <a:cubicBezTo>
                    <a:pt x="7050" y="1977"/>
                    <a:pt x="7526" y="2120"/>
                    <a:pt x="7979" y="2382"/>
                  </a:cubicBezTo>
                  <a:cubicBezTo>
                    <a:pt x="8407" y="2668"/>
                    <a:pt x="8812" y="2978"/>
                    <a:pt x="9122" y="3382"/>
                  </a:cubicBezTo>
                  <a:lnTo>
                    <a:pt x="8860" y="3930"/>
                  </a:lnTo>
                  <a:cubicBezTo>
                    <a:pt x="8836" y="4025"/>
                    <a:pt x="8836" y="4121"/>
                    <a:pt x="8860" y="4216"/>
                  </a:cubicBezTo>
                  <a:cubicBezTo>
                    <a:pt x="8931" y="4287"/>
                    <a:pt x="8979" y="4359"/>
                    <a:pt x="9098" y="4359"/>
                  </a:cubicBezTo>
                  <a:lnTo>
                    <a:pt x="9717" y="4406"/>
                  </a:lnTo>
                  <a:cubicBezTo>
                    <a:pt x="9908" y="4883"/>
                    <a:pt x="10027" y="5407"/>
                    <a:pt x="10027" y="5907"/>
                  </a:cubicBezTo>
                  <a:cubicBezTo>
                    <a:pt x="10027" y="6407"/>
                    <a:pt x="9931" y="6907"/>
                    <a:pt x="9717" y="7383"/>
                  </a:cubicBezTo>
                  <a:lnTo>
                    <a:pt x="9098" y="7455"/>
                  </a:lnTo>
                  <a:cubicBezTo>
                    <a:pt x="9003" y="7455"/>
                    <a:pt x="8931" y="7502"/>
                    <a:pt x="8860" y="7598"/>
                  </a:cubicBezTo>
                  <a:cubicBezTo>
                    <a:pt x="8812" y="7693"/>
                    <a:pt x="8812" y="7788"/>
                    <a:pt x="8860" y="7860"/>
                  </a:cubicBezTo>
                  <a:lnTo>
                    <a:pt x="9122" y="8431"/>
                  </a:lnTo>
                  <a:cubicBezTo>
                    <a:pt x="8812" y="8836"/>
                    <a:pt x="8407" y="9169"/>
                    <a:pt x="7979" y="9407"/>
                  </a:cubicBezTo>
                  <a:cubicBezTo>
                    <a:pt x="7526" y="9669"/>
                    <a:pt x="7050" y="9836"/>
                    <a:pt x="6550" y="9908"/>
                  </a:cubicBezTo>
                  <a:lnTo>
                    <a:pt x="6192" y="9407"/>
                  </a:lnTo>
                  <a:cubicBezTo>
                    <a:pt x="6121" y="9312"/>
                    <a:pt x="6026" y="9288"/>
                    <a:pt x="5954" y="9288"/>
                  </a:cubicBezTo>
                  <a:cubicBezTo>
                    <a:pt x="5859" y="9288"/>
                    <a:pt x="5764" y="9360"/>
                    <a:pt x="5716" y="9407"/>
                  </a:cubicBezTo>
                  <a:lnTo>
                    <a:pt x="5359" y="9908"/>
                  </a:lnTo>
                  <a:cubicBezTo>
                    <a:pt x="4835" y="9836"/>
                    <a:pt x="4359" y="9669"/>
                    <a:pt x="3930" y="9407"/>
                  </a:cubicBezTo>
                  <a:cubicBezTo>
                    <a:pt x="3478" y="9146"/>
                    <a:pt x="3097" y="8812"/>
                    <a:pt x="2763" y="8431"/>
                  </a:cubicBezTo>
                  <a:lnTo>
                    <a:pt x="3025" y="7860"/>
                  </a:lnTo>
                  <a:cubicBezTo>
                    <a:pt x="3049" y="7764"/>
                    <a:pt x="3049" y="7693"/>
                    <a:pt x="3025" y="7598"/>
                  </a:cubicBezTo>
                  <a:cubicBezTo>
                    <a:pt x="2978" y="7502"/>
                    <a:pt x="2906" y="7455"/>
                    <a:pt x="2787" y="7455"/>
                  </a:cubicBezTo>
                  <a:lnTo>
                    <a:pt x="2168" y="7383"/>
                  </a:lnTo>
                  <a:cubicBezTo>
                    <a:pt x="1977" y="6955"/>
                    <a:pt x="1906" y="6502"/>
                    <a:pt x="1906" y="6026"/>
                  </a:cubicBezTo>
                  <a:lnTo>
                    <a:pt x="1906" y="5859"/>
                  </a:lnTo>
                  <a:cubicBezTo>
                    <a:pt x="1906" y="5359"/>
                    <a:pt x="1977" y="4859"/>
                    <a:pt x="2192" y="4383"/>
                  </a:cubicBezTo>
                  <a:lnTo>
                    <a:pt x="2811" y="4335"/>
                  </a:lnTo>
                  <a:cubicBezTo>
                    <a:pt x="2906" y="4335"/>
                    <a:pt x="3001" y="4264"/>
                    <a:pt x="3049" y="4168"/>
                  </a:cubicBezTo>
                  <a:cubicBezTo>
                    <a:pt x="3120" y="4073"/>
                    <a:pt x="3120" y="4002"/>
                    <a:pt x="3049" y="3906"/>
                  </a:cubicBezTo>
                  <a:lnTo>
                    <a:pt x="2787" y="3335"/>
                  </a:lnTo>
                  <a:cubicBezTo>
                    <a:pt x="3120" y="2954"/>
                    <a:pt x="3525" y="2597"/>
                    <a:pt x="3978" y="2358"/>
                  </a:cubicBezTo>
                  <a:cubicBezTo>
                    <a:pt x="4406" y="2120"/>
                    <a:pt x="4883" y="1977"/>
                    <a:pt x="5359" y="1882"/>
                  </a:cubicBezTo>
                  <a:lnTo>
                    <a:pt x="5716" y="2382"/>
                  </a:lnTo>
                  <a:cubicBezTo>
                    <a:pt x="5764" y="2478"/>
                    <a:pt x="5859" y="2501"/>
                    <a:pt x="5954" y="2501"/>
                  </a:cubicBezTo>
                  <a:cubicBezTo>
                    <a:pt x="6026" y="2501"/>
                    <a:pt x="6121" y="2454"/>
                    <a:pt x="6192" y="2382"/>
                  </a:cubicBezTo>
                  <a:lnTo>
                    <a:pt x="6550" y="1882"/>
                  </a:lnTo>
                  <a:close/>
                  <a:moveTo>
                    <a:pt x="11575" y="6073"/>
                  </a:moveTo>
                  <a:cubicBezTo>
                    <a:pt x="11551" y="7026"/>
                    <a:pt x="11265" y="7955"/>
                    <a:pt x="10789" y="8765"/>
                  </a:cubicBezTo>
                  <a:cubicBezTo>
                    <a:pt x="10360" y="9527"/>
                    <a:pt x="9693" y="10193"/>
                    <a:pt x="8931" y="10670"/>
                  </a:cubicBezTo>
                  <a:lnTo>
                    <a:pt x="8336" y="9646"/>
                  </a:lnTo>
                  <a:cubicBezTo>
                    <a:pt x="8764" y="9360"/>
                    <a:pt x="9169" y="9003"/>
                    <a:pt x="9479" y="8574"/>
                  </a:cubicBezTo>
                  <a:cubicBezTo>
                    <a:pt x="9527" y="8526"/>
                    <a:pt x="9550" y="8455"/>
                    <a:pt x="9527" y="8407"/>
                  </a:cubicBezTo>
                  <a:lnTo>
                    <a:pt x="9241" y="7812"/>
                  </a:lnTo>
                  <a:lnTo>
                    <a:pt x="9908" y="7740"/>
                  </a:lnTo>
                  <a:cubicBezTo>
                    <a:pt x="9955" y="7740"/>
                    <a:pt x="10027" y="7693"/>
                    <a:pt x="10050" y="7621"/>
                  </a:cubicBezTo>
                  <a:cubicBezTo>
                    <a:pt x="10265" y="7121"/>
                    <a:pt x="10384" y="6621"/>
                    <a:pt x="10408" y="6073"/>
                  </a:cubicBezTo>
                  <a:close/>
                  <a:moveTo>
                    <a:pt x="1549" y="6121"/>
                  </a:moveTo>
                  <a:lnTo>
                    <a:pt x="1549" y="6169"/>
                  </a:lnTo>
                  <a:cubicBezTo>
                    <a:pt x="1549" y="6407"/>
                    <a:pt x="1596" y="6669"/>
                    <a:pt x="1620" y="6907"/>
                  </a:cubicBezTo>
                  <a:cubicBezTo>
                    <a:pt x="1692" y="7145"/>
                    <a:pt x="1739" y="7383"/>
                    <a:pt x="1858" y="7621"/>
                  </a:cubicBezTo>
                  <a:cubicBezTo>
                    <a:pt x="1858" y="7669"/>
                    <a:pt x="1858" y="7669"/>
                    <a:pt x="1882" y="7693"/>
                  </a:cubicBezTo>
                  <a:cubicBezTo>
                    <a:pt x="1930" y="7740"/>
                    <a:pt x="1977" y="7788"/>
                    <a:pt x="2049" y="7812"/>
                  </a:cubicBezTo>
                  <a:lnTo>
                    <a:pt x="2692" y="7860"/>
                  </a:lnTo>
                  <a:lnTo>
                    <a:pt x="2430" y="8455"/>
                  </a:lnTo>
                  <a:cubicBezTo>
                    <a:pt x="2406" y="8526"/>
                    <a:pt x="2406" y="8574"/>
                    <a:pt x="2454" y="8645"/>
                  </a:cubicBezTo>
                  <a:cubicBezTo>
                    <a:pt x="2787" y="9050"/>
                    <a:pt x="3168" y="9431"/>
                    <a:pt x="3621" y="9717"/>
                  </a:cubicBezTo>
                  <a:lnTo>
                    <a:pt x="3049" y="10693"/>
                  </a:lnTo>
                  <a:cubicBezTo>
                    <a:pt x="2263" y="10193"/>
                    <a:pt x="1596" y="9527"/>
                    <a:pt x="1144" y="8765"/>
                  </a:cubicBezTo>
                  <a:cubicBezTo>
                    <a:pt x="668" y="7955"/>
                    <a:pt x="406" y="7026"/>
                    <a:pt x="382" y="6121"/>
                  </a:cubicBezTo>
                  <a:close/>
                  <a:moveTo>
                    <a:pt x="5978" y="9741"/>
                  </a:moveTo>
                  <a:lnTo>
                    <a:pt x="6359" y="10289"/>
                  </a:lnTo>
                  <a:cubicBezTo>
                    <a:pt x="6377" y="10323"/>
                    <a:pt x="6420" y="10346"/>
                    <a:pt x="6460" y="10346"/>
                  </a:cubicBezTo>
                  <a:cubicBezTo>
                    <a:pt x="6475" y="10346"/>
                    <a:pt x="6489" y="10343"/>
                    <a:pt x="6502" y="10336"/>
                  </a:cubicBezTo>
                  <a:cubicBezTo>
                    <a:pt x="7050" y="10289"/>
                    <a:pt x="7550" y="10098"/>
                    <a:pt x="8026" y="9860"/>
                  </a:cubicBezTo>
                  <a:lnTo>
                    <a:pt x="8288" y="10336"/>
                  </a:lnTo>
                  <a:lnTo>
                    <a:pt x="8598" y="10884"/>
                  </a:lnTo>
                  <a:cubicBezTo>
                    <a:pt x="7788" y="11289"/>
                    <a:pt x="6907" y="11527"/>
                    <a:pt x="5978" y="11527"/>
                  </a:cubicBezTo>
                  <a:cubicBezTo>
                    <a:pt x="5049" y="11527"/>
                    <a:pt x="4121" y="11289"/>
                    <a:pt x="3335" y="10884"/>
                  </a:cubicBezTo>
                  <a:lnTo>
                    <a:pt x="3930" y="9860"/>
                  </a:lnTo>
                  <a:cubicBezTo>
                    <a:pt x="4406" y="10098"/>
                    <a:pt x="4907" y="10289"/>
                    <a:pt x="5430" y="10336"/>
                  </a:cubicBezTo>
                  <a:cubicBezTo>
                    <a:pt x="5502" y="10336"/>
                    <a:pt x="5549" y="10312"/>
                    <a:pt x="5597" y="10289"/>
                  </a:cubicBezTo>
                  <a:lnTo>
                    <a:pt x="5978" y="9741"/>
                  </a:lnTo>
                  <a:close/>
                  <a:moveTo>
                    <a:pt x="5978" y="1"/>
                  </a:moveTo>
                  <a:cubicBezTo>
                    <a:pt x="5526" y="1"/>
                    <a:pt x="5073" y="72"/>
                    <a:pt x="4645" y="168"/>
                  </a:cubicBezTo>
                  <a:cubicBezTo>
                    <a:pt x="4549" y="191"/>
                    <a:pt x="4478" y="287"/>
                    <a:pt x="4525" y="358"/>
                  </a:cubicBezTo>
                  <a:cubicBezTo>
                    <a:pt x="4545" y="437"/>
                    <a:pt x="4614" y="483"/>
                    <a:pt x="4678" y="483"/>
                  </a:cubicBezTo>
                  <a:cubicBezTo>
                    <a:pt x="4691" y="483"/>
                    <a:pt x="4704" y="481"/>
                    <a:pt x="4716" y="477"/>
                  </a:cubicBezTo>
                  <a:cubicBezTo>
                    <a:pt x="5145" y="382"/>
                    <a:pt x="5549" y="334"/>
                    <a:pt x="5978" y="334"/>
                  </a:cubicBezTo>
                  <a:cubicBezTo>
                    <a:pt x="6931" y="334"/>
                    <a:pt x="7812" y="572"/>
                    <a:pt x="8622" y="977"/>
                  </a:cubicBezTo>
                  <a:lnTo>
                    <a:pt x="8026" y="2001"/>
                  </a:lnTo>
                  <a:cubicBezTo>
                    <a:pt x="7550" y="1763"/>
                    <a:pt x="7050" y="1573"/>
                    <a:pt x="6502" y="1525"/>
                  </a:cubicBezTo>
                  <a:cubicBezTo>
                    <a:pt x="6454" y="1525"/>
                    <a:pt x="6383" y="1549"/>
                    <a:pt x="6359" y="1573"/>
                  </a:cubicBezTo>
                  <a:lnTo>
                    <a:pt x="5978" y="2120"/>
                  </a:lnTo>
                  <a:lnTo>
                    <a:pt x="5597" y="1573"/>
                  </a:lnTo>
                  <a:cubicBezTo>
                    <a:pt x="5562" y="1538"/>
                    <a:pt x="5527" y="1516"/>
                    <a:pt x="5483" y="1516"/>
                  </a:cubicBezTo>
                  <a:cubicBezTo>
                    <a:pt x="5467" y="1516"/>
                    <a:pt x="5450" y="1519"/>
                    <a:pt x="5430" y="1525"/>
                  </a:cubicBezTo>
                  <a:cubicBezTo>
                    <a:pt x="4907" y="1573"/>
                    <a:pt x="4406" y="1763"/>
                    <a:pt x="3930" y="2001"/>
                  </a:cubicBezTo>
                  <a:lnTo>
                    <a:pt x="3335" y="977"/>
                  </a:lnTo>
                  <a:cubicBezTo>
                    <a:pt x="3525" y="858"/>
                    <a:pt x="3740" y="787"/>
                    <a:pt x="3954" y="691"/>
                  </a:cubicBezTo>
                  <a:lnTo>
                    <a:pt x="3978" y="691"/>
                  </a:lnTo>
                  <a:cubicBezTo>
                    <a:pt x="4073" y="668"/>
                    <a:pt x="4121" y="549"/>
                    <a:pt x="4073" y="453"/>
                  </a:cubicBezTo>
                  <a:cubicBezTo>
                    <a:pt x="4056" y="384"/>
                    <a:pt x="3987" y="339"/>
                    <a:pt x="3914" y="339"/>
                  </a:cubicBezTo>
                  <a:cubicBezTo>
                    <a:pt x="3888" y="339"/>
                    <a:pt x="3860" y="345"/>
                    <a:pt x="3835" y="358"/>
                  </a:cubicBezTo>
                  <a:lnTo>
                    <a:pt x="3811" y="358"/>
                  </a:lnTo>
                  <a:cubicBezTo>
                    <a:pt x="2692" y="787"/>
                    <a:pt x="1739" y="1525"/>
                    <a:pt x="1072" y="2501"/>
                  </a:cubicBezTo>
                  <a:cubicBezTo>
                    <a:pt x="382" y="3525"/>
                    <a:pt x="1" y="4668"/>
                    <a:pt x="1" y="5907"/>
                  </a:cubicBezTo>
                  <a:cubicBezTo>
                    <a:pt x="1" y="6978"/>
                    <a:pt x="286" y="8002"/>
                    <a:pt x="834" y="8907"/>
                  </a:cubicBezTo>
                  <a:cubicBezTo>
                    <a:pt x="1334" y="9789"/>
                    <a:pt x="2073" y="10503"/>
                    <a:pt x="2978" y="11051"/>
                  </a:cubicBezTo>
                  <a:cubicBezTo>
                    <a:pt x="3859" y="11551"/>
                    <a:pt x="4907" y="11860"/>
                    <a:pt x="5954" y="11860"/>
                  </a:cubicBezTo>
                  <a:cubicBezTo>
                    <a:pt x="6978" y="11860"/>
                    <a:pt x="8026" y="11575"/>
                    <a:pt x="8931" y="11051"/>
                  </a:cubicBezTo>
                  <a:cubicBezTo>
                    <a:pt x="9812" y="10551"/>
                    <a:pt x="10551" y="9789"/>
                    <a:pt x="11074" y="8907"/>
                  </a:cubicBezTo>
                  <a:cubicBezTo>
                    <a:pt x="11598" y="7979"/>
                    <a:pt x="11908" y="6931"/>
                    <a:pt x="11908" y="5907"/>
                  </a:cubicBezTo>
                  <a:cubicBezTo>
                    <a:pt x="11908" y="4859"/>
                    <a:pt x="11622" y="3811"/>
                    <a:pt x="11098" y="2930"/>
                  </a:cubicBezTo>
                  <a:cubicBezTo>
                    <a:pt x="10598" y="2073"/>
                    <a:pt x="9884" y="1358"/>
                    <a:pt x="9003" y="834"/>
                  </a:cubicBezTo>
                  <a:cubicBezTo>
                    <a:pt x="8098" y="310"/>
                    <a:pt x="7050" y="1"/>
                    <a:pt x="597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3960" name="Google Shape;13960;p27"/>
          <p:cNvGrpSpPr/>
          <p:nvPr/>
        </p:nvGrpSpPr>
        <p:grpSpPr>
          <a:xfrm>
            <a:off x="7352475" y="3056729"/>
            <a:ext cx="474732" cy="473776"/>
            <a:chOff x="5168838" y="2370058"/>
            <a:chExt cx="297725" cy="297125"/>
          </a:xfrm>
          <a:noFill/>
        </p:grpSpPr>
        <p:sp>
          <p:nvSpPr>
            <p:cNvPr id="13961" name="Google Shape;13961;p27"/>
            <p:cNvSpPr/>
            <p:nvPr/>
          </p:nvSpPr>
          <p:spPr>
            <a:xfrm>
              <a:off x="5208738" y="2424833"/>
              <a:ext cx="11925" cy="8950"/>
            </a:xfrm>
            <a:custGeom>
              <a:avLst/>
              <a:gdLst/>
              <a:ahLst/>
              <a:cxnLst/>
              <a:rect l="l" t="t" r="r" b="b"/>
              <a:pathLst>
                <a:path w="477" h="358" extrusionOk="0">
                  <a:moveTo>
                    <a:pt x="167" y="1"/>
                  </a:moveTo>
                  <a:cubicBezTo>
                    <a:pt x="72" y="1"/>
                    <a:pt x="0" y="48"/>
                    <a:pt x="0" y="144"/>
                  </a:cubicBezTo>
                  <a:cubicBezTo>
                    <a:pt x="0" y="263"/>
                    <a:pt x="72" y="358"/>
                    <a:pt x="167" y="358"/>
                  </a:cubicBezTo>
                  <a:lnTo>
                    <a:pt x="286" y="358"/>
                  </a:lnTo>
                  <a:cubicBezTo>
                    <a:pt x="381" y="358"/>
                    <a:pt x="477" y="287"/>
                    <a:pt x="477" y="191"/>
                  </a:cubicBezTo>
                  <a:cubicBezTo>
                    <a:pt x="477" y="72"/>
                    <a:pt x="405" y="1"/>
                    <a:pt x="28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62" name="Google Shape;13962;p27"/>
            <p:cNvSpPr/>
            <p:nvPr/>
          </p:nvSpPr>
          <p:spPr>
            <a:xfrm>
              <a:off x="5276013" y="2424833"/>
              <a:ext cx="14900" cy="8950"/>
            </a:xfrm>
            <a:custGeom>
              <a:avLst/>
              <a:gdLst/>
              <a:ahLst/>
              <a:cxnLst/>
              <a:rect l="l" t="t" r="r" b="b"/>
              <a:pathLst>
                <a:path w="596" h="358" extrusionOk="0">
                  <a:moveTo>
                    <a:pt x="191" y="1"/>
                  </a:moveTo>
                  <a:cubicBezTo>
                    <a:pt x="96" y="1"/>
                    <a:pt x="0" y="48"/>
                    <a:pt x="0" y="144"/>
                  </a:cubicBezTo>
                  <a:cubicBezTo>
                    <a:pt x="0" y="263"/>
                    <a:pt x="96" y="358"/>
                    <a:pt x="191" y="358"/>
                  </a:cubicBezTo>
                  <a:lnTo>
                    <a:pt x="429" y="358"/>
                  </a:lnTo>
                  <a:cubicBezTo>
                    <a:pt x="500" y="358"/>
                    <a:pt x="596" y="287"/>
                    <a:pt x="596" y="191"/>
                  </a:cubicBezTo>
                  <a:cubicBezTo>
                    <a:pt x="596" y="72"/>
                    <a:pt x="548" y="1"/>
                    <a:pt x="4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63" name="Google Shape;13963;p27"/>
            <p:cNvSpPr/>
            <p:nvPr/>
          </p:nvSpPr>
          <p:spPr>
            <a:xfrm>
              <a:off x="5299813" y="2424833"/>
              <a:ext cx="14925" cy="8950"/>
            </a:xfrm>
            <a:custGeom>
              <a:avLst/>
              <a:gdLst/>
              <a:ahLst/>
              <a:cxnLst/>
              <a:rect l="l" t="t" r="r" b="b"/>
              <a:pathLst>
                <a:path w="597" h="358" extrusionOk="0">
                  <a:moveTo>
                    <a:pt x="191" y="1"/>
                  </a:moveTo>
                  <a:cubicBezTo>
                    <a:pt x="96" y="1"/>
                    <a:pt x="1" y="48"/>
                    <a:pt x="1" y="144"/>
                  </a:cubicBezTo>
                  <a:cubicBezTo>
                    <a:pt x="1" y="263"/>
                    <a:pt x="96" y="358"/>
                    <a:pt x="191" y="358"/>
                  </a:cubicBezTo>
                  <a:lnTo>
                    <a:pt x="430" y="358"/>
                  </a:lnTo>
                  <a:cubicBezTo>
                    <a:pt x="501" y="358"/>
                    <a:pt x="596" y="287"/>
                    <a:pt x="596" y="191"/>
                  </a:cubicBezTo>
                  <a:cubicBezTo>
                    <a:pt x="596" y="72"/>
                    <a:pt x="549" y="1"/>
                    <a:pt x="43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64" name="Google Shape;13964;p27"/>
            <p:cNvSpPr/>
            <p:nvPr/>
          </p:nvSpPr>
          <p:spPr>
            <a:xfrm>
              <a:off x="5253388" y="2424833"/>
              <a:ext cx="14900" cy="8950"/>
            </a:xfrm>
            <a:custGeom>
              <a:avLst/>
              <a:gdLst/>
              <a:ahLst/>
              <a:cxnLst/>
              <a:rect l="l" t="t" r="r" b="b"/>
              <a:pathLst>
                <a:path w="596" h="358" extrusionOk="0">
                  <a:moveTo>
                    <a:pt x="167" y="1"/>
                  </a:moveTo>
                  <a:cubicBezTo>
                    <a:pt x="72" y="1"/>
                    <a:pt x="0" y="48"/>
                    <a:pt x="0" y="144"/>
                  </a:cubicBezTo>
                  <a:cubicBezTo>
                    <a:pt x="0" y="263"/>
                    <a:pt x="48" y="358"/>
                    <a:pt x="167" y="358"/>
                  </a:cubicBezTo>
                  <a:lnTo>
                    <a:pt x="405" y="358"/>
                  </a:lnTo>
                  <a:cubicBezTo>
                    <a:pt x="501" y="358"/>
                    <a:pt x="596" y="287"/>
                    <a:pt x="596" y="191"/>
                  </a:cubicBezTo>
                  <a:cubicBezTo>
                    <a:pt x="596" y="72"/>
                    <a:pt x="524" y="1"/>
                    <a:pt x="40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65" name="Google Shape;13965;p27"/>
            <p:cNvSpPr/>
            <p:nvPr/>
          </p:nvSpPr>
          <p:spPr>
            <a:xfrm>
              <a:off x="5228988" y="2424833"/>
              <a:ext cx="14900" cy="8950"/>
            </a:xfrm>
            <a:custGeom>
              <a:avLst/>
              <a:gdLst/>
              <a:ahLst/>
              <a:cxnLst/>
              <a:rect l="l" t="t" r="r" b="b"/>
              <a:pathLst>
                <a:path w="596" h="358" extrusionOk="0">
                  <a:moveTo>
                    <a:pt x="191" y="1"/>
                  </a:moveTo>
                  <a:cubicBezTo>
                    <a:pt x="95" y="1"/>
                    <a:pt x="0" y="48"/>
                    <a:pt x="0" y="144"/>
                  </a:cubicBezTo>
                  <a:cubicBezTo>
                    <a:pt x="0" y="263"/>
                    <a:pt x="95" y="358"/>
                    <a:pt x="191" y="358"/>
                  </a:cubicBezTo>
                  <a:lnTo>
                    <a:pt x="429" y="358"/>
                  </a:lnTo>
                  <a:cubicBezTo>
                    <a:pt x="524" y="358"/>
                    <a:pt x="595" y="287"/>
                    <a:pt x="595" y="191"/>
                  </a:cubicBezTo>
                  <a:cubicBezTo>
                    <a:pt x="595" y="72"/>
                    <a:pt x="548" y="1"/>
                    <a:pt x="4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66" name="Google Shape;13966;p27"/>
            <p:cNvSpPr/>
            <p:nvPr/>
          </p:nvSpPr>
          <p:spPr>
            <a:xfrm>
              <a:off x="5323638" y="2424833"/>
              <a:ext cx="11925" cy="8950"/>
            </a:xfrm>
            <a:custGeom>
              <a:avLst/>
              <a:gdLst/>
              <a:ahLst/>
              <a:cxnLst/>
              <a:rect l="l" t="t" r="r" b="b"/>
              <a:pathLst>
                <a:path w="477" h="358" extrusionOk="0">
                  <a:moveTo>
                    <a:pt x="191" y="1"/>
                  </a:moveTo>
                  <a:cubicBezTo>
                    <a:pt x="96" y="1"/>
                    <a:pt x="1" y="48"/>
                    <a:pt x="1" y="144"/>
                  </a:cubicBezTo>
                  <a:cubicBezTo>
                    <a:pt x="1" y="263"/>
                    <a:pt x="72" y="358"/>
                    <a:pt x="191" y="358"/>
                  </a:cubicBezTo>
                  <a:lnTo>
                    <a:pt x="310" y="358"/>
                  </a:lnTo>
                  <a:cubicBezTo>
                    <a:pt x="382" y="358"/>
                    <a:pt x="477" y="287"/>
                    <a:pt x="477" y="191"/>
                  </a:cubicBezTo>
                  <a:cubicBezTo>
                    <a:pt x="477" y="72"/>
                    <a:pt x="429" y="1"/>
                    <a:pt x="31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67" name="Google Shape;13967;p27"/>
            <p:cNvSpPr/>
            <p:nvPr/>
          </p:nvSpPr>
          <p:spPr>
            <a:xfrm>
              <a:off x="5394488" y="2424833"/>
              <a:ext cx="11925" cy="8950"/>
            </a:xfrm>
            <a:custGeom>
              <a:avLst/>
              <a:gdLst/>
              <a:ahLst/>
              <a:cxnLst/>
              <a:rect l="l" t="t" r="r" b="b"/>
              <a:pathLst>
                <a:path w="477" h="358" extrusionOk="0">
                  <a:moveTo>
                    <a:pt x="191" y="1"/>
                  </a:moveTo>
                  <a:cubicBezTo>
                    <a:pt x="96" y="1"/>
                    <a:pt x="0" y="48"/>
                    <a:pt x="0" y="144"/>
                  </a:cubicBezTo>
                  <a:cubicBezTo>
                    <a:pt x="0" y="263"/>
                    <a:pt x="72" y="358"/>
                    <a:pt x="191" y="358"/>
                  </a:cubicBezTo>
                  <a:lnTo>
                    <a:pt x="310" y="358"/>
                  </a:lnTo>
                  <a:cubicBezTo>
                    <a:pt x="382" y="358"/>
                    <a:pt x="477" y="287"/>
                    <a:pt x="477" y="191"/>
                  </a:cubicBezTo>
                  <a:cubicBezTo>
                    <a:pt x="477" y="72"/>
                    <a:pt x="429" y="1"/>
                    <a:pt x="31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68" name="Google Shape;13968;p27"/>
            <p:cNvSpPr/>
            <p:nvPr/>
          </p:nvSpPr>
          <p:spPr>
            <a:xfrm>
              <a:off x="5415913" y="2424833"/>
              <a:ext cx="14925" cy="8950"/>
            </a:xfrm>
            <a:custGeom>
              <a:avLst/>
              <a:gdLst/>
              <a:ahLst/>
              <a:cxnLst/>
              <a:rect l="l" t="t" r="r" b="b"/>
              <a:pathLst>
                <a:path w="597" h="358" extrusionOk="0">
                  <a:moveTo>
                    <a:pt x="191" y="1"/>
                  </a:moveTo>
                  <a:cubicBezTo>
                    <a:pt x="96" y="1"/>
                    <a:pt x="1" y="48"/>
                    <a:pt x="1" y="144"/>
                  </a:cubicBezTo>
                  <a:cubicBezTo>
                    <a:pt x="1" y="263"/>
                    <a:pt x="96" y="358"/>
                    <a:pt x="191" y="358"/>
                  </a:cubicBezTo>
                  <a:lnTo>
                    <a:pt x="429" y="358"/>
                  </a:lnTo>
                  <a:cubicBezTo>
                    <a:pt x="501" y="358"/>
                    <a:pt x="596" y="287"/>
                    <a:pt x="596" y="191"/>
                  </a:cubicBezTo>
                  <a:cubicBezTo>
                    <a:pt x="596" y="72"/>
                    <a:pt x="549" y="1"/>
                    <a:pt x="4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69" name="Google Shape;13969;p27"/>
            <p:cNvSpPr/>
            <p:nvPr/>
          </p:nvSpPr>
          <p:spPr>
            <a:xfrm>
              <a:off x="5441513" y="2424833"/>
              <a:ext cx="11950" cy="8950"/>
            </a:xfrm>
            <a:custGeom>
              <a:avLst/>
              <a:gdLst/>
              <a:ahLst/>
              <a:cxnLst/>
              <a:rect l="l" t="t" r="r" b="b"/>
              <a:pathLst>
                <a:path w="478" h="358" extrusionOk="0">
                  <a:moveTo>
                    <a:pt x="215" y="1"/>
                  </a:moveTo>
                  <a:cubicBezTo>
                    <a:pt x="120" y="1"/>
                    <a:pt x="25" y="48"/>
                    <a:pt x="25" y="144"/>
                  </a:cubicBezTo>
                  <a:cubicBezTo>
                    <a:pt x="1" y="263"/>
                    <a:pt x="96" y="358"/>
                    <a:pt x="168" y="358"/>
                  </a:cubicBezTo>
                  <a:lnTo>
                    <a:pt x="287" y="358"/>
                  </a:lnTo>
                  <a:cubicBezTo>
                    <a:pt x="382" y="358"/>
                    <a:pt x="477" y="287"/>
                    <a:pt x="477" y="191"/>
                  </a:cubicBezTo>
                  <a:cubicBezTo>
                    <a:pt x="477" y="72"/>
                    <a:pt x="406" y="1"/>
                    <a:pt x="28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70" name="Google Shape;13970;p27"/>
            <p:cNvSpPr/>
            <p:nvPr/>
          </p:nvSpPr>
          <p:spPr>
            <a:xfrm>
              <a:off x="5168838" y="2370058"/>
              <a:ext cx="297725" cy="297125"/>
            </a:xfrm>
            <a:custGeom>
              <a:avLst/>
              <a:gdLst/>
              <a:ahLst/>
              <a:cxnLst/>
              <a:rect l="l" t="t" r="r" b="b"/>
              <a:pathLst>
                <a:path w="11909" h="11885" extrusionOk="0">
                  <a:moveTo>
                    <a:pt x="11527" y="11051"/>
                  </a:moveTo>
                  <a:lnTo>
                    <a:pt x="11527" y="11527"/>
                  </a:lnTo>
                  <a:lnTo>
                    <a:pt x="334" y="11527"/>
                  </a:lnTo>
                  <a:lnTo>
                    <a:pt x="334" y="11051"/>
                  </a:lnTo>
                  <a:close/>
                  <a:moveTo>
                    <a:pt x="930" y="1"/>
                  </a:moveTo>
                  <a:cubicBezTo>
                    <a:pt x="810" y="1"/>
                    <a:pt x="715" y="72"/>
                    <a:pt x="715" y="191"/>
                  </a:cubicBezTo>
                  <a:lnTo>
                    <a:pt x="715" y="977"/>
                  </a:lnTo>
                  <a:lnTo>
                    <a:pt x="501" y="977"/>
                  </a:lnTo>
                  <a:cubicBezTo>
                    <a:pt x="429" y="977"/>
                    <a:pt x="334" y="1049"/>
                    <a:pt x="334" y="1144"/>
                  </a:cubicBezTo>
                  <a:cubicBezTo>
                    <a:pt x="334" y="1263"/>
                    <a:pt x="382" y="1334"/>
                    <a:pt x="501" y="1334"/>
                  </a:cubicBezTo>
                  <a:lnTo>
                    <a:pt x="715" y="1334"/>
                  </a:lnTo>
                  <a:lnTo>
                    <a:pt x="715" y="2239"/>
                  </a:lnTo>
                  <a:lnTo>
                    <a:pt x="501" y="2239"/>
                  </a:lnTo>
                  <a:cubicBezTo>
                    <a:pt x="429" y="2239"/>
                    <a:pt x="334" y="2287"/>
                    <a:pt x="334" y="2382"/>
                  </a:cubicBezTo>
                  <a:cubicBezTo>
                    <a:pt x="334" y="2501"/>
                    <a:pt x="382" y="2597"/>
                    <a:pt x="501" y="2597"/>
                  </a:cubicBezTo>
                  <a:lnTo>
                    <a:pt x="715" y="2597"/>
                  </a:lnTo>
                  <a:lnTo>
                    <a:pt x="715" y="3478"/>
                  </a:lnTo>
                  <a:lnTo>
                    <a:pt x="501" y="3478"/>
                  </a:lnTo>
                  <a:cubicBezTo>
                    <a:pt x="429" y="3478"/>
                    <a:pt x="334" y="3549"/>
                    <a:pt x="334" y="3644"/>
                  </a:cubicBezTo>
                  <a:cubicBezTo>
                    <a:pt x="334" y="3763"/>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45"/>
                  </a:cubicBezTo>
                  <a:cubicBezTo>
                    <a:pt x="334" y="6264"/>
                    <a:pt x="382" y="6335"/>
                    <a:pt x="501" y="6335"/>
                  </a:cubicBezTo>
                  <a:lnTo>
                    <a:pt x="715" y="6335"/>
                  </a:lnTo>
                  <a:lnTo>
                    <a:pt x="715" y="7240"/>
                  </a:lnTo>
                  <a:lnTo>
                    <a:pt x="501" y="7240"/>
                  </a:lnTo>
                  <a:cubicBezTo>
                    <a:pt x="429" y="7240"/>
                    <a:pt x="334" y="7288"/>
                    <a:pt x="334" y="7383"/>
                  </a:cubicBezTo>
                  <a:cubicBezTo>
                    <a:pt x="334" y="7502"/>
                    <a:pt x="382" y="7598"/>
                    <a:pt x="501" y="7598"/>
                  </a:cubicBezTo>
                  <a:lnTo>
                    <a:pt x="715" y="7598"/>
                  </a:lnTo>
                  <a:lnTo>
                    <a:pt x="715" y="8479"/>
                  </a:lnTo>
                  <a:lnTo>
                    <a:pt x="501" y="8479"/>
                  </a:lnTo>
                  <a:cubicBezTo>
                    <a:pt x="429" y="8479"/>
                    <a:pt x="334" y="8550"/>
                    <a:pt x="334" y="8645"/>
                  </a:cubicBezTo>
                  <a:cubicBezTo>
                    <a:pt x="334" y="8765"/>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6"/>
                    <a:pt x="1" y="11027"/>
                  </a:cubicBezTo>
                  <a:lnTo>
                    <a:pt x="1" y="11575"/>
                  </a:lnTo>
                  <a:cubicBezTo>
                    <a:pt x="1" y="11741"/>
                    <a:pt x="120" y="11884"/>
                    <a:pt x="310" y="11884"/>
                  </a:cubicBezTo>
                  <a:lnTo>
                    <a:pt x="11622" y="11884"/>
                  </a:lnTo>
                  <a:cubicBezTo>
                    <a:pt x="11765" y="11884"/>
                    <a:pt x="11908" y="11765"/>
                    <a:pt x="11908" y="11575"/>
                  </a:cubicBezTo>
                  <a:lnTo>
                    <a:pt x="11908" y="10979"/>
                  </a:lnTo>
                  <a:cubicBezTo>
                    <a:pt x="11884" y="10908"/>
                    <a:pt x="11860" y="10813"/>
                    <a:pt x="11789" y="10789"/>
                  </a:cubicBezTo>
                  <a:cubicBezTo>
                    <a:pt x="11765" y="10741"/>
                    <a:pt x="11741" y="10717"/>
                    <a:pt x="11670" y="10717"/>
                  </a:cubicBezTo>
                  <a:cubicBezTo>
                    <a:pt x="11646" y="10717"/>
                    <a:pt x="11622" y="10717"/>
                    <a:pt x="11598" y="10693"/>
                  </a:cubicBezTo>
                  <a:cubicBezTo>
                    <a:pt x="11479" y="10670"/>
                    <a:pt x="11313" y="10670"/>
                    <a:pt x="11194" y="10598"/>
                  </a:cubicBezTo>
                  <a:cubicBezTo>
                    <a:pt x="11051" y="10551"/>
                    <a:pt x="10908" y="10432"/>
                    <a:pt x="10813" y="10265"/>
                  </a:cubicBezTo>
                  <a:cubicBezTo>
                    <a:pt x="10717" y="10122"/>
                    <a:pt x="10670" y="9955"/>
                    <a:pt x="10646" y="9765"/>
                  </a:cubicBezTo>
                  <a:lnTo>
                    <a:pt x="10646" y="9741"/>
                  </a:lnTo>
                  <a:lnTo>
                    <a:pt x="9717" y="4526"/>
                  </a:lnTo>
                  <a:lnTo>
                    <a:pt x="9717" y="4478"/>
                  </a:lnTo>
                  <a:cubicBezTo>
                    <a:pt x="9693" y="4383"/>
                    <a:pt x="9622" y="4311"/>
                    <a:pt x="9527" y="4311"/>
                  </a:cubicBezTo>
                  <a:cubicBezTo>
                    <a:pt x="9408" y="4311"/>
                    <a:pt x="9360" y="4406"/>
                    <a:pt x="9384" y="4526"/>
                  </a:cubicBezTo>
                  <a:lnTo>
                    <a:pt x="10336" y="9836"/>
                  </a:lnTo>
                  <a:cubicBezTo>
                    <a:pt x="10360" y="10193"/>
                    <a:pt x="10527" y="10479"/>
                    <a:pt x="10717" y="10693"/>
                  </a:cubicBezTo>
                  <a:lnTo>
                    <a:pt x="6740" y="10693"/>
                  </a:lnTo>
                  <a:lnTo>
                    <a:pt x="6740" y="10717"/>
                  </a:lnTo>
                  <a:cubicBezTo>
                    <a:pt x="6740" y="10717"/>
                    <a:pt x="6264" y="10455"/>
                    <a:pt x="6240" y="10146"/>
                  </a:cubicBezTo>
                  <a:lnTo>
                    <a:pt x="6240" y="10122"/>
                  </a:lnTo>
                  <a:lnTo>
                    <a:pt x="5788" y="7598"/>
                  </a:lnTo>
                  <a:lnTo>
                    <a:pt x="6407" y="4002"/>
                  </a:lnTo>
                  <a:cubicBezTo>
                    <a:pt x="6431" y="3763"/>
                    <a:pt x="6526" y="3525"/>
                    <a:pt x="6669" y="3311"/>
                  </a:cubicBezTo>
                  <a:cubicBezTo>
                    <a:pt x="6836" y="3097"/>
                    <a:pt x="6978" y="2930"/>
                    <a:pt x="7193" y="2763"/>
                  </a:cubicBezTo>
                  <a:cubicBezTo>
                    <a:pt x="7393" y="2630"/>
                    <a:pt x="7629" y="2555"/>
                    <a:pt x="7867" y="2555"/>
                  </a:cubicBezTo>
                  <a:cubicBezTo>
                    <a:pt x="7968" y="2555"/>
                    <a:pt x="8070" y="2568"/>
                    <a:pt x="8169" y="2597"/>
                  </a:cubicBezTo>
                  <a:cubicBezTo>
                    <a:pt x="8741" y="2739"/>
                    <a:pt x="9122" y="3287"/>
                    <a:pt x="9265" y="3811"/>
                  </a:cubicBezTo>
                  <a:cubicBezTo>
                    <a:pt x="9284" y="3890"/>
                    <a:pt x="9353" y="3936"/>
                    <a:pt x="9430" y="3936"/>
                  </a:cubicBezTo>
                  <a:cubicBezTo>
                    <a:pt x="9446" y="3936"/>
                    <a:pt x="9463" y="3934"/>
                    <a:pt x="9479" y="3930"/>
                  </a:cubicBezTo>
                  <a:cubicBezTo>
                    <a:pt x="9574" y="3906"/>
                    <a:pt x="9622" y="3811"/>
                    <a:pt x="9598" y="3716"/>
                  </a:cubicBezTo>
                  <a:cubicBezTo>
                    <a:pt x="9574" y="3573"/>
                    <a:pt x="9503" y="3430"/>
                    <a:pt x="9408" y="3287"/>
                  </a:cubicBezTo>
                  <a:lnTo>
                    <a:pt x="9336" y="3097"/>
                  </a:lnTo>
                  <a:cubicBezTo>
                    <a:pt x="9146" y="2835"/>
                    <a:pt x="8931" y="2597"/>
                    <a:pt x="8669" y="2454"/>
                  </a:cubicBezTo>
                  <a:cubicBezTo>
                    <a:pt x="8410" y="2291"/>
                    <a:pt x="8095" y="2207"/>
                    <a:pt x="7785" y="2207"/>
                  </a:cubicBezTo>
                  <a:cubicBezTo>
                    <a:pt x="7640" y="2207"/>
                    <a:pt x="7496" y="2225"/>
                    <a:pt x="7359" y="2263"/>
                  </a:cubicBezTo>
                  <a:cubicBezTo>
                    <a:pt x="7074" y="2358"/>
                    <a:pt x="6836" y="2525"/>
                    <a:pt x="6645" y="2739"/>
                  </a:cubicBezTo>
                  <a:cubicBezTo>
                    <a:pt x="6526" y="2859"/>
                    <a:pt x="6431" y="2978"/>
                    <a:pt x="6383" y="3097"/>
                  </a:cubicBezTo>
                  <a:cubicBezTo>
                    <a:pt x="6240" y="3335"/>
                    <a:pt x="6145" y="3597"/>
                    <a:pt x="6073" y="3906"/>
                  </a:cubicBezTo>
                  <a:lnTo>
                    <a:pt x="5597" y="6574"/>
                  </a:lnTo>
                  <a:lnTo>
                    <a:pt x="5550" y="6193"/>
                  </a:lnTo>
                  <a:cubicBezTo>
                    <a:pt x="5550" y="6169"/>
                    <a:pt x="5550" y="6097"/>
                    <a:pt x="5526" y="6073"/>
                  </a:cubicBezTo>
                  <a:cubicBezTo>
                    <a:pt x="5454" y="5835"/>
                    <a:pt x="5335" y="5621"/>
                    <a:pt x="5192" y="5454"/>
                  </a:cubicBezTo>
                  <a:cubicBezTo>
                    <a:pt x="4960" y="5186"/>
                    <a:pt x="4621" y="5012"/>
                    <a:pt x="4275" y="5012"/>
                  </a:cubicBezTo>
                  <a:cubicBezTo>
                    <a:pt x="4159" y="5012"/>
                    <a:pt x="4043" y="5032"/>
                    <a:pt x="3930" y="5073"/>
                  </a:cubicBezTo>
                  <a:cubicBezTo>
                    <a:pt x="3859" y="5097"/>
                    <a:pt x="3763" y="5145"/>
                    <a:pt x="3668" y="5216"/>
                  </a:cubicBezTo>
                  <a:cubicBezTo>
                    <a:pt x="3502" y="5335"/>
                    <a:pt x="3382" y="5478"/>
                    <a:pt x="3263" y="5669"/>
                  </a:cubicBezTo>
                  <a:cubicBezTo>
                    <a:pt x="3144" y="5835"/>
                    <a:pt x="3073" y="6026"/>
                    <a:pt x="3049" y="6216"/>
                  </a:cubicBezTo>
                  <a:lnTo>
                    <a:pt x="2620" y="8574"/>
                  </a:lnTo>
                  <a:cubicBezTo>
                    <a:pt x="2597" y="8669"/>
                    <a:pt x="2692" y="8765"/>
                    <a:pt x="2787" y="8788"/>
                  </a:cubicBezTo>
                  <a:cubicBezTo>
                    <a:pt x="2795" y="8791"/>
                    <a:pt x="2803" y="8792"/>
                    <a:pt x="2811" y="8792"/>
                  </a:cubicBezTo>
                  <a:cubicBezTo>
                    <a:pt x="2878" y="8792"/>
                    <a:pt x="2956" y="8709"/>
                    <a:pt x="2978" y="8645"/>
                  </a:cubicBezTo>
                  <a:lnTo>
                    <a:pt x="3406" y="6288"/>
                  </a:lnTo>
                  <a:cubicBezTo>
                    <a:pt x="3430" y="6145"/>
                    <a:pt x="3502" y="5978"/>
                    <a:pt x="3573" y="5835"/>
                  </a:cubicBezTo>
                  <a:cubicBezTo>
                    <a:pt x="3738" y="5571"/>
                    <a:pt x="4040" y="5376"/>
                    <a:pt x="4353" y="5376"/>
                  </a:cubicBezTo>
                  <a:cubicBezTo>
                    <a:pt x="4492" y="5376"/>
                    <a:pt x="4632" y="5414"/>
                    <a:pt x="4764" y="5502"/>
                  </a:cubicBezTo>
                  <a:cubicBezTo>
                    <a:pt x="4859" y="5573"/>
                    <a:pt x="4930" y="5669"/>
                    <a:pt x="5002" y="5740"/>
                  </a:cubicBezTo>
                  <a:cubicBezTo>
                    <a:pt x="5121" y="5907"/>
                    <a:pt x="5216" y="6073"/>
                    <a:pt x="5240" y="6288"/>
                  </a:cubicBezTo>
                  <a:lnTo>
                    <a:pt x="5931" y="10193"/>
                  </a:lnTo>
                  <a:cubicBezTo>
                    <a:pt x="5954" y="10384"/>
                    <a:pt x="6097" y="10693"/>
                    <a:pt x="6097" y="10693"/>
                  </a:cubicBezTo>
                  <a:lnTo>
                    <a:pt x="2501" y="10693"/>
                  </a:lnTo>
                  <a:cubicBezTo>
                    <a:pt x="2501" y="10693"/>
                    <a:pt x="2692" y="10384"/>
                    <a:pt x="2692" y="10193"/>
                  </a:cubicBezTo>
                  <a:lnTo>
                    <a:pt x="2811" y="9431"/>
                  </a:lnTo>
                  <a:cubicBezTo>
                    <a:pt x="2835" y="9360"/>
                    <a:pt x="2739" y="9265"/>
                    <a:pt x="2644" y="9241"/>
                  </a:cubicBezTo>
                  <a:cubicBezTo>
                    <a:pt x="2631" y="9232"/>
                    <a:pt x="2617" y="9228"/>
                    <a:pt x="2603" y="9228"/>
                  </a:cubicBezTo>
                  <a:cubicBezTo>
                    <a:pt x="2540" y="9228"/>
                    <a:pt x="2473" y="9306"/>
                    <a:pt x="2454" y="9384"/>
                  </a:cubicBezTo>
                  <a:lnTo>
                    <a:pt x="2335" y="10122"/>
                  </a:lnTo>
                  <a:lnTo>
                    <a:pt x="2335" y="10146"/>
                  </a:lnTo>
                  <a:cubicBezTo>
                    <a:pt x="2287" y="10455"/>
                    <a:pt x="2096" y="10693"/>
                    <a:pt x="1811" y="10693"/>
                  </a:cubicBezTo>
                  <a:cubicBezTo>
                    <a:pt x="1811" y="10693"/>
                    <a:pt x="1787" y="10693"/>
                    <a:pt x="1763" y="10717"/>
                  </a:cubicBezTo>
                  <a:lnTo>
                    <a:pt x="1072" y="10717"/>
                  </a:lnTo>
                  <a:lnTo>
                    <a:pt x="1072" y="191"/>
                  </a:lnTo>
                  <a:cubicBezTo>
                    <a:pt x="1072" y="96"/>
                    <a:pt x="1025" y="1"/>
                    <a:pt x="93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3971" name="Google Shape;13971;p27"/>
          <p:cNvGrpSpPr/>
          <p:nvPr/>
        </p:nvGrpSpPr>
        <p:grpSpPr>
          <a:xfrm>
            <a:off x="6360380" y="3141241"/>
            <a:ext cx="473776" cy="303799"/>
            <a:chOff x="4674088" y="2423058"/>
            <a:chExt cx="297125" cy="190525"/>
          </a:xfrm>
          <a:noFill/>
        </p:grpSpPr>
        <p:sp>
          <p:nvSpPr>
            <p:cNvPr id="13972" name="Google Shape;13972;p27"/>
            <p:cNvSpPr/>
            <p:nvPr/>
          </p:nvSpPr>
          <p:spPr>
            <a:xfrm>
              <a:off x="4674088" y="2423058"/>
              <a:ext cx="297125" cy="190525"/>
            </a:xfrm>
            <a:custGeom>
              <a:avLst/>
              <a:gdLst/>
              <a:ahLst/>
              <a:cxnLst/>
              <a:rect l="l" t="t" r="r" b="b"/>
              <a:pathLst>
                <a:path w="11885" h="7621" extrusionOk="0">
                  <a:moveTo>
                    <a:pt x="5931" y="1048"/>
                  </a:moveTo>
                  <a:cubicBezTo>
                    <a:pt x="6764" y="1667"/>
                    <a:pt x="7264" y="2691"/>
                    <a:pt x="7264" y="3787"/>
                  </a:cubicBezTo>
                  <a:cubicBezTo>
                    <a:pt x="7264" y="4882"/>
                    <a:pt x="6740" y="5906"/>
                    <a:pt x="5931" y="6525"/>
                  </a:cubicBezTo>
                  <a:cubicBezTo>
                    <a:pt x="5121" y="5930"/>
                    <a:pt x="4597" y="4906"/>
                    <a:pt x="4597" y="3811"/>
                  </a:cubicBezTo>
                  <a:cubicBezTo>
                    <a:pt x="4597" y="3096"/>
                    <a:pt x="4788" y="2406"/>
                    <a:pt x="5216" y="1810"/>
                  </a:cubicBezTo>
                  <a:cubicBezTo>
                    <a:pt x="5431" y="1524"/>
                    <a:pt x="5669" y="1286"/>
                    <a:pt x="5931" y="1048"/>
                  </a:cubicBezTo>
                  <a:close/>
                  <a:moveTo>
                    <a:pt x="8074" y="0"/>
                  </a:moveTo>
                  <a:cubicBezTo>
                    <a:pt x="7884" y="0"/>
                    <a:pt x="7693" y="0"/>
                    <a:pt x="7503" y="24"/>
                  </a:cubicBezTo>
                  <a:cubicBezTo>
                    <a:pt x="7407" y="24"/>
                    <a:pt x="7360" y="119"/>
                    <a:pt x="7360" y="238"/>
                  </a:cubicBezTo>
                  <a:cubicBezTo>
                    <a:pt x="7360" y="334"/>
                    <a:pt x="7431" y="381"/>
                    <a:pt x="7574" y="381"/>
                  </a:cubicBezTo>
                  <a:cubicBezTo>
                    <a:pt x="7741" y="358"/>
                    <a:pt x="7884" y="358"/>
                    <a:pt x="8074" y="358"/>
                  </a:cubicBezTo>
                  <a:cubicBezTo>
                    <a:pt x="9979" y="358"/>
                    <a:pt x="11551" y="1905"/>
                    <a:pt x="11551" y="3834"/>
                  </a:cubicBezTo>
                  <a:cubicBezTo>
                    <a:pt x="11551" y="5787"/>
                    <a:pt x="10003" y="7311"/>
                    <a:pt x="8074" y="7311"/>
                  </a:cubicBezTo>
                  <a:cubicBezTo>
                    <a:pt x="7407" y="7311"/>
                    <a:pt x="6788" y="7145"/>
                    <a:pt x="6264" y="6811"/>
                  </a:cubicBezTo>
                  <a:cubicBezTo>
                    <a:pt x="7121" y="6097"/>
                    <a:pt x="7645" y="5073"/>
                    <a:pt x="7645" y="3882"/>
                  </a:cubicBezTo>
                  <a:cubicBezTo>
                    <a:pt x="7645" y="2691"/>
                    <a:pt x="7121" y="1620"/>
                    <a:pt x="6264" y="929"/>
                  </a:cubicBezTo>
                  <a:cubicBezTo>
                    <a:pt x="6431" y="810"/>
                    <a:pt x="6645" y="715"/>
                    <a:pt x="6812" y="619"/>
                  </a:cubicBezTo>
                  <a:cubicBezTo>
                    <a:pt x="6907" y="596"/>
                    <a:pt x="6979" y="477"/>
                    <a:pt x="6907" y="381"/>
                  </a:cubicBezTo>
                  <a:cubicBezTo>
                    <a:pt x="6890" y="331"/>
                    <a:pt x="6826" y="280"/>
                    <a:pt x="6756" y="280"/>
                  </a:cubicBezTo>
                  <a:cubicBezTo>
                    <a:pt x="6727" y="280"/>
                    <a:pt x="6697" y="289"/>
                    <a:pt x="6669" y="310"/>
                  </a:cubicBezTo>
                  <a:cubicBezTo>
                    <a:pt x="6407" y="381"/>
                    <a:pt x="6169" y="548"/>
                    <a:pt x="5931" y="691"/>
                  </a:cubicBezTo>
                  <a:cubicBezTo>
                    <a:pt x="5335" y="262"/>
                    <a:pt x="4597" y="24"/>
                    <a:pt x="3811" y="24"/>
                  </a:cubicBezTo>
                  <a:cubicBezTo>
                    <a:pt x="1692" y="24"/>
                    <a:pt x="1" y="1763"/>
                    <a:pt x="1" y="3834"/>
                  </a:cubicBezTo>
                  <a:cubicBezTo>
                    <a:pt x="1" y="4168"/>
                    <a:pt x="25" y="4477"/>
                    <a:pt x="120" y="4787"/>
                  </a:cubicBezTo>
                  <a:cubicBezTo>
                    <a:pt x="140" y="4866"/>
                    <a:pt x="209" y="4912"/>
                    <a:pt x="286" y="4912"/>
                  </a:cubicBezTo>
                  <a:cubicBezTo>
                    <a:pt x="302" y="4912"/>
                    <a:pt x="318" y="4910"/>
                    <a:pt x="334" y="4906"/>
                  </a:cubicBezTo>
                  <a:cubicBezTo>
                    <a:pt x="430" y="4882"/>
                    <a:pt x="477" y="4787"/>
                    <a:pt x="453" y="4692"/>
                  </a:cubicBezTo>
                  <a:cubicBezTo>
                    <a:pt x="382" y="4430"/>
                    <a:pt x="334" y="4144"/>
                    <a:pt x="334" y="3834"/>
                  </a:cubicBezTo>
                  <a:cubicBezTo>
                    <a:pt x="334" y="1929"/>
                    <a:pt x="1882" y="358"/>
                    <a:pt x="3811" y="358"/>
                  </a:cubicBezTo>
                  <a:cubicBezTo>
                    <a:pt x="4454" y="358"/>
                    <a:pt x="5097" y="548"/>
                    <a:pt x="5621" y="858"/>
                  </a:cubicBezTo>
                  <a:cubicBezTo>
                    <a:pt x="5359" y="1072"/>
                    <a:pt x="5121" y="1334"/>
                    <a:pt x="4907" y="1643"/>
                  </a:cubicBezTo>
                  <a:cubicBezTo>
                    <a:pt x="4478" y="2286"/>
                    <a:pt x="4240" y="3049"/>
                    <a:pt x="4240" y="3811"/>
                  </a:cubicBezTo>
                  <a:cubicBezTo>
                    <a:pt x="4240" y="5001"/>
                    <a:pt x="4764" y="6073"/>
                    <a:pt x="5621" y="6764"/>
                  </a:cubicBezTo>
                  <a:cubicBezTo>
                    <a:pt x="5097" y="7073"/>
                    <a:pt x="4478" y="7264"/>
                    <a:pt x="3811" y="7264"/>
                  </a:cubicBezTo>
                  <a:cubicBezTo>
                    <a:pt x="2501" y="7264"/>
                    <a:pt x="1311" y="6549"/>
                    <a:pt x="715" y="5382"/>
                  </a:cubicBezTo>
                  <a:cubicBezTo>
                    <a:pt x="697" y="5310"/>
                    <a:pt x="623" y="5279"/>
                    <a:pt x="547" y="5279"/>
                  </a:cubicBezTo>
                  <a:cubicBezTo>
                    <a:pt x="524" y="5279"/>
                    <a:pt x="500" y="5281"/>
                    <a:pt x="477" y="5287"/>
                  </a:cubicBezTo>
                  <a:cubicBezTo>
                    <a:pt x="382" y="5335"/>
                    <a:pt x="358" y="5454"/>
                    <a:pt x="382" y="5525"/>
                  </a:cubicBezTo>
                  <a:cubicBezTo>
                    <a:pt x="1049" y="6811"/>
                    <a:pt x="2359" y="7621"/>
                    <a:pt x="3787" y="7621"/>
                  </a:cubicBezTo>
                  <a:cubicBezTo>
                    <a:pt x="4550" y="7621"/>
                    <a:pt x="5288" y="7383"/>
                    <a:pt x="5883" y="6954"/>
                  </a:cubicBezTo>
                  <a:cubicBezTo>
                    <a:pt x="6502" y="7383"/>
                    <a:pt x="7241" y="7621"/>
                    <a:pt x="8003" y="7621"/>
                  </a:cubicBezTo>
                  <a:cubicBezTo>
                    <a:pt x="10122" y="7621"/>
                    <a:pt x="11813" y="5882"/>
                    <a:pt x="11813" y="3811"/>
                  </a:cubicBezTo>
                  <a:cubicBezTo>
                    <a:pt x="11884" y="1691"/>
                    <a:pt x="10194" y="0"/>
                    <a:pt x="807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73" name="Google Shape;13973;p27"/>
            <p:cNvSpPr/>
            <p:nvPr/>
          </p:nvSpPr>
          <p:spPr>
            <a:xfrm>
              <a:off x="4703263" y="2505208"/>
              <a:ext cx="57200" cy="8950"/>
            </a:xfrm>
            <a:custGeom>
              <a:avLst/>
              <a:gdLst/>
              <a:ahLst/>
              <a:cxnLst/>
              <a:rect l="l" t="t" r="r" b="b"/>
              <a:pathLst>
                <a:path w="2288" h="358" extrusionOk="0">
                  <a:moveTo>
                    <a:pt x="168" y="1"/>
                  </a:moveTo>
                  <a:cubicBezTo>
                    <a:pt x="96" y="1"/>
                    <a:pt x="25" y="48"/>
                    <a:pt x="1" y="144"/>
                  </a:cubicBezTo>
                  <a:cubicBezTo>
                    <a:pt x="1" y="239"/>
                    <a:pt x="96" y="358"/>
                    <a:pt x="168" y="358"/>
                  </a:cubicBezTo>
                  <a:lnTo>
                    <a:pt x="2073" y="358"/>
                  </a:lnTo>
                  <a:cubicBezTo>
                    <a:pt x="2168" y="358"/>
                    <a:pt x="2239" y="286"/>
                    <a:pt x="2263" y="191"/>
                  </a:cubicBezTo>
                  <a:cubicBezTo>
                    <a:pt x="2287" y="72"/>
                    <a:pt x="2192" y="1"/>
                    <a:pt x="207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74" name="Google Shape;13974;p27"/>
            <p:cNvSpPr/>
            <p:nvPr/>
          </p:nvSpPr>
          <p:spPr>
            <a:xfrm>
              <a:off x="4703263" y="2523083"/>
              <a:ext cx="39325" cy="8350"/>
            </a:xfrm>
            <a:custGeom>
              <a:avLst/>
              <a:gdLst/>
              <a:ahLst/>
              <a:cxnLst/>
              <a:rect l="l" t="t" r="r" b="b"/>
              <a:pathLst>
                <a:path w="1573" h="334" extrusionOk="0">
                  <a:moveTo>
                    <a:pt x="168" y="0"/>
                  </a:moveTo>
                  <a:cubicBezTo>
                    <a:pt x="96" y="0"/>
                    <a:pt x="25" y="48"/>
                    <a:pt x="1" y="143"/>
                  </a:cubicBezTo>
                  <a:cubicBezTo>
                    <a:pt x="1" y="238"/>
                    <a:pt x="96" y="334"/>
                    <a:pt x="168" y="334"/>
                  </a:cubicBezTo>
                  <a:lnTo>
                    <a:pt x="1358" y="334"/>
                  </a:lnTo>
                  <a:cubicBezTo>
                    <a:pt x="1454" y="334"/>
                    <a:pt x="1525" y="286"/>
                    <a:pt x="1549" y="191"/>
                  </a:cubicBezTo>
                  <a:cubicBezTo>
                    <a:pt x="1573" y="72"/>
                    <a:pt x="1477" y="0"/>
                    <a:pt x="135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75" name="Google Shape;13975;p27"/>
            <p:cNvSpPr/>
            <p:nvPr/>
          </p:nvSpPr>
          <p:spPr>
            <a:xfrm>
              <a:off x="4884863" y="2505208"/>
              <a:ext cx="57775" cy="8950"/>
            </a:xfrm>
            <a:custGeom>
              <a:avLst/>
              <a:gdLst/>
              <a:ahLst/>
              <a:cxnLst/>
              <a:rect l="l" t="t" r="r" b="b"/>
              <a:pathLst>
                <a:path w="2311" h="358" extrusionOk="0">
                  <a:moveTo>
                    <a:pt x="215" y="1"/>
                  </a:moveTo>
                  <a:cubicBezTo>
                    <a:pt x="119" y="1"/>
                    <a:pt x="48" y="48"/>
                    <a:pt x="24" y="144"/>
                  </a:cubicBezTo>
                  <a:cubicBezTo>
                    <a:pt x="0" y="263"/>
                    <a:pt x="96" y="358"/>
                    <a:pt x="215" y="358"/>
                  </a:cubicBezTo>
                  <a:lnTo>
                    <a:pt x="2120" y="358"/>
                  </a:lnTo>
                  <a:cubicBezTo>
                    <a:pt x="2191" y="358"/>
                    <a:pt x="2263" y="286"/>
                    <a:pt x="2286" y="191"/>
                  </a:cubicBezTo>
                  <a:cubicBezTo>
                    <a:pt x="2310" y="72"/>
                    <a:pt x="2239" y="1"/>
                    <a:pt x="212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76" name="Google Shape;13976;p27"/>
            <p:cNvSpPr/>
            <p:nvPr/>
          </p:nvSpPr>
          <p:spPr>
            <a:xfrm>
              <a:off x="4902713" y="2523083"/>
              <a:ext cx="39325" cy="8350"/>
            </a:xfrm>
            <a:custGeom>
              <a:avLst/>
              <a:gdLst/>
              <a:ahLst/>
              <a:cxnLst/>
              <a:rect l="l" t="t" r="r" b="b"/>
              <a:pathLst>
                <a:path w="1573" h="334" extrusionOk="0">
                  <a:moveTo>
                    <a:pt x="215" y="0"/>
                  </a:moveTo>
                  <a:cubicBezTo>
                    <a:pt x="120" y="0"/>
                    <a:pt x="48" y="48"/>
                    <a:pt x="25" y="143"/>
                  </a:cubicBezTo>
                  <a:cubicBezTo>
                    <a:pt x="1" y="262"/>
                    <a:pt x="96" y="334"/>
                    <a:pt x="215" y="334"/>
                  </a:cubicBezTo>
                  <a:lnTo>
                    <a:pt x="1406" y="334"/>
                  </a:lnTo>
                  <a:cubicBezTo>
                    <a:pt x="1477" y="334"/>
                    <a:pt x="1572" y="286"/>
                    <a:pt x="1572" y="191"/>
                  </a:cubicBezTo>
                  <a:cubicBezTo>
                    <a:pt x="1572" y="72"/>
                    <a:pt x="1525" y="0"/>
                    <a:pt x="140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sp>
        <p:nvSpPr>
          <p:cNvPr id="13977" name="Google Shape;13977;p27"/>
          <p:cNvSpPr/>
          <p:nvPr/>
        </p:nvSpPr>
        <p:spPr>
          <a:xfrm>
            <a:off x="5450807" y="3437219"/>
            <a:ext cx="14311" cy="24875"/>
          </a:xfrm>
          <a:custGeom>
            <a:avLst/>
            <a:gdLst/>
            <a:ahLst/>
            <a:cxnLst/>
            <a:rect l="l" t="t" r="r" b="b"/>
            <a:pathLst>
              <a:path w="359" h="624" extrusionOk="0">
                <a:moveTo>
                  <a:pt x="179" y="1"/>
                </a:moveTo>
                <a:cubicBezTo>
                  <a:pt x="77" y="1"/>
                  <a:pt x="1" y="88"/>
                  <a:pt x="1" y="195"/>
                </a:cubicBezTo>
                <a:lnTo>
                  <a:pt x="1" y="433"/>
                </a:lnTo>
                <a:cubicBezTo>
                  <a:pt x="1" y="528"/>
                  <a:pt x="72" y="624"/>
                  <a:pt x="168" y="624"/>
                </a:cubicBezTo>
                <a:cubicBezTo>
                  <a:pt x="287" y="624"/>
                  <a:pt x="358" y="552"/>
                  <a:pt x="358" y="433"/>
                </a:cubicBezTo>
                <a:lnTo>
                  <a:pt x="358" y="195"/>
                </a:lnTo>
                <a:cubicBezTo>
                  <a:pt x="358" y="100"/>
                  <a:pt x="311" y="52"/>
                  <a:pt x="215" y="4"/>
                </a:cubicBezTo>
                <a:cubicBezTo>
                  <a:pt x="203" y="2"/>
                  <a:pt x="191" y="1"/>
                  <a:pt x="179"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78" name="Google Shape;13978;p27"/>
          <p:cNvSpPr/>
          <p:nvPr/>
        </p:nvSpPr>
        <p:spPr>
          <a:xfrm>
            <a:off x="5758419" y="3392773"/>
            <a:ext cx="14271" cy="23759"/>
          </a:xfrm>
          <a:custGeom>
            <a:avLst/>
            <a:gdLst/>
            <a:ahLst/>
            <a:cxnLst/>
            <a:rect l="l" t="t" r="r" b="b"/>
            <a:pathLst>
              <a:path w="358" h="596" extrusionOk="0">
                <a:moveTo>
                  <a:pt x="167" y="0"/>
                </a:moveTo>
                <a:cubicBezTo>
                  <a:pt x="72" y="0"/>
                  <a:pt x="1" y="95"/>
                  <a:pt x="1" y="191"/>
                </a:cubicBezTo>
                <a:lnTo>
                  <a:pt x="1" y="429"/>
                </a:lnTo>
                <a:cubicBezTo>
                  <a:pt x="1" y="500"/>
                  <a:pt x="72" y="595"/>
                  <a:pt x="167" y="595"/>
                </a:cubicBezTo>
                <a:cubicBezTo>
                  <a:pt x="263" y="595"/>
                  <a:pt x="358" y="500"/>
                  <a:pt x="358" y="429"/>
                </a:cubicBezTo>
                <a:lnTo>
                  <a:pt x="358" y="191"/>
                </a:lnTo>
                <a:cubicBezTo>
                  <a:pt x="358" y="72"/>
                  <a:pt x="286" y="0"/>
                  <a:pt x="167"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79" name="Google Shape;13979;p27"/>
          <p:cNvSpPr/>
          <p:nvPr/>
        </p:nvSpPr>
        <p:spPr>
          <a:xfrm>
            <a:off x="5758419" y="3429766"/>
            <a:ext cx="14271" cy="23799"/>
          </a:xfrm>
          <a:custGeom>
            <a:avLst/>
            <a:gdLst/>
            <a:ahLst/>
            <a:cxnLst/>
            <a:rect l="l" t="t" r="r" b="b"/>
            <a:pathLst>
              <a:path w="358" h="597" extrusionOk="0">
                <a:moveTo>
                  <a:pt x="167" y="1"/>
                </a:moveTo>
                <a:cubicBezTo>
                  <a:pt x="72" y="1"/>
                  <a:pt x="1" y="96"/>
                  <a:pt x="1" y="168"/>
                </a:cubicBezTo>
                <a:lnTo>
                  <a:pt x="1" y="406"/>
                </a:lnTo>
                <a:cubicBezTo>
                  <a:pt x="1" y="501"/>
                  <a:pt x="72" y="596"/>
                  <a:pt x="167" y="596"/>
                </a:cubicBezTo>
                <a:cubicBezTo>
                  <a:pt x="263" y="596"/>
                  <a:pt x="358" y="501"/>
                  <a:pt x="358" y="406"/>
                </a:cubicBezTo>
                <a:lnTo>
                  <a:pt x="358" y="168"/>
                </a:lnTo>
                <a:cubicBezTo>
                  <a:pt x="358" y="48"/>
                  <a:pt x="286" y="1"/>
                  <a:pt x="167"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80" name="Google Shape;13980;p27"/>
          <p:cNvSpPr/>
          <p:nvPr/>
        </p:nvSpPr>
        <p:spPr>
          <a:xfrm>
            <a:off x="5758419" y="3354783"/>
            <a:ext cx="14271" cy="23759"/>
          </a:xfrm>
          <a:custGeom>
            <a:avLst/>
            <a:gdLst/>
            <a:ahLst/>
            <a:cxnLst/>
            <a:rect l="l" t="t" r="r" b="b"/>
            <a:pathLst>
              <a:path w="358" h="596" extrusionOk="0">
                <a:moveTo>
                  <a:pt x="167" y="1"/>
                </a:moveTo>
                <a:cubicBezTo>
                  <a:pt x="72" y="1"/>
                  <a:pt x="1" y="96"/>
                  <a:pt x="1" y="191"/>
                </a:cubicBezTo>
                <a:lnTo>
                  <a:pt x="1" y="429"/>
                </a:lnTo>
                <a:cubicBezTo>
                  <a:pt x="1" y="501"/>
                  <a:pt x="72" y="596"/>
                  <a:pt x="167" y="596"/>
                </a:cubicBezTo>
                <a:cubicBezTo>
                  <a:pt x="263" y="596"/>
                  <a:pt x="358" y="501"/>
                  <a:pt x="358" y="429"/>
                </a:cubicBezTo>
                <a:lnTo>
                  <a:pt x="358" y="191"/>
                </a:lnTo>
                <a:cubicBezTo>
                  <a:pt x="358" y="96"/>
                  <a:pt x="286" y="1"/>
                  <a:pt x="167"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81" name="Google Shape;13981;p27"/>
          <p:cNvSpPr/>
          <p:nvPr/>
        </p:nvSpPr>
        <p:spPr>
          <a:xfrm>
            <a:off x="5758419" y="3317750"/>
            <a:ext cx="14271" cy="23799"/>
          </a:xfrm>
          <a:custGeom>
            <a:avLst/>
            <a:gdLst/>
            <a:ahLst/>
            <a:cxnLst/>
            <a:rect l="l" t="t" r="r" b="b"/>
            <a:pathLst>
              <a:path w="358" h="597" extrusionOk="0">
                <a:moveTo>
                  <a:pt x="167" y="1"/>
                </a:moveTo>
                <a:cubicBezTo>
                  <a:pt x="72" y="1"/>
                  <a:pt x="1" y="96"/>
                  <a:pt x="1" y="191"/>
                </a:cubicBezTo>
                <a:lnTo>
                  <a:pt x="1" y="429"/>
                </a:lnTo>
                <a:cubicBezTo>
                  <a:pt x="1" y="525"/>
                  <a:pt x="72" y="596"/>
                  <a:pt x="167" y="596"/>
                </a:cubicBezTo>
                <a:cubicBezTo>
                  <a:pt x="263" y="596"/>
                  <a:pt x="358" y="525"/>
                  <a:pt x="358" y="429"/>
                </a:cubicBezTo>
                <a:lnTo>
                  <a:pt x="358" y="191"/>
                </a:lnTo>
                <a:cubicBezTo>
                  <a:pt x="358" y="96"/>
                  <a:pt x="286" y="1"/>
                  <a:pt x="167"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82" name="Google Shape;13982;p27"/>
          <p:cNvSpPr/>
          <p:nvPr/>
        </p:nvSpPr>
        <p:spPr>
          <a:xfrm>
            <a:off x="5758419" y="3281675"/>
            <a:ext cx="14271" cy="23799"/>
          </a:xfrm>
          <a:custGeom>
            <a:avLst/>
            <a:gdLst/>
            <a:ahLst/>
            <a:cxnLst/>
            <a:rect l="l" t="t" r="r" b="b"/>
            <a:pathLst>
              <a:path w="358" h="597" extrusionOk="0">
                <a:moveTo>
                  <a:pt x="167" y="1"/>
                </a:moveTo>
                <a:cubicBezTo>
                  <a:pt x="72" y="1"/>
                  <a:pt x="1" y="72"/>
                  <a:pt x="1" y="168"/>
                </a:cubicBezTo>
                <a:lnTo>
                  <a:pt x="1" y="406"/>
                </a:lnTo>
                <a:cubicBezTo>
                  <a:pt x="1" y="501"/>
                  <a:pt x="72" y="596"/>
                  <a:pt x="167" y="596"/>
                </a:cubicBezTo>
                <a:cubicBezTo>
                  <a:pt x="263" y="596"/>
                  <a:pt x="358" y="501"/>
                  <a:pt x="358" y="406"/>
                </a:cubicBezTo>
                <a:lnTo>
                  <a:pt x="358" y="168"/>
                </a:lnTo>
                <a:cubicBezTo>
                  <a:pt x="358" y="72"/>
                  <a:pt x="286" y="1"/>
                  <a:pt x="167"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83" name="Google Shape;13983;p27"/>
          <p:cNvSpPr/>
          <p:nvPr/>
        </p:nvSpPr>
        <p:spPr>
          <a:xfrm>
            <a:off x="5758419" y="3244682"/>
            <a:ext cx="14271" cy="23759"/>
          </a:xfrm>
          <a:custGeom>
            <a:avLst/>
            <a:gdLst/>
            <a:ahLst/>
            <a:cxnLst/>
            <a:rect l="l" t="t" r="r" b="b"/>
            <a:pathLst>
              <a:path w="358" h="596" extrusionOk="0">
                <a:moveTo>
                  <a:pt x="167" y="0"/>
                </a:moveTo>
                <a:cubicBezTo>
                  <a:pt x="72" y="0"/>
                  <a:pt x="1" y="95"/>
                  <a:pt x="1" y="167"/>
                </a:cubicBezTo>
                <a:lnTo>
                  <a:pt x="1" y="405"/>
                </a:lnTo>
                <a:cubicBezTo>
                  <a:pt x="1" y="500"/>
                  <a:pt x="72" y="595"/>
                  <a:pt x="167" y="595"/>
                </a:cubicBezTo>
                <a:cubicBezTo>
                  <a:pt x="263" y="595"/>
                  <a:pt x="358" y="500"/>
                  <a:pt x="358" y="405"/>
                </a:cubicBezTo>
                <a:lnTo>
                  <a:pt x="358" y="167"/>
                </a:lnTo>
                <a:cubicBezTo>
                  <a:pt x="358" y="95"/>
                  <a:pt x="286" y="0"/>
                  <a:pt x="167"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84" name="Google Shape;13984;p27"/>
          <p:cNvSpPr/>
          <p:nvPr/>
        </p:nvSpPr>
        <p:spPr>
          <a:xfrm>
            <a:off x="5697667" y="3455397"/>
            <a:ext cx="14271" cy="23799"/>
          </a:xfrm>
          <a:custGeom>
            <a:avLst/>
            <a:gdLst/>
            <a:ahLst/>
            <a:cxnLst/>
            <a:rect l="l" t="t" r="r" b="b"/>
            <a:pathLst>
              <a:path w="358" h="597" extrusionOk="0">
                <a:moveTo>
                  <a:pt x="167" y="1"/>
                </a:moveTo>
                <a:cubicBezTo>
                  <a:pt x="96" y="1"/>
                  <a:pt x="1" y="96"/>
                  <a:pt x="1" y="191"/>
                </a:cubicBezTo>
                <a:lnTo>
                  <a:pt x="1" y="430"/>
                </a:lnTo>
                <a:cubicBezTo>
                  <a:pt x="1" y="525"/>
                  <a:pt x="96" y="596"/>
                  <a:pt x="167" y="596"/>
                </a:cubicBezTo>
                <a:cubicBezTo>
                  <a:pt x="263" y="596"/>
                  <a:pt x="358" y="525"/>
                  <a:pt x="358" y="430"/>
                </a:cubicBezTo>
                <a:lnTo>
                  <a:pt x="358" y="191"/>
                </a:lnTo>
                <a:cubicBezTo>
                  <a:pt x="358" y="72"/>
                  <a:pt x="263" y="1"/>
                  <a:pt x="167"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85" name="Google Shape;13985;p27"/>
          <p:cNvSpPr/>
          <p:nvPr/>
        </p:nvSpPr>
        <p:spPr>
          <a:xfrm>
            <a:off x="5697667" y="3381371"/>
            <a:ext cx="14271" cy="23759"/>
          </a:xfrm>
          <a:custGeom>
            <a:avLst/>
            <a:gdLst/>
            <a:ahLst/>
            <a:cxnLst/>
            <a:rect l="l" t="t" r="r" b="b"/>
            <a:pathLst>
              <a:path w="358" h="596" extrusionOk="0">
                <a:moveTo>
                  <a:pt x="167" y="0"/>
                </a:moveTo>
                <a:cubicBezTo>
                  <a:pt x="96" y="0"/>
                  <a:pt x="1" y="72"/>
                  <a:pt x="1" y="167"/>
                </a:cubicBezTo>
                <a:lnTo>
                  <a:pt x="1" y="405"/>
                </a:lnTo>
                <a:cubicBezTo>
                  <a:pt x="1" y="500"/>
                  <a:pt x="96" y="596"/>
                  <a:pt x="167" y="596"/>
                </a:cubicBezTo>
                <a:cubicBezTo>
                  <a:pt x="263" y="596"/>
                  <a:pt x="358" y="500"/>
                  <a:pt x="358" y="405"/>
                </a:cubicBezTo>
                <a:lnTo>
                  <a:pt x="358" y="167"/>
                </a:lnTo>
                <a:cubicBezTo>
                  <a:pt x="358" y="72"/>
                  <a:pt x="263" y="0"/>
                  <a:pt x="167"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86" name="Google Shape;13986;p27"/>
          <p:cNvSpPr/>
          <p:nvPr/>
        </p:nvSpPr>
        <p:spPr>
          <a:xfrm>
            <a:off x="5697667" y="3417447"/>
            <a:ext cx="14271" cy="23759"/>
          </a:xfrm>
          <a:custGeom>
            <a:avLst/>
            <a:gdLst/>
            <a:ahLst/>
            <a:cxnLst/>
            <a:rect l="l" t="t" r="r" b="b"/>
            <a:pathLst>
              <a:path w="358" h="596" extrusionOk="0">
                <a:moveTo>
                  <a:pt x="167" y="0"/>
                </a:moveTo>
                <a:cubicBezTo>
                  <a:pt x="96" y="0"/>
                  <a:pt x="1" y="96"/>
                  <a:pt x="1" y="191"/>
                </a:cubicBezTo>
                <a:lnTo>
                  <a:pt x="1" y="429"/>
                </a:lnTo>
                <a:cubicBezTo>
                  <a:pt x="1" y="524"/>
                  <a:pt x="96" y="596"/>
                  <a:pt x="167" y="596"/>
                </a:cubicBezTo>
                <a:cubicBezTo>
                  <a:pt x="263" y="596"/>
                  <a:pt x="358" y="524"/>
                  <a:pt x="358" y="429"/>
                </a:cubicBezTo>
                <a:lnTo>
                  <a:pt x="358" y="191"/>
                </a:lnTo>
                <a:cubicBezTo>
                  <a:pt x="358" y="96"/>
                  <a:pt x="263" y="0"/>
                  <a:pt x="167"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87" name="Google Shape;13987;p27"/>
          <p:cNvSpPr/>
          <p:nvPr/>
        </p:nvSpPr>
        <p:spPr>
          <a:xfrm>
            <a:off x="5697667" y="3345295"/>
            <a:ext cx="14271" cy="23759"/>
          </a:xfrm>
          <a:custGeom>
            <a:avLst/>
            <a:gdLst/>
            <a:ahLst/>
            <a:cxnLst/>
            <a:rect l="l" t="t" r="r" b="b"/>
            <a:pathLst>
              <a:path w="358" h="596" extrusionOk="0">
                <a:moveTo>
                  <a:pt x="167" y="0"/>
                </a:moveTo>
                <a:cubicBezTo>
                  <a:pt x="96" y="0"/>
                  <a:pt x="1" y="96"/>
                  <a:pt x="1" y="191"/>
                </a:cubicBezTo>
                <a:lnTo>
                  <a:pt x="1" y="429"/>
                </a:lnTo>
                <a:cubicBezTo>
                  <a:pt x="1" y="500"/>
                  <a:pt x="96" y="596"/>
                  <a:pt x="167" y="596"/>
                </a:cubicBezTo>
                <a:cubicBezTo>
                  <a:pt x="263" y="596"/>
                  <a:pt x="358" y="500"/>
                  <a:pt x="358" y="429"/>
                </a:cubicBezTo>
                <a:lnTo>
                  <a:pt x="358" y="191"/>
                </a:lnTo>
                <a:cubicBezTo>
                  <a:pt x="358" y="72"/>
                  <a:pt x="263" y="0"/>
                  <a:pt x="167"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88" name="Google Shape;13988;p27"/>
          <p:cNvSpPr/>
          <p:nvPr/>
        </p:nvSpPr>
        <p:spPr>
          <a:xfrm>
            <a:off x="5514429" y="3363314"/>
            <a:ext cx="14271" cy="23799"/>
          </a:xfrm>
          <a:custGeom>
            <a:avLst/>
            <a:gdLst/>
            <a:ahLst/>
            <a:cxnLst/>
            <a:rect l="l" t="t" r="r" b="b"/>
            <a:pathLst>
              <a:path w="358" h="597" extrusionOk="0">
                <a:moveTo>
                  <a:pt x="167" y="1"/>
                </a:moveTo>
                <a:cubicBezTo>
                  <a:pt x="72" y="1"/>
                  <a:pt x="1" y="96"/>
                  <a:pt x="1" y="168"/>
                </a:cubicBezTo>
                <a:lnTo>
                  <a:pt x="1" y="406"/>
                </a:lnTo>
                <a:cubicBezTo>
                  <a:pt x="1" y="501"/>
                  <a:pt x="72" y="596"/>
                  <a:pt x="167" y="596"/>
                </a:cubicBezTo>
                <a:cubicBezTo>
                  <a:pt x="262" y="596"/>
                  <a:pt x="358" y="501"/>
                  <a:pt x="358" y="406"/>
                </a:cubicBezTo>
                <a:lnTo>
                  <a:pt x="358" y="168"/>
                </a:lnTo>
                <a:cubicBezTo>
                  <a:pt x="358" y="96"/>
                  <a:pt x="286" y="1"/>
                  <a:pt x="167"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89" name="Google Shape;13989;p27"/>
          <p:cNvSpPr/>
          <p:nvPr/>
        </p:nvSpPr>
        <p:spPr>
          <a:xfrm>
            <a:off x="5514429" y="3289289"/>
            <a:ext cx="14271" cy="23759"/>
          </a:xfrm>
          <a:custGeom>
            <a:avLst/>
            <a:gdLst/>
            <a:ahLst/>
            <a:cxnLst/>
            <a:rect l="l" t="t" r="r" b="b"/>
            <a:pathLst>
              <a:path w="358" h="596" extrusionOk="0">
                <a:moveTo>
                  <a:pt x="167" y="0"/>
                </a:moveTo>
                <a:cubicBezTo>
                  <a:pt x="72" y="0"/>
                  <a:pt x="1" y="96"/>
                  <a:pt x="1" y="191"/>
                </a:cubicBezTo>
                <a:lnTo>
                  <a:pt x="1" y="429"/>
                </a:lnTo>
                <a:cubicBezTo>
                  <a:pt x="1" y="524"/>
                  <a:pt x="72" y="596"/>
                  <a:pt x="167" y="596"/>
                </a:cubicBezTo>
                <a:cubicBezTo>
                  <a:pt x="262" y="596"/>
                  <a:pt x="358" y="524"/>
                  <a:pt x="358" y="429"/>
                </a:cubicBezTo>
                <a:lnTo>
                  <a:pt x="358" y="191"/>
                </a:lnTo>
                <a:cubicBezTo>
                  <a:pt x="358" y="96"/>
                  <a:pt x="286" y="0"/>
                  <a:pt x="167"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90" name="Google Shape;13990;p27"/>
          <p:cNvSpPr/>
          <p:nvPr/>
        </p:nvSpPr>
        <p:spPr>
          <a:xfrm>
            <a:off x="5514429" y="3326321"/>
            <a:ext cx="14271" cy="23759"/>
          </a:xfrm>
          <a:custGeom>
            <a:avLst/>
            <a:gdLst/>
            <a:ahLst/>
            <a:cxnLst/>
            <a:rect l="l" t="t" r="r" b="b"/>
            <a:pathLst>
              <a:path w="358" h="596" extrusionOk="0">
                <a:moveTo>
                  <a:pt x="167" y="0"/>
                </a:moveTo>
                <a:cubicBezTo>
                  <a:pt x="72" y="0"/>
                  <a:pt x="1" y="95"/>
                  <a:pt x="1" y="191"/>
                </a:cubicBezTo>
                <a:lnTo>
                  <a:pt x="1" y="429"/>
                </a:lnTo>
                <a:cubicBezTo>
                  <a:pt x="1" y="500"/>
                  <a:pt x="72" y="595"/>
                  <a:pt x="167" y="595"/>
                </a:cubicBezTo>
                <a:cubicBezTo>
                  <a:pt x="262" y="595"/>
                  <a:pt x="358" y="500"/>
                  <a:pt x="358" y="429"/>
                </a:cubicBezTo>
                <a:lnTo>
                  <a:pt x="358" y="191"/>
                </a:lnTo>
                <a:cubicBezTo>
                  <a:pt x="358" y="95"/>
                  <a:pt x="286" y="0"/>
                  <a:pt x="167"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91" name="Google Shape;13991;p27"/>
          <p:cNvSpPr/>
          <p:nvPr/>
        </p:nvSpPr>
        <p:spPr>
          <a:xfrm>
            <a:off x="5514429" y="3401303"/>
            <a:ext cx="14271" cy="23759"/>
          </a:xfrm>
          <a:custGeom>
            <a:avLst/>
            <a:gdLst/>
            <a:ahLst/>
            <a:cxnLst/>
            <a:rect l="l" t="t" r="r" b="b"/>
            <a:pathLst>
              <a:path w="358" h="596" extrusionOk="0">
                <a:moveTo>
                  <a:pt x="167" y="0"/>
                </a:moveTo>
                <a:cubicBezTo>
                  <a:pt x="72" y="0"/>
                  <a:pt x="1" y="96"/>
                  <a:pt x="1" y="167"/>
                </a:cubicBezTo>
                <a:lnTo>
                  <a:pt x="1" y="405"/>
                </a:lnTo>
                <a:cubicBezTo>
                  <a:pt x="1" y="501"/>
                  <a:pt x="72" y="596"/>
                  <a:pt x="167" y="596"/>
                </a:cubicBezTo>
                <a:cubicBezTo>
                  <a:pt x="262" y="596"/>
                  <a:pt x="358" y="501"/>
                  <a:pt x="358" y="405"/>
                </a:cubicBezTo>
                <a:lnTo>
                  <a:pt x="358" y="167"/>
                </a:lnTo>
                <a:cubicBezTo>
                  <a:pt x="358" y="48"/>
                  <a:pt x="286" y="0"/>
                  <a:pt x="167"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92" name="Google Shape;13992;p27"/>
          <p:cNvSpPr/>
          <p:nvPr/>
        </p:nvSpPr>
        <p:spPr>
          <a:xfrm>
            <a:off x="5514429" y="3438335"/>
            <a:ext cx="14271" cy="23759"/>
          </a:xfrm>
          <a:custGeom>
            <a:avLst/>
            <a:gdLst/>
            <a:ahLst/>
            <a:cxnLst/>
            <a:rect l="l" t="t" r="r" b="b"/>
            <a:pathLst>
              <a:path w="358" h="596" extrusionOk="0">
                <a:moveTo>
                  <a:pt x="167" y="0"/>
                </a:moveTo>
                <a:cubicBezTo>
                  <a:pt x="72" y="0"/>
                  <a:pt x="1" y="72"/>
                  <a:pt x="1" y="167"/>
                </a:cubicBezTo>
                <a:lnTo>
                  <a:pt x="1" y="405"/>
                </a:lnTo>
                <a:cubicBezTo>
                  <a:pt x="1" y="500"/>
                  <a:pt x="72" y="596"/>
                  <a:pt x="167" y="596"/>
                </a:cubicBezTo>
                <a:cubicBezTo>
                  <a:pt x="262" y="596"/>
                  <a:pt x="358" y="500"/>
                  <a:pt x="358" y="405"/>
                </a:cubicBezTo>
                <a:lnTo>
                  <a:pt x="358" y="167"/>
                </a:lnTo>
                <a:cubicBezTo>
                  <a:pt x="310" y="48"/>
                  <a:pt x="262" y="0"/>
                  <a:pt x="167"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93" name="Google Shape;13993;p27"/>
          <p:cNvSpPr/>
          <p:nvPr/>
        </p:nvSpPr>
        <p:spPr>
          <a:xfrm>
            <a:off x="5682481" y="3144985"/>
            <a:ext cx="23759" cy="14271"/>
          </a:xfrm>
          <a:custGeom>
            <a:avLst/>
            <a:gdLst/>
            <a:ahLst/>
            <a:cxnLst/>
            <a:rect l="l" t="t" r="r" b="b"/>
            <a:pathLst>
              <a:path w="596" h="358" extrusionOk="0">
                <a:moveTo>
                  <a:pt x="167" y="1"/>
                </a:moveTo>
                <a:cubicBezTo>
                  <a:pt x="72" y="1"/>
                  <a:pt x="1" y="48"/>
                  <a:pt x="1" y="143"/>
                </a:cubicBezTo>
                <a:cubicBezTo>
                  <a:pt x="1" y="263"/>
                  <a:pt x="48" y="358"/>
                  <a:pt x="167" y="358"/>
                </a:cubicBezTo>
                <a:lnTo>
                  <a:pt x="405" y="358"/>
                </a:lnTo>
                <a:cubicBezTo>
                  <a:pt x="501" y="358"/>
                  <a:pt x="596" y="286"/>
                  <a:pt x="596" y="215"/>
                </a:cubicBezTo>
                <a:cubicBezTo>
                  <a:pt x="596" y="96"/>
                  <a:pt x="524" y="1"/>
                  <a:pt x="405"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94" name="Google Shape;13994;p27"/>
          <p:cNvSpPr/>
          <p:nvPr/>
        </p:nvSpPr>
        <p:spPr>
          <a:xfrm>
            <a:off x="5755589" y="3144985"/>
            <a:ext cx="23759" cy="14271"/>
          </a:xfrm>
          <a:custGeom>
            <a:avLst/>
            <a:gdLst/>
            <a:ahLst/>
            <a:cxnLst/>
            <a:rect l="l" t="t" r="r" b="b"/>
            <a:pathLst>
              <a:path w="596" h="358" extrusionOk="0">
                <a:moveTo>
                  <a:pt x="191" y="1"/>
                </a:moveTo>
                <a:cubicBezTo>
                  <a:pt x="96" y="1"/>
                  <a:pt x="0" y="48"/>
                  <a:pt x="0" y="143"/>
                </a:cubicBezTo>
                <a:cubicBezTo>
                  <a:pt x="0" y="263"/>
                  <a:pt x="96" y="358"/>
                  <a:pt x="191" y="358"/>
                </a:cubicBezTo>
                <a:lnTo>
                  <a:pt x="429" y="358"/>
                </a:lnTo>
                <a:cubicBezTo>
                  <a:pt x="500" y="358"/>
                  <a:pt x="596" y="286"/>
                  <a:pt x="596" y="215"/>
                </a:cubicBezTo>
                <a:cubicBezTo>
                  <a:pt x="596" y="96"/>
                  <a:pt x="548" y="1"/>
                  <a:pt x="429"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95" name="Google Shape;13995;p27"/>
          <p:cNvSpPr/>
          <p:nvPr/>
        </p:nvSpPr>
        <p:spPr>
          <a:xfrm>
            <a:off x="5431833" y="3144985"/>
            <a:ext cx="23799" cy="14271"/>
          </a:xfrm>
          <a:custGeom>
            <a:avLst/>
            <a:gdLst/>
            <a:ahLst/>
            <a:cxnLst/>
            <a:rect l="l" t="t" r="r" b="b"/>
            <a:pathLst>
              <a:path w="597" h="358" extrusionOk="0">
                <a:moveTo>
                  <a:pt x="191" y="1"/>
                </a:moveTo>
                <a:cubicBezTo>
                  <a:pt x="96" y="1"/>
                  <a:pt x="48" y="48"/>
                  <a:pt x="1" y="143"/>
                </a:cubicBezTo>
                <a:cubicBezTo>
                  <a:pt x="1" y="263"/>
                  <a:pt x="72" y="358"/>
                  <a:pt x="191" y="358"/>
                </a:cubicBezTo>
                <a:lnTo>
                  <a:pt x="429" y="358"/>
                </a:lnTo>
                <a:cubicBezTo>
                  <a:pt x="525" y="358"/>
                  <a:pt x="596" y="286"/>
                  <a:pt x="596" y="215"/>
                </a:cubicBezTo>
                <a:cubicBezTo>
                  <a:pt x="596" y="96"/>
                  <a:pt x="548" y="1"/>
                  <a:pt x="429"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96" name="Google Shape;13996;p27"/>
          <p:cNvSpPr/>
          <p:nvPr/>
        </p:nvSpPr>
        <p:spPr>
          <a:xfrm>
            <a:off x="5718555" y="3144985"/>
            <a:ext cx="23759" cy="14271"/>
          </a:xfrm>
          <a:custGeom>
            <a:avLst/>
            <a:gdLst/>
            <a:ahLst/>
            <a:cxnLst/>
            <a:rect l="l" t="t" r="r" b="b"/>
            <a:pathLst>
              <a:path w="596" h="358" extrusionOk="0">
                <a:moveTo>
                  <a:pt x="191" y="1"/>
                </a:moveTo>
                <a:cubicBezTo>
                  <a:pt x="96" y="1"/>
                  <a:pt x="48" y="48"/>
                  <a:pt x="1" y="143"/>
                </a:cubicBezTo>
                <a:cubicBezTo>
                  <a:pt x="1" y="263"/>
                  <a:pt x="72" y="358"/>
                  <a:pt x="191" y="358"/>
                </a:cubicBezTo>
                <a:lnTo>
                  <a:pt x="429" y="358"/>
                </a:lnTo>
                <a:cubicBezTo>
                  <a:pt x="524" y="358"/>
                  <a:pt x="596" y="286"/>
                  <a:pt x="596" y="215"/>
                </a:cubicBezTo>
                <a:cubicBezTo>
                  <a:pt x="596" y="96"/>
                  <a:pt x="548" y="1"/>
                  <a:pt x="429"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97" name="Google Shape;13997;p27"/>
          <p:cNvSpPr/>
          <p:nvPr/>
        </p:nvSpPr>
        <p:spPr>
          <a:xfrm>
            <a:off x="5468865" y="3144985"/>
            <a:ext cx="23759" cy="14271"/>
          </a:xfrm>
          <a:custGeom>
            <a:avLst/>
            <a:gdLst/>
            <a:ahLst/>
            <a:cxnLst/>
            <a:rect l="l" t="t" r="r" b="b"/>
            <a:pathLst>
              <a:path w="596" h="358" extrusionOk="0">
                <a:moveTo>
                  <a:pt x="191" y="1"/>
                </a:moveTo>
                <a:cubicBezTo>
                  <a:pt x="96" y="1"/>
                  <a:pt x="0" y="48"/>
                  <a:pt x="0" y="143"/>
                </a:cubicBezTo>
                <a:cubicBezTo>
                  <a:pt x="0" y="263"/>
                  <a:pt x="96" y="358"/>
                  <a:pt x="191" y="358"/>
                </a:cubicBezTo>
                <a:lnTo>
                  <a:pt x="429" y="358"/>
                </a:lnTo>
                <a:cubicBezTo>
                  <a:pt x="501" y="358"/>
                  <a:pt x="596" y="286"/>
                  <a:pt x="596" y="215"/>
                </a:cubicBezTo>
                <a:cubicBezTo>
                  <a:pt x="596" y="96"/>
                  <a:pt x="548" y="1"/>
                  <a:pt x="429"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98" name="Google Shape;13998;p27"/>
          <p:cNvSpPr/>
          <p:nvPr/>
        </p:nvSpPr>
        <p:spPr>
          <a:xfrm>
            <a:off x="5644491" y="3144985"/>
            <a:ext cx="24755" cy="14271"/>
          </a:xfrm>
          <a:custGeom>
            <a:avLst/>
            <a:gdLst/>
            <a:ahLst/>
            <a:cxnLst/>
            <a:rect l="l" t="t" r="r" b="b"/>
            <a:pathLst>
              <a:path w="621" h="358" extrusionOk="0">
                <a:moveTo>
                  <a:pt x="191" y="1"/>
                </a:moveTo>
                <a:cubicBezTo>
                  <a:pt x="120" y="1"/>
                  <a:pt x="49" y="48"/>
                  <a:pt x="25" y="143"/>
                </a:cubicBezTo>
                <a:cubicBezTo>
                  <a:pt x="1" y="263"/>
                  <a:pt x="72" y="358"/>
                  <a:pt x="191" y="358"/>
                </a:cubicBezTo>
                <a:lnTo>
                  <a:pt x="430" y="358"/>
                </a:lnTo>
                <a:cubicBezTo>
                  <a:pt x="525" y="358"/>
                  <a:pt x="620" y="286"/>
                  <a:pt x="620" y="215"/>
                </a:cubicBezTo>
                <a:cubicBezTo>
                  <a:pt x="620" y="96"/>
                  <a:pt x="549" y="1"/>
                  <a:pt x="430"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3999" name="Google Shape;13999;p27"/>
          <p:cNvSpPr/>
          <p:nvPr/>
        </p:nvSpPr>
        <p:spPr>
          <a:xfrm>
            <a:off x="5505897" y="3144985"/>
            <a:ext cx="24715" cy="14271"/>
          </a:xfrm>
          <a:custGeom>
            <a:avLst/>
            <a:gdLst/>
            <a:ahLst/>
            <a:cxnLst/>
            <a:rect l="l" t="t" r="r" b="b"/>
            <a:pathLst>
              <a:path w="620" h="358" extrusionOk="0">
                <a:moveTo>
                  <a:pt x="215" y="1"/>
                </a:moveTo>
                <a:cubicBezTo>
                  <a:pt x="119" y="1"/>
                  <a:pt x="48" y="48"/>
                  <a:pt x="24" y="143"/>
                </a:cubicBezTo>
                <a:cubicBezTo>
                  <a:pt x="0" y="263"/>
                  <a:pt x="95" y="358"/>
                  <a:pt x="215" y="358"/>
                </a:cubicBezTo>
                <a:lnTo>
                  <a:pt x="453" y="358"/>
                </a:lnTo>
                <a:cubicBezTo>
                  <a:pt x="524" y="358"/>
                  <a:pt x="619" y="286"/>
                  <a:pt x="619" y="215"/>
                </a:cubicBezTo>
                <a:cubicBezTo>
                  <a:pt x="619" y="96"/>
                  <a:pt x="572" y="1"/>
                  <a:pt x="453"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00" name="Google Shape;14000;p27"/>
          <p:cNvSpPr/>
          <p:nvPr/>
        </p:nvSpPr>
        <p:spPr>
          <a:xfrm>
            <a:off x="5846715" y="3126010"/>
            <a:ext cx="52261" cy="52261"/>
          </a:xfrm>
          <a:custGeom>
            <a:avLst/>
            <a:gdLst/>
            <a:ahLst/>
            <a:cxnLst/>
            <a:rect l="l" t="t" r="r" b="b"/>
            <a:pathLst>
              <a:path w="1311" h="1311" extrusionOk="0">
                <a:moveTo>
                  <a:pt x="667" y="357"/>
                </a:moveTo>
                <a:cubicBezTo>
                  <a:pt x="810" y="357"/>
                  <a:pt x="953" y="500"/>
                  <a:pt x="953" y="643"/>
                </a:cubicBezTo>
                <a:cubicBezTo>
                  <a:pt x="953" y="810"/>
                  <a:pt x="834" y="953"/>
                  <a:pt x="667" y="953"/>
                </a:cubicBezTo>
                <a:cubicBezTo>
                  <a:pt x="524" y="953"/>
                  <a:pt x="358" y="834"/>
                  <a:pt x="358" y="643"/>
                </a:cubicBezTo>
                <a:cubicBezTo>
                  <a:pt x="358" y="500"/>
                  <a:pt x="477" y="357"/>
                  <a:pt x="667" y="357"/>
                </a:cubicBezTo>
                <a:close/>
                <a:moveTo>
                  <a:pt x="667" y="0"/>
                </a:moveTo>
                <a:cubicBezTo>
                  <a:pt x="310" y="0"/>
                  <a:pt x="0" y="286"/>
                  <a:pt x="0" y="643"/>
                </a:cubicBezTo>
                <a:cubicBezTo>
                  <a:pt x="0" y="1000"/>
                  <a:pt x="310" y="1310"/>
                  <a:pt x="667" y="1310"/>
                </a:cubicBezTo>
                <a:cubicBezTo>
                  <a:pt x="1024" y="1310"/>
                  <a:pt x="1310" y="1000"/>
                  <a:pt x="1310" y="643"/>
                </a:cubicBezTo>
                <a:cubicBezTo>
                  <a:pt x="1310" y="286"/>
                  <a:pt x="1024" y="0"/>
                  <a:pt x="667"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01" name="Google Shape;14001;p27"/>
          <p:cNvSpPr/>
          <p:nvPr/>
        </p:nvSpPr>
        <p:spPr>
          <a:xfrm>
            <a:off x="5431832" y="3096591"/>
            <a:ext cx="394965" cy="330387"/>
          </a:xfrm>
          <a:custGeom>
            <a:avLst/>
            <a:gdLst/>
            <a:ahLst/>
            <a:cxnLst/>
            <a:rect l="l" t="t" r="r" b="b"/>
            <a:pathLst>
              <a:path w="9908" h="8288" extrusionOk="0">
                <a:moveTo>
                  <a:pt x="5811" y="2334"/>
                </a:moveTo>
                <a:cubicBezTo>
                  <a:pt x="5954" y="2334"/>
                  <a:pt x="6121" y="2453"/>
                  <a:pt x="6121" y="2643"/>
                </a:cubicBezTo>
                <a:cubicBezTo>
                  <a:pt x="6121" y="2810"/>
                  <a:pt x="6002" y="2929"/>
                  <a:pt x="5811" y="2929"/>
                </a:cubicBezTo>
                <a:cubicBezTo>
                  <a:pt x="5645" y="2929"/>
                  <a:pt x="5526" y="2810"/>
                  <a:pt x="5526" y="2643"/>
                </a:cubicBezTo>
                <a:cubicBezTo>
                  <a:pt x="5526" y="2453"/>
                  <a:pt x="5669" y="2334"/>
                  <a:pt x="5811" y="2334"/>
                </a:cubicBezTo>
                <a:close/>
                <a:moveTo>
                  <a:pt x="2215" y="3596"/>
                </a:moveTo>
                <a:cubicBezTo>
                  <a:pt x="2358" y="3596"/>
                  <a:pt x="2501" y="3715"/>
                  <a:pt x="2501" y="3882"/>
                </a:cubicBezTo>
                <a:cubicBezTo>
                  <a:pt x="2501" y="4048"/>
                  <a:pt x="2382" y="4191"/>
                  <a:pt x="2215" y="4191"/>
                </a:cubicBezTo>
                <a:cubicBezTo>
                  <a:pt x="2025" y="4191"/>
                  <a:pt x="1906" y="4072"/>
                  <a:pt x="1906" y="3882"/>
                </a:cubicBezTo>
                <a:cubicBezTo>
                  <a:pt x="1906" y="3715"/>
                  <a:pt x="2073" y="3596"/>
                  <a:pt x="2215" y="3596"/>
                </a:cubicBezTo>
                <a:close/>
                <a:moveTo>
                  <a:pt x="4287" y="4834"/>
                </a:moveTo>
                <a:cubicBezTo>
                  <a:pt x="4454" y="4834"/>
                  <a:pt x="4597" y="4953"/>
                  <a:pt x="4597" y="5144"/>
                </a:cubicBezTo>
                <a:cubicBezTo>
                  <a:pt x="4597" y="5311"/>
                  <a:pt x="4478" y="5430"/>
                  <a:pt x="4287" y="5430"/>
                </a:cubicBezTo>
                <a:cubicBezTo>
                  <a:pt x="4121" y="5430"/>
                  <a:pt x="4002" y="5311"/>
                  <a:pt x="4002" y="5144"/>
                </a:cubicBezTo>
                <a:cubicBezTo>
                  <a:pt x="4002" y="4953"/>
                  <a:pt x="4121" y="4834"/>
                  <a:pt x="4287" y="4834"/>
                </a:cubicBezTo>
                <a:close/>
                <a:moveTo>
                  <a:pt x="667" y="7382"/>
                </a:moveTo>
                <a:cubicBezTo>
                  <a:pt x="810" y="7382"/>
                  <a:pt x="953" y="7502"/>
                  <a:pt x="953" y="7668"/>
                </a:cubicBezTo>
                <a:cubicBezTo>
                  <a:pt x="953" y="7811"/>
                  <a:pt x="834" y="7978"/>
                  <a:pt x="667" y="7978"/>
                </a:cubicBezTo>
                <a:cubicBezTo>
                  <a:pt x="477" y="7978"/>
                  <a:pt x="358" y="7859"/>
                  <a:pt x="358" y="7668"/>
                </a:cubicBezTo>
                <a:cubicBezTo>
                  <a:pt x="358" y="7502"/>
                  <a:pt x="477" y="7382"/>
                  <a:pt x="667" y="7382"/>
                </a:cubicBezTo>
                <a:close/>
                <a:moveTo>
                  <a:pt x="8598" y="0"/>
                </a:moveTo>
                <a:cubicBezTo>
                  <a:pt x="7907" y="0"/>
                  <a:pt x="7312" y="595"/>
                  <a:pt x="7312" y="1310"/>
                </a:cubicBezTo>
                <a:cubicBezTo>
                  <a:pt x="7312" y="1453"/>
                  <a:pt x="7336" y="1572"/>
                  <a:pt x="7359" y="1691"/>
                </a:cubicBezTo>
                <a:lnTo>
                  <a:pt x="6407" y="2143"/>
                </a:lnTo>
                <a:cubicBezTo>
                  <a:pt x="6288" y="1977"/>
                  <a:pt x="6121" y="1905"/>
                  <a:pt x="5930" y="1905"/>
                </a:cubicBezTo>
                <a:cubicBezTo>
                  <a:pt x="5573" y="1905"/>
                  <a:pt x="5264" y="2191"/>
                  <a:pt x="5264" y="2548"/>
                </a:cubicBezTo>
                <a:cubicBezTo>
                  <a:pt x="5264" y="2739"/>
                  <a:pt x="5335" y="2882"/>
                  <a:pt x="5454" y="3001"/>
                </a:cubicBezTo>
                <a:lnTo>
                  <a:pt x="4573" y="4453"/>
                </a:lnTo>
                <a:cubicBezTo>
                  <a:pt x="4502" y="4429"/>
                  <a:pt x="4454" y="4429"/>
                  <a:pt x="4383" y="4429"/>
                </a:cubicBezTo>
                <a:cubicBezTo>
                  <a:pt x="4192" y="4429"/>
                  <a:pt x="4025" y="4525"/>
                  <a:pt x="3906" y="4620"/>
                </a:cubicBezTo>
                <a:lnTo>
                  <a:pt x="2930" y="4025"/>
                </a:lnTo>
                <a:cubicBezTo>
                  <a:pt x="2954" y="3977"/>
                  <a:pt x="2954" y="3882"/>
                  <a:pt x="2954" y="3834"/>
                </a:cubicBezTo>
                <a:cubicBezTo>
                  <a:pt x="2954" y="3477"/>
                  <a:pt x="2644" y="3167"/>
                  <a:pt x="2287" y="3167"/>
                </a:cubicBezTo>
                <a:cubicBezTo>
                  <a:pt x="1953" y="3167"/>
                  <a:pt x="1644" y="3477"/>
                  <a:pt x="1644" y="3834"/>
                </a:cubicBezTo>
                <a:cubicBezTo>
                  <a:pt x="1644" y="3977"/>
                  <a:pt x="1692" y="4120"/>
                  <a:pt x="1787" y="4239"/>
                </a:cubicBezTo>
                <a:lnTo>
                  <a:pt x="787" y="6954"/>
                </a:lnTo>
                <a:lnTo>
                  <a:pt x="715" y="6954"/>
                </a:lnTo>
                <a:cubicBezTo>
                  <a:pt x="358" y="6954"/>
                  <a:pt x="72" y="7240"/>
                  <a:pt x="72" y="7597"/>
                </a:cubicBezTo>
                <a:cubicBezTo>
                  <a:pt x="1" y="8002"/>
                  <a:pt x="310" y="8287"/>
                  <a:pt x="667" y="8287"/>
                </a:cubicBezTo>
                <a:cubicBezTo>
                  <a:pt x="1025" y="8287"/>
                  <a:pt x="1310" y="8002"/>
                  <a:pt x="1310" y="7644"/>
                </a:cubicBezTo>
                <a:cubicBezTo>
                  <a:pt x="1310" y="7430"/>
                  <a:pt x="1239" y="7240"/>
                  <a:pt x="1049" y="7144"/>
                </a:cubicBezTo>
                <a:lnTo>
                  <a:pt x="2025" y="4477"/>
                </a:lnTo>
                <a:cubicBezTo>
                  <a:pt x="2096" y="4525"/>
                  <a:pt x="2144" y="4525"/>
                  <a:pt x="2215" y="4525"/>
                </a:cubicBezTo>
                <a:cubicBezTo>
                  <a:pt x="2358" y="4525"/>
                  <a:pt x="2501" y="4453"/>
                  <a:pt x="2596" y="4358"/>
                </a:cubicBezTo>
                <a:lnTo>
                  <a:pt x="3644" y="5001"/>
                </a:lnTo>
                <a:lnTo>
                  <a:pt x="3644" y="5120"/>
                </a:lnTo>
                <a:cubicBezTo>
                  <a:pt x="3644" y="5477"/>
                  <a:pt x="3930" y="5763"/>
                  <a:pt x="4287" y="5763"/>
                </a:cubicBezTo>
                <a:cubicBezTo>
                  <a:pt x="4645" y="5763"/>
                  <a:pt x="4954" y="5477"/>
                  <a:pt x="4954" y="5120"/>
                </a:cubicBezTo>
                <a:cubicBezTo>
                  <a:pt x="4954" y="4930"/>
                  <a:pt x="4883" y="4787"/>
                  <a:pt x="4764" y="4668"/>
                </a:cubicBezTo>
                <a:lnTo>
                  <a:pt x="5669" y="3215"/>
                </a:lnTo>
                <a:cubicBezTo>
                  <a:pt x="5716" y="3239"/>
                  <a:pt x="5788" y="3239"/>
                  <a:pt x="5835" y="3239"/>
                </a:cubicBezTo>
                <a:cubicBezTo>
                  <a:pt x="6192" y="3239"/>
                  <a:pt x="6502" y="2929"/>
                  <a:pt x="6502" y="2572"/>
                </a:cubicBezTo>
                <a:lnTo>
                  <a:pt x="6502" y="2501"/>
                </a:lnTo>
                <a:lnTo>
                  <a:pt x="7455" y="2048"/>
                </a:lnTo>
                <a:cubicBezTo>
                  <a:pt x="7693" y="2405"/>
                  <a:pt x="8098" y="2643"/>
                  <a:pt x="8550" y="2643"/>
                </a:cubicBezTo>
                <a:cubicBezTo>
                  <a:pt x="8812" y="2643"/>
                  <a:pt x="9050" y="2548"/>
                  <a:pt x="9288" y="2405"/>
                </a:cubicBezTo>
                <a:cubicBezTo>
                  <a:pt x="9384" y="2334"/>
                  <a:pt x="9384" y="2262"/>
                  <a:pt x="9360" y="2167"/>
                </a:cubicBezTo>
                <a:cubicBezTo>
                  <a:pt x="9312" y="2104"/>
                  <a:pt x="9265" y="2082"/>
                  <a:pt x="9210" y="2082"/>
                </a:cubicBezTo>
                <a:cubicBezTo>
                  <a:pt x="9182" y="2082"/>
                  <a:pt x="9153" y="2088"/>
                  <a:pt x="9122" y="2096"/>
                </a:cubicBezTo>
                <a:cubicBezTo>
                  <a:pt x="8979" y="2215"/>
                  <a:pt x="8764" y="2286"/>
                  <a:pt x="8574" y="2286"/>
                </a:cubicBezTo>
                <a:cubicBezTo>
                  <a:pt x="8050" y="2286"/>
                  <a:pt x="7597" y="1834"/>
                  <a:pt x="7597" y="1310"/>
                </a:cubicBezTo>
                <a:cubicBezTo>
                  <a:pt x="7597" y="762"/>
                  <a:pt x="8050" y="310"/>
                  <a:pt x="8574" y="310"/>
                </a:cubicBezTo>
                <a:cubicBezTo>
                  <a:pt x="9122" y="310"/>
                  <a:pt x="9574" y="762"/>
                  <a:pt x="9574" y="1310"/>
                </a:cubicBezTo>
                <a:cubicBezTo>
                  <a:pt x="9574" y="1381"/>
                  <a:pt x="9574" y="1477"/>
                  <a:pt x="9526" y="1572"/>
                </a:cubicBezTo>
                <a:cubicBezTo>
                  <a:pt x="9503" y="1667"/>
                  <a:pt x="9574" y="1738"/>
                  <a:pt x="9646" y="1786"/>
                </a:cubicBezTo>
                <a:cubicBezTo>
                  <a:pt x="9658" y="1789"/>
                  <a:pt x="9671" y="1791"/>
                  <a:pt x="9684" y="1791"/>
                </a:cubicBezTo>
                <a:cubicBezTo>
                  <a:pt x="9765" y="1791"/>
                  <a:pt x="9839" y="1729"/>
                  <a:pt x="9860" y="1667"/>
                </a:cubicBezTo>
                <a:cubicBezTo>
                  <a:pt x="9884" y="1548"/>
                  <a:pt x="9908" y="1429"/>
                  <a:pt x="9908" y="1310"/>
                </a:cubicBezTo>
                <a:cubicBezTo>
                  <a:pt x="9908" y="595"/>
                  <a:pt x="9312" y="0"/>
                  <a:pt x="8598"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02" name="Google Shape;14002;p27"/>
          <p:cNvSpPr/>
          <p:nvPr/>
        </p:nvSpPr>
        <p:spPr>
          <a:xfrm>
            <a:off x="5865690" y="3294033"/>
            <a:ext cx="14271" cy="23759"/>
          </a:xfrm>
          <a:custGeom>
            <a:avLst/>
            <a:gdLst/>
            <a:ahLst/>
            <a:cxnLst/>
            <a:rect l="l" t="t" r="r" b="b"/>
            <a:pathLst>
              <a:path w="358" h="596" extrusionOk="0">
                <a:moveTo>
                  <a:pt x="191" y="0"/>
                </a:moveTo>
                <a:cubicBezTo>
                  <a:pt x="96" y="0"/>
                  <a:pt x="1" y="96"/>
                  <a:pt x="1" y="191"/>
                </a:cubicBezTo>
                <a:lnTo>
                  <a:pt x="1" y="429"/>
                </a:lnTo>
                <a:cubicBezTo>
                  <a:pt x="1" y="524"/>
                  <a:pt x="96" y="596"/>
                  <a:pt x="191" y="596"/>
                </a:cubicBezTo>
                <a:cubicBezTo>
                  <a:pt x="287" y="596"/>
                  <a:pt x="358" y="524"/>
                  <a:pt x="358" y="429"/>
                </a:cubicBezTo>
                <a:lnTo>
                  <a:pt x="358" y="191"/>
                </a:lnTo>
                <a:cubicBezTo>
                  <a:pt x="358" y="96"/>
                  <a:pt x="287" y="0"/>
                  <a:pt x="191"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03" name="Google Shape;14003;p27"/>
          <p:cNvSpPr/>
          <p:nvPr/>
        </p:nvSpPr>
        <p:spPr>
          <a:xfrm>
            <a:off x="5865690" y="3220923"/>
            <a:ext cx="14271" cy="23799"/>
          </a:xfrm>
          <a:custGeom>
            <a:avLst/>
            <a:gdLst/>
            <a:ahLst/>
            <a:cxnLst/>
            <a:rect l="l" t="t" r="r" b="b"/>
            <a:pathLst>
              <a:path w="358" h="597" extrusionOk="0">
                <a:moveTo>
                  <a:pt x="191" y="1"/>
                </a:moveTo>
                <a:cubicBezTo>
                  <a:pt x="96" y="1"/>
                  <a:pt x="1" y="96"/>
                  <a:pt x="1" y="167"/>
                </a:cubicBezTo>
                <a:lnTo>
                  <a:pt x="1" y="406"/>
                </a:lnTo>
                <a:cubicBezTo>
                  <a:pt x="1" y="501"/>
                  <a:pt x="96" y="596"/>
                  <a:pt x="191" y="596"/>
                </a:cubicBezTo>
                <a:cubicBezTo>
                  <a:pt x="287" y="596"/>
                  <a:pt x="358" y="501"/>
                  <a:pt x="358" y="406"/>
                </a:cubicBezTo>
                <a:lnTo>
                  <a:pt x="358" y="167"/>
                </a:lnTo>
                <a:cubicBezTo>
                  <a:pt x="358" y="48"/>
                  <a:pt x="287" y="1"/>
                  <a:pt x="191"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04" name="Google Shape;14004;p27"/>
          <p:cNvSpPr/>
          <p:nvPr/>
        </p:nvSpPr>
        <p:spPr>
          <a:xfrm>
            <a:off x="5865690" y="3331065"/>
            <a:ext cx="14271" cy="23759"/>
          </a:xfrm>
          <a:custGeom>
            <a:avLst/>
            <a:gdLst/>
            <a:ahLst/>
            <a:cxnLst/>
            <a:rect l="l" t="t" r="r" b="b"/>
            <a:pathLst>
              <a:path w="358" h="596" extrusionOk="0">
                <a:moveTo>
                  <a:pt x="191" y="0"/>
                </a:moveTo>
                <a:cubicBezTo>
                  <a:pt x="96" y="0"/>
                  <a:pt x="1" y="95"/>
                  <a:pt x="1" y="191"/>
                </a:cubicBezTo>
                <a:lnTo>
                  <a:pt x="1" y="429"/>
                </a:lnTo>
                <a:cubicBezTo>
                  <a:pt x="1" y="500"/>
                  <a:pt x="96" y="596"/>
                  <a:pt x="191" y="596"/>
                </a:cubicBezTo>
                <a:cubicBezTo>
                  <a:pt x="287" y="596"/>
                  <a:pt x="358" y="500"/>
                  <a:pt x="358" y="429"/>
                </a:cubicBezTo>
                <a:lnTo>
                  <a:pt x="358" y="191"/>
                </a:lnTo>
                <a:cubicBezTo>
                  <a:pt x="358" y="95"/>
                  <a:pt x="287" y="0"/>
                  <a:pt x="191"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05" name="Google Shape;14005;p27"/>
          <p:cNvSpPr/>
          <p:nvPr/>
        </p:nvSpPr>
        <p:spPr>
          <a:xfrm>
            <a:off x="5865690" y="3257957"/>
            <a:ext cx="14271" cy="23759"/>
          </a:xfrm>
          <a:custGeom>
            <a:avLst/>
            <a:gdLst/>
            <a:ahLst/>
            <a:cxnLst/>
            <a:rect l="l" t="t" r="r" b="b"/>
            <a:pathLst>
              <a:path w="358" h="596" extrusionOk="0">
                <a:moveTo>
                  <a:pt x="191" y="0"/>
                </a:moveTo>
                <a:cubicBezTo>
                  <a:pt x="96" y="0"/>
                  <a:pt x="1" y="72"/>
                  <a:pt x="1" y="167"/>
                </a:cubicBezTo>
                <a:lnTo>
                  <a:pt x="1" y="405"/>
                </a:lnTo>
                <a:cubicBezTo>
                  <a:pt x="1" y="501"/>
                  <a:pt x="96" y="596"/>
                  <a:pt x="191" y="596"/>
                </a:cubicBezTo>
                <a:cubicBezTo>
                  <a:pt x="287" y="596"/>
                  <a:pt x="358" y="501"/>
                  <a:pt x="358" y="405"/>
                </a:cubicBezTo>
                <a:lnTo>
                  <a:pt x="358" y="167"/>
                </a:lnTo>
                <a:cubicBezTo>
                  <a:pt x="358" y="48"/>
                  <a:pt x="287" y="0"/>
                  <a:pt x="191"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06" name="Google Shape;14006;p27"/>
          <p:cNvSpPr/>
          <p:nvPr/>
        </p:nvSpPr>
        <p:spPr>
          <a:xfrm>
            <a:off x="5865690" y="3406047"/>
            <a:ext cx="14271" cy="23759"/>
          </a:xfrm>
          <a:custGeom>
            <a:avLst/>
            <a:gdLst/>
            <a:ahLst/>
            <a:cxnLst/>
            <a:rect l="l" t="t" r="r" b="b"/>
            <a:pathLst>
              <a:path w="358" h="596" extrusionOk="0">
                <a:moveTo>
                  <a:pt x="191" y="1"/>
                </a:moveTo>
                <a:cubicBezTo>
                  <a:pt x="96" y="1"/>
                  <a:pt x="1" y="96"/>
                  <a:pt x="1" y="167"/>
                </a:cubicBezTo>
                <a:lnTo>
                  <a:pt x="1" y="405"/>
                </a:lnTo>
                <a:cubicBezTo>
                  <a:pt x="1" y="501"/>
                  <a:pt x="96" y="596"/>
                  <a:pt x="191" y="596"/>
                </a:cubicBezTo>
                <a:cubicBezTo>
                  <a:pt x="287" y="596"/>
                  <a:pt x="358" y="501"/>
                  <a:pt x="358" y="405"/>
                </a:cubicBezTo>
                <a:lnTo>
                  <a:pt x="358" y="167"/>
                </a:lnTo>
                <a:cubicBezTo>
                  <a:pt x="358" y="48"/>
                  <a:pt x="287" y="1"/>
                  <a:pt x="191"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07" name="Google Shape;14007;p27"/>
          <p:cNvSpPr/>
          <p:nvPr/>
        </p:nvSpPr>
        <p:spPr>
          <a:xfrm>
            <a:off x="5865690" y="3443079"/>
            <a:ext cx="14271" cy="23759"/>
          </a:xfrm>
          <a:custGeom>
            <a:avLst/>
            <a:gdLst/>
            <a:ahLst/>
            <a:cxnLst/>
            <a:rect l="l" t="t" r="r" b="b"/>
            <a:pathLst>
              <a:path w="358" h="596" extrusionOk="0">
                <a:moveTo>
                  <a:pt x="191" y="0"/>
                </a:moveTo>
                <a:cubicBezTo>
                  <a:pt x="96" y="0"/>
                  <a:pt x="1" y="72"/>
                  <a:pt x="1" y="167"/>
                </a:cubicBezTo>
                <a:lnTo>
                  <a:pt x="1" y="405"/>
                </a:lnTo>
                <a:cubicBezTo>
                  <a:pt x="1" y="500"/>
                  <a:pt x="96" y="596"/>
                  <a:pt x="191" y="596"/>
                </a:cubicBezTo>
                <a:cubicBezTo>
                  <a:pt x="287" y="596"/>
                  <a:pt x="358" y="500"/>
                  <a:pt x="358" y="405"/>
                </a:cubicBezTo>
                <a:lnTo>
                  <a:pt x="358" y="167"/>
                </a:lnTo>
                <a:cubicBezTo>
                  <a:pt x="358" y="48"/>
                  <a:pt x="287" y="0"/>
                  <a:pt x="191"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08" name="Google Shape;14008;p27"/>
          <p:cNvSpPr/>
          <p:nvPr/>
        </p:nvSpPr>
        <p:spPr>
          <a:xfrm>
            <a:off x="5865690" y="3368058"/>
            <a:ext cx="14271" cy="23799"/>
          </a:xfrm>
          <a:custGeom>
            <a:avLst/>
            <a:gdLst/>
            <a:ahLst/>
            <a:cxnLst/>
            <a:rect l="l" t="t" r="r" b="b"/>
            <a:pathLst>
              <a:path w="358" h="597" extrusionOk="0">
                <a:moveTo>
                  <a:pt x="191" y="1"/>
                </a:moveTo>
                <a:cubicBezTo>
                  <a:pt x="96" y="1"/>
                  <a:pt x="1" y="96"/>
                  <a:pt x="1" y="168"/>
                </a:cubicBezTo>
                <a:lnTo>
                  <a:pt x="1" y="406"/>
                </a:lnTo>
                <a:cubicBezTo>
                  <a:pt x="1" y="501"/>
                  <a:pt x="96" y="596"/>
                  <a:pt x="191" y="596"/>
                </a:cubicBezTo>
                <a:cubicBezTo>
                  <a:pt x="287" y="596"/>
                  <a:pt x="358" y="501"/>
                  <a:pt x="358" y="406"/>
                </a:cubicBezTo>
                <a:lnTo>
                  <a:pt x="358" y="168"/>
                </a:lnTo>
                <a:cubicBezTo>
                  <a:pt x="358" y="96"/>
                  <a:pt x="287" y="1"/>
                  <a:pt x="191"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09" name="Google Shape;14009;p27"/>
          <p:cNvSpPr/>
          <p:nvPr/>
        </p:nvSpPr>
        <p:spPr>
          <a:xfrm>
            <a:off x="5363507" y="3056688"/>
            <a:ext cx="474692" cy="473776"/>
          </a:xfrm>
          <a:custGeom>
            <a:avLst/>
            <a:gdLst/>
            <a:ahLst/>
            <a:cxnLst/>
            <a:rect l="l" t="t" r="r" b="b"/>
            <a:pathLst>
              <a:path w="11908" h="11885" extrusionOk="0">
                <a:moveTo>
                  <a:pt x="905" y="1"/>
                </a:moveTo>
                <a:cubicBezTo>
                  <a:pt x="786" y="1"/>
                  <a:pt x="714" y="72"/>
                  <a:pt x="714" y="191"/>
                </a:cubicBezTo>
                <a:lnTo>
                  <a:pt x="714" y="1001"/>
                </a:lnTo>
                <a:lnTo>
                  <a:pt x="500" y="1001"/>
                </a:lnTo>
                <a:cubicBezTo>
                  <a:pt x="405" y="1001"/>
                  <a:pt x="333" y="1049"/>
                  <a:pt x="333" y="1144"/>
                </a:cubicBezTo>
                <a:cubicBezTo>
                  <a:pt x="333" y="1263"/>
                  <a:pt x="381" y="1358"/>
                  <a:pt x="500" y="1358"/>
                </a:cubicBezTo>
                <a:lnTo>
                  <a:pt x="714" y="1358"/>
                </a:lnTo>
                <a:lnTo>
                  <a:pt x="714" y="2239"/>
                </a:lnTo>
                <a:lnTo>
                  <a:pt x="500" y="2239"/>
                </a:lnTo>
                <a:cubicBezTo>
                  <a:pt x="405" y="2239"/>
                  <a:pt x="333" y="2287"/>
                  <a:pt x="333" y="2382"/>
                </a:cubicBezTo>
                <a:cubicBezTo>
                  <a:pt x="333" y="2501"/>
                  <a:pt x="381" y="2597"/>
                  <a:pt x="500" y="2597"/>
                </a:cubicBezTo>
                <a:lnTo>
                  <a:pt x="714" y="2597"/>
                </a:lnTo>
                <a:lnTo>
                  <a:pt x="714" y="3478"/>
                </a:lnTo>
                <a:lnTo>
                  <a:pt x="500" y="3478"/>
                </a:lnTo>
                <a:cubicBezTo>
                  <a:pt x="405" y="3478"/>
                  <a:pt x="333" y="3549"/>
                  <a:pt x="333" y="3644"/>
                </a:cubicBezTo>
                <a:cubicBezTo>
                  <a:pt x="333" y="3763"/>
                  <a:pt x="381" y="3835"/>
                  <a:pt x="500" y="3835"/>
                </a:cubicBezTo>
                <a:lnTo>
                  <a:pt x="714" y="3835"/>
                </a:lnTo>
                <a:lnTo>
                  <a:pt x="714" y="4740"/>
                </a:lnTo>
                <a:lnTo>
                  <a:pt x="500" y="4740"/>
                </a:lnTo>
                <a:cubicBezTo>
                  <a:pt x="405" y="4740"/>
                  <a:pt x="333" y="4788"/>
                  <a:pt x="333" y="4883"/>
                </a:cubicBezTo>
                <a:cubicBezTo>
                  <a:pt x="333" y="5002"/>
                  <a:pt x="381" y="5097"/>
                  <a:pt x="500" y="5097"/>
                </a:cubicBezTo>
                <a:lnTo>
                  <a:pt x="714" y="5097"/>
                </a:lnTo>
                <a:lnTo>
                  <a:pt x="714" y="5978"/>
                </a:lnTo>
                <a:lnTo>
                  <a:pt x="500" y="5978"/>
                </a:lnTo>
                <a:cubicBezTo>
                  <a:pt x="405" y="5978"/>
                  <a:pt x="333" y="6050"/>
                  <a:pt x="333" y="6145"/>
                </a:cubicBezTo>
                <a:cubicBezTo>
                  <a:pt x="333" y="6264"/>
                  <a:pt x="381" y="6335"/>
                  <a:pt x="500" y="6335"/>
                </a:cubicBezTo>
                <a:lnTo>
                  <a:pt x="714" y="6335"/>
                </a:lnTo>
                <a:lnTo>
                  <a:pt x="714" y="7240"/>
                </a:lnTo>
                <a:lnTo>
                  <a:pt x="500" y="7240"/>
                </a:lnTo>
                <a:cubicBezTo>
                  <a:pt x="405" y="7240"/>
                  <a:pt x="333" y="7288"/>
                  <a:pt x="333" y="7383"/>
                </a:cubicBezTo>
                <a:cubicBezTo>
                  <a:pt x="333" y="7502"/>
                  <a:pt x="381" y="7598"/>
                  <a:pt x="500" y="7598"/>
                </a:cubicBezTo>
                <a:lnTo>
                  <a:pt x="714" y="7598"/>
                </a:lnTo>
                <a:lnTo>
                  <a:pt x="714" y="8479"/>
                </a:lnTo>
                <a:lnTo>
                  <a:pt x="500" y="8479"/>
                </a:lnTo>
                <a:cubicBezTo>
                  <a:pt x="405" y="8479"/>
                  <a:pt x="333" y="8550"/>
                  <a:pt x="333" y="8645"/>
                </a:cubicBezTo>
                <a:cubicBezTo>
                  <a:pt x="333" y="8765"/>
                  <a:pt x="381" y="8836"/>
                  <a:pt x="500" y="8836"/>
                </a:cubicBezTo>
                <a:lnTo>
                  <a:pt x="714" y="8836"/>
                </a:lnTo>
                <a:lnTo>
                  <a:pt x="714" y="9741"/>
                </a:lnTo>
                <a:lnTo>
                  <a:pt x="500" y="9741"/>
                </a:lnTo>
                <a:cubicBezTo>
                  <a:pt x="405" y="9741"/>
                  <a:pt x="333" y="9789"/>
                  <a:pt x="333" y="9884"/>
                </a:cubicBezTo>
                <a:cubicBezTo>
                  <a:pt x="333" y="10003"/>
                  <a:pt x="381" y="10098"/>
                  <a:pt x="500" y="10098"/>
                </a:cubicBezTo>
                <a:lnTo>
                  <a:pt x="714" y="10098"/>
                </a:lnTo>
                <a:lnTo>
                  <a:pt x="714" y="10717"/>
                </a:lnTo>
                <a:lnTo>
                  <a:pt x="286" y="10717"/>
                </a:lnTo>
                <a:cubicBezTo>
                  <a:pt x="143" y="10717"/>
                  <a:pt x="0" y="10836"/>
                  <a:pt x="0" y="11027"/>
                </a:cubicBezTo>
                <a:lnTo>
                  <a:pt x="0" y="11575"/>
                </a:lnTo>
                <a:cubicBezTo>
                  <a:pt x="0" y="11741"/>
                  <a:pt x="119" y="11884"/>
                  <a:pt x="286" y="11884"/>
                </a:cubicBezTo>
                <a:lnTo>
                  <a:pt x="11598" y="11884"/>
                </a:lnTo>
                <a:cubicBezTo>
                  <a:pt x="11764" y="11884"/>
                  <a:pt x="11907" y="11765"/>
                  <a:pt x="11907" y="11575"/>
                </a:cubicBezTo>
                <a:lnTo>
                  <a:pt x="11907" y="10979"/>
                </a:lnTo>
                <a:cubicBezTo>
                  <a:pt x="11907" y="10813"/>
                  <a:pt x="11764" y="10693"/>
                  <a:pt x="11598" y="10693"/>
                </a:cubicBezTo>
                <a:lnTo>
                  <a:pt x="10383" y="10693"/>
                </a:lnTo>
                <a:cubicBezTo>
                  <a:pt x="10359" y="10646"/>
                  <a:pt x="10288" y="10574"/>
                  <a:pt x="10240" y="10574"/>
                </a:cubicBezTo>
                <a:cubicBezTo>
                  <a:pt x="10169" y="10574"/>
                  <a:pt x="10097" y="10646"/>
                  <a:pt x="10097" y="10693"/>
                </a:cubicBezTo>
                <a:lnTo>
                  <a:pt x="7740" y="10693"/>
                </a:lnTo>
                <a:lnTo>
                  <a:pt x="7740" y="10455"/>
                </a:lnTo>
                <a:cubicBezTo>
                  <a:pt x="7740" y="10360"/>
                  <a:pt x="7644" y="10289"/>
                  <a:pt x="7549" y="10289"/>
                </a:cubicBezTo>
                <a:cubicBezTo>
                  <a:pt x="7478" y="10289"/>
                  <a:pt x="7383" y="10360"/>
                  <a:pt x="7383" y="10455"/>
                </a:cubicBezTo>
                <a:lnTo>
                  <a:pt x="7383" y="10693"/>
                </a:lnTo>
                <a:lnTo>
                  <a:pt x="5454" y="10693"/>
                </a:lnTo>
                <a:cubicBezTo>
                  <a:pt x="5358" y="10693"/>
                  <a:pt x="5263" y="10765"/>
                  <a:pt x="5263" y="10836"/>
                </a:cubicBezTo>
                <a:cubicBezTo>
                  <a:pt x="5263" y="10955"/>
                  <a:pt x="5311" y="11051"/>
                  <a:pt x="5454" y="11051"/>
                </a:cubicBezTo>
                <a:lnTo>
                  <a:pt x="11574" y="11051"/>
                </a:lnTo>
                <a:lnTo>
                  <a:pt x="11574" y="11527"/>
                </a:lnTo>
                <a:lnTo>
                  <a:pt x="381" y="11527"/>
                </a:lnTo>
                <a:lnTo>
                  <a:pt x="381" y="11051"/>
                </a:lnTo>
                <a:lnTo>
                  <a:pt x="4596" y="11051"/>
                </a:lnTo>
                <a:cubicBezTo>
                  <a:pt x="4691" y="11051"/>
                  <a:pt x="4787" y="11003"/>
                  <a:pt x="4787" y="10908"/>
                </a:cubicBezTo>
                <a:cubicBezTo>
                  <a:pt x="4787" y="10789"/>
                  <a:pt x="4739" y="10693"/>
                  <a:pt x="4596" y="10693"/>
                </a:cubicBezTo>
                <a:lnTo>
                  <a:pt x="4120" y="10693"/>
                </a:lnTo>
                <a:lnTo>
                  <a:pt x="4120" y="10646"/>
                </a:lnTo>
                <a:cubicBezTo>
                  <a:pt x="4120" y="10551"/>
                  <a:pt x="4048" y="10455"/>
                  <a:pt x="3953" y="10455"/>
                </a:cubicBezTo>
                <a:cubicBezTo>
                  <a:pt x="3858" y="10455"/>
                  <a:pt x="3763" y="10551"/>
                  <a:pt x="3763" y="10646"/>
                </a:cubicBezTo>
                <a:lnTo>
                  <a:pt x="3763" y="10693"/>
                </a:lnTo>
                <a:lnTo>
                  <a:pt x="2548" y="10693"/>
                </a:lnTo>
                <a:lnTo>
                  <a:pt x="2548" y="10670"/>
                </a:lnTo>
                <a:cubicBezTo>
                  <a:pt x="2548" y="10574"/>
                  <a:pt x="2501" y="10479"/>
                  <a:pt x="2405" y="10479"/>
                </a:cubicBezTo>
                <a:cubicBezTo>
                  <a:pt x="2286" y="10479"/>
                  <a:pt x="2191" y="10551"/>
                  <a:pt x="2191" y="10670"/>
                </a:cubicBezTo>
                <a:lnTo>
                  <a:pt x="2191" y="10693"/>
                </a:lnTo>
                <a:lnTo>
                  <a:pt x="1072" y="10693"/>
                </a:lnTo>
                <a:lnTo>
                  <a:pt x="1072" y="191"/>
                </a:lnTo>
                <a:cubicBezTo>
                  <a:pt x="1072" y="96"/>
                  <a:pt x="1000" y="1"/>
                  <a:pt x="905"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nvGrpSpPr>
          <p:cNvPr id="14010" name="Google Shape;14010;p27"/>
          <p:cNvGrpSpPr/>
          <p:nvPr/>
        </p:nvGrpSpPr>
        <p:grpSpPr>
          <a:xfrm>
            <a:off x="4327795" y="3054777"/>
            <a:ext cx="482307" cy="478559"/>
            <a:chOff x="3654238" y="2368833"/>
            <a:chExt cx="302475" cy="300125"/>
          </a:xfrm>
          <a:noFill/>
        </p:grpSpPr>
        <p:sp>
          <p:nvSpPr>
            <p:cNvPr id="14011" name="Google Shape;14011;p27"/>
            <p:cNvSpPr/>
            <p:nvPr/>
          </p:nvSpPr>
          <p:spPr>
            <a:xfrm>
              <a:off x="3654238" y="2368833"/>
              <a:ext cx="302475" cy="300125"/>
            </a:xfrm>
            <a:custGeom>
              <a:avLst/>
              <a:gdLst/>
              <a:ahLst/>
              <a:cxnLst/>
              <a:rect l="l" t="t" r="r" b="b"/>
              <a:pathLst>
                <a:path w="12099" h="12005" extrusionOk="0">
                  <a:moveTo>
                    <a:pt x="9550" y="407"/>
                  </a:moveTo>
                  <a:cubicBezTo>
                    <a:pt x="9717" y="407"/>
                    <a:pt x="9908" y="455"/>
                    <a:pt x="10074" y="478"/>
                  </a:cubicBezTo>
                  <a:cubicBezTo>
                    <a:pt x="10622" y="621"/>
                    <a:pt x="11051" y="955"/>
                    <a:pt x="11336" y="1455"/>
                  </a:cubicBezTo>
                  <a:cubicBezTo>
                    <a:pt x="11598" y="1931"/>
                    <a:pt x="11694" y="2503"/>
                    <a:pt x="11527" y="3027"/>
                  </a:cubicBezTo>
                  <a:cubicBezTo>
                    <a:pt x="11384" y="3574"/>
                    <a:pt x="11051" y="4027"/>
                    <a:pt x="10551" y="4289"/>
                  </a:cubicBezTo>
                  <a:cubicBezTo>
                    <a:pt x="10217" y="4455"/>
                    <a:pt x="9908" y="4551"/>
                    <a:pt x="9550" y="4551"/>
                  </a:cubicBezTo>
                  <a:cubicBezTo>
                    <a:pt x="9145" y="3598"/>
                    <a:pt x="8383" y="2860"/>
                    <a:pt x="7431" y="2479"/>
                  </a:cubicBezTo>
                  <a:lnTo>
                    <a:pt x="7526" y="1931"/>
                  </a:lnTo>
                  <a:cubicBezTo>
                    <a:pt x="7669" y="1407"/>
                    <a:pt x="8002" y="955"/>
                    <a:pt x="8502" y="693"/>
                  </a:cubicBezTo>
                  <a:cubicBezTo>
                    <a:pt x="8836" y="502"/>
                    <a:pt x="9193" y="407"/>
                    <a:pt x="9550" y="407"/>
                  </a:cubicBezTo>
                  <a:close/>
                  <a:moveTo>
                    <a:pt x="2525" y="7408"/>
                  </a:moveTo>
                  <a:cubicBezTo>
                    <a:pt x="2906" y="8361"/>
                    <a:pt x="3668" y="9147"/>
                    <a:pt x="4621" y="9528"/>
                  </a:cubicBezTo>
                  <a:cubicBezTo>
                    <a:pt x="4597" y="10647"/>
                    <a:pt x="3668" y="11576"/>
                    <a:pt x="2549" y="11576"/>
                  </a:cubicBezTo>
                  <a:cubicBezTo>
                    <a:pt x="1382" y="11576"/>
                    <a:pt x="453" y="10647"/>
                    <a:pt x="453" y="9480"/>
                  </a:cubicBezTo>
                  <a:cubicBezTo>
                    <a:pt x="453" y="8361"/>
                    <a:pt x="1382" y="7432"/>
                    <a:pt x="2525" y="7408"/>
                  </a:cubicBezTo>
                  <a:close/>
                  <a:moveTo>
                    <a:pt x="6026" y="2527"/>
                  </a:moveTo>
                  <a:cubicBezTo>
                    <a:pt x="7931" y="2527"/>
                    <a:pt x="9479" y="4074"/>
                    <a:pt x="9479" y="5980"/>
                  </a:cubicBezTo>
                  <a:cubicBezTo>
                    <a:pt x="9479" y="6932"/>
                    <a:pt x="9074" y="7885"/>
                    <a:pt x="8360" y="8552"/>
                  </a:cubicBezTo>
                  <a:cubicBezTo>
                    <a:pt x="8288" y="8599"/>
                    <a:pt x="8264" y="8718"/>
                    <a:pt x="8360" y="8790"/>
                  </a:cubicBezTo>
                  <a:cubicBezTo>
                    <a:pt x="8386" y="8816"/>
                    <a:pt x="8433" y="8835"/>
                    <a:pt x="8483" y="8835"/>
                  </a:cubicBezTo>
                  <a:cubicBezTo>
                    <a:pt x="8524" y="8835"/>
                    <a:pt x="8566" y="8822"/>
                    <a:pt x="8598" y="8790"/>
                  </a:cubicBezTo>
                  <a:cubicBezTo>
                    <a:pt x="9003" y="8385"/>
                    <a:pt x="9336" y="7909"/>
                    <a:pt x="9550" y="7408"/>
                  </a:cubicBezTo>
                  <a:cubicBezTo>
                    <a:pt x="9908" y="7408"/>
                    <a:pt x="10217" y="7504"/>
                    <a:pt x="10551" y="7670"/>
                  </a:cubicBezTo>
                  <a:cubicBezTo>
                    <a:pt x="11027" y="7956"/>
                    <a:pt x="11384" y="8385"/>
                    <a:pt x="11527" y="8933"/>
                  </a:cubicBezTo>
                  <a:cubicBezTo>
                    <a:pt x="11694" y="9480"/>
                    <a:pt x="11622" y="10052"/>
                    <a:pt x="11336" y="10528"/>
                  </a:cubicBezTo>
                  <a:cubicBezTo>
                    <a:pt x="11051" y="11004"/>
                    <a:pt x="10622" y="11362"/>
                    <a:pt x="10074" y="11528"/>
                  </a:cubicBezTo>
                  <a:cubicBezTo>
                    <a:pt x="9909" y="11573"/>
                    <a:pt x="9740" y="11595"/>
                    <a:pt x="9570" y="11595"/>
                  </a:cubicBezTo>
                  <a:cubicBezTo>
                    <a:pt x="9200" y="11595"/>
                    <a:pt x="8829" y="11493"/>
                    <a:pt x="8502" y="11314"/>
                  </a:cubicBezTo>
                  <a:cubicBezTo>
                    <a:pt x="8026" y="11052"/>
                    <a:pt x="7669" y="10600"/>
                    <a:pt x="7526" y="10052"/>
                  </a:cubicBezTo>
                  <a:cubicBezTo>
                    <a:pt x="7455" y="9885"/>
                    <a:pt x="7455" y="9742"/>
                    <a:pt x="7455" y="9552"/>
                  </a:cubicBezTo>
                  <a:cubicBezTo>
                    <a:pt x="7645" y="9504"/>
                    <a:pt x="7788" y="9409"/>
                    <a:pt x="7931" y="9314"/>
                  </a:cubicBezTo>
                  <a:cubicBezTo>
                    <a:pt x="8026" y="9266"/>
                    <a:pt x="8050" y="9171"/>
                    <a:pt x="8002" y="9075"/>
                  </a:cubicBezTo>
                  <a:cubicBezTo>
                    <a:pt x="7959" y="9018"/>
                    <a:pt x="7907" y="8986"/>
                    <a:pt x="7857" y="8986"/>
                  </a:cubicBezTo>
                  <a:cubicBezTo>
                    <a:pt x="7824" y="8986"/>
                    <a:pt x="7792" y="9000"/>
                    <a:pt x="7764" y="9028"/>
                  </a:cubicBezTo>
                  <a:cubicBezTo>
                    <a:pt x="7217" y="9314"/>
                    <a:pt x="6645" y="9456"/>
                    <a:pt x="6026" y="9456"/>
                  </a:cubicBezTo>
                  <a:cubicBezTo>
                    <a:pt x="4121" y="9456"/>
                    <a:pt x="2573" y="7909"/>
                    <a:pt x="2573" y="6003"/>
                  </a:cubicBezTo>
                  <a:cubicBezTo>
                    <a:pt x="2573" y="4098"/>
                    <a:pt x="4121" y="2527"/>
                    <a:pt x="6026" y="2527"/>
                  </a:cubicBezTo>
                  <a:close/>
                  <a:moveTo>
                    <a:pt x="9487" y="0"/>
                  </a:moveTo>
                  <a:cubicBezTo>
                    <a:pt x="9070" y="0"/>
                    <a:pt x="8664" y="117"/>
                    <a:pt x="8288" y="336"/>
                  </a:cubicBezTo>
                  <a:cubicBezTo>
                    <a:pt x="7717" y="645"/>
                    <a:pt x="7336" y="1169"/>
                    <a:pt x="7169" y="1812"/>
                  </a:cubicBezTo>
                  <a:cubicBezTo>
                    <a:pt x="7121" y="2003"/>
                    <a:pt x="7097" y="2145"/>
                    <a:pt x="7074" y="2312"/>
                  </a:cubicBezTo>
                  <a:cubicBezTo>
                    <a:pt x="6740" y="2217"/>
                    <a:pt x="6383" y="2169"/>
                    <a:pt x="6002" y="2169"/>
                  </a:cubicBezTo>
                  <a:cubicBezTo>
                    <a:pt x="5645" y="2169"/>
                    <a:pt x="5240" y="2217"/>
                    <a:pt x="4930" y="2312"/>
                  </a:cubicBezTo>
                  <a:cubicBezTo>
                    <a:pt x="4930" y="2050"/>
                    <a:pt x="4859" y="1812"/>
                    <a:pt x="4764" y="1574"/>
                  </a:cubicBezTo>
                  <a:cubicBezTo>
                    <a:pt x="4745" y="1501"/>
                    <a:pt x="4672" y="1470"/>
                    <a:pt x="4595" y="1470"/>
                  </a:cubicBezTo>
                  <a:cubicBezTo>
                    <a:pt x="4572" y="1470"/>
                    <a:pt x="4548" y="1473"/>
                    <a:pt x="4525" y="1479"/>
                  </a:cubicBezTo>
                  <a:cubicBezTo>
                    <a:pt x="4454" y="1503"/>
                    <a:pt x="4406" y="1622"/>
                    <a:pt x="4454" y="1717"/>
                  </a:cubicBezTo>
                  <a:cubicBezTo>
                    <a:pt x="4525" y="1955"/>
                    <a:pt x="4597" y="2217"/>
                    <a:pt x="4597" y="2479"/>
                  </a:cubicBezTo>
                  <a:cubicBezTo>
                    <a:pt x="3644" y="2860"/>
                    <a:pt x="2858" y="3598"/>
                    <a:pt x="2477" y="4551"/>
                  </a:cubicBezTo>
                  <a:cubicBezTo>
                    <a:pt x="2311" y="4551"/>
                    <a:pt x="2144" y="4527"/>
                    <a:pt x="1977" y="4503"/>
                  </a:cubicBezTo>
                  <a:cubicBezTo>
                    <a:pt x="1430" y="4336"/>
                    <a:pt x="1001" y="4027"/>
                    <a:pt x="715" y="3503"/>
                  </a:cubicBezTo>
                  <a:cubicBezTo>
                    <a:pt x="453" y="3027"/>
                    <a:pt x="358" y="2479"/>
                    <a:pt x="525" y="1931"/>
                  </a:cubicBezTo>
                  <a:cubicBezTo>
                    <a:pt x="668" y="1383"/>
                    <a:pt x="1001" y="955"/>
                    <a:pt x="1501" y="693"/>
                  </a:cubicBezTo>
                  <a:cubicBezTo>
                    <a:pt x="1833" y="508"/>
                    <a:pt x="2198" y="417"/>
                    <a:pt x="2558" y="417"/>
                  </a:cubicBezTo>
                  <a:cubicBezTo>
                    <a:pt x="3128" y="417"/>
                    <a:pt x="3688" y="645"/>
                    <a:pt x="4097" y="1098"/>
                  </a:cubicBezTo>
                  <a:cubicBezTo>
                    <a:pt x="4124" y="1125"/>
                    <a:pt x="4176" y="1153"/>
                    <a:pt x="4228" y="1153"/>
                  </a:cubicBezTo>
                  <a:cubicBezTo>
                    <a:pt x="4266" y="1153"/>
                    <a:pt x="4305" y="1138"/>
                    <a:pt x="4335" y="1098"/>
                  </a:cubicBezTo>
                  <a:cubicBezTo>
                    <a:pt x="4383" y="1050"/>
                    <a:pt x="4406" y="931"/>
                    <a:pt x="4335" y="860"/>
                  </a:cubicBezTo>
                  <a:cubicBezTo>
                    <a:pt x="3978" y="431"/>
                    <a:pt x="3454" y="169"/>
                    <a:pt x="2930" y="97"/>
                  </a:cubicBezTo>
                  <a:cubicBezTo>
                    <a:pt x="2787" y="74"/>
                    <a:pt x="2644" y="62"/>
                    <a:pt x="2503" y="62"/>
                  </a:cubicBezTo>
                  <a:cubicBezTo>
                    <a:pt x="2080" y="62"/>
                    <a:pt x="1674" y="169"/>
                    <a:pt x="1334" y="383"/>
                  </a:cubicBezTo>
                  <a:cubicBezTo>
                    <a:pt x="763" y="717"/>
                    <a:pt x="382" y="1217"/>
                    <a:pt x="191" y="1884"/>
                  </a:cubicBezTo>
                  <a:cubicBezTo>
                    <a:pt x="1" y="2503"/>
                    <a:pt x="96" y="3146"/>
                    <a:pt x="429" y="3717"/>
                  </a:cubicBezTo>
                  <a:cubicBezTo>
                    <a:pt x="763" y="4289"/>
                    <a:pt x="1263" y="4670"/>
                    <a:pt x="1930" y="4860"/>
                  </a:cubicBezTo>
                  <a:cubicBezTo>
                    <a:pt x="2073" y="4884"/>
                    <a:pt x="2239" y="4908"/>
                    <a:pt x="2406" y="4932"/>
                  </a:cubicBezTo>
                  <a:cubicBezTo>
                    <a:pt x="2287" y="5289"/>
                    <a:pt x="2239" y="5646"/>
                    <a:pt x="2239" y="6027"/>
                  </a:cubicBezTo>
                  <a:cubicBezTo>
                    <a:pt x="2239" y="6432"/>
                    <a:pt x="2311" y="6789"/>
                    <a:pt x="2406" y="7099"/>
                  </a:cubicBezTo>
                  <a:cubicBezTo>
                    <a:pt x="1120" y="7194"/>
                    <a:pt x="144" y="8242"/>
                    <a:pt x="144" y="9528"/>
                  </a:cubicBezTo>
                  <a:cubicBezTo>
                    <a:pt x="144" y="10862"/>
                    <a:pt x="1239" y="11957"/>
                    <a:pt x="2573" y="11957"/>
                  </a:cubicBezTo>
                  <a:cubicBezTo>
                    <a:pt x="3859" y="11957"/>
                    <a:pt x="4930" y="10957"/>
                    <a:pt x="4978" y="9695"/>
                  </a:cubicBezTo>
                  <a:cubicBezTo>
                    <a:pt x="5311" y="9790"/>
                    <a:pt x="5692" y="9838"/>
                    <a:pt x="6050" y="9838"/>
                  </a:cubicBezTo>
                  <a:cubicBezTo>
                    <a:pt x="6407" y="9838"/>
                    <a:pt x="6764" y="9790"/>
                    <a:pt x="7121" y="9695"/>
                  </a:cubicBezTo>
                  <a:cubicBezTo>
                    <a:pt x="7121" y="9838"/>
                    <a:pt x="7169" y="10028"/>
                    <a:pt x="7217" y="10171"/>
                  </a:cubicBezTo>
                  <a:cubicBezTo>
                    <a:pt x="7407" y="10814"/>
                    <a:pt x="7788" y="11338"/>
                    <a:pt x="8360" y="11671"/>
                  </a:cubicBezTo>
                  <a:cubicBezTo>
                    <a:pt x="8741" y="11862"/>
                    <a:pt x="9145" y="12005"/>
                    <a:pt x="9574" y="12005"/>
                  </a:cubicBezTo>
                  <a:cubicBezTo>
                    <a:pt x="9788" y="12005"/>
                    <a:pt x="9979" y="11957"/>
                    <a:pt x="10193" y="11909"/>
                  </a:cubicBezTo>
                  <a:cubicBezTo>
                    <a:pt x="10813" y="11719"/>
                    <a:pt x="11360" y="11338"/>
                    <a:pt x="11694" y="10766"/>
                  </a:cubicBezTo>
                  <a:cubicBezTo>
                    <a:pt x="12003" y="10219"/>
                    <a:pt x="12098" y="9552"/>
                    <a:pt x="11932" y="8933"/>
                  </a:cubicBezTo>
                  <a:cubicBezTo>
                    <a:pt x="11717" y="8242"/>
                    <a:pt x="11289" y="7694"/>
                    <a:pt x="10741" y="7385"/>
                  </a:cubicBezTo>
                  <a:cubicBezTo>
                    <a:pt x="10408" y="7194"/>
                    <a:pt x="10050" y="7075"/>
                    <a:pt x="9669" y="7051"/>
                  </a:cubicBezTo>
                  <a:cubicBezTo>
                    <a:pt x="9741" y="6694"/>
                    <a:pt x="9812" y="6337"/>
                    <a:pt x="9812" y="5980"/>
                  </a:cubicBezTo>
                  <a:cubicBezTo>
                    <a:pt x="9812" y="5599"/>
                    <a:pt x="9741" y="5241"/>
                    <a:pt x="9669" y="4884"/>
                  </a:cubicBezTo>
                  <a:cubicBezTo>
                    <a:pt x="10003" y="4860"/>
                    <a:pt x="10408" y="4765"/>
                    <a:pt x="10741" y="4551"/>
                  </a:cubicBezTo>
                  <a:cubicBezTo>
                    <a:pt x="11289" y="4217"/>
                    <a:pt x="11694" y="3717"/>
                    <a:pt x="11860" y="3074"/>
                  </a:cubicBezTo>
                  <a:cubicBezTo>
                    <a:pt x="12051" y="2431"/>
                    <a:pt x="11956" y="1788"/>
                    <a:pt x="11622" y="1217"/>
                  </a:cubicBezTo>
                  <a:cubicBezTo>
                    <a:pt x="11289" y="645"/>
                    <a:pt x="10789" y="264"/>
                    <a:pt x="10146" y="97"/>
                  </a:cubicBezTo>
                  <a:cubicBezTo>
                    <a:pt x="9925" y="32"/>
                    <a:pt x="9704" y="0"/>
                    <a:pt x="948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12" name="Google Shape;14012;p27"/>
            <p:cNvSpPr/>
            <p:nvPr/>
          </p:nvSpPr>
          <p:spPr>
            <a:xfrm>
              <a:off x="3863813" y="2416508"/>
              <a:ext cx="57775" cy="8950"/>
            </a:xfrm>
            <a:custGeom>
              <a:avLst/>
              <a:gdLst/>
              <a:ahLst/>
              <a:cxnLst/>
              <a:rect l="l" t="t" r="r" b="b"/>
              <a:pathLst>
                <a:path w="2311" h="358" extrusionOk="0">
                  <a:moveTo>
                    <a:pt x="215" y="0"/>
                  </a:moveTo>
                  <a:cubicBezTo>
                    <a:pt x="119" y="0"/>
                    <a:pt x="48" y="48"/>
                    <a:pt x="24" y="143"/>
                  </a:cubicBezTo>
                  <a:cubicBezTo>
                    <a:pt x="0" y="262"/>
                    <a:pt x="96" y="358"/>
                    <a:pt x="215" y="358"/>
                  </a:cubicBezTo>
                  <a:lnTo>
                    <a:pt x="2120" y="358"/>
                  </a:lnTo>
                  <a:cubicBezTo>
                    <a:pt x="2215" y="358"/>
                    <a:pt x="2310" y="262"/>
                    <a:pt x="2287" y="143"/>
                  </a:cubicBezTo>
                  <a:cubicBezTo>
                    <a:pt x="2263" y="48"/>
                    <a:pt x="2168" y="0"/>
                    <a:pt x="207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13" name="Google Shape;14013;p27"/>
            <p:cNvSpPr/>
            <p:nvPr/>
          </p:nvSpPr>
          <p:spPr>
            <a:xfrm>
              <a:off x="3881663" y="2434958"/>
              <a:ext cx="39325" cy="8950"/>
            </a:xfrm>
            <a:custGeom>
              <a:avLst/>
              <a:gdLst/>
              <a:ahLst/>
              <a:cxnLst/>
              <a:rect l="l" t="t" r="r" b="b"/>
              <a:pathLst>
                <a:path w="1573" h="358" extrusionOk="0">
                  <a:moveTo>
                    <a:pt x="215" y="1"/>
                  </a:moveTo>
                  <a:cubicBezTo>
                    <a:pt x="120" y="1"/>
                    <a:pt x="48" y="72"/>
                    <a:pt x="25" y="143"/>
                  </a:cubicBezTo>
                  <a:cubicBezTo>
                    <a:pt x="1" y="263"/>
                    <a:pt x="96" y="358"/>
                    <a:pt x="215" y="358"/>
                  </a:cubicBezTo>
                  <a:lnTo>
                    <a:pt x="1358" y="358"/>
                  </a:lnTo>
                  <a:cubicBezTo>
                    <a:pt x="1454" y="358"/>
                    <a:pt x="1525" y="310"/>
                    <a:pt x="1549" y="215"/>
                  </a:cubicBezTo>
                  <a:cubicBezTo>
                    <a:pt x="1573" y="120"/>
                    <a:pt x="1477" y="1"/>
                    <a:pt x="135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14" name="Google Shape;14014;p27"/>
            <p:cNvSpPr/>
            <p:nvPr/>
          </p:nvSpPr>
          <p:spPr>
            <a:xfrm>
              <a:off x="3688188" y="2610583"/>
              <a:ext cx="57775" cy="8975"/>
            </a:xfrm>
            <a:custGeom>
              <a:avLst/>
              <a:gdLst/>
              <a:ahLst/>
              <a:cxnLst/>
              <a:rect l="l" t="t" r="r" b="b"/>
              <a:pathLst>
                <a:path w="2311" h="359" extrusionOk="0">
                  <a:moveTo>
                    <a:pt x="214" y="1"/>
                  </a:moveTo>
                  <a:cubicBezTo>
                    <a:pt x="95" y="1"/>
                    <a:pt x="0" y="96"/>
                    <a:pt x="24" y="215"/>
                  </a:cubicBezTo>
                  <a:cubicBezTo>
                    <a:pt x="95" y="310"/>
                    <a:pt x="143" y="358"/>
                    <a:pt x="238" y="358"/>
                  </a:cubicBezTo>
                  <a:lnTo>
                    <a:pt x="2120" y="358"/>
                  </a:lnTo>
                  <a:cubicBezTo>
                    <a:pt x="2191" y="358"/>
                    <a:pt x="2263" y="310"/>
                    <a:pt x="2286" y="215"/>
                  </a:cubicBezTo>
                  <a:cubicBezTo>
                    <a:pt x="2310" y="96"/>
                    <a:pt x="2239" y="1"/>
                    <a:pt x="212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15" name="Google Shape;14015;p27"/>
            <p:cNvSpPr/>
            <p:nvPr/>
          </p:nvSpPr>
          <p:spPr>
            <a:xfrm>
              <a:off x="3689363" y="2592133"/>
              <a:ext cx="38725" cy="8950"/>
            </a:xfrm>
            <a:custGeom>
              <a:avLst/>
              <a:gdLst/>
              <a:ahLst/>
              <a:cxnLst/>
              <a:rect l="l" t="t" r="r" b="b"/>
              <a:pathLst>
                <a:path w="1549" h="358" extrusionOk="0">
                  <a:moveTo>
                    <a:pt x="191" y="1"/>
                  </a:moveTo>
                  <a:cubicBezTo>
                    <a:pt x="96" y="1"/>
                    <a:pt x="48" y="48"/>
                    <a:pt x="1" y="143"/>
                  </a:cubicBezTo>
                  <a:cubicBezTo>
                    <a:pt x="1" y="263"/>
                    <a:pt x="72" y="358"/>
                    <a:pt x="191" y="358"/>
                  </a:cubicBezTo>
                  <a:lnTo>
                    <a:pt x="1358" y="358"/>
                  </a:lnTo>
                  <a:cubicBezTo>
                    <a:pt x="1430" y="358"/>
                    <a:pt x="1501" y="286"/>
                    <a:pt x="1525" y="215"/>
                  </a:cubicBezTo>
                  <a:cubicBezTo>
                    <a:pt x="1549" y="96"/>
                    <a:pt x="1477" y="1"/>
                    <a:pt x="135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16" name="Google Shape;14016;p27"/>
            <p:cNvSpPr/>
            <p:nvPr/>
          </p:nvSpPr>
          <p:spPr>
            <a:xfrm>
              <a:off x="3863813" y="2611183"/>
              <a:ext cx="57175" cy="8950"/>
            </a:xfrm>
            <a:custGeom>
              <a:avLst/>
              <a:gdLst/>
              <a:ahLst/>
              <a:cxnLst/>
              <a:rect l="l" t="t" r="r" b="b"/>
              <a:pathLst>
                <a:path w="2287" h="358" extrusionOk="0">
                  <a:moveTo>
                    <a:pt x="215" y="1"/>
                  </a:moveTo>
                  <a:cubicBezTo>
                    <a:pt x="119" y="1"/>
                    <a:pt x="48" y="72"/>
                    <a:pt x="24" y="167"/>
                  </a:cubicBezTo>
                  <a:cubicBezTo>
                    <a:pt x="0" y="286"/>
                    <a:pt x="96" y="358"/>
                    <a:pt x="215" y="358"/>
                  </a:cubicBezTo>
                  <a:lnTo>
                    <a:pt x="2072" y="358"/>
                  </a:lnTo>
                  <a:cubicBezTo>
                    <a:pt x="2168" y="358"/>
                    <a:pt x="2239" y="310"/>
                    <a:pt x="2263" y="215"/>
                  </a:cubicBezTo>
                  <a:cubicBezTo>
                    <a:pt x="2287" y="96"/>
                    <a:pt x="2191" y="1"/>
                    <a:pt x="212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17" name="Google Shape;14017;p27"/>
            <p:cNvSpPr/>
            <p:nvPr/>
          </p:nvSpPr>
          <p:spPr>
            <a:xfrm>
              <a:off x="3881663" y="2592733"/>
              <a:ext cx="39325" cy="8950"/>
            </a:xfrm>
            <a:custGeom>
              <a:avLst/>
              <a:gdLst/>
              <a:ahLst/>
              <a:cxnLst/>
              <a:rect l="l" t="t" r="r" b="b"/>
              <a:pathLst>
                <a:path w="1573" h="358" extrusionOk="0">
                  <a:moveTo>
                    <a:pt x="215" y="0"/>
                  </a:moveTo>
                  <a:cubicBezTo>
                    <a:pt x="120" y="0"/>
                    <a:pt x="48" y="72"/>
                    <a:pt x="25" y="143"/>
                  </a:cubicBezTo>
                  <a:cubicBezTo>
                    <a:pt x="1" y="262"/>
                    <a:pt x="96" y="358"/>
                    <a:pt x="215" y="358"/>
                  </a:cubicBezTo>
                  <a:lnTo>
                    <a:pt x="1358" y="358"/>
                  </a:lnTo>
                  <a:cubicBezTo>
                    <a:pt x="1454" y="358"/>
                    <a:pt x="1525" y="310"/>
                    <a:pt x="1549" y="215"/>
                  </a:cubicBezTo>
                  <a:cubicBezTo>
                    <a:pt x="1573" y="96"/>
                    <a:pt x="1477" y="0"/>
                    <a:pt x="135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18" name="Google Shape;14018;p27"/>
            <p:cNvSpPr/>
            <p:nvPr/>
          </p:nvSpPr>
          <p:spPr>
            <a:xfrm>
              <a:off x="3759613" y="2491508"/>
              <a:ext cx="90525" cy="8975"/>
            </a:xfrm>
            <a:custGeom>
              <a:avLst/>
              <a:gdLst/>
              <a:ahLst/>
              <a:cxnLst/>
              <a:rect l="l" t="t" r="r" b="b"/>
              <a:pathLst>
                <a:path w="3621" h="359" extrusionOk="0">
                  <a:moveTo>
                    <a:pt x="215" y="1"/>
                  </a:moveTo>
                  <a:cubicBezTo>
                    <a:pt x="120" y="1"/>
                    <a:pt x="49" y="72"/>
                    <a:pt x="25" y="144"/>
                  </a:cubicBezTo>
                  <a:cubicBezTo>
                    <a:pt x="1" y="263"/>
                    <a:pt x="96" y="358"/>
                    <a:pt x="215" y="358"/>
                  </a:cubicBezTo>
                  <a:lnTo>
                    <a:pt x="3430" y="358"/>
                  </a:lnTo>
                  <a:cubicBezTo>
                    <a:pt x="3502" y="358"/>
                    <a:pt x="3573" y="311"/>
                    <a:pt x="3597" y="215"/>
                  </a:cubicBezTo>
                  <a:cubicBezTo>
                    <a:pt x="3621" y="96"/>
                    <a:pt x="3549" y="1"/>
                    <a:pt x="345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19" name="Google Shape;14019;p27"/>
            <p:cNvSpPr/>
            <p:nvPr/>
          </p:nvSpPr>
          <p:spPr>
            <a:xfrm>
              <a:off x="3759613" y="2514133"/>
              <a:ext cx="90525" cy="8975"/>
            </a:xfrm>
            <a:custGeom>
              <a:avLst/>
              <a:gdLst/>
              <a:ahLst/>
              <a:cxnLst/>
              <a:rect l="l" t="t" r="r" b="b"/>
              <a:pathLst>
                <a:path w="3621" h="359" extrusionOk="0">
                  <a:moveTo>
                    <a:pt x="215" y="1"/>
                  </a:moveTo>
                  <a:cubicBezTo>
                    <a:pt x="120" y="1"/>
                    <a:pt x="49" y="49"/>
                    <a:pt x="25" y="144"/>
                  </a:cubicBezTo>
                  <a:cubicBezTo>
                    <a:pt x="1" y="263"/>
                    <a:pt x="96" y="358"/>
                    <a:pt x="215" y="358"/>
                  </a:cubicBezTo>
                  <a:lnTo>
                    <a:pt x="3430" y="358"/>
                  </a:lnTo>
                  <a:cubicBezTo>
                    <a:pt x="3502" y="358"/>
                    <a:pt x="3573" y="287"/>
                    <a:pt x="3597" y="191"/>
                  </a:cubicBezTo>
                  <a:cubicBezTo>
                    <a:pt x="3621" y="96"/>
                    <a:pt x="3549" y="1"/>
                    <a:pt x="345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20" name="Google Shape;14020;p27"/>
            <p:cNvSpPr/>
            <p:nvPr/>
          </p:nvSpPr>
          <p:spPr>
            <a:xfrm>
              <a:off x="3779863" y="2536758"/>
              <a:ext cx="50625" cy="8975"/>
            </a:xfrm>
            <a:custGeom>
              <a:avLst/>
              <a:gdLst/>
              <a:ahLst/>
              <a:cxnLst/>
              <a:rect l="l" t="t" r="r" b="b"/>
              <a:pathLst>
                <a:path w="2025" h="359" extrusionOk="0">
                  <a:moveTo>
                    <a:pt x="191" y="1"/>
                  </a:moveTo>
                  <a:cubicBezTo>
                    <a:pt x="120" y="1"/>
                    <a:pt x="48" y="72"/>
                    <a:pt x="24" y="168"/>
                  </a:cubicBezTo>
                  <a:cubicBezTo>
                    <a:pt x="1" y="287"/>
                    <a:pt x="72" y="358"/>
                    <a:pt x="191" y="358"/>
                  </a:cubicBezTo>
                  <a:lnTo>
                    <a:pt x="1810" y="358"/>
                  </a:lnTo>
                  <a:cubicBezTo>
                    <a:pt x="1906" y="358"/>
                    <a:pt x="1953" y="310"/>
                    <a:pt x="1977" y="215"/>
                  </a:cubicBezTo>
                  <a:cubicBezTo>
                    <a:pt x="2025" y="96"/>
                    <a:pt x="1930" y="1"/>
                    <a:pt x="181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21" name="Google Shape;14021;p27"/>
            <p:cNvSpPr/>
            <p:nvPr/>
          </p:nvSpPr>
          <p:spPr>
            <a:xfrm>
              <a:off x="3689363" y="2416508"/>
              <a:ext cx="58375" cy="8950"/>
            </a:xfrm>
            <a:custGeom>
              <a:avLst/>
              <a:gdLst/>
              <a:ahLst/>
              <a:cxnLst/>
              <a:rect l="l" t="t" r="r" b="b"/>
              <a:pathLst>
                <a:path w="2335" h="358" extrusionOk="0">
                  <a:moveTo>
                    <a:pt x="215" y="0"/>
                  </a:moveTo>
                  <a:cubicBezTo>
                    <a:pt x="120" y="0"/>
                    <a:pt x="72" y="48"/>
                    <a:pt x="25" y="143"/>
                  </a:cubicBezTo>
                  <a:cubicBezTo>
                    <a:pt x="1" y="262"/>
                    <a:pt x="96" y="358"/>
                    <a:pt x="215" y="358"/>
                  </a:cubicBezTo>
                  <a:lnTo>
                    <a:pt x="2120" y="358"/>
                  </a:lnTo>
                  <a:cubicBezTo>
                    <a:pt x="2239" y="358"/>
                    <a:pt x="2335" y="262"/>
                    <a:pt x="2311" y="143"/>
                  </a:cubicBezTo>
                  <a:cubicBezTo>
                    <a:pt x="2239" y="48"/>
                    <a:pt x="2144" y="0"/>
                    <a:pt x="209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22" name="Google Shape;14022;p27"/>
            <p:cNvSpPr/>
            <p:nvPr/>
          </p:nvSpPr>
          <p:spPr>
            <a:xfrm>
              <a:off x="3688763" y="2434958"/>
              <a:ext cx="39325" cy="8950"/>
            </a:xfrm>
            <a:custGeom>
              <a:avLst/>
              <a:gdLst/>
              <a:ahLst/>
              <a:cxnLst/>
              <a:rect l="l" t="t" r="r" b="b"/>
              <a:pathLst>
                <a:path w="1573" h="358" extrusionOk="0">
                  <a:moveTo>
                    <a:pt x="215" y="1"/>
                  </a:moveTo>
                  <a:cubicBezTo>
                    <a:pt x="96" y="1"/>
                    <a:pt x="1" y="96"/>
                    <a:pt x="25" y="215"/>
                  </a:cubicBezTo>
                  <a:cubicBezTo>
                    <a:pt x="72" y="310"/>
                    <a:pt x="120" y="358"/>
                    <a:pt x="215" y="358"/>
                  </a:cubicBezTo>
                  <a:lnTo>
                    <a:pt x="1382" y="358"/>
                  </a:lnTo>
                  <a:cubicBezTo>
                    <a:pt x="1454" y="358"/>
                    <a:pt x="1525" y="310"/>
                    <a:pt x="1549" y="215"/>
                  </a:cubicBezTo>
                  <a:cubicBezTo>
                    <a:pt x="1573" y="96"/>
                    <a:pt x="1501" y="1"/>
                    <a:pt x="138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023" name="Google Shape;14023;p27"/>
          <p:cNvGrpSpPr/>
          <p:nvPr/>
        </p:nvGrpSpPr>
        <p:grpSpPr>
          <a:xfrm>
            <a:off x="3392665" y="3054736"/>
            <a:ext cx="470905" cy="473776"/>
            <a:chOff x="3195213" y="2368808"/>
            <a:chExt cx="295325" cy="297125"/>
          </a:xfrm>
          <a:noFill/>
        </p:grpSpPr>
        <p:sp>
          <p:nvSpPr>
            <p:cNvPr id="14024" name="Google Shape;14024;p27"/>
            <p:cNvSpPr/>
            <p:nvPr/>
          </p:nvSpPr>
          <p:spPr>
            <a:xfrm>
              <a:off x="3312513" y="2401033"/>
              <a:ext cx="141125" cy="8950"/>
            </a:xfrm>
            <a:custGeom>
              <a:avLst/>
              <a:gdLst/>
              <a:ahLst/>
              <a:cxnLst/>
              <a:rect l="l" t="t" r="r" b="b"/>
              <a:pathLst>
                <a:path w="5645" h="358" extrusionOk="0">
                  <a:moveTo>
                    <a:pt x="167" y="0"/>
                  </a:moveTo>
                  <a:cubicBezTo>
                    <a:pt x="72" y="0"/>
                    <a:pt x="0" y="48"/>
                    <a:pt x="0" y="143"/>
                  </a:cubicBezTo>
                  <a:cubicBezTo>
                    <a:pt x="0" y="262"/>
                    <a:pt x="72" y="357"/>
                    <a:pt x="167" y="357"/>
                  </a:cubicBezTo>
                  <a:lnTo>
                    <a:pt x="5478" y="357"/>
                  </a:lnTo>
                  <a:cubicBezTo>
                    <a:pt x="5549" y="357"/>
                    <a:pt x="5644" y="286"/>
                    <a:pt x="5644" y="191"/>
                  </a:cubicBezTo>
                  <a:cubicBezTo>
                    <a:pt x="5644" y="72"/>
                    <a:pt x="5597" y="0"/>
                    <a:pt x="547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25" name="Google Shape;14025;p27"/>
            <p:cNvSpPr/>
            <p:nvPr/>
          </p:nvSpPr>
          <p:spPr>
            <a:xfrm>
              <a:off x="3312513" y="2419483"/>
              <a:ext cx="141125" cy="8950"/>
            </a:xfrm>
            <a:custGeom>
              <a:avLst/>
              <a:gdLst/>
              <a:ahLst/>
              <a:cxnLst/>
              <a:rect l="l" t="t" r="r" b="b"/>
              <a:pathLst>
                <a:path w="5645" h="358" extrusionOk="0">
                  <a:moveTo>
                    <a:pt x="167" y="0"/>
                  </a:moveTo>
                  <a:cubicBezTo>
                    <a:pt x="72" y="0"/>
                    <a:pt x="0" y="48"/>
                    <a:pt x="0" y="143"/>
                  </a:cubicBezTo>
                  <a:cubicBezTo>
                    <a:pt x="0" y="262"/>
                    <a:pt x="72" y="358"/>
                    <a:pt x="167" y="358"/>
                  </a:cubicBezTo>
                  <a:lnTo>
                    <a:pt x="5478" y="358"/>
                  </a:lnTo>
                  <a:cubicBezTo>
                    <a:pt x="5549" y="358"/>
                    <a:pt x="5644" y="286"/>
                    <a:pt x="5644" y="215"/>
                  </a:cubicBezTo>
                  <a:cubicBezTo>
                    <a:pt x="5644" y="96"/>
                    <a:pt x="5597" y="0"/>
                    <a:pt x="547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26" name="Google Shape;14026;p27"/>
            <p:cNvSpPr/>
            <p:nvPr/>
          </p:nvSpPr>
          <p:spPr>
            <a:xfrm>
              <a:off x="3195813" y="2368808"/>
              <a:ext cx="294125" cy="90575"/>
            </a:xfrm>
            <a:custGeom>
              <a:avLst/>
              <a:gdLst/>
              <a:ahLst/>
              <a:cxnLst/>
              <a:rect l="l" t="t" r="r" b="b"/>
              <a:pathLst>
                <a:path w="11765" h="3623" extrusionOk="0">
                  <a:moveTo>
                    <a:pt x="1858" y="384"/>
                  </a:moveTo>
                  <a:cubicBezTo>
                    <a:pt x="2668" y="384"/>
                    <a:pt x="3311" y="1051"/>
                    <a:pt x="3311" y="1837"/>
                  </a:cubicBezTo>
                  <a:cubicBezTo>
                    <a:pt x="3311" y="2647"/>
                    <a:pt x="2668" y="3313"/>
                    <a:pt x="1858" y="3313"/>
                  </a:cubicBezTo>
                  <a:cubicBezTo>
                    <a:pt x="1048" y="3313"/>
                    <a:pt x="405" y="2647"/>
                    <a:pt x="405" y="1837"/>
                  </a:cubicBezTo>
                  <a:cubicBezTo>
                    <a:pt x="405" y="1051"/>
                    <a:pt x="1048" y="384"/>
                    <a:pt x="1858" y="384"/>
                  </a:cubicBezTo>
                  <a:close/>
                  <a:moveTo>
                    <a:pt x="1836" y="1"/>
                  </a:moveTo>
                  <a:cubicBezTo>
                    <a:pt x="1804" y="1"/>
                    <a:pt x="1772" y="1"/>
                    <a:pt x="1739" y="3"/>
                  </a:cubicBezTo>
                  <a:cubicBezTo>
                    <a:pt x="810" y="27"/>
                    <a:pt x="72" y="765"/>
                    <a:pt x="1" y="1694"/>
                  </a:cubicBezTo>
                  <a:cubicBezTo>
                    <a:pt x="24" y="2789"/>
                    <a:pt x="810" y="3623"/>
                    <a:pt x="1858" y="3623"/>
                  </a:cubicBezTo>
                  <a:cubicBezTo>
                    <a:pt x="2287" y="3623"/>
                    <a:pt x="2644" y="3480"/>
                    <a:pt x="2930" y="3266"/>
                  </a:cubicBezTo>
                  <a:lnTo>
                    <a:pt x="8264" y="3266"/>
                  </a:lnTo>
                  <a:cubicBezTo>
                    <a:pt x="8359" y="3266"/>
                    <a:pt x="8431" y="3218"/>
                    <a:pt x="8431" y="3123"/>
                  </a:cubicBezTo>
                  <a:cubicBezTo>
                    <a:pt x="8431" y="3004"/>
                    <a:pt x="8383" y="2909"/>
                    <a:pt x="8264" y="2909"/>
                  </a:cubicBezTo>
                  <a:lnTo>
                    <a:pt x="3263" y="2909"/>
                  </a:lnTo>
                  <a:cubicBezTo>
                    <a:pt x="3501" y="2623"/>
                    <a:pt x="3620" y="2242"/>
                    <a:pt x="3620" y="1813"/>
                  </a:cubicBezTo>
                  <a:cubicBezTo>
                    <a:pt x="3620" y="1408"/>
                    <a:pt x="3477" y="1051"/>
                    <a:pt x="3263" y="718"/>
                  </a:cubicBezTo>
                  <a:lnTo>
                    <a:pt x="10193" y="718"/>
                  </a:lnTo>
                  <a:cubicBezTo>
                    <a:pt x="10550" y="718"/>
                    <a:pt x="10884" y="884"/>
                    <a:pt x="11098" y="1194"/>
                  </a:cubicBezTo>
                  <a:cubicBezTo>
                    <a:pt x="11360" y="1575"/>
                    <a:pt x="11360" y="2051"/>
                    <a:pt x="11098" y="2432"/>
                  </a:cubicBezTo>
                  <a:cubicBezTo>
                    <a:pt x="10884" y="2742"/>
                    <a:pt x="10550" y="2909"/>
                    <a:pt x="10193" y="2909"/>
                  </a:cubicBezTo>
                  <a:lnTo>
                    <a:pt x="9074" y="2909"/>
                  </a:lnTo>
                  <a:cubicBezTo>
                    <a:pt x="8979" y="2909"/>
                    <a:pt x="8883" y="2980"/>
                    <a:pt x="8883" y="3075"/>
                  </a:cubicBezTo>
                  <a:cubicBezTo>
                    <a:pt x="8883" y="3194"/>
                    <a:pt x="8931" y="3266"/>
                    <a:pt x="9074" y="3266"/>
                  </a:cubicBezTo>
                  <a:lnTo>
                    <a:pt x="10217" y="3266"/>
                  </a:lnTo>
                  <a:cubicBezTo>
                    <a:pt x="10693" y="3266"/>
                    <a:pt x="11146" y="3028"/>
                    <a:pt x="11408" y="2647"/>
                  </a:cubicBezTo>
                  <a:cubicBezTo>
                    <a:pt x="11765" y="2146"/>
                    <a:pt x="11765" y="1480"/>
                    <a:pt x="11408" y="980"/>
                  </a:cubicBezTo>
                  <a:cubicBezTo>
                    <a:pt x="11146" y="599"/>
                    <a:pt x="10693" y="360"/>
                    <a:pt x="10217" y="360"/>
                  </a:cubicBezTo>
                  <a:lnTo>
                    <a:pt x="2906" y="360"/>
                  </a:lnTo>
                  <a:cubicBezTo>
                    <a:pt x="2597" y="140"/>
                    <a:pt x="2247" y="1"/>
                    <a:pt x="183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27" name="Google Shape;14027;p27"/>
            <p:cNvSpPr/>
            <p:nvPr/>
          </p:nvSpPr>
          <p:spPr>
            <a:xfrm>
              <a:off x="3223788" y="2392083"/>
              <a:ext cx="36350" cy="42450"/>
            </a:xfrm>
            <a:custGeom>
              <a:avLst/>
              <a:gdLst/>
              <a:ahLst/>
              <a:cxnLst/>
              <a:rect l="l" t="t" r="r" b="b"/>
              <a:pathLst>
                <a:path w="1454" h="1698" extrusionOk="0">
                  <a:moveTo>
                    <a:pt x="739" y="620"/>
                  </a:moveTo>
                  <a:lnTo>
                    <a:pt x="882" y="1025"/>
                  </a:lnTo>
                  <a:lnTo>
                    <a:pt x="572" y="1025"/>
                  </a:lnTo>
                  <a:lnTo>
                    <a:pt x="739" y="620"/>
                  </a:lnTo>
                  <a:close/>
                  <a:moveTo>
                    <a:pt x="739" y="1"/>
                  </a:moveTo>
                  <a:cubicBezTo>
                    <a:pt x="644" y="1"/>
                    <a:pt x="596" y="49"/>
                    <a:pt x="549" y="120"/>
                  </a:cubicBezTo>
                  <a:lnTo>
                    <a:pt x="48" y="1454"/>
                  </a:lnTo>
                  <a:cubicBezTo>
                    <a:pt x="1" y="1573"/>
                    <a:pt x="48" y="1668"/>
                    <a:pt x="144" y="1692"/>
                  </a:cubicBezTo>
                  <a:lnTo>
                    <a:pt x="215" y="1692"/>
                  </a:lnTo>
                  <a:cubicBezTo>
                    <a:pt x="263" y="1692"/>
                    <a:pt x="358" y="1668"/>
                    <a:pt x="358" y="1573"/>
                  </a:cubicBezTo>
                  <a:lnTo>
                    <a:pt x="453" y="1358"/>
                  </a:lnTo>
                  <a:lnTo>
                    <a:pt x="1001" y="1358"/>
                  </a:lnTo>
                  <a:lnTo>
                    <a:pt x="1096" y="1573"/>
                  </a:lnTo>
                  <a:cubicBezTo>
                    <a:pt x="1116" y="1652"/>
                    <a:pt x="1185" y="1698"/>
                    <a:pt x="1262" y="1698"/>
                  </a:cubicBezTo>
                  <a:cubicBezTo>
                    <a:pt x="1278" y="1698"/>
                    <a:pt x="1294" y="1696"/>
                    <a:pt x="1311" y="1692"/>
                  </a:cubicBezTo>
                  <a:cubicBezTo>
                    <a:pt x="1406" y="1668"/>
                    <a:pt x="1454" y="1573"/>
                    <a:pt x="1430" y="1454"/>
                  </a:cubicBezTo>
                  <a:lnTo>
                    <a:pt x="906" y="120"/>
                  </a:lnTo>
                  <a:cubicBezTo>
                    <a:pt x="882" y="25"/>
                    <a:pt x="811" y="1"/>
                    <a:pt x="73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28" name="Google Shape;14028;p27"/>
            <p:cNvSpPr/>
            <p:nvPr/>
          </p:nvSpPr>
          <p:spPr>
            <a:xfrm>
              <a:off x="3312513" y="2504033"/>
              <a:ext cx="141125" cy="8950"/>
            </a:xfrm>
            <a:custGeom>
              <a:avLst/>
              <a:gdLst/>
              <a:ahLst/>
              <a:cxnLst/>
              <a:rect l="l" t="t" r="r" b="b"/>
              <a:pathLst>
                <a:path w="5645" h="358" extrusionOk="0">
                  <a:moveTo>
                    <a:pt x="167" y="0"/>
                  </a:moveTo>
                  <a:cubicBezTo>
                    <a:pt x="72" y="0"/>
                    <a:pt x="0" y="71"/>
                    <a:pt x="0" y="167"/>
                  </a:cubicBezTo>
                  <a:cubicBezTo>
                    <a:pt x="0" y="262"/>
                    <a:pt x="48" y="357"/>
                    <a:pt x="167" y="357"/>
                  </a:cubicBezTo>
                  <a:lnTo>
                    <a:pt x="5478" y="357"/>
                  </a:lnTo>
                  <a:cubicBezTo>
                    <a:pt x="5549" y="357"/>
                    <a:pt x="5644" y="310"/>
                    <a:pt x="5644" y="214"/>
                  </a:cubicBezTo>
                  <a:cubicBezTo>
                    <a:pt x="5644" y="95"/>
                    <a:pt x="5597" y="0"/>
                    <a:pt x="547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29" name="Google Shape;14029;p27"/>
            <p:cNvSpPr/>
            <p:nvPr/>
          </p:nvSpPr>
          <p:spPr>
            <a:xfrm>
              <a:off x="3312513" y="2523658"/>
              <a:ext cx="141125" cy="8975"/>
            </a:xfrm>
            <a:custGeom>
              <a:avLst/>
              <a:gdLst/>
              <a:ahLst/>
              <a:cxnLst/>
              <a:rect l="l" t="t" r="r" b="b"/>
              <a:pathLst>
                <a:path w="5645" h="359" extrusionOk="0">
                  <a:moveTo>
                    <a:pt x="167" y="1"/>
                  </a:moveTo>
                  <a:cubicBezTo>
                    <a:pt x="72" y="1"/>
                    <a:pt x="0" y="49"/>
                    <a:pt x="0" y="144"/>
                  </a:cubicBezTo>
                  <a:cubicBezTo>
                    <a:pt x="0" y="263"/>
                    <a:pt x="48" y="358"/>
                    <a:pt x="167" y="358"/>
                  </a:cubicBezTo>
                  <a:lnTo>
                    <a:pt x="5478" y="358"/>
                  </a:lnTo>
                  <a:cubicBezTo>
                    <a:pt x="5549" y="358"/>
                    <a:pt x="5644" y="287"/>
                    <a:pt x="5644" y="215"/>
                  </a:cubicBezTo>
                  <a:cubicBezTo>
                    <a:pt x="5644" y="96"/>
                    <a:pt x="5597" y="1"/>
                    <a:pt x="547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30" name="Google Shape;14030;p27"/>
            <p:cNvSpPr/>
            <p:nvPr/>
          </p:nvSpPr>
          <p:spPr>
            <a:xfrm>
              <a:off x="3195213" y="2472858"/>
              <a:ext cx="294150" cy="90125"/>
            </a:xfrm>
            <a:custGeom>
              <a:avLst/>
              <a:gdLst/>
              <a:ahLst/>
              <a:cxnLst/>
              <a:rect l="l" t="t" r="r" b="b"/>
              <a:pathLst>
                <a:path w="11766" h="3605" extrusionOk="0">
                  <a:moveTo>
                    <a:pt x="10241" y="723"/>
                  </a:moveTo>
                  <a:cubicBezTo>
                    <a:pt x="10598" y="723"/>
                    <a:pt x="10932" y="890"/>
                    <a:pt x="11146" y="1199"/>
                  </a:cubicBezTo>
                  <a:cubicBezTo>
                    <a:pt x="11408" y="1557"/>
                    <a:pt x="11408" y="2057"/>
                    <a:pt x="11146" y="2438"/>
                  </a:cubicBezTo>
                  <a:cubicBezTo>
                    <a:pt x="10932" y="2747"/>
                    <a:pt x="10598" y="2914"/>
                    <a:pt x="10241" y="2914"/>
                  </a:cubicBezTo>
                  <a:lnTo>
                    <a:pt x="3311" y="2914"/>
                  </a:lnTo>
                  <a:cubicBezTo>
                    <a:pt x="3549" y="2628"/>
                    <a:pt x="3668" y="2247"/>
                    <a:pt x="3668" y="1819"/>
                  </a:cubicBezTo>
                  <a:cubicBezTo>
                    <a:pt x="3668" y="1414"/>
                    <a:pt x="3525" y="1057"/>
                    <a:pt x="3311" y="723"/>
                  </a:cubicBezTo>
                  <a:close/>
                  <a:moveTo>
                    <a:pt x="1882" y="366"/>
                  </a:moveTo>
                  <a:cubicBezTo>
                    <a:pt x="2692" y="366"/>
                    <a:pt x="3335" y="1009"/>
                    <a:pt x="3335" y="1819"/>
                  </a:cubicBezTo>
                  <a:cubicBezTo>
                    <a:pt x="3335" y="2628"/>
                    <a:pt x="2692" y="3271"/>
                    <a:pt x="1882" y="3271"/>
                  </a:cubicBezTo>
                  <a:cubicBezTo>
                    <a:pt x="1072" y="3271"/>
                    <a:pt x="429" y="2628"/>
                    <a:pt x="429" y="1819"/>
                  </a:cubicBezTo>
                  <a:cubicBezTo>
                    <a:pt x="429" y="1009"/>
                    <a:pt x="1072" y="366"/>
                    <a:pt x="1882" y="366"/>
                  </a:cubicBezTo>
                  <a:close/>
                  <a:moveTo>
                    <a:pt x="1941" y="1"/>
                  </a:moveTo>
                  <a:cubicBezTo>
                    <a:pt x="1890" y="1"/>
                    <a:pt x="1839" y="3"/>
                    <a:pt x="1787" y="9"/>
                  </a:cubicBezTo>
                  <a:cubicBezTo>
                    <a:pt x="858" y="33"/>
                    <a:pt x="120" y="771"/>
                    <a:pt x="72" y="1700"/>
                  </a:cubicBezTo>
                  <a:cubicBezTo>
                    <a:pt x="1" y="2747"/>
                    <a:pt x="834" y="3605"/>
                    <a:pt x="1858" y="3605"/>
                  </a:cubicBezTo>
                  <a:cubicBezTo>
                    <a:pt x="2263" y="3605"/>
                    <a:pt x="2620" y="3462"/>
                    <a:pt x="2930" y="3247"/>
                  </a:cubicBezTo>
                  <a:lnTo>
                    <a:pt x="10217" y="3247"/>
                  </a:lnTo>
                  <a:cubicBezTo>
                    <a:pt x="10693" y="3247"/>
                    <a:pt x="11146" y="3009"/>
                    <a:pt x="11408" y="2628"/>
                  </a:cubicBezTo>
                  <a:cubicBezTo>
                    <a:pt x="11765" y="2104"/>
                    <a:pt x="11765" y="1461"/>
                    <a:pt x="11408" y="961"/>
                  </a:cubicBezTo>
                  <a:cubicBezTo>
                    <a:pt x="11170" y="604"/>
                    <a:pt x="10717" y="366"/>
                    <a:pt x="10241" y="366"/>
                  </a:cubicBezTo>
                  <a:lnTo>
                    <a:pt x="2954" y="366"/>
                  </a:lnTo>
                  <a:cubicBezTo>
                    <a:pt x="2659" y="155"/>
                    <a:pt x="2327" y="1"/>
                    <a:pt x="194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31" name="Google Shape;14031;p27"/>
            <p:cNvSpPr/>
            <p:nvPr/>
          </p:nvSpPr>
          <p:spPr>
            <a:xfrm>
              <a:off x="3227363" y="2496883"/>
              <a:ext cx="29800" cy="42875"/>
            </a:xfrm>
            <a:custGeom>
              <a:avLst/>
              <a:gdLst/>
              <a:ahLst/>
              <a:cxnLst/>
              <a:rect l="l" t="t" r="r" b="b"/>
              <a:pathLst>
                <a:path w="1192" h="1715" extrusionOk="0">
                  <a:moveTo>
                    <a:pt x="572" y="357"/>
                  </a:moveTo>
                  <a:cubicBezTo>
                    <a:pt x="620" y="357"/>
                    <a:pt x="691" y="381"/>
                    <a:pt x="715" y="477"/>
                  </a:cubicBezTo>
                  <a:cubicBezTo>
                    <a:pt x="739" y="548"/>
                    <a:pt x="668" y="643"/>
                    <a:pt x="572" y="643"/>
                  </a:cubicBezTo>
                  <a:lnTo>
                    <a:pt x="358" y="643"/>
                  </a:lnTo>
                  <a:lnTo>
                    <a:pt x="358" y="357"/>
                  </a:lnTo>
                  <a:close/>
                  <a:moveTo>
                    <a:pt x="668" y="977"/>
                  </a:moveTo>
                  <a:cubicBezTo>
                    <a:pt x="739" y="977"/>
                    <a:pt x="834" y="1048"/>
                    <a:pt x="858" y="1120"/>
                  </a:cubicBezTo>
                  <a:cubicBezTo>
                    <a:pt x="858" y="1239"/>
                    <a:pt x="739" y="1358"/>
                    <a:pt x="668" y="1358"/>
                  </a:cubicBezTo>
                  <a:lnTo>
                    <a:pt x="358" y="1358"/>
                  </a:lnTo>
                  <a:lnTo>
                    <a:pt x="358" y="977"/>
                  </a:lnTo>
                  <a:close/>
                  <a:moveTo>
                    <a:pt x="167" y="0"/>
                  </a:moveTo>
                  <a:cubicBezTo>
                    <a:pt x="96" y="0"/>
                    <a:pt x="1" y="96"/>
                    <a:pt x="1" y="167"/>
                  </a:cubicBezTo>
                  <a:lnTo>
                    <a:pt x="1" y="1548"/>
                  </a:lnTo>
                  <a:lnTo>
                    <a:pt x="1" y="1596"/>
                  </a:lnTo>
                  <a:cubicBezTo>
                    <a:pt x="25" y="1691"/>
                    <a:pt x="96" y="1715"/>
                    <a:pt x="167" y="1715"/>
                  </a:cubicBezTo>
                  <a:lnTo>
                    <a:pt x="668" y="1715"/>
                  </a:lnTo>
                  <a:cubicBezTo>
                    <a:pt x="953" y="1715"/>
                    <a:pt x="1191" y="1477"/>
                    <a:pt x="1191" y="1191"/>
                  </a:cubicBezTo>
                  <a:cubicBezTo>
                    <a:pt x="1191" y="1000"/>
                    <a:pt x="1096" y="858"/>
                    <a:pt x="977" y="739"/>
                  </a:cubicBezTo>
                  <a:cubicBezTo>
                    <a:pt x="1049" y="643"/>
                    <a:pt x="1072" y="524"/>
                    <a:pt x="1049" y="381"/>
                  </a:cubicBezTo>
                  <a:cubicBezTo>
                    <a:pt x="1025" y="143"/>
                    <a:pt x="810" y="0"/>
                    <a:pt x="57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32" name="Google Shape;14032;p27"/>
            <p:cNvSpPr/>
            <p:nvPr/>
          </p:nvSpPr>
          <p:spPr>
            <a:xfrm>
              <a:off x="3312513" y="2608208"/>
              <a:ext cx="141125" cy="8950"/>
            </a:xfrm>
            <a:custGeom>
              <a:avLst/>
              <a:gdLst/>
              <a:ahLst/>
              <a:cxnLst/>
              <a:rect l="l" t="t" r="r" b="b"/>
              <a:pathLst>
                <a:path w="5645" h="358" extrusionOk="0">
                  <a:moveTo>
                    <a:pt x="167" y="1"/>
                  </a:moveTo>
                  <a:cubicBezTo>
                    <a:pt x="72" y="1"/>
                    <a:pt x="0" y="72"/>
                    <a:pt x="0" y="167"/>
                  </a:cubicBezTo>
                  <a:cubicBezTo>
                    <a:pt x="0" y="263"/>
                    <a:pt x="48" y="358"/>
                    <a:pt x="167" y="358"/>
                  </a:cubicBezTo>
                  <a:lnTo>
                    <a:pt x="5478" y="358"/>
                  </a:lnTo>
                  <a:cubicBezTo>
                    <a:pt x="5549" y="358"/>
                    <a:pt x="5644" y="310"/>
                    <a:pt x="5644" y="215"/>
                  </a:cubicBezTo>
                  <a:cubicBezTo>
                    <a:pt x="5644" y="96"/>
                    <a:pt x="5597" y="1"/>
                    <a:pt x="547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33" name="Google Shape;14033;p27"/>
            <p:cNvSpPr/>
            <p:nvPr/>
          </p:nvSpPr>
          <p:spPr>
            <a:xfrm>
              <a:off x="3312513" y="2627258"/>
              <a:ext cx="141125" cy="8375"/>
            </a:xfrm>
            <a:custGeom>
              <a:avLst/>
              <a:gdLst/>
              <a:ahLst/>
              <a:cxnLst/>
              <a:rect l="l" t="t" r="r" b="b"/>
              <a:pathLst>
                <a:path w="5645" h="335" extrusionOk="0">
                  <a:moveTo>
                    <a:pt x="167" y="1"/>
                  </a:moveTo>
                  <a:cubicBezTo>
                    <a:pt x="72" y="1"/>
                    <a:pt x="0" y="48"/>
                    <a:pt x="0" y="144"/>
                  </a:cubicBezTo>
                  <a:cubicBezTo>
                    <a:pt x="0" y="263"/>
                    <a:pt x="48" y="334"/>
                    <a:pt x="167" y="334"/>
                  </a:cubicBezTo>
                  <a:lnTo>
                    <a:pt x="5478" y="334"/>
                  </a:lnTo>
                  <a:cubicBezTo>
                    <a:pt x="5549" y="334"/>
                    <a:pt x="5644" y="286"/>
                    <a:pt x="5644" y="191"/>
                  </a:cubicBezTo>
                  <a:cubicBezTo>
                    <a:pt x="5644" y="72"/>
                    <a:pt x="5597" y="1"/>
                    <a:pt x="547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34" name="Google Shape;14034;p27"/>
            <p:cNvSpPr/>
            <p:nvPr/>
          </p:nvSpPr>
          <p:spPr>
            <a:xfrm>
              <a:off x="3195813" y="2576658"/>
              <a:ext cx="294725" cy="89275"/>
            </a:xfrm>
            <a:custGeom>
              <a:avLst/>
              <a:gdLst/>
              <a:ahLst/>
              <a:cxnLst/>
              <a:rect l="l" t="t" r="r" b="b"/>
              <a:pathLst>
                <a:path w="11789" h="3571" extrusionOk="0">
                  <a:moveTo>
                    <a:pt x="10217" y="715"/>
                  </a:moveTo>
                  <a:cubicBezTo>
                    <a:pt x="10574" y="715"/>
                    <a:pt x="10908" y="882"/>
                    <a:pt x="11122" y="1191"/>
                  </a:cubicBezTo>
                  <a:cubicBezTo>
                    <a:pt x="11384" y="1548"/>
                    <a:pt x="11384" y="2048"/>
                    <a:pt x="11122" y="2429"/>
                  </a:cubicBezTo>
                  <a:cubicBezTo>
                    <a:pt x="10908" y="2739"/>
                    <a:pt x="10574" y="2906"/>
                    <a:pt x="10217" y="2906"/>
                  </a:cubicBezTo>
                  <a:lnTo>
                    <a:pt x="3287" y="2906"/>
                  </a:lnTo>
                  <a:cubicBezTo>
                    <a:pt x="3525" y="2620"/>
                    <a:pt x="3644" y="2215"/>
                    <a:pt x="3644" y="1810"/>
                  </a:cubicBezTo>
                  <a:cubicBezTo>
                    <a:pt x="3644" y="1382"/>
                    <a:pt x="3501" y="1024"/>
                    <a:pt x="3287" y="715"/>
                  </a:cubicBezTo>
                  <a:close/>
                  <a:moveTo>
                    <a:pt x="1858" y="0"/>
                  </a:moveTo>
                  <a:cubicBezTo>
                    <a:pt x="1596" y="0"/>
                    <a:pt x="1358" y="48"/>
                    <a:pt x="1120" y="167"/>
                  </a:cubicBezTo>
                  <a:cubicBezTo>
                    <a:pt x="1025" y="191"/>
                    <a:pt x="1001" y="286"/>
                    <a:pt x="1025" y="381"/>
                  </a:cubicBezTo>
                  <a:cubicBezTo>
                    <a:pt x="1042" y="470"/>
                    <a:pt x="1112" y="519"/>
                    <a:pt x="1186" y="519"/>
                  </a:cubicBezTo>
                  <a:cubicBezTo>
                    <a:pt x="1212" y="519"/>
                    <a:pt x="1238" y="513"/>
                    <a:pt x="1263" y="501"/>
                  </a:cubicBezTo>
                  <a:cubicBezTo>
                    <a:pt x="1429" y="405"/>
                    <a:pt x="1644" y="358"/>
                    <a:pt x="1882" y="358"/>
                  </a:cubicBezTo>
                  <a:cubicBezTo>
                    <a:pt x="2715" y="358"/>
                    <a:pt x="3382" y="1024"/>
                    <a:pt x="3335" y="1858"/>
                  </a:cubicBezTo>
                  <a:cubicBezTo>
                    <a:pt x="3311" y="2620"/>
                    <a:pt x="2715" y="3215"/>
                    <a:pt x="1977" y="3239"/>
                  </a:cubicBezTo>
                  <a:cubicBezTo>
                    <a:pt x="1962" y="3240"/>
                    <a:pt x="1947" y="3240"/>
                    <a:pt x="1932" y="3240"/>
                  </a:cubicBezTo>
                  <a:cubicBezTo>
                    <a:pt x="1119" y="3240"/>
                    <a:pt x="453" y="2605"/>
                    <a:pt x="453" y="1786"/>
                  </a:cubicBezTo>
                  <a:cubicBezTo>
                    <a:pt x="453" y="1477"/>
                    <a:pt x="548" y="1191"/>
                    <a:pt x="715" y="905"/>
                  </a:cubicBezTo>
                  <a:cubicBezTo>
                    <a:pt x="786" y="858"/>
                    <a:pt x="786" y="739"/>
                    <a:pt x="691" y="667"/>
                  </a:cubicBezTo>
                  <a:cubicBezTo>
                    <a:pt x="652" y="647"/>
                    <a:pt x="608" y="636"/>
                    <a:pt x="567" y="636"/>
                  </a:cubicBezTo>
                  <a:cubicBezTo>
                    <a:pt x="510" y="636"/>
                    <a:pt x="457" y="659"/>
                    <a:pt x="429" y="715"/>
                  </a:cubicBezTo>
                  <a:cubicBezTo>
                    <a:pt x="120" y="1120"/>
                    <a:pt x="1" y="1620"/>
                    <a:pt x="120" y="2168"/>
                  </a:cubicBezTo>
                  <a:cubicBezTo>
                    <a:pt x="286" y="2858"/>
                    <a:pt x="810" y="3382"/>
                    <a:pt x="1477" y="3525"/>
                  </a:cubicBezTo>
                  <a:cubicBezTo>
                    <a:pt x="1618" y="3555"/>
                    <a:pt x="1758" y="3570"/>
                    <a:pt x="1896" y="3570"/>
                  </a:cubicBezTo>
                  <a:cubicBezTo>
                    <a:pt x="2295" y="3570"/>
                    <a:pt x="2670" y="3445"/>
                    <a:pt x="2954" y="3215"/>
                  </a:cubicBezTo>
                  <a:lnTo>
                    <a:pt x="10241" y="3215"/>
                  </a:lnTo>
                  <a:cubicBezTo>
                    <a:pt x="10717" y="3215"/>
                    <a:pt x="11170" y="2977"/>
                    <a:pt x="11432" y="2572"/>
                  </a:cubicBezTo>
                  <a:cubicBezTo>
                    <a:pt x="11789" y="2072"/>
                    <a:pt x="11789" y="1429"/>
                    <a:pt x="11432" y="905"/>
                  </a:cubicBezTo>
                  <a:cubicBezTo>
                    <a:pt x="11146" y="572"/>
                    <a:pt x="10693" y="358"/>
                    <a:pt x="10217" y="358"/>
                  </a:cubicBezTo>
                  <a:lnTo>
                    <a:pt x="2930" y="358"/>
                  </a:lnTo>
                  <a:cubicBezTo>
                    <a:pt x="2620" y="119"/>
                    <a:pt x="2239" y="0"/>
                    <a:pt x="185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35" name="Google Shape;14035;p27"/>
            <p:cNvSpPr/>
            <p:nvPr/>
          </p:nvSpPr>
          <p:spPr>
            <a:xfrm>
              <a:off x="3223788" y="2600458"/>
              <a:ext cx="36350" cy="42900"/>
            </a:xfrm>
            <a:custGeom>
              <a:avLst/>
              <a:gdLst/>
              <a:ahLst/>
              <a:cxnLst/>
              <a:rect l="l" t="t" r="r" b="b"/>
              <a:pathLst>
                <a:path w="1454" h="1716" extrusionOk="0">
                  <a:moveTo>
                    <a:pt x="858" y="1"/>
                  </a:moveTo>
                  <a:cubicBezTo>
                    <a:pt x="382" y="1"/>
                    <a:pt x="1" y="382"/>
                    <a:pt x="1" y="858"/>
                  </a:cubicBezTo>
                  <a:cubicBezTo>
                    <a:pt x="1" y="1335"/>
                    <a:pt x="382" y="1716"/>
                    <a:pt x="858" y="1716"/>
                  </a:cubicBezTo>
                  <a:cubicBezTo>
                    <a:pt x="1049" y="1716"/>
                    <a:pt x="1215" y="1668"/>
                    <a:pt x="1334" y="1525"/>
                  </a:cubicBezTo>
                  <a:cubicBezTo>
                    <a:pt x="1358" y="1501"/>
                    <a:pt x="1406" y="1477"/>
                    <a:pt x="1406" y="1454"/>
                  </a:cubicBezTo>
                  <a:cubicBezTo>
                    <a:pt x="1454" y="1382"/>
                    <a:pt x="1454" y="1263"/>
                    <a:pt x="1358" y="1216"/>
                  </a:cubicBezTo>
                  <a:cubicBezTo>
                    <a:pt x="1336" y="1182"/>
                    <a:pt x="1299" y="1165"/>
                    <a:pt x="1258" y="1165"/>
                  </a:cubicBezTo>
                  <a:cubicBezTo>
                    <a:pt x="1210" y="1165"/>
                    <a:pt x="1158" y="1188"/>
                    <a:pt x="1120" y="1239"/>
                  </a:cubicBezTo>
                  <a:lnTo>
                    <a:pt x="1096" y="1263"/>
                  </a:lnTo>
                  <a:cubicBezTo>
                    <a:pt x="1025" y="1335"/>
                    <a:pt x="953" y="1358"/>
                    <a:pt x="834" y="1358"/>
                  </a:cubicBezTo>
                  <a:cubicBezTo>
                    <a:pt x="572" y="1358"/>
                    <a:pt x="310" y="1120"/>
                    <a:pt x="310" y="858"/>
                  </a:cubicBezTo>
                  <a:cubicBezTo>
                    <a:pt x="310" y="596"/>
                    <a:pt x="596" y="358"/>
                    <a:pt x="858" y="358"/>
                  </a:cubicBezTo>
                  <a:cubicBezTo>
                    <a:pt x="953" y="358"/>
                    <a:pt x="1073" y="382"/>
                    <a:pt x="1168" y="430"/>
                  </a:cubicBezTo>
                  <a:cubicBezTo>
                    <a:pt x="1196" y="458"/>
                    <a:pt x="1228" y="471"/>
                    <a:pt x="1260" y="471"/>
                  </a:cubicBezTo>
                  <a:cubicBezTo>
                    <a:pt x="1311" y="471"/>
                    <a:pt x="1363" y="440"/>
                    <a:pt x="1406" y="382"/>
                  </a:cubicBezTo>
                  <a:cubicBezTo>
                    <a:pt x="1454" y="287"/>
                    <a:pt x="1430" y="191"/>
                    <a:pt x="1334" y="144"/>
                  </a:cubicBezTo>
                  <a:cubicBezTo>
                    <a:pt x="1192" y="49"/>
                    <a:pt x="1049" y="1"/>
                    <a:pt x="85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036" name="Google Shape;14036;p27"/>
          <p:cNvGrpSpPr/>
          <p:nvPr/>
        </p:nvGrpSpPr>
        <p:grpSpPr>
          <a:xfrm>
            <a:off x="2374938" y="3055813"/>
            <a:ext cx="490877" cy="473736"/>
            <a:chOff x="2684388" y="2369483"/>
            <a:chExt cx="307850" cy="297100"/>
          </a:xfrm>
          <a:noFill/>
        </p:grpSpPr>
        <p:sp>
          <p:nvSpPr>
            <p:cNvPr id="14037" name="Google Shape;14037;p27"/>
            <p:cNvSpPr/>
            <p:nvPr/>
          </p:nvSpPr>
          <p:spPr>
            <a:xfrm>
              <a:off x="2792763" y="2506408"/>
              <a:ext cx="88725" cy="8950"/>
            </a:xfrm>
            <a:custGeom>
              <a:avLst/>
              <a:gdLst/>
              <a:ahLst/>
              <a:cxnLst/>
              <a:rect l="l" t="t" r="r" b="b"/>
              <a:pathLst>
                <a:path w="3549" h="358" extrusionOk="0">
                  <a:moveTo>
                    <a:pt x="191" y="0"/>
                  </a:moveTo>
                  <a:cubicBezTo>
                    <a:pt x="95" y="0"/>
                    <a:pt x="24" y="72"/>
                    <a:pt x="0" y="143"/>
                  </a:cubicBezTo>
                  <a:cubicBezTo>
                    <a:pt x="0" y="262"/>
                    <a:pt x="95" y="358"/>
                    <a:pt x="191" y="358"/>
                  </a:cubicBezTo>
                  <a:lnTo>
                    <a:pt x="3334" y="358"/>
                  </a:lnTo>
                  <a:cubicBezTo>
                    <a:pt x="3429" y="358"/>
                    <a:pt x="3477" y="310"/>
                    <a:pt x="3525" y="215"/>
                  </a:cubicBezTo>
                  <a:cubicBezTo>
                    <a:pt x="3549" y="96"/>
                    <a:pt x="3453" y="0"/>
                    <a:pt x="333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38" name="Google Shape;14038;p27"/>
            <p:cNvSpPr/>
            <p:nvPr/>
          </p:nvSpPr>
          <p:spPr>
            <a:xfrm>
              <a:off x="2792763" y="2529033"/>
              <a:ext cx="88725" cy="8950"/>
            </a:xfrm>
            <a:custGeom>
              <a:avLst/>
              <a:gdLst/>
              <a:ahLst/>
              <a:cxnLst/>
              <a:rect l="l" t="t" r="r" b="b"/>
              <a:pathLst>
                <a:path w="3549" h="358" extrusionOk="0">
                  <a:moveTo>
                    <a:pt x="191" y="0"/>
                  </a:moveTo>
                  <a:cubicBezTo>
                    <a:pt x="95" y="0"/>
                    <a:pt x="24" y="48"/>
                    <a:pt x="0" y="143"/>
                  </a:cubicBezTo>
                  <a:cubicBezTo>
                    <a:pt x="0" y="262"/>
                    <a:pt x="95" y="357"/>
                    <a:pt x="191" y="357"/>
                  </a:cubicBezTo>
                  <a:lnTo>
                    <a:pt x="3334" y="357"/>
                  </a:lnTo>
                  <a:cubicBezTo>
                    <a:pt x="3429" y="357"/>
                    <a:pt x="3477" y="286"/>
                    <a:pt x="3525" y="191"/>
                  </a:cubicBezTo>
                  <a:cubicBezTo>
                    <a:pt x="3549" y="72"/>
                    <a:pt x="3453" y="0"/>
                    <a:pt x="333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39" name="Google Shape;14039;p27"/>
            <p:cNvSpPr/>
            <p:nvPr/>
          </p:nvSpPr>
          <p:spPr>
            <a:xfrm>
              <a:off x="2812413" y="2551058"/>
              <a:ext cx="48825" cy="8950"/>
            </a:xfrm>
            <a:custGeom>
              <a:avLst/>
              <a:gdLst/>
              <a:ahLst/>
              <a:cxnLst/>
              <a:rect l="l" t="t" r="r" b="b"/>
              <a:pathLst>
                <a:path w="1953" h="358" extrusionOk="0">
                  <a:moveTo>
                    <a:pt x="191" y="0"/>
                  </a:moveTo>
                  <a:cubicBezTo>
                    <a:pt x="95" y="0"/>
                    <a:pt x="48" y="72"/>
                    <a:pt x="24" y="143"/>
                  </a:cubicBezTo>
                  <a:cubicBezTo>
                    <a:pt x="0" y="262"/>
                    <a:pt x="71" y="358"/>
                    <a:pt x="191" y="358"/>
                  </a:cubicBezTo>
                  <a:lnTo>
                    <a:pt x="1786" y="358"/>
                  </a:lnTo>
                  <a:cubicBezTo>
                    <a:pt x="1858" y="358"/>
                    <a:pt x="1929" y="310"/>
                    <a:pt x="1953" y="215"/>
                  </a:cubicBezTo>
                  <a:cubicBezTo>
                    <a:pt x="1953" y="96"/>
                    <a:pt x="1858" y="0"/>
                    <a:pt x="178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40" name="Google Shape;14040;p27"/>
            <p:cNvSpPr/>
            <p:nvPr/>
          </p:nvSpPr>
          <p:spPr>
            <a:xfrm>
              <a:off x="2684388" y="2369483"/>
              <a:ext cx="307850" cy="297100"/>
            </a:xfrm>
            <a:custGeom>
              <a:avLst/>
              <a:gdLst/>
              <a:ahLst/>
              <a:cxnLst/>
              <a:rect l="l" t="t" r="r" b="b"/>
              <a:pathLst>
                <a:path w="12314" h="11884" extrusionOk="0">
                  <a:moveTo>
                    <a:pt x="6336" y="1143"/>
                  </a:moveTo>
                  <a:cubicBezTo>
                    <a:pt x="7669" y="1143"/>
                    <a:pt x="8931" y="1643"/>
                    <a:pt x="9908" y="2524"/>
                  </a:cubicBezTo>
                  <a:lnTo>
                    <a:pt x="9074" y="3358"/>
                  </a:lnTo>
                  <a:cubicBezTo>
                    <a:pt x="8267" y="2643"/>
                    <a:pt x="7258" y="2285"/>
                    <a:pt x="6243" y="2285"/>
                  </a:cubicBezTo>
                  <a:cubicBezTo>
                    <a:pt x="6211" y="2285"/>
                    <a:pt x="6178" y="2285"/>
                    <a:pt x="6145" y="2286"/>
                  </a:cubicBezTo>
                  <a:lnTo>
                    <a:pt x="6145" y="1143"/>
                  </a:lnTo>
                  <a:close/>
                  <a:moveTo>
                    <a:pt x="5764" y="357"/>
                  </a:moveTo>
                  <a:lnTo>
                    <a:pt x="5764" y="2715"/>
                  </a:lnTo>
                  <a:cubicBezTo>
                    <a:pt x="4954" y="2739"/>
                    <a:pt x="4216" y="3096"/>
                    <a:pt x="3621" y="3667"/>
                  </a:cubicBezTo>
                  <a:cubicBezTo>
                    <a:pt x="3049" y="4239"/>
                    <a:pt x="2692" y="4977"/>
                    <a:pt x="2668" y="5787"/>
                  </a:cubicBezTo>
                  <a:lnTo>
                    <a:pt x="358" y="5787"/>
                  </a:lnTo>
                  <a:cubicBezTo>
                    <a:pt x="406" y="4358"/>
                    <a:pt x="977" y="3001"/>
                    <a:pt x="1978" y="2000"/>
                  </a:cubicBezTo>
                  <a:cubicBezTo>
                    <a:pt x="3002" y="976"/>
                    <a:pt x="4335" y="381"/>
                    <a:pt x="5764" y="357"/>
                  </a:cubicBezTo>
                  <a:close/>
                  <a:moveTo>
                    <a:pt x="6359" y="2643"/>
                  </a:moveTo>
                  <a:cubicBezTo>
                    <a:pt x="7312" y="2643"/>
                    <a:pt x="8265" y="3001"/>
                    <a:pt x="8979" y="3715"/>
                  </a:cubicBezTo>
                  <a:cubicBezTo>
                    <a:pt x="10408" y="5144"/>
                    <a:pt x="10408" y="7502"/>
                    <a:pt x="8979" y="8954"/>
                  </a:cubicBezTo>
                  <a:cubicBezTo>
                    <a:pt x="8265" y="9669"/>
                    <a:pt x="7318" y="10026"/>
                    <a:pt x="6368" y="10026"/>
                  </a:cubicBezTo>
                  <a:cubicBezTo>
                    <a:pt x="5419" y="10026"/>
                    <a:pt x="4466" y="9669"/>
                    <a:pt x="3740" y="8954"/>
                  </a:cubicBezTo>
                  <a:cubicBezTo>
                    <a:pt x="2930" y="8168"/>
                    <a:pt x="2573" y="7144"/>
                    <a:pt x="2644" y="6144"/>
                  </a:cubicBezTo>
                  <a:lnTo>
                    <a:pt x="2811" y="6144"/>
                  </a:lnTo>
                  <a:cubicBezTo>
                    <a:pt x="2930" y="6144"/>
                    <a:pt x="3049" y="6025"/>
                    <a:pt x="3049" y="5882"/>
                  </a:cubicBezTo>
                  <a:cubicBezTo>
                    <a:pt x="3097" y="4358"/>
                    <a:pt x="4335" y="3096"/>
                    <a:pt x="5907" y="3072"/>
                  </a:cubicBezTo>
                  <a:cubicBezTo>
                    <a:pt x="6074" y="3072"/>
                    <a:pt x="6145" y="2953"/>
                    <a:pt x="6145" y="2834"/>
                  </a:cubicBezTo>
                  <a:lnTo>
                    <a:pt x="6145" y="2643"/>
                  </a:lnTo>
                  <a:close/>
                  <a:moveTo>
                    <a:pt x="5883" y="0"/>
                  </a:moveTo>
                  <a:cubicBezTo>
                    <a:pt x="4335" y="24"/>
                    <a:pt x="2859" y="619"/>
                    <a:pt x="1739" y="1738"/>
                  </a:cubicBezTo>
                  <a:cubicBezTo>
                    <a:pt x="644" y="2834"/>
                    <a:pt x="25" y="4287"/>
                    <a:pt x="1" y="5858"/>
                  </a:cubicBezTo>
                  <a:cubicBezTo>
                    <a:pt x="1" y="5954"/>
                    <a:pt x="49" y="6049"/>
                    <a:pt x="144" y="6096"/>
                  </a:cubicBezTo>
                  <a:lnTo>
                    <a:pt x="739" y="6096"/>
                  </a:lnTo>
                  <a:cubicBezTo>
                    <a:pt x="715" y="6930"/>
                    <a:pt x="858" y="7740"/>
                    <a:pt x="1192" y="8526"/>
                  </a:cubicBezTo>
                  <a:cubicBezTo>
                    <a:pt x="1215" y="8573"/>
                    <a:pt x="1263" y="8645"/>
                    <a:pt x="1335" y="8645"/>
                  </a:cubicBezTo>
                  <a:lnTo>
                    <a:pt x="1382" y="8645"/>
                  </a:lnTo>
                  <a:cubicBezTo>
                    <a:pt x="1477" y="8597"/>
                    <a:pt x="1501" y="8478"/>
                    <a:pt x="1477" y="8406"/>
                  </a:cubicBezTo>
                  <a:cubicBezTo>
                    <a:pt x="1144" y="7692"/>
                    <a:pt x="1025" y="6906"/>
                    <a:pt x="1073" y="6096"/>
                  </a:cubicBezTo>
                  <a:lnTo>
                    <a:pt x="2263" y="6096"/>
                  </a:lnTo>
                  <a:cubicBezTo>
                    <a:pt x="2192" y="7144"/>
                    <a:pt x="2549" y="8216"/>
                    <a:pt x="3335" y="9049"/>
                  </a:cubicBezTo>
                  <a:lnTo>
                    <a:pt x="2501" y="9883"/>
                  </a:lnTo>
                  <a:cubicBezTo>
                    <a:pt x="2239" y="9645"/>
                    <a:pt x="2049" y="9383"/>
                    <a:pt x="1906" y="9073"/>
                  </a:cubicBezTo>
                  <a:cubicBezTo>
                    <a:pt x="1873" y="9019"/>
                    <a:pt x="1816" y="8989"/>
                    <a:pt x="1756" y="8989"/>
                  </a:cubicBezTo>
                  <a:cubicBezTo>
                    <a:pt x="1685" y="8989"/>
                    <a:pt x="1611" y="9031"/>
                    <a:pt x="1573" y="9121"/>
                  </a:cubicBezTo>
                  <a:cubicBezTo>
                    <a:pt x="1549" y="9145"/>
                    <a:pt x="1573" y="9192"/>
                    <a:pt x="1573" y="9240"/>
                  </a:cubicBezTo>
                  <a:cubicBezTo>
                    <a:pt x="1811" y="9597"/>
                    <a:pt x="2049" y="9907"/>
                    <a:pt x="2382" y="10240"/>
                  </a:cubicBezTo>
                  <a:cubicBezTo>
                    <a:pt x="3406" y="11288"/>
                    <a:pt x="4811" y="11883"/>
                    <a:pt x="6288" y="11883"/>
                  </a:cubicBezTo>
                  <a:cubicBezTo>
                    <a:pt x="7788" y="11883"/>
                    <a:pt x="9193" y="11312"/>
                    <a:pt x="10241" y="10240"/>
                  </a:cubicBezTo>
                  <a:cubicBezTo>
                    <a:pt x="11837" y="8692"/>
                    <a:pt x="12313" y="6311"/>
                    <a:pt x="11480" y="4263"/>
                  </a:cubicBezTo>
                  <a:cubicBezTo>
                    <a:pt x="11461" y="4190"/>
                    <a:pt x="11388" y="4159"/>
                    <a:pt x="11311" y="4159"/>
                  </a:cubicBezTo>
                  <a:cubicBezTo>
                    <a:pt x="11288" y="4159"/>
                    <a:pt x="11264" y="4162"/>
                    <a:pt x="11241" y="4168"/>
                  </a:cubicBezTo>
                  <a:cubicBezTo>
                    <a:pt x="11146" y="4191"/>
                    <a:pt x="11122" y="4310"/>
                    <a:pt x="11146" y="4406"/>
                  </a:cubicBezTo>
                  <a:cubicBezTo>
                    <a:pt x="11932" y="6335"/>
                    <a:pt x="11480" y="8549"/>
                    <a:pt x="9979" y="10026"/>
                  </a:cubicBezTo>
                  <a:cubicBezTo>
                    <a:pt x="9003" y="11026"/>
                    <a:pt x="7693" y="11550"/>
                    <a:pt x="6288" y="11550"/>
                  </a:cubicBezTo>
                  <a:cubicBezTo>
                    <a:pt x="4954" y="11550"/>
                    <a:pt x="3716" y="11050"/>
                    <a:pt x="2716" y="10145"/>
                  </a:cubicBezTo>
                  <a:lnTo>
                    <a:pt x="3573" y="9311"/>
                  </a:lnTo>
                  <a:cubicBezTo>
                    <a:pt x="4335" y="10026"/>
                    <a:pt x="5312" y="10383"/>
                    <a:pt x="6288" y="10383"/>
                  </a:cubicBezTo>
                  <a:cubicBezTo>
                    <a:pt x="7336" y="10383"/>
                    <a:pt x="8384" y="10002"/>
                    <a:pt x="9146" y="9192"/>
                  </a:cubicBezTo>
                  <a:cubicBezTo>
                    <a:pt x="10694" y="7644"/>
                    <a:pt x="10741" y="5192"/>
                    <a:pt x="9265" y="3596"/>
                  </a:cubicBezTo>
                  <a:lnTo>
                    <a:pt x="10098" y="2762"/>
                  </a:lnTo>
                  <a:cubicBezTo>
                    <a:pt x="10384" y="3048"/>
                    <a:pt x="10622" y="3358"/>
                    <a:pt x="10789" y="3691"/>
                  </a:cubicBezTo>
                  <a:cubicBezTo>
                    <a:pt x="10823" y="3748"/>
                    <a:pt x="10879" y="3778"/>
                    <a:pt x="10938" y="3778"/>
                  </a:cubicBezTo>
                  <a:cubicBezTo>
                    <a:pt x="11003" y="3778"/>
                    <a:pt x="11072" y="3742"/>
                    <a:pt x="11122" y="3667"/>
                  </a:cubicBezTo>
                  <a:cubicBezTo>
                    <a:pt x="11146" y="3644"/>
                    <a:pt x="11122" y="3572"/>
                    <a:pt x="11122" y="3548"/>
                  </a:cubicBezTo>
                  <a:cubicBezTo>
                    <a:pt x="10884" y="3120"/>
                    <a:pt x="10575" y="2739"/>
                    <a:pt x="10265" y="2405"/>
                  </a:cubicBezTo>
                  <a:cubicBezTo>
                    <a:pt x="9217" y="1381"/>
                    <a:pt x="7812" y="786"/>
                    <a:pt x="6336" y="786"/>
                  </a:cubicBezTo>
                  <a:lnTo>
                    <a:pt x="6121" y="786"/>
                  </a:lnTo>
                  <a:lnTo>
                    <a:pt x="6121" y="238"/>
                  </a:lnTo>
                  <a:lnTo>
                    <a:pt x="6121" y="191"/>
                  </a:lnTo>
                  <a:cubicBezTo>
                    <a:pt x="6097" y="71"/>
                    <a:pt x="5978" y="0"/>
                    <a:pt x="5883"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sp>
        <p:nvSpPr>
          <p:cNvPr id="14041" name="Google Shape;14041;p27"/>
          <p:cNvSpPr/>
          <p:nvPr/>
        </p:nvSpPr>
        <p:spPr>
          <a:xfrm>
            <a:off x="1390418" y="3056569"/>
            <a:ext cx="474692" cy="473895"/>
          </a:xfrm>
          <a:custGeom>
            <a:avLst/>
            <a:gdLst/>
            <a:ahLst/>
            <a:cxnLst/>
            <a:rect l="l" t="t" r="r" b="b"/>
            <a:pathLst>
              <a:path w="11908" h="11888" extrusionOk="0">
                <a:moveTo>
                  <a:pt x="2263" y="6315"/>
                </a:moveTo>
                <a:lnTo>
                  <a:pt x="2263" y="10696"/>
                </a:lnTo>
                <a:lnTo>
                  <a:pt x="1763" y="10696"/>
                </a:lnTo>
                <a:lnTo>
                  <a:pt x="1763" y="6315"/>
                </a:lnTo>
                <a:close/>
                <a:moveTo>
                  <a:pt x="3120" y="5076"/>
                </a:moveTo>
                <a:lnTo>
                  <a:pt x="3120" y="10696"/>
                </a:lnTo>
                <a:lnTo>
                  <a:pt x="2620" y="10696"/>
                </a:lnTo>
                <a:lnTo>
                  <a:pt x="2620" y="5076"/>
                </a:lnTo>
                <a:close/>
                <a:moveTo>
                  <a:pt x="6526" y="7577"/>
                </a:moveTo>
                <a:lnTo>
                  <a:pt x="6526" y="10696"/>
                </a:lnTo>
                <a:lnTo>
                  <a:pt x="6026" y="10696"/>
                </a:lnTo>
                <a:lnTo>
                  <a:pt x="6026" y="7577"/>
                </a:lnTo>
                <a:close/>
                <a:moveTo>
                  <a:pt x="7383" y="6172"/>
                </a:moveTo>
                <a:lnTo>
                  <a:pt x="7383" y="10696"/>
                </a:lnTo>
                <a:lnTo>
                  <a:pt x="6883" y="10696"/>
                </a:lnTo>
                <a:lnTo>
                  <a:pt x="6883" y="6172"/>
                </a:lnTo>
                <a:close/>
                <a:moveTo>
                  <a:pt x="9050" y="8815"/>
                </a:moveTo>
                <a:lnTo>
                  <a:pt x="9050" y="10696"/>
                </a:lnTo>
                <a:lnTo>
                  <a:pt x="8550" y="10696"/>
                </a:lnTo>
                <a:lnTo>
                  <a:pt x="8550" y="8815"/>
                </a:lnTo>
                <a:close/>
                <a:moveTo>
                  <a:pt x="5668" y="3814"/>
                </a:moveTo>
                <a:lnTo>
                  <a:pt x="5668" y="10720"/>
                </a:lnTo>
                <a:lnTo>
                  <a:pt x="5145" y="10720"/>
                </a:lnTo>
                <a:lnTo>
                  <a:pt x="5145" y="3814"/>
                </a:lnTo>
                <a:close/>
                <a:moveTo>
                  <a:pt x="9907" y="2576"/>
                </a:moveTo>
                <a:lnTo>
                  <a:pt x="9907" y="10720"/>
                </a:lnTo>
                <a:lnTo>
                  <a:pt x="9407" y="10720"/>
                </a:lnTo>
                <a:lnTo>
                  <a:pt x="9407" y="2576"/>
                </a:lnTo>
                <a:close/>
                <a:moveTo>
                  <a:pt x="11503" y="11054"/>
                </a:moveTo>
                <a:lnTo>
                  <a:pt x="11503" y="11530"/>
                </a:lnTo>
                <a:lnTo>
                  <a:pt x="310" y="11530"/>
                </a:lnTo>
                <a:lnTo>
                  <a:pt x="310" y="11054"/>
                </a:lnTo>
                <a:close/>
                <a:moveTo>
                  <a:pt x="916" y="0"/>
                </a:moveTo>
                <a:cubicBezTo>
                  <a:pt x="811" y="0"/>
                  <a:pt x="715" y="88"/>
                  <a:pt x="715" y="194"/>
                </a:cubicBezTo>
                <a:lnTo>
                  <a:pt x="715" y="980"/>
                </a:lnTo>
                <a:lnTo>
                  <a:pt x="477" y="980"/>
                </a:lnTo>
                <a:cubicBezTo>
                  <a:pt x="382" y="980"/>
                  <a:pt x="334" y="1052"/>
                  <a:pt x="286" y="1099"/>
                </a:cubicBezTo>
                <a:cubicBezTo>
                  <a:pt x="263" y="1242"/>
                  <a:pt x="358" y="1361"/>
                  <a:pt x="477" y="1361"/>
                </a:cubicBezTo>
                <a:lnTo>
                  <a:pt x="715" y="1361"/>
                </a:lnTo>
                <a:lnTo>
                  <a:pt x="715" y="2242"/>
                </a:lnTo>
                <a:lnTo>
                  <a:pt x="501" y="2242"/>
                </a:lnTo>
                <a:cubicBezTo>
                  <a:pt x="405" y="2242"/>
                  <a:pt x="334" y="2290"/>
                  <a:pt x="334" y="2385"/>
                </a:cubicBezTo>
                <a:cubicBezTo>
                  <a:pt x="334" y="2504"/>
                  <a:pt x="382" y="2600"/>
                  <a:pt x="501" y="2600"/>
                </a:cubicBezTo>
                <a:lnTo>
                  <a:pt x="715" y="2600"/>
                </a:lnTo>
                <a:lnTo>
                  <a:pt x="715" y="3481"/>
                </a:lnTo>
                <a:lnTo>
                  <a:pt x="501" y="3481"/>
                </a:lnTo>
                <a:cubicBezTo>
                  <a:pt x="405" y="3481"/>
                  <a:pt x="334" y="3552"/>
                  <a:pt x="334" y="3647"/>
                </a:cubicBezTo>
                <a:cubicBezTo>
                  <a:pt x="334" y="3766"/>
                  <a:pt x="382" y="3838"/>
                  <a:pt x="501" y="3838"/>
                </a:cubicBezTo>
                <a:lnTo>
                  <a:pt x="715" y="3838"/>
                </a:lnTo>
                <a:lnTo>
                  <a:pt x="715" y="4743"/>
                </a:lnTo>
                <a:lnTo>
                  <a:pt x="501" y="4743"/>
                </a:lnTo>
                <a:cubicBezTo>
                  <a:pt x="405" y="4743"/>
                  <a:pt x="334" y="4791"/>
                  <a:pt x="334" y="4886"/>
                </a:cubicBezTo>
                <a:cubicBezTo>
                  <a:pt x="334" y="5005"/>
                  <a:pt x="382" y="5100"/>
                  <a:pt x="501" y="5100"/>
                </a:cubicBezTo>
                <a:lnTo>
                  <a:pt x="715" y="5100"/>
                </a:lnTo>
                <a:lnTo>
                  <a:pt x="715" y="5981"/>
                </a:lnTo>
                <a:lnTo>
                  <a:pt x="501" y="5981"/>
                </a:lnTo>
                <a:cubicBezTo>
                  <a:pt x="405" y="5981"/>
                  <a:pt x="334" y="6053"/>
                  <a:pt x="334" y="6148"/>
                </a:cubicBezTo>
                <a:cubicBezTo>
                  <a:pt x="334" y="6267"/>
                  <a:pt x="382" y="6338"/>
                  <a:pt x="501" y="6338"/>
                </a:cubicBezTo>
                <a:lnTo>
                  <a:pt x="715" y="6338"/>
                </a:lnTo>
                <a:lnTo>
                  <a:pt x="715" y="7243"/>
                </a:lnTo>
                <a:lnTo>
                  <a:pt x="501" y="7243"/>
                </a:lnTo>
                <a:cubicBezTo>
                  <a:pt x="405" y="7243"/>
                  <a:pt x="334" y="7291"/>
                  <a:pt x="334" y="7386"/>
                </a:cubicBezTo>
                <a:cubicBezTo>
                  <a:pt x="334" y="7505"/>
                  <a:pt x="382" y="7601"/>
                  <a:pt x="501" y="7601"/>
                </a:cubicBezTo>
                <a:lnTo>
                  <a:pt x="715" y="7601"/>
                </a:lnTo>
                <a:lnTo>
                  <a:pt x="715" y="8482"/>
                </a:lnTo>
                <a:lnTo>
                  <a:pt x="501" y="8482"/>
                </a:lnTo>
                <a:cubicBezTo>
                  <a:pt x="405" y="8482"/>
                  <a:pt x="334" y="8553"/>
                  <a:pt x="334" y="8648"/>
                </a:cubicBezTo>
                <a:cubicBezTo>
                  <a:pt x="334" y="8768"/>
                  <a:pt x="382" y="8839"/>
                  <a:pt x="501" y="8839"/>
                </a:cubicBezTo>
                <a:lnTo>
                  <a:pt x="715" y="8839"/>
                </a:lnTo>
                <a:lnTo>
                  <a:pt x="715" y="9744"/>
                </a:lnTo>
                <a:lnTo>
                  <a:pt x="501" y="9744"/>
                </a:lnTo>
                <a:cubicBezTo>
                  <a:pt x="405" y="9744"/>
                  <a:pt x="334" y="9792"/>
                  <a:pt x="334" y="9887"/>
                </a:cubicBezTo>
                <a:cubicBezTo>
                  <a:pt x="334" y="10006"/>
                  <a:pt x="382" y="10101"/>
                  <a:pt x="501" y="10101"/>
                </a:cubicBezTo>
                <a:lnTo>
                  <a:pt x="715" y="10101"/>
                </a:lnTo>
                <a:lnTo>
                  <a:pt x="715" y="10720"/>
                </a:lnTo>
                <a:lnTo>
                  <a:pt x="286" y="10720"/>
                </a:lnTo>
                <a:cubicBezTo>
                  <a:pt x="143" y="10720"/>
                  <a:pt x="1" y="10839"/>
                  <a:pt x="1" y="11030"/>
                </a:cubicBezTo>
                <a:lnTo>
                  <a:pt x="1" y="11578"/>
                </a:lnTo>
                <a:cubicBezTo>
                  <a:pt x="1" y="11744"/>
                  <a:pt x="120" y="11887"/>
                  <a:pt x="286" y="11887"/>
                </a:cubicBezTo>
                <a:lnTo>
                  <a:pt x="11598" y="11887"/>
                </a:lnTo>
                <a:cubicBezTo>
                  <a:pt x="11765" y="11887"/>
                  <a:pt x="11908" y="11768"/>
                  <a:pt x="11908" y="11578"/>
                </a:cubicBezTo>
                <a:lnTo>
                  <a:pt x="11908" y="10982"/>
                </a:lnTo>
                <a:cubicBezTo>
                  <a:pt x="11860" y="10839"/>
                  <a:pt x="11741" y="10696"/>
                  <a:pt x="11551" y="10696"/>
                </a:cubicBezTo>
                <a:lnTo>
                  <a:pt x="11146" y="10696"/>
                </a:lnTo>
                <a:lnTo>
                  <a:pt x="11146" y="9887"/>
                </a:lnTo>
                <a:cubicBezTo>
                  <a:pt x="11146" y="9815"/>
                  <a:pt x="11074" y="9720"/>
                  <a:pt x="10979" y="9720"/>
                </a:cubicBezTo>
                <a:cubicBezTo>
                  <a:pt x="10860" y="9720"/>
                  <a:pt x="10789" y="9768"/>
                  <a:pt x="10789" y="9887"/>
                </a:cubicBezTo>
                <a:lnTo>
                  <a:pt x="10789" y="10720"/>
                </a:lnTo>
                <a:lnTo>
                  <a:pt x="10265" y="10720"/>
                </a:lnTo>
                <a:lnTo>
                  <a:pt x="10265" y="5100"/>
                </a:lnTo>
                <a:lnTo>
                  <a:pt x="10789" y="5100"/>
                </a:lnTo>
                <a:lnTo>
                  <a:pt x="10789" y="9101"/>
                </a:lnTo>
                <a:cubicBezTo>
                  <a:pt x="10789" y="9172"/>
                  <a:pt x="10836" y="9268"/>
                  <a:pt x="10931" y="9268"/>
                </a:cubicBezTo>
                <a:cubicBezTo>
                  <a:pt x="11051" y="9268"/>
                  <a:pt x="11146" y="9220"/>
                  <a:pt x="11146" y="9101"/>
                </a:cubicBezTo>
                <a:lnTo>
                  <a:pt x="11146" y="4981"/>
                </a:lnTo>
                <a:cubicBezTo>
                  <a:pt x="11146" y="4838"/>
                  <a:pt x="11027" y="4743"/>
                  <a:pt x="10908" y="4743"/>
                </a:cubicBezTo>
                <a:lnTo>
                  <a:pt x="10265" y="4743"/>
                </a:lnTo>
                <a:lnTo>
                  <a:pt x="10265" y="2481"/>
                </a:lnTo>
                <a:cubicBezTo>
                  <a:pt x="10265" y="2338"/>
                  <a:pt x="10146" y="2242"/>
                  <a:pt x="10027" y="2242"/>
                </a:cubicBezTo>
                <a:lnTo>
                  <a:pt x="9312" y="2242"/>
                </a:lnTo>
                <a:cubicBezTo>
                  <a:pt x="9169" y="2242"/>
                  <a:pt x="9074" y="2361"/>
                  <a:pt x="9074" y="2481"/>
                </a:cubicBezTo>
                <a:lnTo>
                  <a:pt x="9074" y="8506"/>
                </a:lnTo>
                <a:lnTo>
                  <a:pt x="8455" y="8506"/>
                </a:lnTo>
                <a:cubicBezTo>
                  <a:pt x="8312" y="8506"/>
                  <a:pt x="8217" y="8625"/>
                  <a:pt x="8217" y="8744"/>
                </a:cubicBezTo>
                <a:lnTo>
                  <a:pt x="8217" y="10720"/>
                </a:lnTo>
                <a:lnTo>
                  <a:pt x="7740" y="10720"/>
                </a:lnTo>
                <a:lnTo>
                  <a:pt x="7740" y="6076"/>
                </a:lnTo>
                <a:cubicBezTo>
                  <a:pt x="7740" y="5934"/>
                  <a:pt x="7621" y="5838"/>
                  <a:pt x="7502" y="5838"/>
                </a:cubicBezTo>
                <a:lnTo>
                  <a:pt x="6788" y="5838"/>
                </a:lnTo>
                <a:cubicBezTo>
                  <a:pt x="6645" y="5838"/>
                  <a:pt x="6550" y="5957"/>
                  <a:pt x="6550" y="6076"/>
                </a:cubicBezTo>
                <a:lnTo>
                  <a:pt x="6550" y="7243"/>
                </a:lnTo>
                <a:lnTo>
                  <a:pt x="6002" y="7243"/>
                </a:lnTo>
                <a:lnTo>
                  <a:pt x="6002" y="3743"/>
                </a:lnTo>
                <a:cubicBezTo>
                  <a:pt x="6002" y="3576"/>
                  <a:pt x="5883" y="3481"/>
                  <a:pt x="5764" y="3481"/>
                </a:cubicBezTo>
                <a:lnTo>
                  <a:pt x="5049" y="3481"/>
                </a:lnTo>
                <a:cubicBezTo>
                  <a:pt x="4906" y="3481"/>
                  <a:pt x="4811" y="3624"/>
                  <a:pt x="4811" y="3743"/>
                </a:cubicBezTo>
                <a:lnTo>
                  <a:pt x="4811" y="10720"/>
                </a:lnTo>
                <a:lnTo>
                  <a:pt x="4335" y="10720"/>
                </a:lnTo>
                <a:lnTo>
                  <a:pt x="4335" y="1242"/>
                </a:lnTo>
                <a:cubicBezTo>
                  <a:pt x="4335" y="1075"/>
                  <a:pt x="4216" y="980"/>
                  <a:pt x="4097" y="980"/>
                </a:cubicBezTo>
                <a:lnTo>
                  <a:pt x="3382" y="980"/>
                </a:lnTo>
                <a:cubicBezTo>
                  <a:pt x="3263" y="980"/>
                  <a:pt x="3144" y="1075"/>
                  <a:pt x="3144" y="1290"/>
                </a:cubicBezTo>
                <a:lnTo>
                  <a:pt x="3144" y="2504"/>
                </a:lnTo>
                <a:cubicBezTo>
                  <a:pt x="3144" y="2600"/>
                  <a:pt x="3216" y="2695"/>
                  <a:pt x="3311" y="2695"/>
                </a:cubicBezTo>
                <a:cubicBezTo>
                  <a:pt x="3430" y="2695"/>
                  <a:pt x="3501" y="2623"/>
                  <a:pt x="3501" y="2504"/>
                </a:cubicBezTo>
                <a:lnTo>
                  <a:pt x="3501" y="1314"/>
                </a:lnTo>
                <a:lnTo>
                  <a:pt x="4025" y="1314"/>
                </a:lnTo>
                <a:lnTo>
                  <a:pt x="4025" y="10720"/>
                </a:lnTo>
                <a:lnTo>
                  <a:pt x="3501" y="10720"/>
                </a:lnTo>
                <a:lnTo>
                  <a:pt x="3501" y="3314"/>
                </a:lnTo>
                <a:cubicBezTo>
                  <a:pt x="3501" y="3219"/>
                  <a:pt x="3454" y="3147"/>
                  <a:pt x="3358" y="3147"/>
                </a:cubicBezTo>
                <a:cubicBezTo>
                  <a:pt x="3239" y="3147"/>
                  <a:pt x="3144" y="3195"/>
                  <a:pt x="3144" y="3314"/>
                </a:cubicBezTo>
                <a:lnTo>
                  <a:pt x="3144" y="4743"/>
                </a:lnTo>
                <a:lnTo>
                  <a:pt x="2525" y="4743"/>
                </a:lnTo>
                <a:cubicBezTo>
                  <a:pt x="2382" y="4743"/>
                  <a:pt x="2287" y="4862"/>
                  <a:pt x="2287" y="4981"/>
                </a:cubicBezTo>
                <a:lnTo>
                  <a:pt x="2287" y="5981"/>
                </a:lnTo>
                <a:lnTo>
                  <a:pt x="1668" y="5981"/>
                </a:lnTo>
                <a:cubicBezTo>
                  <a:pt x="1525" y="5981"/>
                  <a:pt x="1429" y="6100"/>
                  <a:pt x="1429" y="6219"/>
                </a:cubicBezTo>
                <a:lnTo>
                  <a:pt x="1429" y="10720"/>
                </a:lnTo>
                <a:lnTo>
                  <a:pt x="1072" y="10720"/>
                </a:lnTo>
                <a:lnTo>
                  <a:pt x="1072" y="194"/>
                </a:lnTo>
                <a:cubicBezTo>
                  <a:pt x="1072" y="99"/>
                  <a:pt x="1001" y="51"/>
                  <a:pt x="953" y="4"/>
                </a:cubicBezTo>
                <a:cubicBezTo>
                  <a:pt x="941" y="1"/>
                  <a:pt x="928" y="0"/>
                  <a:pt x="916"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nvGrpSpPr>
          <p:cNvPr id="14042" name="Google Shape;14042;p27"/>
          <p:cNvGrpSpPr/>
          <p:nvPr/>
        </p:nvGrpSpPr>
        <p:grpSpPr>
          <a:xfrm>
            <a:off x="1388542" y="3781088"/>
            <a:ext cx="475689" cy="475649"/>
            <a:chOff x="2193213" y="2824333"/>
            <a:chExt cx="298325" cy="298300"/>
          </a:xfrm>
          <a:noFill/>
        </p:grpSpPr>
        <p:sp>
          <p:nvSpPr>
            <p:cNvPr id="14043" name="Google Shape;14043;p27"/>
            <p:cNvSpPr/>
            <p:nvPr/>
          </p:nvSpPr>
          <p:spPr>
            <a:xfrm>
              <a:off x="2193213" y="2913633"/>
              <a:ext cx="141725" cy="119100"/>
            </a:xfrm>
            <a:custGeom>
              <a:avLst/>
              <a:gdLst/>
              <a:ahLst/>
              <a:cxnLst/>
              <a:rect l="l" t="t" r="r" b="b"/>
              <a:pathLst>
                <a:path w="5669" h="4764" extrusionOk="0">
                  <a:moveTo>
                    <a:pt x="2406" y="310"/>
                  </a:moveTo>
                  <a:cubicBezTo>
                    <a:pt x="2930" y="310"/>
                    <a:pt x="3478" y="524"/>
                    <a:pt x="3859" y="905"/>
                  </a:cubicBezTo>
                  <a:lnTo>
                    <a:pt x="5312" y="2382"/>
                  </a:lnTo>
                  <a:lnTo>
                    <a:pt x="3859" y="3834"/>
                  </a:lnTo>
                  <a:cubicBezTo>
                    <a:pt x="3454" y="4215"/>
                    <a:pt x="2930" y="4430"/>
                    <a:pt x="2406" y="4430"/>
                  </a:cubicBezTo>
                  <a:cubicBezTo>
                    <a:pt x="1835" y="4430"/>
                    <a:pt x="1335" y="4192"/>
                    <a:pt x="954" y="3811"/>
                  </a:cubicBezTo>
                  <a:cubicBezTo>
                    <a:pt x="596" y="3430"/>
                    <a:pt x="382" y="2906"/>
                    <a:pt x="382" y="2382"/>
                  </a:cubicBezTo>
                  <a:cubicBezTo>
                    <a:pt x="382" y="1834"/>
                    <a:pt x="573" y="1334"/>
                    <a:pt x="954" y="953"/>
                  </a:cubicBezTo>
                  <a:cubicBezTo>
                    <a:pt x="1335" y="548"/>
                    <a:pt x="1835" y="310"/>
                    <a:pt x="2406" y="310"/>
                  </a:cubicBezTo>
                  <a:close/>
                  <a:moveTo>
                    <a:pt x="2382" y="0"/>
                  </a:moveTo>
                  <a:cubicBezTo>
                    <a:pt x="1716" y="0"/>
                    <a:pt x="1120" y="262"/>
                    <a:pt x="668" y="715"/>
                  </a:cubicBezTo>
                  <a:cubicBezTo>
                    <a:pt x="239" y="1143"/>
                    <a:pt x="1" y="1739"/>
                    <a:pt x="1" y="2382"/>
                  </a:cubicBezTo>
                  <a:cubicBezTo>
                    <a:pt x="1" y="3001"/>
                    <a:pt x="239" y="3596"/>
                    <a:pt x="668" y="4049"/>
                  </a:cubicBezTo>
                  <a:cubicBezTo>
                    <a:pt x="1120" y="4525"/>
                    <a:pt x="1716" y="4763"/>
                    <a:pt x="2382" y="4763"/>
                  </a:cubicBezTo>
                  <a:lnTo>
                    <a:pt x="2406" y="4763"/>
                  </a:lnTo>
                  <a:cubicBezTo>
                    <a:pt x="3025" y="4763"/>
                    <a:pt x="3645" y="4525"/>
                    <a:pt x="4097" y="4049"/>
                  </a:cubicBezTo>
                  <a:lnTo>
                    <a:pt x="5597" y="2572"/>
                  </a:lnTo>
                  <a:cubicBezTo>
                    <a:pt x="5645" y="2525"/>
                    <a:pt x="5669" y="2429"/>
                    <a:pt x="5669" y="2334"/>
                  </a:cubicBezTo>
                  <a:cubicBezTo>
                    <a:pt x="5669" y="2287"/>
                    <a:pt x="5645" y="2239"/>
                    <a:pt x="5597" y="2191"/>
                  </a:cubicBezTo>
                  <a:lnTo>
                    <a:pt x="4097" y="715"/>
                  </a:lnTo>
                  <a:cubicBezTo>
                    <a:pt x="3645" y="262"/>
                    <a:pt x="3049" y="0"/>
                    <a:pt x="240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44" name="Google Shape;14044;p27"/>
            <p:cNvSpPr/>
            <p:nvPr/>
          </p:nvSpPr>
          <p:spPr>
            <a:xfrm>
              <a:off x="2212863" y="2932083"/>
              <a:ext cx="82200" cy="82175"/>
            </a:xfrm>
            <a:custGeom>
              <a:avLst/>
              <a:gdLst/>
              <a:ahLst/>
              <a:cxnLst/>
              <a:rect l="l" t="t" r="r" b="b"/>
              <a:pathLst>
                <a:path w="3288" h="3287" extrusionOk="0">
                  <a:moveTo>
                    <a:pt x="1644" y="358"/>
                  </a:moveTo>
                  <a:cubicBezTo>
                    <a:pt x="2358" y="358"/>
                    <a:pt x="2930" y="929"/>
                    <a:pt x="2930" y="1644"/>
                  </a:cubicBezTo>
                  <a:cubicBezTo>
                    <a:pt x="2930" y="2358"/>
                    <a:pt x="2358" y="2930"/>
                    <a:pt x="1644" y="2930"/>
                  </a:cubicBezTo>
                  <a:cubicBezTo>
                    <a:pt x="930" y="2930"/>
                    <a:pt x="358" y="2358"/>
                    <a:pt x="358" y="1644"/>
                  </a:cubicBezTo>
                  <a:cubicBezTo>
                    <a:pt x="358" y="929"/>
                    <a:pt x="930" y="358"/>
                    <a:pt x="1644" y="358"/>
                  </a:cubicBezTo>
                  <a:close/>
                  <a:moveTo>
                    <a:pt x="1644" y="1"/>
                  </a:moveTo>
                  <a:cubicBezTo>
                    <a:pt x="763" y="1"/>
                    <a:pt x="1" y="739"/>
                    <a:pt x="1" y="1644"/>
                  </a:cubicBezTo>
                  <a:cubicBezTo>
                    <a:pt x="1" y="2525"/>
                    <a:pt x="763" y="3287"/>
                    <a:pt x="1644" y="3287"/>
                  </a:cubicBezTo>
                  <a:cubicBezTo>
                    <a:pt x="2549" y="3287"/>
                    <a:pt x="3287" y="2525"/>
                    <a:pt x="3287" y="1644"/>
                  </a:cubicBezTo>
                  <a:cubicBezTo>
                    <a:pt x="3287" y="739"/>
                    <a:pt x="2549" y="1"/>
                    <a:pt x="164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45" name="Google Shape;14045;p27"/>
            <p:cNvSpPr/>
            <p:nvPr/>
          </p:nvSpPr>
          <p:spPr>
            <a:xfrm>
              <a:off x="2279563" y="2980308"/>
              <a:ext cx="122650" cy="142325"/>
            </a:xfrm>
            <a:custGeom>
              <a:avLst/>
              <a:gdLst/>
              <a:ahLst/>
              <a:cxnLst/>
              <a:rect l="l" t="t" r="r" b="b"/>
              <a:pathLst>
                <a:path w="4906" h="5693" extrusionOk="0">
                  <a:moveTo>
                    <a:pt x="2501" y="1"/>
                  </a:moveTo>
                  <a:cubicBezTo>
                    <a:pt x="2405" y="1"/>
                    <a:pt x="2334" y="48"/>
                    <a:pt x="2286" y="96"/>
                  </a:cubicBezTo>
                  <a:lnTo>
                    <a:pt x="786" y="1596"/>
                  </a:lnTo>
                  <a:cubicBezTo>
                    <a:pt x="238" y="2144"/>
                    <a:pt x="0" y="2954"/>
                    <a:pt x="143" y="3763"/>
                  </a:cubicBezTo>
                  <a:cubicBezTo>
                    <a:pt x="167" y="3858"/>
                    <a:pt x="262" y="3906"/>
                    <a:pt x="357" y="3906"/>
                  </a:cubicBezTo>
                  <a:cubicBezTo>
                    <a:pt x="429" y="3882"/>
                    <a:pt x="500" y="3787"/>
                    <a:pt x="500" y="3692"/>
                  </a:cubicBezTo>
                  <a:cubicBezTo>
                    <a:pt x="357" y="3025"/>
                    <a:pt x="548" y="2334"/>
                    <a:pt x="1072" y="1858"/>
                  </a:cubicBezTo>
                  <a:lnTo>
                    <a:pt x="2524" y="405"/>
                  </a:lnTo>
                  <a:lnTo>
                    <a:pt x="3977" y="1858"/>
                  </a:lnTo>
                  <a:cubicBezTo>
                    <a:pt x="4358" y="2239"/>
                    <a:pt x="4572" y="2739"/>
                    <a:pt x="4572" y="3311"/>
                  </a:cubicBezTo>
                  <a:cubicBezTo>
                    <a:pt x="4572" y="3882"/>
                    <a:pt x="4334" y="4382"/>
                    <a:pt x="3953" y="4763"/>
                  </a:cubicBezTo>
                  <a:cubicBezTo>
                    <a:pt x="3572" y="5121"/>
                    <a:pt x="3048" y="5335"/>
                    <a:pt x="2524" y="5335"/>
                  </a:cubicBezTo>
                  <a:cubicBezTo>
                    <a:pt x="1977" y="5335"/>
                    <a:pt x="1477" y="5121"/>
                    <a:pt x="1096" y="4763"/>
                  </a:cubicBezTo>
                  <a:cubicBezTo>
                    <a:pt x="976" y="4644"/>
                    <a:pt x="881" y="4525"/>
                    <a:pt x="786" y="4406"/>
                  </a:cubicBezTo>
                  <a:cubicBezTo>
                    <a:pt x="755" y="4360"/>
                    <a:pt x="704" y="4323"/>
                    <a:pt x="645" y="4323"/>
                  </a:cubicBezTo>
                  <a:cubicBezTo>
                    <a:pt x="614" y="4323"/>
                    <a:pt x="581" y="4334"/>
                    <a:pt x="548" y="4359"/>
                  </a:cubicBezTo>
                  <a:cubicBezTo>
                    <a:pt x="476" y="4406"/>
                    <a:pt x="429" y="4501"/>
                    <a:pt x="500" y="4597"/>
                  </a:cubicBezTo>
                  <a:cubicBezTo>
                    <a:pt x="595" y="4740"/>
                    <a:pt x="715" y="4882"/>
                    <a:pt x="857" y="5002"/>
                  </a:cubicBezTo>
                  <a:cubicBezTo>
                    <a:pt x="1310" y="5454"/>
                    <a:pt x="1905" y="5692"/>
                    <a:pt x="2524" y="5692"/>
                  </a:cubicBezTo>
                  <a:cubicBezTo>
                    <a:pt x="3144" y="5692"/>
                    <a:pt x="3739" y="5454"/>
                    <a:pt x="4191" y="5002"/>
                  </a:cubicBezTo>
                  <a:cubicBezTo>
                    <a:pt x="4668" y="4573"/>
                    <a:pt x="4906" y="3978"/>
                    <a:pt x="4906" y="3311"/>
                  </a:cubicBezTo>
                  <a:cubicBezTo>
                    <a:pt x="4906" y="2668"/>
                    <a:pt x="4668" y="2072"/>
                    <a:pt x="4191" y="1620"/>
                  </a:cubicBezTo>
                  <a:lnTo>
                    <a:pt x="2691" y="96"/>
                  </a:lnTo>
                  <a:cubicBezTo>
                    <a:pt x="2643" y="48"/>
                    <a:pt x="2572" y="1"/>
                    <a:pt x="250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46" name="Google Shape;14046;p27"/>
            <p:cNvSpPr/>
            <p:nvPr/>
          </p:nvSpPr>
          <p:spPr>
            <a:xfrm>
              <a:off x="2300988" y="3020783"/>
              <a:ext cx="81575" cy="81600"/>
            </a:xfrm>
            <a:custGeom>
              <a:avLst/>
              <a:gdLst/>
              <a:ahLst/>
              <a:cxnLst/>
              <a:rect l="l" t="t" r="r" b="b"/>
              <a:pathLst>
                <a:path w="3263" h="3264" extrusionOk="0">
                  <a:moveTo>
                    <a:pt x="1644" y="334"/>
                  </a:moveTo>
                  <a:cubicBezTo>
                    <a:pt x="2358" y="334"/>
                    <a:pt x="2906" y="882"/>
                    <a:pt x="2906" y="1596"/>
                  </a:cubicBezTo>
                  <a:cubicBezTo>
                    <a:pt x="2906" y="2311"/>
                    <a:pt x="2358" y="2882"/>
                    <a:pt x="1644" y="2882"/>
                  </a:cubicBezTo>
                  <a:cubicBezTo>
                    <a:pt x="929" y="2882"/>
                    <a:pt x="358" y="2311"/>
                    <a:pt x="358" y="1596"/>
                  </a:cubicBezTo>
                  <a:cubicBezTo>
                    <a:pt x="358" y="882"/>
                    <a:pt x="953" y="334"/>
                    <a:pt x="1644" y="334"/>
                  </a:cubicBezTo>
                  <a:close/>
                  <a:moveTo>
                    <a:pt x="1644" y="1"/>
                  </a:moveTo>
                  <a:cubicBezTo>
                    <a:pt x="739" y="1"/>
                    <a:pt x="0" y="739"/>
                    <a:pt x="0" y="1644"/>
                  </a:cubicBezTo>
                  <a:cubicBezTo>
                    <a:pt x="0" y="2525"/>
                    <a:pt x="739" y="3263"/>
                    <a:pt x="1644" y="3263"/>
                  </a:cubicBezTo>
                  <a:cubicBezTo>
                    <a:pt x="2525" y="3263"/>
                    <a:pt x="3263" y="2525"/>
                    <a:pt x="3263" y="1644"/>
                  </a:cubicBezTo>
                  <a:cubicBezTo>
                    <a:pt x="3263" y="739"/>
                    <a:pt x="2525" y="1"/>
                    <a:pt x="164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47" name="Google Shape;14047;p27"/>
            <p:cNvSpPr/>
            <p:nvPr/>
          </p:nvSpPr>
          <p:spPr>
            <a:xfrm>
              <a:off x="2348613" y="2913633"/>
              <a:ext cx="142925" cy="119700"/>
            </a:xfrm>
            <a:custGeom>
              <a:avLst/>
              <a:gdLst/>
              <a:ahLst/>
              <a:cxnLst/>
              <a:rect l="l" t="t" r="r" b="b"/>
              <a:pathLst>
                <a:path w="5717" h="4788" extrusionOk="0">
                  <a:moveTo>
                    <a:pt x="3311" y="334"/>
                  </a:moveTo>
                  <a:cubicBezTo>
                    <a:pt x="3859" y="334"/>
                    <a:pt x="4359" y="572"/>
                    <a:pt x="4763" y="953"/>
                  </a:cubicBezTo>
                  <a:cubicBezTo>
                    <a:pt x="5121" y="1334"/>
                    <a:pt x="5335" y="1834"/>
                    <a:pt x="5335" y="2382"/>
                  </a:cubicBezTo>
                  <a:cubicBezTo>
                    <a:pt x="5335" y="2906"/>
                    <a:pt x="5144" y="3430"/>
                    <a:pt x="4763" y="3811"/>
                  </a:cubicBezTo>
                  <a:cubicBezTo>
                    <a:pt x="4359" y="4192"/>
                    <a:pt x="3859" y="4430"/>
                    <a:pt x="3311" y="4430"/>
                  </a:cubicBezTo>
                  <a:cubicBezTo>
                    <a:pt x="2739" y="4430"/>
                    <a:pt x="2239" y="4215"/>
                    <a:pt x="1834" y="3834"/>
                  </a:cubicBezTo>
                  <a:lnTo>
                    <a:pt x="382" y="2382"/>
                  </a:lnTo>
                  <a:lnTo>
                    <a:pt x="1834" y="929"/>
                  </a:lnTo>
                  <a:cubicBezTo>
                    <a:pt x="2239" y="524"/>
                    <a:pt x="2739" y="334"/>
                    <a:pt x="3311" y="334"/>
                  </a:cubicBezTo>
                  <a:close/>
                  <a:moveTo>
                    <a:pt x="3311" y="0"/>
                  </a:moveTo>
                  <a:cubicBezTo>
                    <a:pt x="2644" y="0"/>
                    <a:pt x="2049" y="238"/>
                    <a:pt x="1596" y="715"/>
                  </a:cubicBezTo>
                  <a:lnTo>
                    <a:pt x="120" y="2191"/>
                  </a:lnTo>
                  <a:cubicBezTo>
                    <a:pt x="96" y="2239"/>
                    <a:pt x="24" y="2287"/>
                    <a:pt x="24" y="2358"/>
                  </a:cubicBezTo>
                  <a:cubicBezTo>
                    <a:pt x="1" y="2429"/>
                    <a:pt x="48" y="2525"/>
                    <a:pt x="120" y="2596"/>
                  </a:cubicBezTo>
                  <a:lnTo>
                    <a:pt x="1596" y="4073"/>
                  </a:lnTo>
                  <a:cubicBezTo>
                    <a:pt x="2049" y="4525"/>
                    <a:pt x="2644" y="4787"/>
                    <a:pt x="3311" y="4787"/>
                  </a:cubicBezTo>
                  <a:lnTo>
                    <a:pt x="3335" y="4787"/>
                  </a:lnTo>
                  <a:cubicBezTo>
                    <a:pt x="3978" y="4787"/>
                    <a:pt x="4573" y="4525"/>
                    <a:pt x="5025" y="4073"/>
                  </a:cubicBezTo>
                  <a:cubicBezTo>
                    <a:pt x="5478" y="3620"/>
                    <a:pt x="5716" y="3025"/>
                    <a:pt x="5716" y="2406"/>
                  </a:cubicBezTo>
                  <a:cubicBezTo>
                    <a:pt x="5716" y="1786"/>
                    <a:pt x="5454" y="1167"/>
                    <a:pt x="5002" y="715"/>
                  </a:cubicBezTo>
                  <a:cubicBezTo>
                    <a:pt x="4549" y="238"/>
                    <a:pt x="3954" y="0"/>
                    <a:pt x="331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48" name="Google Shape;14048;p27"/>
            <p:cNvSpPr/>
            <p:nvPr/>
          </p:nvSpPr>
          <p:spPr>
            <a:xfrm>
              <a:off x="2390888" y="2932083"/>
              <a:ext cx="82175" cy="81000"/>
            </a:xfrm>
            <a:custGeom>
              <a:avLst/>
              <a:gdLst/>
              <a:ahLst/>
              <a:cxnLst/>
              <a:rect l="l" t="t" r="r" b="b"/>
              <a:pathLst>
                <a:path w="3287" h="3240" extrusionOk="0">
                  <a:moveTo>
                    <a:pt x="1572" y="1"/>
                  </a:moveTo>
                  <a:cubicBezTo>
                    <a:pt x="1334" y="1"/>
                    <a:pt x="1143" y="48"/>
                    <a:pt x="929" y="143"/>
                  </a:cubicBezTo>
                  <a:cubicBezTo>
                    <a:pt x="834" y="191"/>
                    <a:pt x="810" y="310"/>
                    <a:pt x="834" y="382"/>
                  </a:cubicBezTo>
                  <a:cubicBezTo>
                    <a:pt x="852" y="454"/>
                    <a:pt x="926" y="485"/>
                    <a:pt x="1002" y="485"/>
                  </a:cubicBezTo>
                  <a:cubicBezTo>
                    <a:pt x="1026" y="485"/>
                    <a:pt x="1050" y="482"/>
                    <a:pt x="1072" y="477"/>
                  </a:cubicBezTo>
                  <a:cubicBezTo>
                    <a:pt x="1263" y="382"/>
                    <a:pt x="1429" y="358"/>
                    <a:pt x="1620" y="358"/>
                  </a:cubicBezTo>
                  <a:cubicBezTo>
                    <a:pt x="2334" y="358"/>
                    <a:pt x="2882" y="929"/>
                    <a:pt x="2882" y="1644"/>
                  </a:cubicBezTo>
                  <a:cubicBezTo>
                    <a:pt x="2882" y="2358"/>
                    <a:pt x="2334" y="2930"/>
                    <a:pt x="1620" y="2930"/>
                  </a:cubicBezTo>
                  <a:cubicBezTo>
                    <a:pt x="905" y="2930"/>
                    <a:pt x="334" y="2358"/>
                    <a:pt x="334" y="1644"/>
                  </a:cubicBezTo>
                  <a:cubicBezTo>
                    <a:pt x="334" y="1382"/>
                    <a:pt x="429" y="1144"/>
                    <a:pt x="572" y="906"/>
                  </a:cubicBezTo>
                  <a:cubicBezTo>
                    <a:pt x="620" y="810"/>
                    <a:pt x="596" y="715"/>
                    <a:pt x="548" y="667"/>
                  </a:cubicBezTo>
                  <a:cubicBezTo>
                    <a:pt x="508" y="637"/>
                    <a:pt x="468" y="624"/>
                    <a:pt x="432" y="624"/>
                  </a:cubicBezTo>
                  <a:cubicBezTo>
                    <a:pt x="381" y="624"/>
                    <a:pt x="338" y="650"/>
                    <a:pt x="310" y="691"/>
                  </a:cubicBezTo>
                  <a:cubicBezTo>
                    <a:pt x="119" y="953"/>
                    <a:pt x="0" y="1287"/>
                    <a:pt x="0" y="1620"/>
                  </a:cubicBezTo>
                  <a:cubicBezTo>
                    <a:pt x="0" y="2501"/>
                    <a:pt x="739" y="3239"/>
                    <a:pt x="1644" y="3239"/>
                  </a:cubicBezTo>
                  <a:cubicBezTo>
                    <a:pt x="2525" y="3239"/>
                    <a:pt x="3287" y="2501"/>
                    <a:pt x="3287" y="1620"/>
                  </a:cubicBezTo>
                  <a:cubicBezTo>
                    <a:pt x="3215" y="739"/>
                    <a:pt x="2501" y="1"/>
                    <a:pt x="157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49" name="Google Shape;14049;p27"/>
            <p:cNvSpPr/>
            <p:nvPr/>
          </p:nvSpPr>
          <p:spPr>
            <a:xfrm>
              <a:off x="2283713" y="2824333"/>
              <a:ext cx="119100" cy="141125"/>
            </a:xfrm>
            <a:custGeom>
              <a:avLst/>
              <a:gdLst/>
              <a:ahLst/>
              <a:cxnLst/>
              <a:rect l="l" t="t" r="r" b="b"/>
              <a:pathLst>
                <a:path w="4764" h="5645" extrusionOk="0">
                  <a:moveTo>
                    <a:pt x="2358" y="357"/>
                  </a:moveTo>
                  <a:cubicBezTo>
                    <a:pt x="2882" y="357"/>
                    <a:pt x="3406" y="572"/>
                    <a:pt x="3787" y="929"/>
                  </a:cubicBezTo>
                  <a:cubicBezTo>
                    <a:pt x="4168" y="1310"/>
                    <a:pt x="4406" y="1810"/>
                    <a:pt x="4406" y="2382"/>
                  </a:cubicBezTo>
                  <a:cubicBezTo>
                    <a:pt x="4406" y="2929"/>
                    <a:pt x="4192" y="3453"/>
                    <a:pt x="3811" y="3834"/>
                  </a:cubicBezTo>
                  <a:lnTo>
                    <a:pt x="2358" y="5287"/>
                  </a:lnTo>
                  <a:lnTo>
                    <a:pt x="906" y="3834"/>
                  </a:lnTo>
                  <a:cubicBezTo>
                    <a:pt x="501" y="3453"/>
                    <a:pt x="310" y="2929"/>
                    <a:pt x="310" y="2382"/>
                  </a:cubicBezTo>
                  <a:cubicBezTo>
                    <a:pt x="310" y="1810"/>
                    <a:pt x="501" y="1310"/>
                    <a:pt x="930" y="929"/>
                  </a:cubicBezTo>
                  <a:cubicBezTo>
                    <a:pt x="1311" y="572"/>
                    <a:pt x="1811" y="357"/>
                    <a:pt x="2358" y="357"/>
                  </a:cubicBezTo>
                  <a:close/>
                  <a:moveTo>
                    <a:pt x="2382" y="0"/>
                  </a:moveTo>
                  <a:cubicBezTo>
                    <a:pt x="1763" y="0"/>
                    <a:pt x="1168" y="238"/>
                    <a:pt x="715" y="691"/>
                  </a:cubicBezTo>
                  <a:cubicBezTo>
                    <a:pt x="239" y="1119"/>
                    <a:pt x="1" y="1715"/>
                    <a:pt x="1" y="2382"/>
                  </a:cubicBezTo>
                  <a:cubicBezTo>
                    <a:pt x="1" y="3025"/>
                    <a:pt x="239" y="3620"/>
                    <a:pt x="715" y="4072"/>
                  </a:cubicBezTo>
                  <a:lnTo>
                    <a:pt x="2144" y="5549"/>
                  </a:lnTo>
                  <a:cubicBezTo>
                    <a:pt x="2192" y="5620"/>
                    <a:pt x="2263" y="5644"/>
                    <a:pt x="2358" y="5644"/>
                  </a:cubicBezTo>
                  <a:cubicBezTo>
                    <a:pt x="2454" y="5644"/>
                    <a:pt x="2501" y="5620"/>
                    <a:pt x="2549" y="5549"/>
                  </a:cubicBezTo>
                  <a:lnTo>
                    <a:pt x="4049" y="4072"/>
                  </a:lnTo>
                  <a:cubicBezTo>
                    <a:pt x="4502" y="3620"/>
                    <a:pt x="4764" y="3001"/>
                    <a:pt x="4764" y="2382"/>
                  </a:cubicBezTo>
                  <a:cubicBezTo>
                    <a:pt x="4764" y="1715"/>
                    <a:pt x="4502" y="1119"/>
                    <a:pt x="4049" y="691"/>
                  </a:cubicBezTo>
                  <a:cubicBezTo>
                    <a:pt x="3597" y="238"/>
                    <a:pt x="3001" y="0"/>
                    <a:pt x="238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50" name="Google Shape;14050;p27"/>
            <p:cNvSpPr/>
            <p:nvPr/>
          </p:nvSpPr>
          <p:spPr>
            <a:xfrm>
              <a:off x="2300988" y="2843383"/>
              <a:ext cx="81575" cy="82175"/>
            </a:xfrm>
            <a:custGeom>
              <a:avLst/>
              <a:gdLst/>
              <a:ahLst/>
              <a:cxnLst/>
              <a:rect l="l" t="t" r="r" b="b"/>
              <a:pathLst>
                <a:path w="3263" h="3287" extrusionOk="0">
                  <a:moveTo>
                    <a:pt x="1644" y="357"/>
                  </a:moveTo>
                  <a:cubicBezTo>
                    <a:pt x="2358" y="357"/>
                    <a:pt x="2906" y="929"/>
                    <a:pt x="2906" y="1643"/>
                  </a:cubicBezTo>
                  <a:cubicBezTo>
                    <a:pt x="2906" y="2358"/>
                    <a:pt x="2358" y="2929"/>
                    <a:pt x="1644" y="2929"/>
                  </a:cubicBezTo>
                  <a:cubicBezTo>
                    <a:pt x="929" y="2929"/>
                    <a:pt x="358" y="2358"/>
                    <a:pt x="358" y="1643"/>
                  </a:cubicBezTo>
                  <a:cubicBezTo>
                    <a:pt x="358" y="929"/>
                    <a:pt x="953" y="357"/>
                    <a:pt x="1644" y="357"/>
                  </a:cubicBezTo>
                  <a:close/>
                  <a:moveTo>
                    <a:pt x="1644" y="0"/>
                  </a:moveTo>
                  <a:cubicBezTo>
                    <a:pt x="739" y="0"/>
                    <a:pt x="0" y="762"/>
                    <a:pt x="0" y="1643"/>
                  </a:cubicBezTo>
                  <a:cubicBezTo>
                    <a:pt x="24" y="2548"/>
                    <a:pt x="739" y="3287"/>
                    <a:pt x="1644" y="3287"/>
                  </a:cubicBezTo>
                  <a:cubicBezTo>
                    <a:pt x="2525" y="3287"/>
                    <a:pt x="3263" y="2548"/>
                    <a:pt x="3263" y="1643"/>
                  </a:cubicBezTo>
                  <a:cubicBezTo>
                    <a:pt x="3263" y="762"/>
                    <a:pt x="2525" y="0"/>
                    <a:pt x="164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51" name="Google Shape;14051;p27"/>
            <p:cNvSpPr/>
            <p:nvPr/>
          </p:nvSpPr>
          <p:spPr>
            <a:xfrm>
              <a:off x="2321238" y="2872558"/>
              <a:ext cx="42275" cy="8950"/>
            </a:xfrm>
            <a:custGeom>
              <a:avLst/>
              <a:gdLst/>
              <a:ahLst/>
              <a:cxnLst/>
              <a:rect l="l" t="t" r="r" b="b"/>
              <a:pathLst>
                <a:path w="1691" h="358" extrusionOk="0">
                  <a:moveTo>
                    <a:pt x="167" y="0"/>
                  </a:moveTo>
                  <a:cubicBezTo>
                    <a:pt x="72" y="0"/>
                    <a:pt x="24" y="48"/>
                    <a:pt x="0" y="143"/>
                  </a:cubicBezTo>
                  <a:cubicBezTo>
                    <a:pt x="0" y="262"/>
                    <a:pt x="72" y="357"/>
                    <a:pt x="167" y="357"/>
                  </a:cubicBezTo>
                  <a:lnTo>
                    <a:pt x="1477" y="357"/>
                  </a:lnTo>
                  <a:cubicBezTo>
                    <a:pt x="1572" y="357"/>
                    <a:pt x="1619" y="310"/>
                    <a:pt x="1667" y="214"/>
                  </a:cubicBezTo>
                  <a:cubicBezTo>
                    <a:pt x="1691" y="95"/>
                    <a:pt x="1596" y="0"/>
                    <a:pt x="147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52" name="Google Shape;14052;p27"/>
            <p:cNvSpPr/>
            <p:nvPr/>
          </p:nvSpPr>
          <p:spPr>
            <a:xfrm>
              <a:off x="2328963" y="2887433"/>
              <a:ext cx="26225" cy="8950"/>
            </a:xfrm>
            <a:custGeom>
              <a:avLst/>
              <a:gdLst/>
              <a:ahLst/>
              <a:cxnLst/>
              <a:rect l="l" t="t" r="r" b="b"/>
              <a:pathLst>
                <a:path w="1049" h="358" extrusionOk="0">
                  <a:moveTo>
                    <a:pt x="215" y="1"/>
                  </a:moveTo>
                  <a:cubicBezTo>
                    <a:pt x="120" y="1"/>
                    <a:pt x="72" y="48"/>
                    <a:pt x="48" y="143"/>
                  </a:cubicBezTo>
                  <a:cubicBezTo>
                    <a:pt x="1" y="262"/>
                    <a:pt x="96" y="358"/>
                    <a:pt x="215" y="358"/>
                  </a:cubicBezTo>
                  <a:lnTo>
                    <a:pt x="882" y="358"/>
                  </a:lnTo>
                  <a:cubicBezTo>
                    <a:pt x="953" y="358"/>
                    <a:pt x="1025" y="310"/>
                    <a:pt x="1049" y="215"/>
                  </a:cubicBezTo>
                  <a:cubicBezTo>
                    <a:pt x="1049" y="120"/>
                    <a:pt x="953" y="1"/>
                    <a:pt x="88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53" name="Google Shape;14053;p27"/>
            <p:cNvSpPr/>
            <p:nvPr/>
          </p:nvSpPr>
          <p:spPr>
            <a:xfrm>
              <a:off x="2409338" y="2960658"/>
              <a:ext cx="42900" cy="8950"/>
            </a:xfrm>
            <a:custGeom>
              <a:avLst/>
              <a:gdLst/>
              <a:ahLst/>
              <a:cxnLst/>
              <a:rect l="l" t="t" r="r" b="b"/>
              <a:pathLst>
                <a:path w="1716" h="358" extrusionOk="0">
                  <a:moveTo>
                    <a:pt x="191" y="1"/>
                  </a:moveTo>
                  <a:cubicBezTo>
                    <a:pt x="96" y="1"/>
                    <a:pt x="48" y="48"/>
                    <a:pt x="1" y="144"/>
                  </a:cubicBezTo>
                  <a:cubicBezTo>
                    <a:pt x="1" y="263"/>
                    <a:pt x="72" y="358"/>
                    <a:pt x="191" y="358"/>
                  </a:cubicBezTo>
                  <a:lnTo>
                    <a:pt x="1501" y="358"/>
                  </a:lnTo>
                  <a:cubicBezTo>
                    <a:pt x="1596" y="358"/>
                    <a:pt x="1644" y="286"/>
                    <a:pt x="1668" y="191"/>
                  </a:cubicBezTo>
                  <a:cubicBezTo>
                    <a:pt x="1715" y="72"/>
                    <a:pt x="1620" y="1"/>
                    <a:pt x="150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54" name="Google Shape;14054;p27"/>
            <p:cNvSpPr/>
            <p:nvPr/>
          </p:nvSpPr>
          <p:spPr>
            <a:xfrm>
              <a:off x="2417088" y="2976133"/>
              <a:ext cx="26800" cy="8975"/>
            </a:xfrm>
            <a:custGeom>
              <a:avLst/>
              <a:gdLst/>
              <a:ahLst/>
              <a:cxnLst/>
              <a:rect l="l" t="t" r="r" b="b"/>
              <a:pathLst>
                <a:path w="1072" h="359" extrusionOk="0">
                  <a:moveTo>
                    <a:pt x="215" y="1"/>
                  </a:moveTo>
                  <a:cubicBezTo>
                    <a:pt x="95" y="1"/>
                    <a:pt x="0" y="96"/>
                    <a:pt x="24" y="215"/>
                  </a:cubicBezTo>
                  <a:cubicBezTo>
                    <a:pt x="48" y="287"/>
                    <a:pt x="119" y="358"/>
                    <a:pt x="215" y="358"/>
                  </a:cubicBezTo>
                  <a:lnTo>
                    <a:pt x="858" y="358"/>
                  </a:lnTo>
                  <a:cubicBezTo>
                    <a:pt x="953" y="358"/>
                    <a:pt x="1000" y="287"/>
                    <a:pt x="1024" y="215"/>
                  </a:cubicBezTo>
                  <a:cubicBezTo>
                    <a:pt x="1072" y="96"/>
                    <a:pt x="977" y="1"/>
                    <a:pt x="85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55" name="Google Shape;14055;p27"/>
            <p:cNvSpPr/>
            <p:nvPr/>
          </p:nvSpPr>
          <p:spPr>
            <a:xfrm>
              <a:off x="2321238" y="3049958"/>
              <a:ext cx="42275" cy="8975"/>
            </a:xfrm>
            <a:custGeom>
              <a:avLst/>
              <a:gdLst/>
              <a:ahLst/>
              <a:cxnLst/>
              <a:rect l="l" t="t" r="r" b="b"/>
              <a:pathLst>
                <a:path w="1691" h="359" extrusionOk="0">
                  <a:moveTo>
                    <a:pt x="167" y="1"/>
                  </a:moveTo>
                  <a:cubicBezTo>
                    <a:pt x="72" y="1"/>
                    <a:pt x="24" y="48"/>
                    <a:pt x="0" y="144"/>
                  </a:cubicBezTo>
                  <a:cubicBezTo>
                    <a:pt x="0" y="239"/>
                    <a:pt x="72" y="358"/>
                    <a:pt x="167" y="358"/>
                  </a:cubicBezTo>
                  <a:lnTo>
                    <a:pt x="1477" y="358"/>
                  </a:lnTo>
                  <a:cubicBezTo>
                    <a:pt x="1572" y="358"/>
                    <a:pt x="1619" y="287"/>
                    <a:pt x="1667" y="191"/>
                  </a:cubicBezTo>
                  <a:cubicBezTo>
                    <a:pt x="1691" y="72"/>
                    <a:pt x="1596" y="1"/>
                    <a:pt x="147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56" name="Google Shape;14056;p27"/>
            <p:cNvSpPr/>
            <p:nvPr/>
          </p:nvSpPr>
          <p:spPr>
            <a:xfrm>
              <a:off x="2328963" y="3064858"/>
              <a:ext cx="26225" cy="8950"/>
            </a:xfrm>
            <a:custGeom>
              <a:avLst/>
              <a:gdLst/>
              <a:ahLst/>
              <a:cxnLst/>
              <a:rect l="l" t="t" r="r" b="b"/>
              <a:pathLst>
                <a:path w="1049" h="358" extrusionOk="0">
                  <a:moveTo>
                    <a:pt x="215" y="0"/>
                  </a:moveTo>
                  <a:cubicBezTo>
                    <a:pt x="120" y="0"/>
                    <a:pt x="72" y="48"/>
                    <a:pt x="48" y="143"/>
                  </a:cubicBezTo>
                  <a:cubicBezTo>
                    <a:pt x="1" y="262"/>
                    <a:pt x="96" y="357"/>
                    <a:pt x="215" y="357"/>
                  </a:cubicBezTo>
                  <a:lnTo>
                    <a:pt x="882" y="357"/>
                  </a:lnTo>
                  <a:cubicBezTo>
                    <a:pt x="953" y="357"/>
                    <a:pt x="1025" y="286"/>
                    <a:pt x="1049" y="191"/>
                  </a:cubicBezTo>
                  <a:cubicBezTo>
                    <a:pt x="1049" y="119"/>
                    <a:pt x="953" y="0"/>
                    <a:pt x="88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57" name="Google Shape;14057;p27"/>
            <p:cNvSpPr/>
            <p:nvPr/>
          </p:nvSpPr>
          <p:spPr>
            <a:xfrm>
              <a:off x="2232513" y="2961258"/>
              <a:ext cx="42300" cy="8950"/>
            </a:xfrm>
            <a:custGeom>
              <a:avLst/>
              <a:gdLst/>
              <a:ahLst/>
              <a:cxnLst/>
              <a:rect l="l" t="t" r="r" b="b"/>
              <a:pathLst>
                <a:path w="1692" h="358" extrusionOk="0">
                  <a:moveTo>
                    <a:pt x="191" y="0"/>
                  </a:moveTo>
                  <a:cubicBezTo>
                    <a:pt x="120" y="0"/>
                    <a:pt x="48" y="48"/>
                    <a:pt x="25" y="143"/>
                  </a:cubicBezTo>
                  <a:cubicBezTo>
                    <a:pt x="1" y="262"/>
                    <a:pt x="72" y="358"/>
                    <a:pt x="191" y="358"/>
                  </a:cubicBezTo>
                  <a:lnTo>
                    <a:pt x="1525" y="358"/>
                  </a:lnTo>
                  <a:cubicBezTo>
                    <a:pt x="1596" y="358"/>
                    <a:pt x="1668" y="286"/>
                    <a:pt x="1692" y="215"/>
                  </a:cubicBezTo>
                  <a:cubicBezTo>
                    <a:pt x="1692" y="72"/>
                    <a:pt x="1644" y="0"/>
                    <a:pt x="152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58" name="Google Shape;14058;p27"/>
            <p:cNvSpPr/>
            <p:nvPr/>
          </p:nvSpPr>
          <p:spPr>
            <a:xfrm>
              <a:off x="2240863" y="2976133"/>
              <a:ext cx="25625" cy="8975"/>
            </a:xfrm>
            <a:custGeom>
              <a:avLst/>
              <a:gdLst/>
              <a:ahLst/>
              <a:cxnLst/>
              <a:rect l="l" t="t" r="r" b="b"/>
              <a:pathLst>
                <a:path w="1025" h="359" extrusionOk="0">
                  <a:moveTo>
                    <a:pt x="191" y="1"/>
                  </a:moveTo>
                  <a:cubicBezTo>
                    <a:pt x="119" y="1"/>
                    <a:pt x="48" y="48"/>
                    <a:pt x="24" y="144"/>
                  </a:cubicBezTo>
                  <a:cubicBezTo>
                    <a:pt x="0" y="263"/>
                    <a:pt x="72" y="358"/>
                    <a:pt x="191" y="358"/>
                  </a:cubicBezTo>
                  <a:lnTo>
                    <a:pt x="857" y="358"/>
                  </a:lnTo>
                  <a:cubicBezTo>
                    <a:pt x="953" y="358"/>
                    <a:pt x="1000" y="287"/>
                    <a:pt x="1024" y="215"/>
                  </a:cubicBezTo>
                  <a:cubicBezTo>
                    <a:pt x="1024" y="72"/>
                    <a:pt x="953" y="1"/>
                    <a:pt x="85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sp>
        <p:nvSpPr>
          <p:cNvPr id="14059" name="Google Shape;14059;p27"/>
          <p:cNvSpPr/>
          <p:nvPr/>
        </p:nvSpPr>
        <p:spPr>
          <a:xfrm>
            <a:off x="2367316" y="3779123"/>
            <a:ext cx="482307" cy="472819"/>
          </a:xfrm>
          <a:custGeom>
            <a:avLst/>
            <a:gdLst/>
            <a:ahLst/>
            <a:cxnLst/>
            <a:rect l="l" t="t" r="r" b="b"/>
            <a:pathLst>
              <a:path w="12099" h="11861" extrusionOk="0">
                <a:moveTo>
                  <a:pt x="6573" y="429"/>
                </a:moveTo>
                <a:cubicBezTo>
                  <a:pt x="7931" y="524"/>
                  <a:pt x="9145" y="1072"/>
                  <a:pt x="10098" y="2025"/>
                </a:cubicBezTo>
                <a:cubicBezTo>
                  <a:pt x="11027" y="2954"/>
                  <a:pt x="11574" y="4168"/>
                  <a:pt x="11693" y="5478"/>
                </a:cubicBezTo>
                <a:cubicBezTo>
                  <a:pt x="11693" y="5525"/>
                  <a:pt x="11741" y="5811"/>
                  <a:pt x="11741" y="5811"/>
                </a:cubicBezTo>
                <a:lnTo>
                  <a:pt x="10455" y="5811"/>
                </a:lnTo>
                <a:lnTo>
                  <a:pt x="10455" y="5645"/>
                </a:lnTo>
                <a:cubicBezTo>
                  <a:pt x="10431" y="5216"/>
                  <a:pt x="10336" y="4811"/>
                  <a:pt x="10145" y="4406"/>
                </a:cubicBezTo>
                <a:cubicBezTo>
                  <a:pt x="9669" y="3192"/>
                  <a:pt x="8693" y="2287"/>
                  <a:pt x="7407" y="1882"/>
                </a:cubicBezTo>
                <a:cubicBezTo>
                  <a:pt x="7097" y="1787"/>
                  <a:pt x="6764" y="1739"/>
                  <a:pt x="6430" y="1715"/>
                </a:cubicBezTo>
                <a:lnTo>
                  <a:pt x="6311" y="1715"/>
                </a:lnTo>
                <a:lnTo>
                  <a:pt x="6311" y="429"/>
                </a:lnTo>
                <a:close/>
                <a:moveTo>
                  <a:pt x="6145" y="1"/>
                </a:moveTo>
                <a:cubicBezTo>
                  <a:pt x="3954" y="1"/>
                  <a:pt x="1929" y="1191"/>
                  <a:pt x="905" y="3144"/>
                </a:cubicBezTo>
                <a:cubicBezTo>
                  <a:pt x="834" y="3215"/>
                  <a:pt x="905" y="3311"/>
                  <a:pt x="953" y="3382"/>
                </a:cubicBezTo>
                <a:cubicBezTo>
                  <a:pt x="980" y="3395"/>
                  <a:pt x="1004" y="3401"/>
                  <a:pt x="1028" y="3401"/>
                </a:cubicBezTo>
                <a:cubicBezTo>
                  <a:pt x="1088" y="3401"/>
                  <a:pt x="1140" y="3362"/>
                  <a:pt x="1191" y="3311"/>
                </a:cubicBezTo>
                <a:cubicBezTo>
                  <a:pt x="2144" y="1572"/>
                  <a:pt x="3954" y="453"/>
                  <a:pt x="5930" y="405"/>
                </a:cubicBezTo>
                <a:lnTo>
                  <a:pt x="5930" y="1691"/>
                </a:lnTo>
                <a:cubicBezTo>
                  <a:pt x="3644" y="1763"/>
                  <a:pt x="1787" y="3668"/>
                  <a:pt x="1787" y="6002"/>
                </a:cubicBezTo>
                <a:cubicBezTo>
                  <a:pt x="1787" y="8383"/>
                  <a:pt x="3715" y="10312"/>
                  <a:pt x="6097" y="10312"/>
                </a:cubicBezTo>
                <a:cubicBezTo>
                  <a:pt x="6764" y="10312"/>
                  <a:pt x="7407" y="10169"/>
                  <a:pt x="7978" y="9860"/>
                </a:cubicBezTo>
                <a:lnTo>
                  <a:pt x="8002" y="9836"/>
                </a:lnTo>
                <a:cubicBezTo>
                  <a:pt x="8079" y="9664"/>
                  <a:pt x="7986" y="9553"/>
                  <a:pt x="7861" y="9553"/>
                </a:cubicBezTo>
                <a:cubicBezTo>
                  <a:pt x="7830" y="9553"/>
                  <a:pt x="7797" y="9560"/>
                  <a:pt x="7764" y="9574"/>
                </a:cubicBezTo>
                <a:cubicBezTo>
                  <a:pt x="7240" y="9812"/>
                  <a:pt x="6668" y="9931"/>
                  <a:pt x="6097" y="9931"/>
                </a:cubicBezTo>
                <a:cubicBezTo>
                  <a:pt x="3930" y="9931"/>
                  <a:pt x="2144" y="8145"/>
                  <a:pt x="2144" y="5954"/>
                </a:cubicBezTo>
                <a:cubicBezTo>
                  <a:pt x="2144" y="3787"/>
                  <a:pt x="3930" y="2001"/>
                  <a:pt x="6097" y="2001"/>
                </a:cubicBezTo>
                <a:cubicBezTo>
                  <a:pt x="6907" y="2001"/>
                  <a:pt x="7716" y="2239"/>
                  <a:pt x="8359" y="2715"/>
                </a:cubicBezTo>
                <a:cubicBezTo>
                  <a:pt x="9026" y="3168"/>
                  <a:pt x="9526" y="3811"/>
                  <a:pt x="9788" y="4525"/>
                </a:cubicBezTo>
                <a:cubicBezTo>
                  <a:pt x="9907" y="4859"/>
                  <a:pt x="10002" y="5216"/>
                  <a:pt x="10026" y="5573"/>
                </a:cubicBezTo>
                <a:cubicBezTo>
                  <a:pt x="10098" y="6311"/>
                  <a:pt x="9931" y="7097"/>
                  <a:pt x="9621" y="7788"/>
                </a:cubicBezTo>
                <a:cubicBezTo>
                  <a:pt x="9312" y="8336"/>
                  <a:pt x="8907" y="8812"/>
                  <a:pt x="8359" y="9217"/>
                </a:cubicBezTo>
                <a:lnTo>
                  <a:pt x="8359" y="9241"/>
                </a:lnTo>
                <a:cubicBezTo>
                  <a:pt x="8342" y="9398"/>
                  <a:pt x="8441" y="9492"/>
                  <a:pt x="8542" y="9492"/>
                </a:cubicBezTo>
                <a:cubicBezTo>
                  <a:pt x="8578" y="9492"/>
                  <a:pt x="8614" y="9480"/>
                  <a:pt x="8645" y="9455"/>
                </a:cubicBezTo>
                <a:cubicBezTo>
                  <a:pt x="9169" y="9050"/>
                  <a:pt x="9621" y="8526"/>
                  <a:pt x="9907" y="7955"/>
                </a:cubicBezTo>
                <a:cubicBezTo>
                  <a:pt x="10217" y="7383"/>
                  <a:pt x="10360" y="6764"/>
                  <a:pt x="10384" y="6145"/>
                </a:cubicBezTo>
                <a:lnTo>
                  <a:pt x="11670" y="6145"/>
                </a:lnTo>
                <a:cubicBezTo>
                  <a:pt x="11622" y="8264"/>
                  <a:pt x="10360" y="10193"/>
                  <a:pt x="8288" y="11146"/>
                </a:cubicBezTo>
                <a:cubicBezTo>
                  <a:pt x="8240" y="11146"/>
                  <a:pt x="8216" y="11169"/>
                  <a:pt x="8193" y="11169"/>
                </a:cubicBezTo>
                <a:cubicBezTo>
                  <a:pt x="7477" y="11436"/>
                  <a:pt x="6757" y="11564"/>
                  <a:pt x="6058" y="11564"/>
                </a:cubicBezTo>
                <a:cubicBezTo>
                  <a:pt x="4568" y="11564"/>
                  <a:pt x="3173" y="10984"/>
                  <a:pt x="2120" y="9931"/>
                </a:cubicBezTo>
                <a:cubicBezTo>
                  <a:pt x="1072" y="8883"/>
                  <a:pt x="477" y="7454"/>
                  <a:pt x="477" y="5954"/>
                </a:cubicBezTo>
                <a:cubicBezTo>
                  <a:pt x="477" y="5311"/>
                  <a:pt x="596" y="4692"/>
                  <a:pt x="810" y="4073"/>
                </a:cubicBezTo>
                <a:lnTo>
                  <a:pt x="834" y="4001"/>
                </a:lnTo>
                <a:cubicBezTo>
                  <a:pt x="858" y="3906"/>
                  <a:pt x="834" y="3811"/>
                  <a:pt x="739" y="3763"/>
                </a:cubicBezTo>
                <a:cubicBezTo>
                  <a:pt x="716" y="3758"/>
                  <a:pt x="695" y="3755"/>
                  <a:pt x="675" y="3755"/>
                </a:cubicBezTo>
                <a:cubicBezTo>
                  <a:pt x="610" y="3755"/>
                  <a:pt x="555" y="3786"/>
                  <a:pt x="501" y="3858"/>
                </a:cubicBezTo>
                <a:lnTo>
                  <a:pt x="477" y="3906"/>
                </a:lnTo>
                <a:cubicBezTo>
                  <a:pt x="0" y="5216"/>
                  <a:pt x="0" y="6692"/>
                  <a:pt x="524" y="8145"/>
                </a:cubicBezTo>
                <a:cubicBezTo>
                  <a:pt x="524" y="8169"/>
                  <a:pt x="572" y="8193"/>
                  <a:pt x="572" y="8240"/>
                </a:cubicBezTo>
                <a:cubicBezTo>
                  <a:pt x="1596" y="10550"/>
                  <a:pt x="3739" y="11860"/>
                  <a:pt x="6073" y="11860"/>
                </a:cubicBezTo>
                <a:cubicBezTo>
                  <a:pt x="7645" y="11860"/>
                  <a:pt x="9145" y="11241"/>
                  <a:pt x="10264" y="10145"/>
                </a:cubicBezTo>
                <a:cubicBezTo>
                  <a:pt x="10431" y="9979"/>
                  <a:pt x="10574" y="9812"/>
                  <a:pt x="10717" y="9622"/>
                </a:cubicBezTo>
                <a:cubicBezTo>
                  <a:pt x="11169" y="9098"/>
                  <a:pt x="11503" y="8478"/>
                  <a:pt x="11693" y="7812"/>
                </a:cubicBezTo>
                <a:cubicBezTo>
                  <a:pt x="12003" y="7240"/>
                  <a:pt x="12098" y="6526"/>
                  <a:pt x="12098" y="5859"/>
                </a:cubicBezTo>
                <a:cubicBezTo>
                  <a:pt x="12098" y="5740"/>
                  <a:pt x="12098" y="5645"/>
                  <a:pt x="12051" y="5525"/>
                </a:cubicBezTo>
                <a:cubicBezTo>
                  <a:pt x="11931" y="4097"/>
                  <a:pt x="11336" y="2787"/>
                  <a:pt x="10336" y="1763"/>
                </a:cubicBezTo>
                <a:cubicBezTo>
                  <a:pt x="10217" y="1644"/>
                  <a:pt x="10074" y="1525"/>
                  <a:pt x="9931" y="1406"/>
                </a:cubicBezTo>
                <a:cubicBezTo>
                  <a:pt x="9407" y="953"/>
                  <a:pt x="8812" y="596"/>
                  <a:pt x="8121" y="358"/>
                </a:cubicBezTo>
                <a:cubicBezTo>
                  <a:pt x="7478" y="120"/>
                  <a:pt x="6788" y="1"/>
                  <a:pt x="6145"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nvGrpSpPr>
          <p:cNvPr id="14060" name="Google Shape;14060;p27"/>
          <p:cNvGrpSpPr/>
          <p:nvPr/>
        </p:nvGrpSpPr>
        <p:grpSpPr>
          <a:xfrm>
            <a:off x="3390791" y="3782004"/>
            <a:ext cx="474692" cy="475649"/>
            <a:chOff x="3194038" y="2824908"/>
            <a:chExt cx="297700" cy="298300"/>
          </a:xfrm>
          <a:noFill/>
        </p:grpSpPr>
        <p:sp>
          <p:nvSpPr>
            <p:cNvPr id="14061" name="Google Shape;14061;p27"/>
            <p:cNvSpPr/>
            <p:nvPr/>
          </p:nvSpPr>
          <p:spPr>
            <a:xfrm>
              <a:off x="3194038" y="2824908"/>
              <a:ext cx="297700" cy="298300"/>
            </a:xfrm>
            <a:custGeom>
              <a:avLst/>
              <a:gdLst/>
              <a:ahLst/>
              <a:cxnLst/>
              <a:rect l="l" t="t" r="r" b="b"/>
              <a:pathLst>
                <a:path w="11908" h="11932" extrusionOk="0">
                  <a:moveTo>
                    <a:pt x="10812" y="1287"/>
                  </a:moveTo>
                  <a:lnTo>
                    <a:pt x="10812" y="2240"/>
                  </a:lnTo>
                  <a:lnTo>
                    <a:pt x="5954" y="3287"/>
                  </a:lnTo>
                  <a:cubicBezTo>
                    <a:pt x="5882" y="3287"/>
                    <a:pt x="5835" y="3335"/>
                    <a:pt x="5811" y="3359"/>
                  </a:cubicBezTo>
                  <a:lnTo>
                    <a:pt x="3906" y="5955"/>
                  </a:lnTo>
                  <a:lnTo>
                    <a:pt x="3191" y="5955"/>
                  </a:lnTo>
                  <a:cubicBezTo>
                    <a:pt x="3191" y="5955"/>
                    <a:pt x="3001" y="6050"/>
                    <a:pt x="3001" y="6145"/>
                  </a:cubicBezTo>
                  <a:cubicBezTo>
                    <a:pt x="3001" y="6217"/>
                    <a:pt x="3096" y="6312"/>
                    <a:pt x="3191" y="6312"/>
                  </a:cubicBezTo>
                  <a:lnTo>
                    <a:pt x="3930" y="6312"/>
                  </a:lnTo>
                  <a:cubicBezTo>
                    <a:pt x="4025" y="6312"/>
                    <a:pt x="4072" y="6264"/>
                    <a:pt x="4144" y="6193"/>
                  </a:cubicBezTo>
                  <a:lnTo>
                    <a:pt x="6025" y="3597"/>
                  </a:lnTo>
                  <a:lnTo>
                    <a:pt x="10550" y="2621"/>
                  </a:lnTo>
                  <a:lnTo>
                    <a:pt x="8359" y="5859"/>
                  </a:lnTo>
                  <a:lnTo>
                    <a:pt x="6668" y="4740"/>
                  </a:lnTo>
                  <a:cubicBezTo>
                    <a:pt x="6616" y="4709"/>
                    <a:pt x="6560" y="4691"/>
                    <a:pt x="6507" y="4691"/>
                  </a:cubicBezTo>
                  <a:cubicBezTo>
                    <a:pt x="6438" y="4691"/>
                    <a:pt x="6375" y="4721"/>
                    <a:pt x="6335" y="4788"/>
                  </a:cubicBezTo>
                  <a:lnTo>
                    <a:pt x="3858" y="8360"/>
                  </a:lnTo>
                  <a:lnTo>
                    <a:pt x="1810" y="7169"/>
                  </a:lnTo>
                  <a:lnTo>
                    <a:pt x="1810" y="6288"/>
                  </a:lnTo>
                  <a:lnTo>
                    <a:pt x="2382" y="6288"/>
                  </a:lnTo>
                  <a:cubicBezTo>
                    <a:pt x="2453" y="6288"/>
                    <a:pt x="2548" y="6193"/>
                    <a:pt x="2548" y="6097"/>
                  </a:cubicBezTo>
                  <a:cubicBezTo>
                    <a:pt x="2548" y="6026"/>
                    <a:pt x="2382" y="5931"/>
                    <a:pt x="2382" y="5931"/>
                  </a:cubicBezTo>
                  <a:lnTo>
                    <a:pt x="1810" y="5931"/>
                  </a:lnTo>
                  <a:lnTo>
                    <a:pt x="1810" y="4002"/>
                  </a:lnTo>
                  <a:lnTo>
                    <a:pt x="3215" y="4430"/>
                  </a:lnTo>
                  <a:cubicBezTo>
                    <a:pt x="3247" y="4443"/>
                    <a:pt x="3275" y="4449"/>
                    <a:pt x="3301" y="4449"/>
                  </a:cubicBezTo>
                  <a:cubicBezTo>
                    <a:pt x="3372" y="4449"/>
                    <a:pt x="3425" y="4405"/>
                    <a:pt x="3477" y="4335"/>
                  </a:cubicBezTo>
                  <a:lnTo>
                    <a:pt x="4168" y="3311"/>
                  </a:lnTo>
                  <a:lnTo>
                    <a:pt x="5501" y="2049"/>
                  </a:lnTo>
                  <a:lnTo>
                    <a:pt x="10812" y="1287"/>
                  </a:lnTo>
                  <a:close/>
                  <a:moveTo>
                    <a:pt x="10764" y="2978"/>
                  </a:moveTo>
                  <a:lnTo>
                    <a:pt x="10812" y="10694"/>
                  </a:lnTo>
                  <a:lnTo>
                    <a:pt x="1810" y="10694"/>
                  </a:lnTo>
                  <a:lnTo>
                    <a:pt x="1810" y="7622"/>
                  </a:lnTo>
                  <a:lnTo>
                    <a:pt x="3787" y="8765"/>
                  </a:lnTo>
                  <a:cubicBezTo>
                    <a:pt x="3826" y="8781"/>
                    <a:pt x="3866" y="8788"/>
                    <a:pt x="3904" y="8788"/>
                  </a:cubicBezTo>
                  <a:cubicBezTo>
                    <a:pt x="3980" y="8788"/>
                    <a:pt x="4049" y="8757"/>
                    <a:pt x="4096" y="8693"/>
                  </a:cubicBezTo>
                  <a:lnTo>
                    <a:pt x="6573" y="5121"/>
                  </a:lnTo>
                  <a:lnTo>
                    <a:pt x="8264" y="6264"/>
                  </a:lnTo>
                  <a:cubicBezTo>
                    <a:pt x="8303" y="6280"/>
                    <a:pt x="8348" y="6288"/>
                    <a:pt x="8393" y="6288"/>
                  </a:cubicBezTo>
                  <a:cubicBezTo>
                    <a:pt x="8481" y="6288"/>
                    <a:pt x="8565" y="6256"/>
                    <a:pt x="8597" y="6193"/>
                  </a:cubicBezTo>
                  <a:lnTo>
                    <a:pt x="10764" y="2978"/>
                  </a:lnTo>
                  <a:close/>
                  <a:moveTo>
                    <a:pt x="881" y="1"/>
                  </a:moveTo>
                  <a:cubicBezTo>
                    <a:pt x="762" y="1"/>
                    <a:pt x="667" y="49"/>
                    <a:pt x="667" y="168"/>
                  </a:cubicBezTo>
                  <a:lnTo>
                    <a:pt x="667" y="977"/>
                  </a:lnTo>
                  <a:lnTo>
                    <a:pt x="500" y="977"/>
                  </a:lnTo>
                  <a:cubicBezTo>
                    <a:pt x="405" y="977"/>
                    <a:pt x="310" y="1049"/>
                    <a:pt x="310" y="1120"/>
                  </a:cubicBezTo>
                  <a:cubicBezTo>
                    <a:pt x="310" y="1239"/>
                    <a:pt x="381" y="1335"/>
                    <a:pt x="500" y="1335"/>
                  </a:cubicBezTo>
                  <a:lnTo>
                    <a:pt x="715" y="1335"/>
                  </a:lnTo>
                  <a:lnTo>
                    <a:pt x="715" y="2240"/>
                  </a:lnTo>
                  <a:lnTo>
                    <a:pt x="500" y="2240"/>
                  </a:lnTo>
                  <a:cubicBezTo>
                    <a:pt x="405" y="2240"/>
                    <a:pt x="310" y="2287"/>
                    <a:pt x="310" y="2382"/>
                  </a:cubicBezTo>
                  <a:cubicBezTo>
                    <a:pt x="310" y="2502"/>
                    <a:pt x="381" y="2597"/>
                    <a:pt x="500" y="2597"/>
                  </a:cubicBezTo>
                  <a:lnTo>
                    <a:pt x="715" y="2597"/>
                  </a:lnTo>
                  <a:lnTo>
                    <a:pt x="715" y="3478"/>
                  </a:lnTo>
                  <a:lnTo>
                    <a:pt x="500" y="3478"/>
                  </a:lnTo>
                  <a:cubicBezTo>
                    <a:pt x="405" y="3478"/>
                    <a:pt x="310" y="3549"/>
                    <a:pt x="310" y="3621"/>
                  </a:cubicBezTo>
                  <a:cubicBezTo>
                    <a:pt x="310" y="3740"/>
                    <a:pt x="381" y="3835"/>
                    <a:pt x="500" y="3835"/>
                  </a:cubicBezTo>
                  <a:lnTo>
                    <a:pt x="715" y="3835"/>
                  </a:lnTo>
                  <a:lnTo>
                    <a:pt x="715" y="4740"/>
                  </a:lnTo>
                  <a:lnTo>
                    <a:pt x="500" y="4740"/>
                  </a:lnTo>
                  <a:cubicBezTo>
                    <a:pt x="405" y="4740"/>
                    <a:pt x="310" y="4788"/>
                    <a:pt x="310" y="4883"/>
                  </a:cubicBezTo>
                  <a:cubicBezTo>
                    <a:pt x="310" y="5002"/>
                    <a:pt x="381" y="5097"/>
                    <a:pt x="500" y="5097"/>
                  </a:cubicBezTo>
                  <a:lnTo>
                    <a:pt x="715" y="5097"/>
                  </a:lnTo>
                  <a:lnTo>
                    <a:pt x="715" y="5978"/>
                  </a:lnTo>
                  <a:lnTo>
                    <a:pt x="500" y="5978"/>
                  </a:lnTo>
                  <a:cubicBezTo>
                    <a:pt x="405" y="5978"/>
                    <a:pt x="310" y="6050"/>
                    <a:pt x="310" y="6121"/>
                  </a:cubicBezTo>
                  <a:cubicBezTo>
                    <a:pt x="310" y="6240"/>
                    <a:pt x="381" y="6336"/>
                    <a:pt x="500" y="6336"/>
                  </a:cubicBezTo>
                  <a:lnTo>
                    <a:pt x="715" y="6336"/>
                  </a:lnTo>
                  <a:lnTo>
                    <a:pt x="715" y="7241"/>
                  </a:lnTo>
                  <a:lnTo>
                    <a:pt x="500" y="7241"/>
                  </a:lnTo>
                  <a:cubicBezTo>
                    <a:pt x="405" y="7241"/>
                    <a:pt x="310" y="7288"/>
                    <a:pt x="310" y="7383"/>
                  </a:cubicBezTo>
                  <a:cubicBezTo>
                    <a:pt x="310" y="7503"/>
                    <a:pt x="381" y="7598"/>
                    <a:pt x="500" y="7598"/>
                  </a:cubicBezTo>
                  <a:lnTo>
                    <a:pt x="715" y="7598"/>
                  </a:lnTo>
                  <a:lnTo>
                    <a:pt x="715" y="8479"/>
                  </a:lnTo>
                  <a:lnTo>
                    <a:pt x="500" y="8479"/>
                  </a:lnTo>
                  <a:cubicBezTo>
                    <a:pt x="405" y="8479"/>
                    <a:pt x="310" y="8550"/>
                    <a:pt x="310" y="8622"/>
                  </a:cubicBezTo>
                  <a:cubicBezTo>
                    <a:pt x="310" y="8741"/>
                    <a:pt x="381" y="8836"/>
                    <a:pt x="500" y="8836"/>
                  </a:cubicBezTo>
                  <a:lnTo>
                    <a:pt x="715" y="8836"/>
                  </a:lnTo>
                  <a:lnTo>
                    <a:pt x="715" y="9741"/>
                  </a:lnTo>
                  <a:lnTo>
                    <a:pt x="476" y="9741"/>
                  </a:lnTo>
                  <a:cubicBezTo>
                    <a:pt x="405" y="9741"/>
                    <a:pt x="310" y="9765"/>
                    <a:pt x="286" y="9860"/>
                  </a:cubicBezTo>
                  <a:cubicBezTo>
                    <a:pt x="238" y="10003"/>
                    <a:pt x="310" y="10122"/>
                    <a:pt x="476" y="10122"/>
                  </a:cubicBezTo>
                  <a:lnTo>
                    <a:pt x="715" y="10122"/>
                  </a:lnTo>
                  <a:lnTo>
                    <a:pt x="715" y="10741"/>
                  </a:lnTo>
                  <a:lnTo>
                    <a:pt x="286" y="10741"/>
                  </a:lnTo>
                  <a:cubicBezTo>
                    <a:pt x="143" y="10741"/>
                    <a:pt x="0" y="10860"/>
                    <a:pt x="0" y="11051"/>
                  </a:cubicBezTo>
                  <a:lnTo>
                    <a:pt x="0" y="11718"/>
                  </a:lnTo>
                  <a:cubicBezTo>
                    <a:pt x="0" y="11813"/>
                    <a:pt x="95" y="11908"/>
                    <a:pt x="167" y="11908"/>
                  </a:cubicBezTo>
                  <a:lnTo>
                    <a:pt x="8716" y="11908"/>
                  </a:lnTo>
                  <a:cubicBezTo>
                    <a:pt x="8740" y="11908"/>
                    <a:pt x="8788" y="11908"/>
                    <a:pt x="8811" y="11884"/>
                  </a:cubicBezTo>
                  <a:cubicBezTo>
                    <a:pt x="8931" y="11718"/>
                    <a:pt x="8835" y="11575"/>
                    <a:pt x="8692" y="11575"/>
                  </a:cubicBezTo>
                  <a:lnTo>
                    <a:pt x="357" y="11575"/>
                  </a:lnTo>
                  <a:lnTo>
                    <a:pt x="357" y="11098"/>
                  </a:lnTo>
                  <a:lnTo>
                    <a:pt x="11550" y="11098"/>
                  </a:lnTo>
                  <a:lnTo>
                    <a:pt x="11550" y="11575"/>
                  </a:lnTo>
                  <a:lnTo>
                    <a:pt x="9502" y="11575"/>
                  </a:lnTo>
                  <a:cubicBezTo>
                    <a:pt x="9407" y="11575"/>
                    <a:pt x="9312" y="11646"/>
                    <a:pt x="9312" y="11718"/>
                  </a:cubicBezTo>
                  <a:cubicBezTo>
                    <a:pt x="9312" y="11837"/>
                    <a:pt x="9383" y="11932"/>
                    <a:pt x="9502" y="11932"/>
                  </a:cubicBezTo>
                  <a:lnTo>
                    <a:pt x="11598" y="11932"/>
                  </a:lnTo>
                  <a:cubicBezTo>
                    <a:pt x="11764" y="11932"/>
                    <a:pt x="11907" y="11813"/>
                    <a:pt x="11907" y="11646"/>
                  </a:cubicBezTo>
                  <a:lnTo>
                    <a:pt x="11907" y="11051"/>
                  </a:lnTo>
                  <a:cubicBezTo>
                    <a:pt x="11884" y="10837"/>
                    <a:pt x="11764" y="10694"/>
                    <a:pt x="11574" y="10694"/>
                  </a:cubicBezTo>
                  <a:lnTo>
                    <a:pt x="11121" y="10694"/>
                  </a:lnTo>
                  <a:lnTo>
                    <a:pt x="11121" y="1120"/>
                  </a:lnTo>
                  <a:lnTo>
                    <a:pt x="11121" y="1073"/>
                  </a:lnTo>
                  <a:cubicBezTo>
                    <a:pt x="11101" y="1032"/>
                    <a:pt x="11027" y="973"/>
                    <a:pt x="10977" y="973"/>
                  </a:cubicBezTo>
                  <a:cubicBezTo>
                    <a:pt x="10969" y="973"/>
                    <a:pt x="10961" y="974"/>
                    <a:pt x="10955" y="977"/>
                  </a:cubicBezTo>
                  <a:lnTo>
                    <a:pt x="5406" y="1787"/>
                  </a:lnTo>
                  <a:cubicBezTo>
                    <a:pt x="5358" y="1787"/>
                    <a:pt x="5311" y="1811"/>
                    <a:pt x="5287" y="1835"/>
                  </a:cubicBezTo>
                  <a:lnTo>
                    <a:pt x="3930" y="3121"/>
                  </a:lnTo>
                  <a:lnTo>
                    <a:pt x="3882" y="3144"/>
                  </a:lnTo>
                  <a:lnTo>
                    <a:pt x="3239" y="4145"/>
                  </a:lnTo>
                  <a:lnTo>
                    <a:pt x="1786" y="3668"/>
                  </a:lnTo>
                  <a:cubicBezTo>
                    <a:pt x="1756" y="3657"/>
                    <a:pt x="1727" y="3651"/>
                    <a:pt x="1698" y="3651"/>
                  </a:cubicBezTo>
                  <a:cubicBezTo>
                    <a:pt x="1611" y="3651"/>
                    <a:pt x="1530" y="3704"/>
                    <a:pt x="1477" y="3811"/>
                  </a:cubicBezTo>
                  <a:cubicBezTo>
                    <a:pt x="1477" y="3835"/>
                    <a:pt x="1453" y="3859"/>
                    <a:pt x="1453" y="3907"/>
                  </a:cubicBezTo>
                  <a:lnTo>
                    <a:pt x="1453" y="10717"/>
                  </a:lnTo>
                  <a:lnTo>
                    <a:pt x="1024" y="10717"/>
                  </a:lnTo>
                  <a:lnTo>
                    <a:pt x="1024" y="168"/>
                  </a:lnTo>
                  <a:cubicBezTo>
                    <a:pt x="1024" y="96"/>
                    <a:pt x="977" y="1"/>
                    <a:pt x="88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62" name="Google Shape;14062;p27"/>
            <p:cNvSpPr/>
            <p:nvPr/>
          </p:nvSpPr>
          <p:spPr>
            <a:xfrm>
              <a:off x="3233913" y="2848733"/>
              <a:ext cx="11925" cy="8950"/>
            </a:xfrm>
            <a:custGeom>
              <a:avLst/>
              <a:gdLst/>
              <a:ahLst/>
              <a:cxnLst/>
              <a:rect l="l" t="t" r="r" b="b"/>
              <a:pathLst>
                <a:path w="477" h="358" extrusionOk="0">
                  <a:moveTo>
                    <a:pt x="191" y="1"/>
                  </a:moveTo>
                  <a:cubicBezTo>
                    <a:pt x="96" y="1"/>
                    <a:pt x="1" y="72"/>
                    <a:pt x="1" y="143"/>
                  </a:cubicBezTo>
                  <a:cubicBezTo>
                    <a:pt x="1" y="263"/>
                    <a:pt x="96" y="358"/>
                    <a:pt x="191" y="358"/>
                  </a:cubicBezTo>
                  <a:lnTo>
                    <a:pt x="310" y="358"/>
                  </a:lnTo>
                  <a:cubicBezTo>
                    <a:pt x="406" y="358"/>
                    <a:pt x="477" y="310"/>
                    <a:pt x="477" y="215"/>
                  </a:cubicBezTo>
                  <a:cubicBezTo>
                    <a:pt x="477" y="96"/>
                    <a:pt x="429" y="1"/>
                    <a:pt x="31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63" name="Google Shape;14063;p27"/>
            <p:cNvSpPr/>
            <p:nvPr/>
          </p:nvSpPr>
          <p:spPr>
            <a:xfrm>
              <a:off x="3320238" y="2848733"/>
              <a:ext cx="14325" cy="8950"/>
            </a:xfrm>
            <a:custGeom>
              <a:avLst/>
              <a:gdLst/>
              <a:ahLst/>
              <a:cxnLst/>
              <a:rect l="l" t="t" r="r" b="b"/>
              <a:pathLst>
                <a:path w="573" h="358" extrusionOk="0">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64" name="Google Shape;14064;p27"/>
            <p:cNvSpPr/>
            <p:nvPr/>
          </p:nvSpPr>
          <p:spPr>
            <a:xfrm>
              <a:off x="3342863" y="2848733"/>
              <a:ext cx="14325" cy="8950"/>
            </a:xfrm>
            <a:custGeom>
              <a:avLst/>
              <a:gdLst/>
              <a:ahLst/>
              <a:cxnLst/>
              <a:rect l="l" t="t" r="r" b="b"/>
              <a:pathLst>
                <a:path w="573" h="358" extrusionOk="0">
                  <a:moveTo>
                    <a:pt x="215" y="1"/>
                  </a:moveTo>
                  <a:cubicBezTo>
                    <a:pt x="120" y="1"/>
                    <a:pt x="25" y="72"/>
                    <a:pt x="25" y="143"/>
                  </a:cubicBezTo>
                  <a:cubicBezTo>
                    <a:pt x="1" y="263"/>
                    <a:pt x="96" y="358"/>
                    <a:pt x="167" y="358"/>
                  </a:cubicBezTo>
                  <a:lnTo>
                    <a:pt x="382" y="358"/>
                  </a:lnTo>
                  <a:cubicBezTo>
                    <a:pt x="477" y="358"/>
                    <a:pt x="572" y="310"/>
                    <a:pt x="572" y="215"/>
                  </a:cubicBezTo>
                  <a:cubicBezTo>
                    <a:pt x="572" y="96"/>
                    <a:pt x="501" y="1"/>
                    <a:pt x="38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65" name="Google Shape;14065;p27"/>
            <p:cNvSpPr/>
            <p:nvPr/>
          </p:nvSpPr>
          <p:spPr>
            <a:xfrm>
              <a:off x="3275588" y="2848733"/>
              <a:ext cx="14325" cy="8950"/>
            </a:xfrm>
            <a:custGeom>
              <a:avLst/>
              <a:gdLst/>
              <a:ahLst/>
              <a:cxnLst/>
              <a:rect l="l" t="t" r="r" b="b"/>
              <a:pathLst>
                <a:path w="573" h="358" extrusionOk="0">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66" name="Google Shape;14066;p27"/>
            <p:cNvSpPr/>
            <p:nvPr/>
          </p:nvSpPr>
          <p:spPr>
            <a:xfrm>
              <a:off x="3298213" y="2848733"/>
              <a:ext cx="14325" cy="8950"/>
            </a:xfrm>
            <a:custGeom>
              <a:avLst/>
              <a:gdLst/>
              <a:ahLst/>
              <a:cxnLst/>
              <a:rect l="l" t="t" r="r" b="b"/>
              <a:pathLst>
                <a:path w="573" h="358" extrusionOk="0">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67" name="Google Shape;14067;p27"/>
            <p:cNvSpPr/>
            <p:nvPr/>
          </p:nvSpPr>
          <p:spPr>
            <a:xfrm>
              <a:off x="3253563" y="2848733"/>
              <a:ext cx="14325" cy="8950"/>
            </a:xfrm>
            <a:custGeom>
              <a:avLst/>
              <a:gdLst/>
              <a:ahLst/>
              <a:cxnLst/>
              <a:rect l="l" t="t" r="r" b="b"/>
              <a:pathLst>
                <a:path w="573" h="358" extrusionOk="0">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68" name="Google Shape;14068;p27"/>
            <p:cNvSpPr/>
            <p:nvPr/>
          </p:nvSpPr>
          <p:spPr>
            <a:xfrm>
              <a:off x="3364888" y="2848733"/>
              <a:ext cx="11950" cy="8950"/>
            </a:xfrm>
            <a:custGeom>
              <a:avLst/>
              <a:gdLst/>
              <a:ahLst/>
              <a:cxnLst/>
              <a:rect l="l" t="t" r="r" b="b"/>
              <a:pathLst>
                <a:path w="478" h="358" extrusionOk="0">
                  <a:moveTo>
                    <a:pt x="215" y="1"/>
                  </a:moveTo>
                  <a:cubicBezTo>
                    <a:pt x="120" y="1"/>
                    <a:pt x="25" y="72"/>
                    <a:pt x="25" y="143"/>
                  </a:cubicBezTo>
                  <a:cubicBezTo>
                    <a:pt x="1" y="263"/>
                    <a:pt x="96" y="358"/>
                    <a:pt x="191" y="358"/>
                  </a:cubicBezTo>
                  <a:lnTo>
                    <a:pt x="310" y="358"/>
                  </a:lnTo>
                  <a:cubicBezTo>
                    <a:pt x="382" y="358"/>
                    <a:pt x="477" y="310"/>
                    <a:pt x="477" y="215"/>
                  </a:cubicBezTo>
                  <a:cubicBezTo>
                    <a:pt x="477" y="96"/>
                    <a:pt x="430" y="1"/>
                    <a:pt x="31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069" name="Google Shape;14069;p27"/>
          <p:cNvGrpSpPr/>
          <p:nvPr/>
        </p:nvGrpSpPr>
        <p:grpSpPr>
          <a:xfrm>
            <a:off x="4311651" y="3781764"/>
            <a:ext cx="493708" cy="475928"/>
            <a:chOff x="3644113" y="2824758"/>
            <a:chExt cx="309625" cy="298475"/>
          </a:xfrm>
          <a:noFill/>
        </p:grpSpPr>
        <p:sp>
          <p:nvSpPr>
            <p:cNvPr id="14070" name="Google Shape;14070;p27"/>
            <p:cNvSpPr/>
            <p:nvPr/>
          </p:nvSpPr>
          <p:spPr>
            <a:xfrm>
              <a:off x="3780463" y="2959483"/>
              <a:ext cx="50625" cy="8950"/>
            </a:xfrm>
            <a:custGeom>
              <a:avLst/>
              <a:gdLst/>
              <a:ahLst/>
              <a:cxnLst/>
              <a:rect l="l" t="t" r="r" b="b"/>
              <a:pathLst>
                <a:path w="2025" h="358" extrusionOk="0">
                  <a:moveTo>
                    <a:pt x="215" y="0"/>
                  </a:moveTo>
                  <a:cubicBezTo>
                    <a:pt x="119" y="0"/>
                    <a:pt x="48" y="71"/>
                    <a:pt x="24" y="143"/>
                  </a:cubicBezTo>
                  <a:cubicBezTo>
                    <a:pt x="0" y="262"/>
                    <a:pt x="96" y="357"/>
                    <a:pt x="215" y="357"/>
                  </a:cubicBezTo>
                  <a:lnTo>
                    <a:pt x="1810" y="357"/>
                  </a:lnTo>
                  <a:cubicBezTo>
                    <a:pt x="1929" y="357"/>
                    <a:pt x="2025" y="262"/>
                    <a:pt x="2001" y="143"/>
                  </a:cubicBezTo>
                  <a:cubicBezTo>
                    <a:pt x="1929" y="71"/>
                    <a:pt x="1882" y="0"/>
                    <a:pt x="178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71" name="Google Shape;14071;p27"/>
            <p:cNvSpPr/>
            <p:nvPr/>
          </p:nvSpPr>
          <p:spPr>
            <a:xfrm>
              <a:off x="3789988" y="2977333"/>
              <a:ext cx="30375" cy="8950"/>
            </a:xfrm>
            <a:custGeom>
              <a:avLst/>
              <a:gdLst/>
              <a:ahLst/>
              <a:cxnLst/>
              <a:rect l="l" t="t" r="r" b="b"/>
              <a:pathLst>
                <a:path w="1215" h="358" extrusionOk="0">
                  <a:moveTo>
                    <a:pt x="215" y="0"/>
                  </a:moveTo>
                  <a:cubicBezTo>
                    <a:pt x="96" y="0"/>
                    <a:pt x="0" y="96"/>
                    <a:pt x="24" y="215"/>
                  </a:cubicBezTo>
                  <a:cubicBezTo>
                    <a:pt x="72" y="310"/>
                    <a:pt x="120" y="358"/>
                    <a:pt x="215" y="358"/>
                  </a:cubicBezTo>
                  <a:lnTo>
                    <a:pt x="1024" y="358"/>
                  </a:lnTo>
                  <a:cubicBezTo>
                    <a:pt x="1096" y="358"/>
                    <a:pt x="1167" y="310"/>
                    <a:pt x="1191" y="215"/>
                  </a:cubicBezTo>
                  <a:cubicBezTo>
                    <a:pt x="1215" y="96"/>
                    <a:pt x="1144" y="0"/>
                    <a:pt x="102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72" name="Google Shape;14072;p27"/>
            <p:cNvSpPr/>
            <p:nvPr/>
          </p:nvSpPr>
          <p:spPr>
            <a:xfrm>
              <a:off x="3644113" y="2824758"/>
              <a:ext cx="309625" cy="298475"/>
            </a:xfrm>
            <a:custGeom>
              <a:avLst/>
              <a:gdLst/>
              <a:ahLst/>
              <a:cxnLst/>
              <a:rect l="l" t="t" r="r" b="b"/>
              <a:pathLst>
                <a:path w="12385" h="11939" extrusionOk="0">
                  <a:moveTo>
                    <a:pt x="6455" y="340"/>
                  </a:moveTo>
                  <a:cubicBezTo>
                    <a:pt x="6931" y="340"/>
                    <a:pt x="7336" y="721"/>
                    <a:pt x="7336" y="1198"/>
                  </a:cubicBezTo>
                  <a:cubicBezTo>
                    <a:pt x="7336" y="1674"/>
                    <a:pt x="6931" y="2055"/>
                    <a:pt x="6455" y="2055"/>
                  </a:cubicBezTo>
                  <a:cubicBezTo>
                    <a:pt x="5955" y="2031"/>
                    <a:pt x="5597" y="1650"/>
                    <a:pt x="5597" y="1198"/>
                  </a:cubicBezTo>
                  <a:cubicBezTo>
                    <a:pt x="5597" y="721"/>
                    <a:pt x="5978" y="340"/>
                    <a:pt x="6455" y="340"/>
                  </a:cubicBezTo>
                  <a:close/>
                  <a:moveTo>
                    <a:pt x="9789" y="1722"/>
                  </a:moveTo>
                  <a:cubicBezTo>
                    <a:pt x="10003" y="1722"/>
                    <a:pt x="10241" y="1817"/>
                    <a:pt x="10384" y="1960"/>
                  </a:cubicBezTo>
                  <a:cubicBezTo>
                    <a:pt x="10551" y="2126"/>
                    <a:pt x="10622" y="2365"/>
                    <a:pt x="10622" y="2555"/>
                  </a:cubicBezTo>
                  <a:cubicBezTo>
                    <a:pt x="10622" y="2769"/>
                    <a:pt x="10551" y="3008"/>
                    <a:pt x="10384" y="3150"/>
                  </a:cubicBezTo>
                  <a:cubicBezTo>
                    <a:pt x="10229" y="3317"/>
                    <a:pt x="10015" y="3401"/>
                    <a:pt x="9795" y="3401"/>
                  </a:cubicBezTo>
                  <a:cubicBezTo>
                    <a:pt x="9574" y="3401"/>
                    <a:pt x="9348" y="3317"/>
                    <a:pt x="9169" y="3150"/>
                  </a:cubicBezTo>
                  <a:cubicBezTo>
                    <a:pt x="9027" y="3008"/>
                    <a:pt x="8931" y="2769"/>
                    <a:pt x="8931" y="2555"/>
                  </a:cubicBezTo>
                  <a:cubicBezTo>
                    <a:pt x="8931" y="2365"/>
                    <a:pt x="9027" y="2126"/>
                    <a:pt x="9193" y="1960"/>
                  </a:cubicBezTo>
                  <a:cubicBezTo>
                    <a:pt x="9384" y="1793"/>
                    <a:pt x="9598" y="1722"/>
                    <a:pt x="9789" y="1722"/>
                  </a:cubicBezTo>
                  <a:close/>
                  <a:moveTo>
                    <a:pt x="3073" y="1769"/>
                  </a:moveTo>
                  <a:cubicBezTo>
                    <a:pt x="3263" y="1769"/>
                    <a:pt x="3525" y="1865"/>
                    <a:pt x="3668" y="2007"/>
                  </a:cubicBezTo>
                  <a:cubicBezTo>
                    <a:pt x="3811" y="2150"/>
                    <a:pt x="3906" y="2388"/>
                    <a:pt x="3906" y="2603"/>
                  </a:cubicBezTo>
                  <a:cubicBezTo>
                    <a:pt x="3930" y="2817"/>
                    <a:pt x="3835" y="3008"/>
                    <a:pt x="3692" y="3198"/>
                  </a:cubicBezTo>
                  <a:cubicBezTo>
                    <a:pt x="3525" y="3365"/>
                    <a:pt x="3311" y="3448"/>
                    <a:pt x="3094" y="3448"/>
                  </a:cubicBezTo>
                  <a:cubicBezTo>
                    <a:pt x="2876" y="3448"/>
                    <a:pt x="2656" y="3365"/>
                    <a:pt x="2478" y="3198"/>
                  </a:cubicBezTo>
                  <a:cubicBezTo>
                    <a:pt x="2335" y="3055"/>
                    <a:pt x="2239" y="2817"/>
                    <a:pt x="2239" y="2603"/>
                  </a:cubicBezTo>
                  <a:cubicBezTo>
                    <a:pt x="2239" y="2365"/>
                    <a:pt x="2335" y="2150"/>
                    <a:pt x="2478" y="2007"/>
                  </a:cubicBezTo>
                  <a:cubicBezTo>
                    <a:pt x="2644" y="1817"/>
                    <a:pt x="2859" y="1769"/>
                    <a:pt x="3073" y="1769"/>
                  </a:cubicBezTo>
                  <a:close/>
                  <a:moveTo>
                    <a:pt x="1692" y="5079"/>
                  </a:moveTo>
                  <a:cubicBezTo>
                    <a:pt x="2168" y="5079"/>
                    <a:pt x="2573" y="5460"/>
                    <a:pt x="2573" y="5937"/>
                  </a:cubicBezTo>
                  <a:cubicBezTo>
                    <a:pt x="2573" y="6413"/>
                    <a:pt x="2168" y="6794"/>
                    <a:pt x="1692" y="6794"/>
                  </a:cubicBezTo>
                  <a:cubicBezTo>
                    <a:pt x="1215" y="6794"/>
                    <a:pt x="834" y="6413"/>
                    <a:pt x="834" y="5937"/>
                  </a:cubicBezTo>
                  <a:cubicBezTo>
                    <a:pt x="834" y="5460"/>
                    <a:pt x="1215" y="5079"/>
                    <a:pt x="1692" y="5079"/>
                  </a:cubicBezTo>
                  <a:close/>
                  <a:moveTo>
                    <a:pt x="11170" y="5079"/>
                  </a:moveTo>
                  <a:cubicBezTo>
                    <a:pt x="11646" y="5079"/>
                    <a:pt x="12027" y="5460"/>
                    <a:pt x="12027" y="5937"/>
                  </a:cubicBezTo>
                  <a:cubicBezTo>
                    <a:pt x="12027" y="6413"/>
                    <a:pt x="11646" y="6794"/>
                    <a:pt x="11170" y="6794"/>
                  </a:cubicBezTo>
                  <a:cubicBezTo>
                    <a:pt x="10694" y="6794"/>
                    <a:pt x="10313" y="6413"/>
                    <a:pt x="10313" y="5937"/>
                  </a:cubicBezTo>
                  <a:cubicBezTo>
                    <a:pt x="10313" y="5460"/>
                    <a:pt x="10694" y="5079"/>
                    <a:pt x="11170" y="5079"/>
                  </a:cubicBezTo>
                  <a:close/>
                  <a:moveTo>
                    <a:pt x="3073" y="8461"/>
                  </a:moveTo>
                  <a:cubicBezTo>
                    <a:pt x="3263" y="8461"/>
                    <a:pt x="3525" y="8556"/>
                    <a:pt x="3668" y="8699"/>
                  </a:cubicBezTo>
                  <a:cubicBezTo>
                    <a:pt x="3811" y="8842"/>
                    <a:pt x="3906" y="9080"/>
                    <a:pt x="3906" y="9295"/>
                  </a:cubicBezTo>
                  <a:cubicBezTo>
                    <a:pt x="3906" y="9509"/>
                    <a:pt x="3835" y="9723"/>
                    <a:pt x="3692" y="9890"/>
                  </a:cubicBezTo>
                  <a:cubicBezTo>
                    <a:pt x="3525" y="10057"/>
                    <a:pt x="3311" y="10140"/>
                    <a:pt x="3094" y="10140"/>
                  </a:cubicBezTo>
                  <a:cubicBezTo>
                    <a:pt x="2876" y="10140"/>
                    <a:pt x="2656" y="10057"/>
                    <a:pt x="2478" y="9890"/>
                  </a:cubicBezTo>
                  <a:cubicBezTo>
                    <a:pt x="2335" y="9747"/>
                    <a:pt x="2239" y="9509"/>
                    <a:pt x="2239" y="9295"/>
                  </a:cubicBezTo>
                  <a:cubicBezTo>
                    <a:pt x="2239" y="9080"/>
                    <a:pt x="2335" y="8842"/>
                    <a:pt x="2478" y="8699"/>
                  </a:cubicBezTo>
                  <a:cubicBezTo>
                    <a:pt x="2644" y="8533"/>
                    <a:pt x="2859" y="8461"/>
                    <a:pt x="3073" y="8461"/>
                  </a:cubicBezTo>
                  <a:close/>
                  <a:moveTo>
                    <a:pt x="6431" y="9795"/>
                  </a:moveTo>
                  <a:cubicBezTo>
                    <a:pt x="6907" y="9795"/>
                    <a:pt x="7288" y="10200"/>
                    <a:pt x="7288" y="10676"/>
                  </a:cubicBezTo>
                  <a:cubicBezTo>
                    <a:pt x="7288" y="11152"/>
                    <a:pt x="6907" y="11533"/>
                    <a:pt x="6431" y="11533"/>
                  </a:cubicBezTo>
                  <a:cubicBezTo>
                    <a:pt x="5955" y="11533"/>
                    <a:pt x="5573" y="11152"/>
                    <a:pt x="5573" y="10676"/>
                  </a:cubicBezTo>
                  <a:cubicBezTo>
                    <a:pt x="5573" y="10200"/>
                    <a:pt x="5955" y="9795"/>
                    <a:pt x="6431" y="9795"/>
                  </a:cubicBezTo>
                  <a:close/>
                  <a:moveTo>
                    <a:pt x="6382" y="1"/>
                  </a:moveTo>
                  <a:cubicBezTo>
                    <a:pt x="5722" y="1"/>
                    <a:pt x="5192" y="546"/>
                    <a:pt x="5192" y="1198"/>
                  </a:cubicBezTo>
                  <a:cubicBezTo>
                    <a:pt x="5192" y="1793"/>
                    <a:pt x="5621" y="2293"/>
                    <a:pt x="6216" y="2388"/>
                  </a:cubicBezTo>
                  <a:lnTo>
                    <a:pt x="6216" y="3436"/>
                  </a:lnTo>
                  <a:cubicBezTo>
                    <a:pt x="5669" y="3460"/>
                    <a:pt x="5145" y="3698"/>
                    <a:pt x="4740" y="4055"/>
                  </a:cubicBezTo>
                  <a:lnTo>
                    <a:pt x="4002" y="3317"/>
                  </a:lnTo>
                  <a:cubicBezTo>
                    <a:pt x="4240" y="2984"/>
                    <a:pt x="4287" y="2555"/>
                    <a:pt x="4145" y="2150"/>
                  </a:cubicBezTo>
                  <a:cubicBezTo>
                    <a:pt x="3919" y="1657"/>
                    <a:pt x="3469" y="1406"/>
                    <a:pt x="3021" y="1406"/>
                  </a:cubicBezTo>
                  <a:cubicBezTo>
                    <a:pt x="2711" y="1406"/>
                    <a:pt x="2402" y="1526"/>
                    <a:pt x="2168" y="1769"/>
                  </a:cubicBezTo>
                  <a:cubicBezTo>
                    <a:pt x="1835" y="2103"/>
                    <a:pt x="1739" y="2603"/>
                    <a:pt x="1906" y="3079"/>
                  </a:cubicBezTo>
                  <a:cubicBezTo>
                    <a:pt x="2120" y="3579"/>
                    <a:pt x="2597" y="3817"/>
                    <a:pt x="3049" y="3817"/>
                  </a:cubicBezTo>
                  <a:cubicBezTo>
                    <a:pt x="3311" y="3817"/>
                    <a:pt x="3549" y="3722"/>
                    <a:pt x="3764" y="3579"/>
                  </a:cubicBezTo>
                  <a:lnTo>
                    <a:pt x="4502" y="4317"/>
                  </a:lnTo>
                  <a:cubicBezTo>
                    <a:pt x="4407" y="4413"/>
                    <a:pt x="4311" y="4532"/>
                    <a:pt x="4264" y="4651"/>
                  </a:cubicBezTo>
                  <a:cubicBezTo>
                    <a:pt x="4278" y="4781"/>
                    <a:pt x="4372" y="4841"/>
                    <a:pt x="4460" y="4841"/>
                  </a:cubicBezTo>
                  <a:cubicBezTo>
                    <a:pt x="4516" y="4841"/>
                    <a:pt x="4569" y="4816"/>
                    <a:pt x="4597" y="4770"/>
                  </a:cubicBezTo>
                  <a:cubicBezTo>
                    <a:pt x="4669" y="4651"/>
                    <a:pt x="4764" y="4532"/>
                    <a:pt x="4859" y="4436"/>
                  </a:cubicBezTo>
                  <a:cubicBezTo>
                    <a:pt x="5264" y="4032"/>
                    <a:pt x="5812" y="3817"/>
                    <a:pt x="6383" y="3817"/>
                  </a:cubicBezTo>
                  <a:cubicBezTo>
                    <a:pt x="8074" y="3817"/>
                    <a:pt x="9312" y="5770"/>
                    <a:pt x="7979" y="7532"/>
                  </a:cubicBezTo>
                  <a:lnTo>
                    <a:pt x="7955" y="7556"/>
                  </a:lnTo>
                  <a:cubicBezTo>
                    <a:pt x="7427" y="7957"/>
                    <a:pt x="6884" y="8130"/>
                    <a:pt x="6382" y="8130"/>
                  </a:cubicBezTo>
                  <a:cubicBezTo>
                    <a:pt x="5185" y="8130"/>
                    <a:pt x="4216" y="7152"/>
                    <a:pt x="4216" y="5961"/>
                  </a:cubicBezTo>
                  <a:cubicBezTo>
                    <a:pt x="4216" y="5770"/>
                    <a:pt x="4264" y="5580"/>
                    <a:pt x="4287" y="5389"/>
                  </a:cubicBezTo>
                  <a:cubicBezTo>
                    <a:pt x="4232" y="5300"/>
                    <a:pt x="4156" y="5263"/>
                    <a:pt x="4088" y="5263"/>
                  </a:cubicBezTo>
                  <a:cubicBezTo>
                    <a:pt x="4010" y="5263"/>
                    <a:pt x="3943" y="5313"/>
                    <a:pt x="3930" y="5389"/>
                  </a:cubicBezTo>
                  <a:cubicBezTo>
                    <a:pt x="3906" y="5508"/>
                    <a:pt x="3859" y="5651"/>
                    <a:pt x="3859" y="5794"/>
                  </a:cubicBezTo>
                  <a:lnTo>
                    <a:pt x="2835" y="5794"/>
                  </a:lnTo>
                  <a:cubicBezTo>
                    <a:pt x="2740" y="5199"/>
                    <a:pt x="2239" y="4746"/>
                    <a:pt x="1644" y="4746"/>
                  </a:cubicBezTo>
                  <a:cubicBezTo>
                    <a:pt x="692" y="4746"/>
                    <a:pt x="1" y="5842"/>
                    <a:pt x="739" y="6818"/>
                  </a:cubicBezTo>
                  <a:lnTo>
                    <a:pt x="787" y="6866"/>
                  </a:lnTo>
                  <a:cubicBezTo>
                    <a:pt x="1069" y="7073"/>
                    <a:pt x="1362" y="7163"/>
                    <a:pt x="1637" y="7163"/>
                  </a:cubicBezTo>
                  <a:cubicBezTo>
                    <a:pt x="2242" y="7163"/>
                    <a:pt x="2753" y="6725"/>
                    <a:pt x="2835" y="6151"/>
                  </a:cubicBezTo>
                  <a:lnTo>
                    <a:pt x="3859" y="6151"/>
                  </a:lnTo>
                  <a:cubicBezTo>
                    <a:pt x="3906" y="6699"/>
                    <a:pt x="4145" y="7223"/>
                    <a:pt x="4502" y="7628"/>
                  </a:cubicBezTo>
                  <a:lnTo>
                    <a:pt x="3764" y="8366"/>
                  </a:lnTo>
                  <a:cubicBezTo>
                    <a:pt x="3540" y="8206"/>
                    <a:pt x="3288" y="8127"/>
                    <a:pt x="3037" y="8127"/>
                  </a:cubicBezTo>
                  <a:cubicBezTo>
                    <a:pt x="2727" y="8127"/>
                    <a:pt x="2418" y="8248"/>
                    <a:pt x="2168" y="8485"/>
                  </a:cubicBezTo>
                  <a:cubicBezTo>
                    <a:pt x="1835" y="8818"/>
                    <a:pt x="1739" y="9318"/>
                    <a:pt x="1906" y="9795"/>
                  </a:cubicBezTo>
                  <a:cubicBezTo>
                    <a:pt x="2120" y="10319"/>
                    <a:pt x="2597" y="10557"/>
                    <a:pt x="3049" y="10557"/>
                  </a:cubicBezTo>
                  <a:cubicBezTo>
                    <a:pt x="3335" y="10557"/>
                    <a:pt x="3668" y="10438"/>
                    <a:pt x="3906" y="10200"/>
                  </a:cubicBezTo>
                  <a:cubicBezTo>
                    <a:pt x="4145" y="9961"/>
                    <a:pt x="4264" y="9652"/>
                    <a:pt x="4264" y="9318"/>
                  </a:cubicBezTo>
                  <a:cubicBezTo>
                    <a:pt x="4264" y="9056"/>
                    <a:pt x="4168" y="8818"/>
                    <a:pt x="4026" y="8604"/>
                  </a:cubicBezTo>
                  <a:lnTo>
                    <a:pt x="4764" y="7866"/>
                  </a:lnTo>
                  <a:cubicBezTo>
                    <a:pt x="5145" y="8223"/>
                    <a:pt x="5693" y="8437"/>
                    <a:pt x="6240" y="8485"/>
                  </a:cubicBezTo>
                  <a:lnTo>
                    <a:pt x="6240" y="9533"/>
                  </a:lnTo>
                  <a:cubicBezTo>
                    <a:pt x="5383" y="9652"/>
                    <a:pt x="4859" y="10676"/>
                    <a:pt x="5550" y="11581"/>
                  </a:cubicBezTo>
                  <a:lnTo>
                    <a:pt x="5573" y="11628"/>
                  </a:lnTo>
                  <a:cubicBezTo>
                    <a:pt x="5860" y="11845"/>
                    <a:pt x="6157" y="11939"/>
                    <a:pt x="6433" y="11939"/>
                  </a:cubicBezTo>
                  <a:cubicBezTo>
                    <a:pt x="7099" y="11939"/>
                    <a:pt x="7645" y="11396"/>
                    <a:pt x="7645" y="10723"/>
                  </a:cubicBezTo>
                  <a:cubicBezTo>
                    <a:pt x="7645" y="10128"/>
                    <a:pt x="7217" y="9628"/>
                    <a:pt x="6621" y="9533"/>
                  </a:cubicBezTo>
                  <a:lnTo>
                    <a:pt x="6621" y="8485"/>
                  </a:lnTo>
                  <a:cubicBezTo>
                    <a:pt x="7169" y="8461"/>
                    <a:pt x="7693" y="8223"/>
                    <a:pt x="8098" y="7866"/>
                  </a:cubicBezTo>
                  <a:lnTo>
                    <a:pt x="8836" y="8604"/>
                  </a:lnTo>
                  <a:cubicBezTo>
                    <a:pt x="8693" y="8818"/>
                    <a:pt x="8598" y="9056"/>
                    <a:pt x="8598" y="9318"/>
                  </a:cubicBezTo>
                  <a:cubicBezTo>
                    <a:pt x="8598" y="9795"/>
                    <a:pt x="8907" y="10247"/>
                    <a:pt x="9384" y="10462"/>
                  </a:cubicBezTo>
                  <a:cubicBezTo>
                    <a:pt x="9503" y="10485"/>
                    <a:pt x="9646" y="10509"/>
                    <a:pt x="9789" y="10509"/>
                  </a:cubicBezTo>
                  <a:cubicBezTo>
                    <a:pt x="10098" y="10509"/>
                    <a:pt x="10384" y="10390"/>
                    <a:pt x="10622" y="10200"/>
                  </a:cubicBezTo>
                  <a:cubicBezTo>
                    <a:pt x="10657" y="10042"/>
                    <a:pt x="10550" y="9948"/>
                    <a:pt x="10444" y="9948"/>
                  </a:cubicBezTo>
                  <a:cubicBezTo>
                    <a:pt x="10406" y="9948"/>
                    <a:pt x="10368" y="9960"/>
                    <a:pt x="10336" y="9985"/>
                  </a:cubicBezTo>
                  <a:cubicBezTo>
                    <a:pt x="10182" y="10117"/>
                    <a:pt x="9993" y="10183"/>
                    <a:pt x="9801" y="10183"/>
                  </a:cubicBezTo>
                  <a:cubicBezTo>
                    <a:pt x="9577" y="10183"/>
                    <a:pt x="9349" y="10093"/>
                    <a:pt x="9169" y="9914"/>
                  </a:cubicBezTo>
                  <a:cubicBezTo>
                    <a:pt x="9027" y="9771"/>
                    <a:pt x="8931" y="9533"/>
                    <a:pt x="8931" y="9318"/>
                  </a:cubicBezTo>
                  <a:cubicBezTo>
                    <a:pt x="8931" y="9128"/>
                    <a:pt x="9027" y="8890"/>
                    <a:pt x="9169" y="8723"/>
                  </a:cubicBezTo>
                  <a:cubicBezTo>
                    <a:pt x="9336" y="8568"/>
                    <a:pt x="9550" y="8491"/>
                    <a:pt x="9768" y="8491"/>
                  </a:cubicBezTo>
                  <a:cubicBezTo>
                    <a:pt x="9985" y="8491"/>
                    <a:pt x="10205" y="8568"/>
                    <a:pt x="10384" y="8723"/>
                  </a:cubicBezTo>
                  <a:cubicBezTo>
                    <a:pt x="10598" y="8937"/>
                    <a:pt x="10694" y="9199"/>
                    <a:pt x="10622" y="9509"/>
                  </a:cubicBezTo>
                  <a:cubicBezTo>
                    <a:pt x="10669" y="9575"/>
                    <a:pt x="10732" y="9604"/>
                    <a:pt x="10791" y="9604"/>
                  </a:cubicBezTo>
                  <a:cubicBezTo>
                    <a:pt x="10881" y="9604"/>
                    <a:pt x="10965" y="9538"/>
                    <a:pt x="10979" y="9437"/>
                  </a:cubicBezTo>
                  <a:cubicBezTo>
                    <a:pt x="11027" y="9080"/>
                    <a:pt x="10908" y="8723"/>
                    <a:pt x="10622" y="8461"/>
                  </a:cubicBezTo>
                  <a:cubicBezTo>
                    <a:pt x="10395" y="8234"/>
                    <a:pt x="10077" y="8111"/>
                    <a:pt x="9758" y="8111"/>
                  </a:cubicBezTo>
                  <a:cubicBezTo>
                    <a:pt x="9509" y="8111"/>
                    <a:pt x="9259" y="8186"/>
                    <a:pt x="9050" y="8342"/>
                  </a:cubicBezTo>
                  <a:lnTo>
                    <a:pt x="8312" y="7604"/>
                  </a:lnTo>
                  <a:cubicBezTo>
                    <a:pt x="8669" y="7223"/>
                    <a:pt x="8884" y="6675"/>
                    <a:pt x="8931" y="6103"/>
                  </a:cubicBezTo>
                  <a:lnTo>
                    <a:pt x="9979" y="6103"/>
                  </a:lnTo>
                  <a:cubicBezTo>
                    <a:pt x="10074" y="6699"/>
                    <a:pt x="10575" y="7151"/>
                    <a:pt x="11170" y="7151"/>
                  </a:cubicBezTo>
                  <a:cubicBezTo>
                    <a:pt x="11813" y="7151"/>
                    <a:pt x="12361" y="6627"/>
                    <a:pt x="12361" y="5961"/>
                  </a:cubicBezTo>
                  <a:cubicBezTo>
                    <a:pt x="12384" y="5270"/>
                    <a:pt x="11860" y="4746"/>
                    <a:pt x="11194" y="4746"/>
                  </a:cubicBezTo>
                  <a:cubicBezTo>
                    <a:pt x="10598" y="4746"/>
                    <a:pt x="10098" y="5199"/>
                    <a:pt x="10003" y="5794"/>
                  </a:cubicBezTo>
                  <a:lnTo>
                    <a:pt x="8955" y="5794"/>
                  </a:lnTo>
                  <a:cubicBezTo>
                    <a:pt x="8931" y="5222"/>
                    <a:pt x="8693" y="4698"/>
                    <a:pt x="8336" y="4294"/>
                  </a:cubicBezTo>
                  <a:lnTo>
                    <a:pt x="9074" y="3555"/>
                  </a:lnTo>
                  <a:cubicBezTo>
                    <a:pt x="9289" y="3698"/>
                    <a:pt x="9550" y="3793"/>
                    <a:pt x="9789" y="3793"/>
                  </a:cubicBezTo>
                  <a:cubicBezTo>
                    <a:pt x="10098" y="3793"/>
                    <a:pt x="10408" y="3674"/>
                    <a:pt x="10646" y="3436"/>
                  </a:cubicBezTo>
                  <a:cubicBezTo>
                    <a:pt x="10932" y="3174"/>
                    <a:pt x="11051" y="2769"/>
                    <a:pt x="10979" y="2388"/>
                  </a:cubicBezTo>
                  <a:cubicBezTo>
                    <a:pt x="10956" y="2222"/>
                    <a:pt x="10884" y="2031"/>
                    <a:pt x="10765" y="1888"/>
                  </a:cubicBezTo>
                  <a:cubicBezTo>
                    <a:pt x="10531" y="1550"/>
                    <a:pt x="10169" y="1376"/>
                    <a:pt x="9800" y="1376"/>
                  </a:cubicBezTo>
                  <a:cubicBezTo>
                    <a:pt x="9493" y="1376"/>
                    <a:pt x="9180" y="1497"/>
                    <a:pt x="8931" y="1745"/>
                  </a:cubicBezTo>
                  <a:cubicBezTo>
                    <a:pt x="8693" y="1984"/>
                    <a:pt x="8574" y="2269"/>
                    <a:pt x="8574" y="2603"/>
                  </a:cubicBezTo>
                  <a:cubicBezTo>
                    <a:pt x="8574" y="2865"/>
                    <a:pt x="8669" y="3103"/>
                    <a:pt x="8812" y="3317"/>
                  </a:cubicBezTo>
                  <a:lnTo>
                    <a:pt x="8074" y="4055"/>
                  </a:lnTo>
                  <a:cubicBezTo>
                    <a:pt x="7693" y="3698"/>
                    <a:pt x="7145" y="3484"/>
                    <a:pt x="6574" y="3436"/>
                  </a:cubicBezTo>
                  <a:lnTo>
                    <a:pt x="6574" y="2388"/>
                  </a:lnTo>
                  <a:cubicBezTo>
                    <a:pt x="7217" y="2293"/>
                    <a:pt x="7645" y="1722"/>
                    <a:pt x="7598" y="1102"/>
                  </a:cubicBezTo>
                  <a:cubicBezTo>
                    <a:pt x="7526" y="507"/>
                    <a:pt x="7098" y="55"/>
                    <a:pt x="6502" y="7"/>
                  </a:cubicBezTo>
                  <a:cubicBezTo>
                    <a:pt x="6462" y="3"/>
                    <a:pt x="6421" y="1"/>
                    <a:pt x="638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073" name="Google Shape;14073;p27"/>
          <p:cNvGrpSpPr/>
          <p:nvPr/>
        </p:nvGrpSpPr>
        <p:grpSpPr>
          <a:xfrm>
            <a:off x="5363581" y="3782003"/>
            <a:ext cx="474692" cy="469989"/>
            <a:chOff x="4176388" y="2824908"/>
            <a:chExt cx="297700" cy="294750"/>
          </a:xfrm>
          <a:noFill/>
        </p:grpSpPr>
        <p:sp>
          <p:nvSpPr>
            <p:cNvPr id="14074" name="Google Shape;14074;p27"/>
            <p:cNvSpPr/>
            <p:nvPr/>
          </p:nvSpPr>
          <p:spPr>
            <a:xfrm>
              <a:off x="4176388" y="2824908"/>
              <a:ext cx="297700" cy="294750"/>
            </a:xfrm>
            <a:custGeom>
              <a:avLst/>
              <a:gdLst/>
              <a:ahLst/>
              <a:cxnLst/>
              <a:rect l="l" t="t" r="r" b="b"/>
              <a:pathLst>
                <a:path w="11908" h="11790" extrusionOk="0">
                  <a:moveTo>
                    <a:pt x="11240" y="358"/>
                  </a:moveTo>
                  <a:cubicBezTo>
                    <a:pt x="11407" y="358"/>
                    <a:pt x="11550" y="477"/>
                    <a:pt x="11550" y="668"/>
                  </a:cubicBezTo>
                  <a:lnTo>
                    <a:pt x="11550" y="5740"/>
                  </a:lnTo>
                  <a:lnTo>
                    <a:pt x="10050" y="5740"/>
                  </a:lnTo>
                  <a:lnTo>
                    <a:pt x="9573" y="5073"/>
                  </a:lnTo>
                  <a:cubicBezTo>
                    <a:pt x="9526" y="5002"/>
                    <a:pt x="9454" y="4978"/>
                    <a:pt x="9383" y="4978"/>
                  </a:cubicBezTo>
                  <a:cubicBezTo>
                    <a:pt x="9288" y="4978"/>
                    <a:pt x="9216" y="5002"/>
                    <a:pt x="9169" y="5073"/>
                  </a:cubicBezTo>
                  <a:lnTo>
                    <a:pt x="8692" y="5740"/>
                  </a:lnTo>
                  <a:lnTo>
                    <a:pt x="7883" y="5740"/>
                  </a:lnTo>
                  <a:cubicBezTo>
                    <a:pt x="7787" y="4788"/>
                    <a:pt x="7049" y="4049"/>
                    <a:pt x="6097" y="3954"/>
                  </a:cubicBezTo>
                  <a:lnTo>
                    <a:pt x="6097" y="3073"/>
                  </a:lnTo>
                  <a:cubicBezTo>
                    <a:pt x="6097" y="3002"/>
                    <a:pt x="6073" y="2954"/>
                    <a:pt x="6049" y="2930"/>
                  </a:cubicBezTo>
                  <a:lnTo>
                    <a:pt x="5406" y="2478"/>
                  </a:lnTo>
                  <a:lnTo>
                    <a:pt x="6049" y="2025"/>
                  </a:lnTo>
                  <a:cubicBezTo>
                    <a:pt x="6097" y="2001"/>
                    <a:pt x="6097" y="1930"/>
                    <a:pt x="6097" y="1882"/>
                  </a:cubicBezTo>
                  <a:lnTo>
                    <a:pt x="6097" y="358"/>
                  </a:lnTo>
                  <a:close/>
                  <a:moveTo>
                    <a:pt x="5739" y="358"/>
                  </a:moveTo>
                  <a:lnTo>
                    <a:pt x="5739" y="1787"/>
                  </a:lnTo>
                  <a:lnTo>
                    <a:pt x="5049" y="2263"/>
                  </a:lnTo>
                  <a:cubicBezTo>
                    <a:pt x="5001" y="2335"/>
                    <a:pt x="4953" y="2382"/>
                    <a:pt x="4953" y="2478"/>
                  </a:cubicBezTo>
                  <a:cubicBezTo>
                    <a:pt x="4953" y="2573"/>
                    <a:pt x="5001" y="2621"/>
                    <a:pt x="5049" y="2692"/>
                  </a:cubicBezTo>
                  <a:lnTo>
                    <a:pt x="5739" y="3168"/>
                  </a:lnTo>
                  <a:lnTo>
                    <a:pt x="5739" y="3954"/>
                  </a:lnTo>
                  <a:cubicBezTo>
                    <a:pt x="5454" y="4002"/>
                    <a:pt x="5168" y="4073"/>
                    <a:pt x="4930" y="4240"/>
                  </a:cubicBezTo>
                  <a:cubicBezTo>
                    <a:pt x="4882" y="4264"/>
                    <a:pt x="4811" y="4335"/>
                    <a:pt x="4858" y="4430"/>
                  </a:cubicBezTo>
                  <a:cubicBezTo>
                    <a:pt x="4874" y="4511"/>
                    <a:pt x="4935" y="4559"/>
                    <a:pt x="5009" y="4559"/>
                  </a:cubicBezTo>
                  <a:cubicBezTo>
                    <a:pt x="5044" y="4559"/>
                    <a:pt x="5082" y="4549"/>
                    <a:pt x="5120" y="4526"/>
                  </a:cubicBezTo>
                  <a:cubicBezTo>
                    <a:pt x="5358" y="4383"/>
                    <a:pt x="5644" y="4311"/>
                    <a:pt x="5906" y="4311"/>
                  </a:cubicBezTo>
                  <a:cubicBezTo>
                    <a:pt x="6811" y="4311"/>
                    <a:pt x="7549" y="5026"/>
                    <a:pt x="7549" y="5931"/>
                  </a:cubicBezTo>
                  <a:cubicBezTo>
                    <a:pt x="7597" y="6812"/>
                    <a:pt x="6835" y="7526"/>
                    <a:pt x="5954" y="7526"/>
                  </a:cubicBezTo>
                  <a:cubicBezTo>
                    <a:pt x="5049" y="7526"/>
                    <a:pt x="4310" y="6812"/>
                    <a:pt x="4310" y="5931"/>
                  </a:cubicBezTo>
                  <a:cubicBezTo>
                    <a:pt x="4310" y="5597"/>
                    <a:pt x="4406" y="5312"/>
                    <a:pt x="4572" y="5026"/>
                  </a:cubicBezTo>
                  <a:cubicBezTo>
                    <a:pt x="4644" y="4978"/>
                    <a:pt x="4620" y="4859"/>
                    <a:pt x="4549" y="4788"/>
                  </a:cubicBezTo>
                  <a:cubicBezTo>
                    <a:pt x="4509" y="4768"/>
                    <a:pt x="4466" y="4756"/>
                    <a:pt x="4425" y="4756"/>
                  </a:cubicBezTo>
                  <a:cubicBezTo>
                    <a:pt x="4367" y="4756"/>
                    <a:pt x="4315" y="4780"/>
                    <a:pt x="4287" y="4835"/>
                  </a:cubicBezTo>
                  <a:cubicBezTo>
                    <a:pt x="4096" y="5097"/>
                    <a:pt x="3977" y="5431"/>
                    <a:pt x="3953" y="5740"/>
                  </a:cubicBezTo>
                  <a:lnTo>
                    <a:pt x="3072" y="5740"/>
                  </a:lnTo>
                  <a:cubicBezTo>
                    <a:pt x="3001" y="5740"/>
                    <a:pt x="2953" y="5788"/>
                    <a:pt x="2905" y="5812"/>
                  </a:cubicBezTo>
                  <a:lnTo>
                    <a:pt x="2477" y="6431"/>
                  </a:lnTo>
                  <a:lnTo>
                    <a:pt x="2024" y="5812"/>
                  </a:lnTo>
                  <a:cubicBezTo>
                    <a:pt x="1977" y="5740"/>
                    <a:pt x="1929" y="5740"/>
                    <a:pt x="1881" y="5740"/>
                  </a:cubicBezTo>
                  <a:lnTo>
                    <a:pt x="286" y="5740"/>
                  </a:lnTo>
                  <a:lnTo>
                    <a:pt x="286" y="668"/>
                  </a:lnTo>
                  <a:cubicBezTo>
                    <a:pt x="286" y="501"/>
                    <a:pt x="405" y="358"/>
                    <a:pt x="595" y="358"/>
                  </a:cubicBezTo>
                  <a:close/>
                  <a:moveTo>
                    <a:pt x="4025" y="6074"/>
                  </a:moveTo>
                  <a:cubicBezTo>
                    <a:pt x="4096" y="7026"/>
                    <a:pt x="4858" y="7764"/>
                    <a:pt x="5811" y="7860"/>
                  </a:cubicBezTo>
                  <a:lnTo>
                    <a:pt x="5811" y="8765"/>
                  </a:lnTo>
                  <a:cubicBezTo>
                    <a:pt x="5811" y="8812"/>
                    <a:pt x="5835" y="8884"/>
                    <a:pt x="5858" y="8908"/>
                  </a:cubicBezTo>
                  <a:lnTo>
                    <a:pt x="6478" y="9360"/>
                  </a:lnTo>
                  <a:lnTo>
                    <a:pt x="5858" y="9789"/>
                  </a:lnTo>
                  <a:cubicBezTo>
                    <a:pt x="5811" y="9836"/>
                    <a:pt x="5811" y="9884"/>
                    <a:pt x="5811" y="9955"/>
                  </a:cubicBezTo>
                  <a:lnTo>
                    <a:pt x="5811" y="11456"/>
                  </a:lnTo>
                  <a:lnTo>
                    <a:pt x="643" y="11456"/>
                  </a:lnTo>
                  <a:cubicBezTo>
                    <a:pt x="500" y="11456"/>
                    <a:pt x="357" y="11337"/>
                    <a:pt x="357" y="11170"/>
                  </a:cubicBezTo>
                  <a:lnTo>
                    <a:pt x="357" y="6074"/>
                  </a:lnTo>
                  <a:lnTo>
                    <a:pt x="1834" y="6074"/>
                  </a:lnTo>
                  <a:lnTo>
                    <a:pt x="2310" y="6764"/>
                  </a:lnTo>
                  <a:cubicBezTo>
                    <a:pt x="2381" y="6812"/>
                    <a:pt x="2429" y="6860"/>
                    <a:pt x="2524" y="6860"/>
                  </a:cubicBezTo>
                  <a:cubicBezTo>
                    <a:pt x="2620" y="6860"/>
                    <a:pt x="2667" y="6812"/>
                    <a:pt x="2739" y="6764"/>
                  </a:cubicBezTo>
                  <a:lnTo>
                    <a:pt x="3215" y="6074"/>
                  </a:lnTo>
                  <a:close/>
                  <a:moveTo>
                    <a:pt x="619" y="1"/>
                  </a:moveTo>
                  <a:cubicBezTo>
                    <a:pt x="262" y="1"/>
                    <a:pt x="0" y="311"/>
                    <a:pt x="0" y="620"/>
                  </a:cubicBezTo>
                  <a:lnTo>
                    <a:pt x="0" y="11622"/>
                  </a:lnTo>
                  <a:cubicBezTo>
                    <a:pt x="0" y="11694"/>
                    <a:pt x="95" y="11789"/>
                    <a:pt x="167" y="11789"/>
                  </a:cubicBezTo>
                  <a:lnTo>
                    <a:pt x="9335" y="11789"/>
                  </a:lnTo>
                  <a:cubicBezTo>
                    <a:pt x="9502" y="11646"/>
                    <a:pt x="9407" y="11456"/>
                    <a:pt x="9264" y="11456"/>
                  </a:cubicBezTo>
                  <a:lnTo>
                    <a:pt x="6097" y="11456"/>
                  </a:lnTo>
                  <a:lnTo>
                    <a:pt x="6097" y="10027"/>
                  </a:lnTo>
                  <a:lnTo>
                    <a:pt x="6787" y="9551"/>
                  </a:lnTo>
                  <a:cubicBezTo>
                    <a:pt x="6835" y="9503"/>
                    <a:pt x="6882" y="9431"/>
                    <a:pt x="6882" y="9360"/>
                  </a:cubicBezTo>
                  <a:cubicBezTo>
                    <a:pt x="6882" y="9265"/>
                    <a:pt x="6835" y="9193"/>
                    <a:pt x="6787" y="9146"/>
                  </a:cubicBezTo>
                  <a:lnTo>
                    <a:pt x="6097" y="8669"/>
                  </a:lnTo>
                  <a:lnTo>
                    <a:pt x="6097" y="7860"/>
                  </a:lnTo>
                  <a:cubicBezTo>
                    <a:pt x="7049" y="7764"/>
                    <a:pt x="7787" y="7026"/>
                    <a:pt x="7883" y="6074"/>
                  </a:cubicBezTo>
                  <a:lnTo>
                    <a:pt x="8788" y="6074"/>
                  </a:lnTo>
                  <a:cubicBezTo>
                    <a:pt x="8835" y="6074"/>
                    <a:pt x="8907" y="6050"/>
                    <a:pt x="8930" y="6026"/>
                  </a:cubicBezTo>
                  <a:lnTo>
                    <a:pt x="9383" y="5383"/>
                  </a:lnTo>
                  <a:lnTo>
                    <a:pt x="9812" y="6026"/>
                  </a:lnTo>
                  <a:cubicBezTo>
                    <a:pt x="9859" y="6074"/>
                    <a:pt x="9907" y="6074"/>
                    <a:pt x="9978" y="6074"/>
                  </a:cubicBezTo>
                  <a:lnTo>
                    <a:pt x="11550" y="6074"/>
                  </a:lnTo>
                  <a:lnTo>
                    <a:pt x="11550" y="11289"/>
                  </a:lnTo>
                  <a:cubicBezTo>
                    <a:pt x="11550" y="11384"/>
                    <a:pt x="11455" y="11456"/>
                    <a:pt x="11360" y="11456"/>
                  </a:cubicBezTo>
                  <a:lnTo>
                    <a:pt x="10026" y="11456"/>
                  </a:lnTo>
                  <a:cubicBezTo>
                    <a:pt x="10002" y="11456"/>
                    <a:pt x="9978" y="11456"/>
                    <a:pt x="9931" y="11503"/>
                  </a:cubicBezTo>
                  <a:cubicBezTo>
                    <a:pt x="9812" y="11646"/>
                    <a:pt x="9931" y="11789"/>
                    <a:pt x="10050" y="11789"/>
                  </a:cubicBezTo>
                  <a:lnTo>
                    <a:pt x="11240" y="11789"/>
                  </a:lnTo>
                  <a:cubicBezTo>
                    <a:pt x="11598" y="11789"/>
                    <a:pt x="11883" y="11503"/>
                    <a:pt x="11883" y="11170"/>
                  </a:cubicBezTo>
                  <a:lnTo>
                    <a:pt x="11883" y="668"/>
                  </a:lnTo>
                  <a:cubicBezTo>
                    <a:pt x="11907" y="311"/>
                    <a:pt x="11598" y="1"/>
                    <a:pt x="1124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75" name="Google Shape;14075;p27"/>
            <p:cNvSpPr/>
            <p:nvPr/>
          </p:nvSpPr>
          <p:spPr>
            <a:xfrm>
              <a:off x="4300213" y="2959483"/>
              <a:ext cx="49450" cy="8950"/>
            </a:xfrm>
            <a:custGeom>
              <a:avLst/>
              <a:gdLst/>
              <a:ahLst/>
              <a:cxnLst/>
              <a:rect l="l" t="t" r="r" b="b"/>
              <a:pathLst>
                <a:path w="1978" h="358" extrusionOk="0">
                  <a:moveTo>
                    <a:pt x="215" y="0"/>
                  </a:moveTo>
                  <a:cubicBezTo>
                    <a:pt x="143" y="0"/>
                    <a:pt x="72" y="71"/>
                    <a:pt x="48" y="143"/>
                  </a:cubicBezTo>
                  <a:cubicBezTo>
                    <a:pt x="0" y="262"/>
                    <a:pt x="96" y="357"/>
                    <a:pt x="215" y="357"/>
                  </a:cubicBezTo>
                  <a:lnTo>
                    <a:pt x="1810" y="357"/>
                  </a:lnTo>
                  <a:cubicBezTo>
                    <a:pt x="1882" y="357"/>
                    <a:pt x="1953" y="310"/>
                    <a:pt x="1977" y="214"/>
                  </a:cubicBezTo>
                  <a:cubicBezTo>
                    <a:pt x="1977" y="119"/>
                    <a:pt x="1882" y="0"/>
                    <a:pt x="181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76" name="Google Shape;14076;p27"/>
            <p:cNvSpPr/>
            <p:nvPr/>
          </p:nvSpPr>
          <p:spPr>
            <a:xfrm>
              <a:off x="4310338" y="2977333"/>
              <a:ext cx="29800" cy="8950"/>
            </a:xfrm>
            <a:custGeom>
              <a:avLst/>
              <a:gdLst/>
              <a:ahLst/>
              <a:cxnLst/>
              <a:rect l="l" t="t" r="r" b="b"/>
              <a:pathLst>
                <a:path w="1192" h="358" extrusionOk="0">
                  <a:moveTo>
                    <a:pt x="215" y="0"/>
                  </a:moveTo>
                  <a:cubicBezTo>
                    <a:pt x="119" y="0"/>
                    <a:pt x="48" y="72"/>
                    <a:pt x="24" y="167"/>
                  </a:cubicBezTo>
                  <a:cubicBezTo>
                    <a:pt x="0" y="286"/>
                    <a:pt x="96" y="358"/>
                    <a:pt x="215" y="358"/>
                  </a:cubicBezTo>
                  <a:lnTo>
                    <a:pt x="1001" y="358"/>
                  </a:lnTo>
                  <a:cubicBezTo>
                    <a:pt x="1096" y="358"/>
                    <a:pt x="1167" y="310"/>
                    <a:pt x="1191" y="215"/>
                  </a:cubicBezTo>
                  <a:cubicBezTo>
                    <a:pt x="1191" y="120"/>
                    <a:pt x="1096" y="0"/>
                    <a:pt x="97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77" name="Google Shape;14077;p27"/>
            <p:cNvSpPr/>
            <p:nvPr/>
          </p:nvSpPr>
          <p:spPr>
            <a:xfrm>
              <a:off x="4213888" y="3021983"/>
              <a:ext cx="76225" cy="8950"/>
            </a:xfrm>
            <a:custGeom>
              <a:avLst/>
              <a:gdLst/>
              <a:ahLst/>
              <a:cxnLst/>
              <a:rect l="l" t="t" r="r" b="b"/>
              <a:pathLst>
                <a:path w="3049" h="358" extrusionOk="0">
                  <a:moveTo>
                    <a:pt x="215" y="1"/>
                  </a:moveTo>
                  <a:cubicBezTo>
                    <a:pt x="119" y="1"/>
                    <a:pt x="72" y="72"/>
                    <a:pt x="48" y="167"/>
                  </a:cubicBezTo>
                  <a:cubicBezTo>
                    <a:pt x="0" y="286"/>
                    <a:pt x="96" y="358"/>
                    <a:pt x="215" y="358"/>
                  </a:cubicBezTo>
                  <a:lnTo>
                    <a:pt x="2834" y="358"/>
                  </a:lnTo>
                  <a:cubicBezTo>
                    <a:pt x="2930" y="358"/>
                    <a:pt x="3001" y="310"/>
                    <a:pt x="3025" y="215"/>
                  </a:cubicBezTo>
                  <a:cubicBezTo>
                    <a:pt x="3049" y="96"/>
                    <a:pt x="2953" y="1"/>
                    <a:pt x="283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78" name="Google Shape;14078;p27"/>
            <p:cNvSpPr/>
            <p:nvPr/>
          </p:nvSpPr>
          <p:spPr>
            <a:xfrm>
              <a:off x="4213888" y="3041033"/>
              <a:ext cx="76225" cy="8950"/>
            </a:xfrm>
            <a:custGeom>
              <a:avLst/>
              <a:gdLst/>
              <a:ahLst/>
              <a:cxnLst/>
              <a:rect l="l" t="t" r="r" b="b"/>
              <a:pathLst>
                <a:path w="3049" h="358" extrusionOk="0">
                  <a:moveTo>
                    <a:pt x="215" y="1"/>
                  </a:moveTo>
                  <a:cubicBezTo>
                    <a:pt x="119" y="1"/>
                    <a:pt x="72" y="48"/>
                    <a:pt x="48" y="143"/>
                  </a:cubicBezTo>
                  <a:cubicBezTo>
                    <a:pt x="0" y="263"/>
                    <a:pt x="96" y="358"/>
                    <a:pt x="215" y="358"/>
                  </a:cubicBezTo>
                  <a:lnTo>
                    <a:pt x="2834" y="358"/>
                  </a:lnTo>
                  <a:cubicBezTo>
                    <a:pt x="2930" y="358"/>
                    <a:pt x="3001" y="286"/>
                    <a:pt x="3025" y="191"/>
                  </a:cubicBezTo>
                  <a:cubicBezTo>
                    <a:pt x="3049" y="72"/>
                    <a:pt x="2953" y="1"/>
                    <a:pt x="283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79" name="Google Shape;14079;p27"/>
            <p:cNvSpPr/>
            <p:nvPr/>
          </p:nvSpPr>
          <p:spPr>
            <a:xfrm>
              <a:off x="4230563" y="3059483"/>
              <a:ext cx="43475" cy="8975"/>
            </a:xfrm>
            <a:custGeom>
              <a:avLst/>
              <a:gdLst/>
              <a:ahLst/>
              <a:cxnLst/>
              <a:rect l="l" t="t" r="r" b="b"/>
              <a:pathLst>
                <a:path w="1739" h="359" extrusionOk="0">
                  <a:moveTo>
                    <a:pt x="214" y="1"/>
                  </a:moveTo>
                  <a:cubicBezTo>
                    <a:pt x="119" y="1"/>
                    <a:pt x="72" y="48"/>
                    <a:pt x="24" y="144"/>
                  </a:cubicBezTo>
                  <a:cubicBezTo>
                    <a:pt x="0" y="263"/>
                    <a:pt x="95" y="358"/>
                    <a:pt x="214" y="358"/>
                  </a:cubicBezTo>
                  <a:lnTo>
                    <a:pt x="1524" y="358"/>
                  </a:lnTo>
                  <a:cubicBezTo>
                    <a:pt x="1620" y="358"/>
                    <a:pt x="1667" y="287"/>
                    <a:pt x="1691" y="215"/>
                  </a:cubicBezTo>
                  <a:cubicBezTo>
                    <a:pt x="1739" y="96"/>
                    <a:pt x="1643" y="1"/>
                    <a:pt x="152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80" name="Google Shape;14080;p27"/>
            <p:cNvSpPr/>
            <p:nvPr/>
          </p:nvSpPr>
          <p:spPr>
            <a:xfrm>
              <a:off x="4360338" y="3021383"/>
              <a:ext cx="75050" cy="8950"/>
            </a:xfrm>
            <a:custGeom>
              <a:avLst/>
              <a:gdLst/>
              <a:ahLst/>
              <a:cxnLst/>
              <a:rect l="l" t="t" r="r" b="b"/>
              <a:pathLst>
                <a:path w="3002" h="358" extrusionOk="0">
                  <a:moveTo>
                    <a:pt x="167" y="1"/>
                  </a:moveTo>
                  <a:cubicBezTo>
                    <a:pt x="72" y="1"/>
                    <a:pt x="25" y="48"/>
                    <a:pt x="1" y="144"/>
                  </a:cubicBezTo>
                  <a:cubicBezTo>
                    <a:pt x="1" y="263"/>
                    <a:pt x="72" y="358"/>
                    <a:pt x="167" y="358"/>
                  </a:cubicBezTo>
                  <a:lnTo>
                    <a:pt x="2787" y="358"/>
                  </a:lnTo>
                  <a:cubicBezTo>
                    <a:pt x="2882" y="358"/>
                    <a:pt x="2930" y="310"/>
                    <a:pt x="2978" y="215"/>
                  </a:cubicBezTo>
                  <a:cubicBezTo>
                    <a:pt x="3001" y="96"/>
                    <a:pt x="2906" y="1"/>
                    <a:pt x="278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81" name="Google Shape;14081;p27"/>
            <p:cNvSpPr/>
            <p:nvPr/>
          </p:nvSpPr>
          <p:spPr>
            <a:xfrm>
              <a:off x="4360338" y="3039833"/>
              <a:ext cx="75050" cy="8975"/>
            </a:xfrm>
            <a:custGeom>
              <a:avLst/>
              <a:gdLst/>
              <a:ahLst/>
              <a:cxnLst/>
              <a:rect l="l" t="t" r="r" b="b"/>
              <a:pathLst>
                <a:path w="3002" h="359" extrusionOk="0">
                  <a:moveTo>
                    <a:pt x="167" y="1"/>
                  </a:moveTo>
                  <a:cubicBezTo>
                    <a:pt x="72" y="1"/>
                    <a:pt x="25" y="72"/>
                    <a:pt x="1" y="168"/>
                  </a:cubicBezTo>
                  <a:cubicBezTo>
                    <a:pt x="1" y="287"/>
                    <a:pt x="72" y="358"/>
                    <a:pt x="167" y="358"/>
                  </a:cubicBezTo>
                  <a:lnTo>
                    <a:pt x="2787" y="358"/>
                  </a:lnTo>
                  <a:cubicBezTo>
                    <a:pt x="2882" y="358"/>
                    <a:pt x="2930" y="311"/>
                    <a:pt x="2978" y="215"/>
                  </a:cubicBezTo>
                  <a:cubicBezTo>
                    <a:pt x="3001" y="96"/>
                    <a:pt x="2906" y="1"/>
                    <a:pt x="278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82" name="Google Shape;14082;p27"/>
            <p:cNvSpPr/>
            <p:nvPr/>
          </p:nvSpPr>
          <p:spPr>
            <a:xfrm>
              <a:off x="4375813" y="3059483"/>
              <a:ext cx="42900" cy="8975"/>
            </a:xfrm>
            <a:custGeom>
              <a:avLst/>
              <a:gdLst/>
              <a:ahLst/>
              <a:cxnLst/>
              <a:rect l="l" t="t" r="r" b="b"/>
              <a:pathLst>
                <a:path w="1716" h="359" extrusionOk="0">
                  <a:moveTo>
                    <a:pt x="215" y="1"/>
                  </a:moveTo>
                  <a:cubicBezTo>
                    <a:pt x="120" y="1"/>
                    <a:pt x="49" y="48"/>
                    <a:pt x="25" y="144"/>
                  </a:cubicBezTo>
                  <a:cubicBezTo>
                    <a:pt x="1" y="263"/>
                    <a:pt x="96" y="358"/>
                    <a:pt x="215" y="358"/>
                  </a:cubicBezTo>
                  <a:lnTo>
                    <a:pt x="1525" y="358"/>
                  </a:lnTo>
                  <a:cubicBezTo>
                    <a:pt x="1596" y="358"/>
                    <a:pt x="1668" y="287"/>
                    <a:pt x="1692" y="215"/>
                  </a:cubicBezTo>
                  <a:cubicBezTo>
                    <a:pt x="1716" y="96"/>
                    <a:pt x="1644" y="1"/>
                    <a:pt x="152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83" name="Google Shape;14083;p27"/>
            <p:cNvSpPr/>
            <p:nvPr/>
          </p:nvSpPr>
          <p:spPr>
            <a:xfrm>
              <a:off x="4359738" y="2878508"/>
              <a:ext cx="75650" cy="8950"/>
            </a:xfrm>
            <a:custGeom>
              <a:avLst/>
              <a:gdLst/>
              <a:ahLst/>
              <a:cxnLst/>
              <a:rect l="l" t="t" r="r" b="b"/>
              <a:pathLst>
                <a:path w="3026" h="358" extrusionOk="0">
                  <a:moveTo>
                    <a:pt x="215" y="0"/>
                  </a:moveTo>
                  <a:cubicBezTo>
                    <a:pt x="144" y="0"/>
                    <a:pt x="72" y="72"/>
                    <a:pt x="49" y="143"/>
                  </a:cubicBezTo>
                  <a:cubicBezTo>
                    <a:pt x="1" y="262"/>
                    <a:pt x="96" y="358"/>
                    <a:pt x="215" y="358"/>
                  </a:cubicBezTo>
                  <a:lnTo>
                    <a:pt x="2835" y="358"/>
                  </a:lnTo>
                  <a:cubicBezTo>
                    <a:pt x="2930" y="358"/>
                    <a:pt x="3002" y="310"/>
                    <a:pt x="3025" y="215"/>
                  </a:cubicBezTo>
                  <a:cubicBezTo>
                    <a:pt x="3025" y="96"/>
                    <a:pt x="2930" y="0"/>
                    <a:pt x="283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84" name="Google Shape;14084;p27"/>
            <p:cNvSpPr/>
            <p:nvPr/>
          </p:nvSpPr>
          <p:spPr>
            <a:xfrm>
              <a:off x="4359738" y="2896958"/>
              <a:ext cx="75650" cy="8950"/>
            </a:xfrm>
            <a:custGeom>
              <a:avLst/>
              <a:gdLst/>
              <a:ahLst/>
              <a:cxnLst/>
              <a:rect l="l" t="t" r="r" b="b"/>
              <a:pathLst>
                <a:path w="3026" h="358" extrusionOk="0">
                  <a:moveTo>
                    <a:pt x="215" y="1"/>
                  </a:moveTo>
                  <a:cubicBezTo>
                    <a:pt x="144" y="1"/>
                    <a:pt x="72" y="72"/>
                    <a:pt x="49" y="167"/>
                  </a:cubicBezTo>
                  <a:cubicBezTo>
                    <a:pt x="1" y="262"/>
                    <a:pt x="96" y="358"/>
                    <a:pt x="215" y="358"/>
                  </a:cubicBezTo>
                  <a:lnTo>
                    <a:pt x="2835" y="358"/>
                  </a:lnTo>
                  <a:cubicBezTo>
                    <a:pt x="2930" y="358"/>
                    <a:pt x="3002" y="310"/>
                    <a:pt x="3025" y="215"/>
                  </a:cubicBezTo>
                  <a:cubicBezTo>
                    <a:pt x="3025" y="96"/>
                    <a:pt x="2930" y="1"/>
                    <a:pt x="283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85" name="Google Shape;14085;p27"/>
            <p:cNvSpPr/>
            <p:nvPr/>
          </p:nvSpPr>
          <p:spPr>
            <a:xfrm>
              <a:off x="4375813" y="2916008"/>
              <a:ext cx="42900" cy="8950"/>
            </a:xfrm>
            <a:custGeom>
              <a:avLst/>
              <a:gdLst/>
              <a:ahLst/>
              <a:cxnLst/>
              <a:rect l="l" t="t" r="r" b="b"/>
              <a:pathLst>
                <a:path w="1716" h="358" extrusionOk="0">
                  <a:moveTo>
                    <a:pt x="215" y="1"/>
                  </a:moveTo>
                  <a:cubicBezTo>
                    <a:pt x="120" y="1"/>
                    <a:pt x="49" y="48"/>
                    <a:pt x="25" y="143"/>
                  </a:cubicBezTo>
                  <a:cubicBezTo>
                    <a:pt x="1" y="263"/>
                    <a:pt x="96" y="358"/>
                    <a:pt x="215" y="358"/>
                  </a:cubicBezTo>
                  <a:lnTo>
                    <a:pt x="1525" y="358"/>
                  </a:lnTo>
                  <a:cubicBezTo>
                    <a:pt x="1596" y="358"/>
                    <a:pt x="1668" y="286"/>
                    <a:pt x="1692" y="191"/>
                  </a:cubicBezTo>
                  <a:cubicBezTo>
                    <a:pt x="1716" y="72"/>
                    <a:pt x="1644" y="1"/>
                    <a:pt x="152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86" name="Google Shape;14086;p27"/>
            <p:cNvSpPr/>
            <p:nvPr/>
          </p:nvSpPr>
          <p:spPr>
            <a:xfrm>
              <a:off x="4215663" y="2878508"/>
              <a:ext cx="76250" cy="8950"/>
            </a:xfrm>
            <a:custGeom>
              <a:avLst/>
              <a:gdLst/>
              <a:ahLst/>
              <a:cxnLst/>
              <a:rect l="l" t="t" r="r" b="b"/>
              <a:pathLst>
                <a:path w="3050" h="358" extrusionOk="0">
                  <a:moveTo>
                    <a:pt x="215" y="0"/>
                  </a:moveTo>
                  <a:cubicBezTo>
                    <a:pt x="120" y="0"/>
                    <a:pt x="72" y="72"/>
                    <a:pt x="25" y="143"/>
                  </a:cubicBezTo>
                  <a:cubicBezTo>
                    <a:pt x="1" y="262"/>
                    <a:pt x="96" y="358"/>
                    <a:pt x="215" y="358"/>
                  </a:cubicBezTo>
                  <a:lnTo>
                    <a:pt x="2835" y="358"/>
                  </a:lnTo>
                  <a:cubicBezTo>
                    <a:pt x="2930" y="358"/>
                    <a:pt x="2978" y="310"/>
                    <a:pt x="3001" y="215"/>
                  </a:cubicBezTo>
                  <a:cubicBezTo>
                    <a:pt x="3049" y="96"/>
                    <a:pt x="2954" y="0"/>
                    <a:pt x="283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87" name="Google Shape;14087;p27"/>
            <p:cNvSpPr/>
            <p:nvPr/>
          </p:nvSpPr>
          <p:spPr>
            <a:xfrm>
              <a:off x="4215663" y="2896958"/>
              <a:ext cx="76250" cy="8950"/>
            </a:xfrm>
            <a:custGeom>
              <a:avLst/>
              <a:gdLst/>
              <a:ahLst/>
              <a:cxnLst/>
              <a:rect l="l" t="t" r="r" b="b"/>
              <a:pathLst>
                <a:path w="3050" h="358" extrusionOk="0">
                  <a:moveTo>
                    <a:pt x="215" y="1"/>
                  </a:moveTo>
                  <a:cubicBezTo>
                    <a:pt x="120" y="1"/>
                    <a:pt x="72" y="72"/>
                    <a:pt x="25" y="167"/>
                  </a:cubicBezTo>
                  <a:cubicBezTo>
                    <a:pt x="1" y="262"/>
                    <a:pt x="96" y="358"/>
                    <a:pt x="215" y="358"/>
                  </a:cubicBezTo>
                  <a:lnTo>
                    <a:pt x="2835" y="358"/>
                  </a:lnTo>
                  <a:cubicBezTo>
                    <a:pt x="2930" y="358"/>
                    <a:pt x="2978" y="310"/>
                    <a:pt x="3001" y="215"/>
                  </a:cubicBezTo>
                  <a:cubicBezTo>
                    <a:pt x="3049" y="96"/>
                    <a:pt x="2954" y="1"/>
                    <a:pt x="283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88" name="Google Shape;14088;p27"/>
            <p:cNvSpPr/>
            <p:nvPr/>
          </p:nvSpPr>
          <p:spPr>
            <a:xfrm>
              <a:off x="4231738" y="2916008"/>
              <a:ext cx="43500" cy="8950"/>
            </a:xfrm>
            <a:custGeom>
              <a:avLst/>
              <a:gdLst/>
              <a:ahLst/>
              <a:cxnLst/>
              <a:rect l="l" t="t" r="r" b="b"/>
              <a:pathLst>
                <a:path w="1740" h="358" extrusionOk="0">
                  <a:moveTo>
                    <a:pt x="215" y="1"/>
                  </a:moveTo>
                  <a:cubicBezTo>
                    <a:pt x="144" y="1"/>
                    <a:pt x="72" y="48"/>
                    <a:pt x="48" y="143"/>
                  </a:cubicBezTo>
                  <a:cubicBezTo>
                    <a:pt x="1" y="263"/>
                    <a:pt x="96" y="358"/>
                    <a:pt x="215" y="358"/>
                  </a:cubicBezTo>
                  <a:lnTo>
                    <a:pt x="1525" y="358"/>
                  </a:lnTo>
                  <a:cubicBezTo>
                    <a:pt x="1620" y="358"/>
                    <a:pt x="1692" y="286"/>
                    <a:pt x="1715" y="191"/>
                  </a:cubicBezTo>
                  <a:cubicBezTo>
                    <a:pt x="1739" y="72"/>
                    <a:pt x="1644" y="1"/>
                    <a:pt x="152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089" name="Google Shape;14089;p27"/>
          <p:cNvGrpSpPr/>
          <p:nvPr/>
        </p:nvGrpSpPr>
        <p:grpSpPr>
          <a:xfrm>
            <a:off x="6359463" y="3778296"/>
            <a:ext cx="474692" cy="477483"/>
            <a:chOff x="4673513" y="2822583"/>
            <a:chExt cx="297700" cy="299450"/>
          </a:xfrm>
          <a:noFill/>
        </p:grpSpPr>
        <p:sp>
          <p:nvSpPr>
            <p:cNvPr id="14090" name="Google Shape;14090;p27"/>
            <p:cNvSpPr/>
            <p:nvPr/>
          </p:nvSpPr>
          <p:spPr>
            <a:xfrm>
              <a:off x="4673513" y="2824333"/>
              <a:ext cx="297700" cy="297700"/>
            </a:xfrm>
            <a:custGeom>
              <a:avLst/>
              <a:gdLst/>
              <a:ahLst/>
              <a:cxnLst/>
              <a:rect l="l" t="t" r="r" b="b"/>
              <a:pathLst>
                <a:path w="11908" h="11908" extrusionOk="0">
                  <a:moveTo>
                    <a:pt x="3834" y="1310"/>
                  </a:moveTo>
                  <a:lnTo>
                    <a:pt x="3834" y="10717"/>
                  </a:lnTo>
                  <a:lnTo>
                    <a:pt x="1881" y="10717"/>
                  </a:lnTo>
                  <a:lnTo>
                    <a:pt x="1881" y="1310"/>
                  </a:lnTo>
                  <a:close/>
                  <a:moveTo>
                    <a:pt x="7287" y="5096"/>
                  </a:moveTo>
                  <a:lnTo>
                    <a:pt x="7287" y="10717"/>
                  </a:lnTo>
                  <a:lnTo>
                    <a:pt x="5335" y="10717"/>
                  </a:lnTo>
                  <a:lnTo>
                    <a:pt x="5335" y="5096"/>
                  </a:lnTo>
                  <a:close/>
                  <a:moveTo>
                    <a:pt x="10764" y="7597"/>
                  </a:moveTo>
                  <a:lnTo>
                    <a:pt x="10764" y="10717"/>
                  </a:lnTo>
                  <a:lnTo>
                    <a:pt x="8811" y="10717"/>
                  </a:lnTo>
                  <a:lnTo>
                    <a:pt x="8811" y="7597"/>
                  </a:lnTo>
                  <a:close/>
                  <a:moveTo>
                    <a:pt x="929" y="0"/>
                  </a:moveTo>
                  <a:cubicBezTo>
                    <a:pt x="810" y="0"/>
                    <a:pt x="715" y="48"/>
                    <a:pt x="715" y="167"/>
                  </a:cubicBezTo>
                  <a:lnTo>
                    <a:pt x="715" y="977"/>
                  </a:lnTo>
                  <a:lnTo>
                    <a:pt x="500" y="977"/>
                  </a:lnTo>
                  <a:cubicBezTo>
                    <a:pt x="405" y="977"/>
                    <a:pt x="334" y="1048"/>
                    <a:pt x="334" y="1119"/>
                  </a:cubicBezTo>
                  <a:cubicBezTo>
                    <a:pt x="334" y="1239"/>
                    <a:pt x="381" y="1334"/>
                    <a:pt x="500" y="1334"/>
                  </a:cubicBezTo>
                  <a:lnTo>
                    <a:pt x="715" y="1334"/>
                  </a:lnTo>
                  <a:lnTo>
                    <a:pt x="715" y="2239"/>
                  </a:lnTo>
                  <a:lnTo>
                    <a:pt x="500" y="2239"/>
                  </a:lnTo>
                  <a:cubicBezTo>
                    <a:pt x="405" y="2239"/>
                    <a:pt x="334" y="2286"/>
                    <a:pt x="334" y="2382"/>
                  </a:cubicBezTo>
                  <a:cubicBezTo>
                    <a:pt x="334" y="2501"/>
                    <a:pt x="381" y="2572"/>
                    <a:pt x="500" y="2572"/>
                  </a:cubicBezTo>
                  <a:lnTo>
                    <a:pt x="715" y="2572"/>
                  </a:lnTo>
                  <a:lnTo>
                    <a:pt x="715" y="3477"/>
                  </a:lnTo>
                  <a:lnTo>
                    <a:pt x="500" y="3477"/>
                  </a:lnTo>
                  <a:cubicBezTo>
                    <a:pt x="405" y="3477"/>
                    <a:pt x="334" y="3525"/>
                    <a:pt x="334" y="3620"/>
                  </a:cubicBezTo>
                  <a:cubicBezTo>
                    <a:pt x="334" y="3739"/>
                    <a:pt x="381" y="3834"/>
                    <a:pt x="500" y="3834"/>
                  </a:cubicBezTo>
                  <a:lnTo>
                    <a:pt x="715" y="3834"/>
                  </a:lnTo>
                  <a:lnTo>
                    <a:pt x="715" y="4715"/>
                  </a:lnTo>
                  <a:lnTo>
                    <a:pt x="500" y="4715"/>
                  </a:lnTo>
                  <a:cubicBezTo>
                    <a:pt x="405" y="4715"/>
                    <a:pt x="334" y="4787"/>
                    <a:pt x="334" y="4882"/>
                  </a:cubicBezTo>
                  <a:cubicBezTo>
                    <a:pt x="334" y="5001"/>
                    <a:pt x="381" y="5073"/>
                    <a:pt x="500" y="5073"/>
                  </a:cubicBezTo>
                  <a:lnTo>
                    <a:pt x="715" y="5073"/>
                  </a:lnTo>
                  <a:lnTo>
                    <a:pt x="715" y="5978"/>
                  </a:lnTo>
                  <a:lnTo>
                    <a:pt x="500" y="5978"/>
                  </a:lnTo>
                  <a:cubicBezTo>
                    <a:pt x="405" y="5978"/>
                    <a:pt x="334" y="6025"/>
                    <a:pt x="334" y="6120"/>
                  </a:cubicBezTo>
                  <a:cubicBezTo>
                    <a:pt x="334" y="6240"/>
                    <a:pt x="381" y="6335"/>
                    <a:pt x="500" y="6335"/>
                  </a:cubicBezTo>
                  <a:lnTo>
                    <a:pt x="715" y="6335"/>
                  </a:lnTo>
                  <a:lnTo>
                    <a:pt x="715" y="7216"/>
                  </a:lnTo>
                  <a:lnTo>
                    <a:pt x="500" y="7216"/>
                  </a:lnTo>
                  <a:cubicBezTo>
                    <a:pt x="405" y="7216"/>
                    <a:pt x="334" y="7287"/>
                    <a:pt x="334" y="7383"/>
                  </a:cubicBezTo>
                  <a:cubicBezTo>
                    <a:pt x="334" y="7502"/>
                    <a:pt x="381" y="7573"/>
                    <a:pt x="500" y="7573"/>
                  </a:cubicBezTo>
                  <a:lnTo>
                    <a:pt x="715" y="7573"/>
                  </a:lnTo>
                  <a:lnTo>
                    <a:pt x="715" y="8478"/>
                  </a:lnTo>
                  <a:lnTo>
                    <a:pt x="500" y="8478"/>
                  </a:lnTo>
                  <a:cubicBezTo>
                    <a:pt x="405" y="8478"/>
                    <a:pt x="334" y="8526"/>
                    <a:pt x="334" y="8621"/>
                  </a:cubicBezTo>
                  <a:cubicBezTo>
                    <a:pt x="334" y="8740"/>
                    <a:pt x="381" y="8835"/>
                    <a:pt x="500" y="8835"/>
                  </a:cubicBezTo>
                  <a:lnTo>
                    <a:pt x="715" y="8835"/>
                  </a:lnTo>
                  <a:lnTo>
                    <a:pt x="715" y="9716"/>
                  </a:lnTo>
                  <a:lnTo>
                    <a:pt x="500" y="9716"/>
                  </a:lnTo>
                  <a:cubicBezTo>
                    <a:pt x="405" y="9716"/>
                    <a:pt x="334" y="9788"/>
                    <a:pt x="334" y="9883"/>
                  </a:cubicBezTo>
                  <a:cubicBezTo>
                    <a:pt x="334" y="10002"/>
                    <a:pt x="381" y="10074"/>
                    <a:pt x="500" y="10074"/>
                  </a:cubicBezTo>
                  <a:lnTo>
                    <a:pt x="715" y="10074"/>
                  </a:lnTo>
                  <a:lnTo>
                    <a:pt x="715" y="10717"/>
                  </a:lnTo>
                  <a:lnTo>
                    <a:pt x="286" y="10717"/>
                  </a:lnTo>
                  <a:cubicBezTo>
                    <a:pt x="143" y="10717"/>
                    <a:pt x="0" y="10836"/>
                    <a:pt x="0" y="11002"/>
                  </a:cubicBezTo>
                  <a:lnTo>
                    <a:pt x="0" y="11693"/>
                  </a:lnTo>
                  <a:cubicBezTo>
                    <a:pt x="0" y="11788"/>
                    <a:pt x="95" y="11884"/>
                    <a:pt x="167" y="11884"/>
                  </a:cubicBezTo>
                  <a:lnTo>
                    <a:pt x="2001" y="11884"/>
                  </a:lnTo>
                  <a:cubicBezTo>
                    <a:pt x="2024" y="11884"/>
                    <a:pt x="2048" y="11884"/>
                    <a:pt x="2072" y="11836"/>
                  </a:cubicBezTo>
                  <a:cubicBezTo>
                    <a:pt x="2191" y="11693"/>
                    <a:pt x="2120" y="11550"/>
                    <a:pt x="1953" y="11550"/>
                  </a:cubicBezTo>
                  <a:lnTo>
                    <a:pt x="334" y="11550"/>
                  </a:lnTo>
                  <a:lnTo>
                    <a:pt x="334" y="11074"/>
                  </a:lnTo>
                  <a:lnTo>
                    <a:pt x="11526" y="11074"/>
                  </a:lnTo>
                  <a:lnTo>
                    <a:pt x="11526" y="11550"/>
                  </a:lnTo>
                  <a:lnTo>
                    <a:pt x="2763" y="11550"/>
                  </a:lnTo>
                  <a:cubicBezTo>
                    <a:pt x="2667" y="11550"/>
                    <a:pt x="2596" y="11598"/>
                    <a:pt x="2596" y="11693"/>
                  </a:cubicBezTo>
                  <a:cubicBezTo>
                    <a:pt x="2596" y="11812"/>
                    <a:pt x="2644" y="11907"/>
                    <a:pt x="2763" y="11907"/>
                  </a:cubicBezTo>
                  <a:lnTo>
                    <a:pt x="11574" y="11907"/>
                  </a:lnTo>
                  <a:cubicBezTo>
                    <a:pt x="11717" y="11907"/>
                    <a:pt x="11884" y="11788"/>
                    <a:pt x="11884" y="11598"/>
                  </a:cubicBezTo>
                  <a:lnTo>
                    <a:pt x="11884" y="11002"/>
                  </a:lnTo>
                  <a:cubicBezTo>
                    <a:pt x="11907" y="10860"/>
                    <a:pt x="11788" y="10717"/>
                    <a:pt x="11598" y="10717"/>
                  </a:cubicBezTo>
                  <a:lnTo>
                    <a:pt x="11098" y="10717"/>
                  </a:lnTo>
                  <a:lnTo>
                    <a:pt x="11098" y="7478"/>
                  </a:lnTo>
                  <a:cubicBezTo>
                    <a:pt x="11098" y="7311"/>
                    <a:pt x="10979" y="7240"/>
                    <a:pt x="10860" y="7240"/>
                  </a:cubicBezTo>
                  <a:lnTo>
                    <a:pt x="8692" y="7240"/>
                  </a:lnTo>
                  <a:cubicBezTo>
                    <a:pt x="8550" y="7240"/>
                    <a:pt x="8454" y="7335"/>
                    <a:pt x="8454" y="7478"/>
                  </a:cubicBezTo>
                  <a:lnTo>
                    <a:pt x="8454" y="10717"/>
                  </a:lnTo>
                  <a:lnTo>
                    <a:pt x="7645" y="10717"/>
                  </a:lnTo>
                  <a:lnTo>
                    <a:pt x="7645" y="4954"/>
                  </a:lnTo>
                  <a:cubicBezTo>
                    <a:pt x="7645" y="4811"/>
                    <a:pt x="7526" y="4715"/>
                    <a:pt x="7406" y="4715"/>
                  </a:cubicBezTo>
                  <a:lnTo>
                    <a:pt x="5239" y="4715"/>
                  </a:lnTo>
                  <a:cubicBezTo>
                    <a:pt x="5096" y="4715"/>
                    <a:pt x="5001" y="4834"/>
                    <a:pt x="5001" y="4954"/>
                  </a:cubicBezTo>
                  <a:lnTo>
                    <a:pt x="5001" y="10717"/>
                  </a:lnTo>
                  <a:lnTo>
                    <a:pt x="4191" y="10717"/>
                  </a:lnTo>
                  <a:lnTo>
                    <a:pt x="4191" y="1215"/>
                  </a:lnTo>
                  <a:cubicBezTo>
                    <a:pt x="4191" y="1072"/>
                    <a:pt x="4072" y="977"/>
                    <a:pt x="3953" y="977"/>
                  </a:cubicBezTo>
                  <a:lnTo>
                    <a:pt x="1762" y="977"/>
                  </a:lnTo>
                  <a:cubicBezTo>
                    <a:pt x="1596" y="977"/>
                    <a:pt x="1524" y="1096"/>
                    <a:pt x="1524" y="1215"/>
                  </a:cubicBezTo>
                  <a:lnTo>
                    <a:pt x="1524" y="10717"/>
                  </a:lnTo>
                  <a:lnTo>
                    <a:pt x="1072" y="10717"/>
                  </a:lnTo>
                  <a:lnTo>
                    <a:pt x="1072" y="167"/>
                  </a:lnTo>
                  <a:cubicBezTo>
                    <a:pt x="1072" y="95"/>
                    <a:pt x="1000" y="0"/>
                    <a:pt x="92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91" name="Google Shape;14091;p27"/>
            <p:cNvSpPr/>
            <p:nvPr/>
          </p:nvSpPr>
          <p:spPr>
            <a:xfrm>
              <a:off x="4782463" y="2822583"/>
              <a:ext cx="169700" cy="141675"/>
            </a:xfrm>
            <a:custGeom>
              <a:avLst/>
              <a:gdLst/>
              <a:ahLst/>
              <a:cxnLst/>
              <a:rect l="l" t="t" r="r" b="b"/>
              <a:pathLst>
                <a:path w="6788" h="5667" extrusionOk="0">
                  <a:moveTo>
                    <a:pt x="606" y="0"/>
                  </a:moveTo>
                  <a:cubicBezTo>
                    <a:pt x="434" y="0"/>
                    <a:pt x="264" y="74"/>
                    <a:pt x="167" y="213"/>
                  </a:cubicBezTo>
                  <a:cubicBezTo>
                    <a:pt x="72" y="332"/>
                    <a:pt x="0" y="475"/>
                    <a:pt x="48" y="618"/>
                  </a:cubicBezTo>
                  <a:cubicBezTo>
                    <a:pt x="48" y="856"/>
                    <a:pt x="143" y="1023"/>
                    <a:pt x="262" y="1118"/>
                  </a:cubicBezTo>
                  <a:lnTo>
                    <a:pt x="4668" y="4571"/>
                  </a:lnTo>
                  <a:cubicBezTo>
                    <a:pt x="4573" y="4643"/>
                    <a:pt x="4501" y="4762"/>
                    <a:pt x="4477" y="4881"/>
                  </a:cubicBezTo>
                  <a:cubicBezTo>
                    <a:pt x="4453" y="5047"/>
                    <a:pt x="4501" y="5190"/>
                    <a:pt x="4596" y="5309"/>
                  </a:cubicBezTo>
                  <a:cubicBezTo>
                    <a:pt x="4692" y="5428"/>
                    <a:pt x="4835" y="5524"/>
                    <a:pt x="4977" y="5524"/>
                  </a:cubicBezTo>
                  <a:lnTo>
                    <a:pt x="6121" y="5667"/>
                  </a:lnTo>
                  <a:cubicBezTo>
                    <a:pt x="6240" y="5667"/>
                    <a:pt x="6311" y="5667"/>
                    <a:pt x="6406" y="5595"/>
                  </a:cubicBezTo>
                  <a:cubicBezTo>
                    <a:pt x="6478" y="5571"/>
                    <a:pt x="6549" y="5524"/>
                    <a:pt x="6621" y="5452"/>
                  </a:cubicBezTo>
                  <a:cubicBezTo>
                    <a:pt x="6740" y="5309"/>
                    <a:pt x="6787" y="5119"/>
                    <a:pt x="6763" y="4952"/>
                  </a:cubicBezTo>
                  <a:lnTo>
                    <a:pt x="6525" y="3809"/>
                  </a:lnTo>
                  <a:cubicBezTo>
                    <a:pt x="6484" y="3561"/>
                    <a:pt x="6227" y="3367"/>
                    <a:pt x="5973" y="3367"/>
                  </a:cubicBezTo>
                  <a:cubicBezTo>
                    <a:pt x="5935" y="3367"/>
                    <a:pt x="5896" y="3371"/>
                    <a:pt x="5859" y="3380"/>
                  </a:cubicBezTo>
                  <a:cubicBezTo>
                    <a:pt x="5668" y="3404"/>
                    <a:pt x="5549" y="3523"/>
                    <a:pt x="5454" y="3642"/>
                  </a:cubicBezTo>
                  <a:lnTo>
                    <a:pt x="3191" y="1856"/>
                  </a:lnTo>
                  <a:cubicBezTo>
                    <a:pt x="3158" y="1823"/>
                    <a:pt x="3120" y="1805"/>
                    <a:pt x="3081" y="1805"/>
                  </a:cubicBezTo>
                  <a:cubicBezTo>
                    <a:pt x="3037" y="1805"/>
                    <a:pt x="2991" y="1829"/>
                    <a:pt x="2953" y="1880"/>
                  </a:cubicBezTo>
                  <a:cubicBezTo>
                    <a:pt x="2906" y="1975"/>
                    <a:pt x="2906" y="2071"/>
                    <a:pt x="3001" y="2118"/>
                  </a:cubicBezTo>
                  <a:lnTo>
                    <a:pt x="5454" y="4095"/>
                  </a:lnTo>
                  <a:cubicBezTo>
                    <a:pt x="5504" y="4112"/>
                    <a:pt x="5543" y="4128"/>
                    <a:pt x="5586" y="4128"/>
                  </a:cubicBezTo>
                  <a:cubicBezTo>
                    <a:pt x="5604" y="4128"/>
                    <a:pt x="5623" y="4126"/>
                    <a:pt x="5644" y="4119"/>
                  </a:cubicBezTo>
                  <a:cubicBezTo>
                    <a:pt x="5692" y="4095"/>
                    <a:pt x="5739" y="4023"/>
                    <a:pt x="5739" y="3976"/>
                  </a:cubicBezTo>
                  <a:cubicBezTo>
                    <a:pt x="5739" y="3857"/>
                    <a:pt x="5787" y="3761"/>
                    <a:pt x="5906" y="3738"/>
                  </a:cubicBezTo>
                  <a:cubicBezTo>
                    <a:pt x="5928" y="3729"/>
                    <a:pt x="5949" y="3725"/>
                    <a:pt x="5970" y="3725"/>
                  </a:cubicBezTo>
                  <a:cubicBezTo>
                    <a:pt x="6065" y="3725"/>
                    <a:pt x="6149" y="3807"/>
                    <a:pt x="6168" y="3904"/>
                  </a:cubicBezTo>
                  <a:lnTo>
                    <a:pt x="6406" y="5047"/>
                  </a:lnTo>
                  <a:cubicBezTo>
                    <a:pt x="6454" y="5095"/>
                    <a:pt x="6406" y="5190"/>
                    <a:pt x="6359" y="5238"/>
                  </a:cubicBezTo>
                  <a:cubicBezTo>
                    <a:pt x="6305" y="5291"/>
                    <a:pt x="6265" y="5318"/>
                    <a:pt x="6208" y="5318"/>
                  </a:cubicBezTo>
                  <a:cubicBezTo>
                    <a:pt x="6189" y="5318"/>
                    <a:pt x="6168" y="5315"/>
                    <a:pt x="6144" y="5309"/>
                  </a:cubicBezTo>
                  <a:lnTo>
                    <a:pt x="5001" y="5166"/>
                  </a:lnTo>
                  <a:cubicBezTo>
                    <a:pt x="4954" y="5166"/>
                    <a:pt x="4882" y="5119"/>
                    <a:pt x="4858" y="5071"/>
                  </a:cubicBezTo>
                  <a:cubicBezTo>
                    <a:pt x="4835" y="5000"/>
                    <a:pt x="4811" y="4952"/>
                    <a:pt x="4811" y="4881"/>
                  </a:cubicBezTo>
                  <a:cubicBezTo>
                    <a:pt x="4811" y="4809"/>
                    <a:pt x="4882" y="4714"/>
                    <a:pt x="4977" y="4690"/>
                  </a:cubicBezTo>
                  <a:cubicBezTo>
                    <a:pt x="5049" y="4643"/>
                    <a:pt x="5096" y="4619"/>
                    <a:pt x="5096" y="4571"/>
                  </a:cubicBezTo>
                  <a:cubicBezTo>
                    <a:pt x="5096" y="4500"/>
                    <a:pt x="5096" y="4452"/>
                    <a:pt x="5049" y="4381"/>
                  </a:cubicBezTo>
                  <a:lnTo>
                    <a:pt x="453" y="761"/>
                  </a:lnTo>
                  <a:cubicBezTo>
                    <a:pt x="405" y="713"/>
                    <a:pt x="357" y="666"/>
                    <a:pt x="357" y="594"/>
                  </a:cubicBezTo>
                  <a:cubicBezTo>
                    <a:pt x="357" y="546"/>
                    <a:pt x="357" y="475"/>
                    <a:pt x="429" y="427"/>
                  </a:cubicBezTo>
                  <a:cubicBezTo>
                    <a:pt x="453" y="356"/>
                    <a:pt x="524" y="332"/>
                    <a:pt x="572" y="332"/>
                  </a:cubicBezTo>
                  <a:cubicBezTo>
                    <a:pt x="643" y="332"/>
                    <a:pt x="691" y="332"/>
                    <a:pt x="762" y="404"/>
                  </a:cubicBezTo>
                  <a:lnTo>
                    <a:pt x="2334" y="1618"/>
                  </a:lnTo>
                  <a:cubicBezTo>
                    <a:pt x="2377" y="1640"/>
                    <a:pt x="2415" y="1651"/>
                    <a:pt x="2450" y="1651"/>
                  </a:cubicBezTo>
                  <a:cubicBezTo>
                    <a:pt x="2493" y="1651"/>
                    <a:pt x="2533" y="1634"/>
                    <a:pt x="2572" y="1594"/>
                  </a:cubicBezTo>
                  <a:cubicBezTo>
                    <a:pt x="2620" y="1499"/>
                    <a:pt x="2620" y="1404"/>
                    <a:pt x="2548" y="1356"/>
                  </a:cubicBezTo>
                  <a:lnTo>
                    <a:pt x="953" y="118"/>
                  </a:lnTo>
                  <a:cubicBezTo>
                    <a:pt x="853" y="38"/>
                    <a:pt x="729" y="0"/>
                    <a:pt x="60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092" name="Google Shape;14092;p27"/>
          <p:cNvGrpSpPr/>
          <p:nvPr/>
        </p:nvGrpSpPr>
        <p:grpSpPr>
          <a:xfrm>
            <a:off x="7350602" y="3791531"/>
            <a:ext cx="476607" cy="450935"/>
            <a:chOff x="5167663" y="2830883"/>
            <a:chExt cx="298900" cy="282800"/>
          </a:xfrm>
          <a:noFill/>
        </p:grpSpPr>
        <p:sp>
          <p:nvSpPr>
            <p:cNvPr id="14093" name="Google Shape;14093;p27"/>
            <p:cNvSpPr/>
            <p:nvPr/>
          </p:nvSpPr>
          <p:spPr>
            <a:xfrm>
              <a:off x="5299813" y="2873133"/>
              <a:ext cx="36350" cy="42425"/>
            </a:xfrm>
            <a:custGeom>
              <a:avLst/>
              <a:gdLst/>
              <a:ahLst/>
              <a:cxnLst/>
              <a:rect l="l" t="t" r="r" b="b"/>
              <a:pathLst>
                <a:path w="1454" h="1697" extrusionOk="0">
                  <a:moveTo>
                    <a:pt x="692" y="596"/>
                  </a:moveTo>
                  <a:lnTo>
                    <a:pt x="834" y="1025"/>
                  </a:lnTo>
                  <a:lnTo>
                    <a:pt x="549" y="1025"/>
                  </a:lnTo>
                  <a:lnTo>
                    <a:pt x="692" y="596"/>
                  </a:lnTo>
                  <a:close/>
                  <a:moveTo>
                    <a:pt x="715" y="1"/>
                  </a:moveTo>
                  <a:cubicBezTo>
                    <a:pt x="644" y="1"/>
                    <a:pt x="573" y="72"/>
                    <a:pt x="549" y="120"/>
                  </a:cubicBezTo>
                  <a:lnTo>
                    <a:pt x="25" y="1477"/>
                  </a:lnTo>
                  <a:cubicBezTo>
                    <a:pt x="1" y="1549"/>
                    <a:pt x="25" y="1644"/>
                    <a:pt x="120" y="1668"/>
                  </a:cubicBezTo>
                  <a:cubicBezTo>
                    <a:pt x="147" y="1688"/>
                    <a:pt x="176" y="1697"/>
                    <a:pt x="204" y="1697"/>
                  </a:cubicBezTo>
                  <a:cubicBezTo>
                    <a:pt x="275" y="1697"/>
                    <a:pt x="341" y="1641"/>
                    <a:pt x="358" y="1573"/>
                  </a:cubicBezTo>
                  <a:lnTo>
                    <a:pt x="453" y="1382"/>
                  </a:lnTo>
                  <a:lnTo>
                    <a:pt x="1025" y="1382"/>
                  </a:lnTo>
                  <a:lnTo>
                    <a:pt x="1096" y="1573"/>
                  </a:lnTo>
                  <a:cubicBezTo>
                    <a:pt x="1144" y="1644"/>
                    <a:pt x="1192" y="1692"/>
                    <a:pt x="1263" y="1692"/>
                  </a:cubicBezTo>
                  <a:lnTo>
                    <a:pt x="1311" y="1692"/>
                  </a:lnTo>
                  <a:cubicBezTo>
                    <a:pt x="1406" y="1668"/>
                    <a:pt x="1454" y="1573"/>
                    <a:pt x="1406" y="1454"/>
                  </a:cubicBezTo>
                  <a:lnTo>
                    <a:pt x="906" y="120"/>
                  </a:lnTo>
                  <a:cubicBezTo>
                    <a:pt x="858" y="25"/>
                    <a:pt x="787" y="1"/>
                    <a:pt x="71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94" name="Google Shape;14094;p27"/>
            <p:cNvSpPr/>
            <p:nvPr/>
          </p:nvSpPr>
          <p:spPr>
            <a:xfrm>
              <a:off x="5221838" y="3006508"/>
              <a:ext cx="29775" cy="43475"/>
            </a:xfrm>
            <a:custGeom>
              <a:avLst/>
              <a:gdLst/>
              <a:ahLst/>
              <a:cxnLst/>
              <a:rect l="l" t="t" r="r" b="b"/>
              <a:pathLst>
                <a:path w="1191" h="1739" extrusionOk="0">
                  <a:moveTo>
                    <a:pt x="572" y="358"/>
                  </a:moveTo>
                  <a:cubicBezTo>
                    <a:pt x="619" y="358"/>
                    <a:pt x="691" y="381"/>
                    <a:pt x="715" y="477"/>
                  </a:cubicBezTo>
                  <a:cubicBezTo>
                    <a:pt x="739" y="572"/>
                    <a:pt x="667" y="643"/>
                    <a:pt x="572" y="643"/>
                  </a:cubicBezTo>
                  <a:lnTo>
                    <a:pt x="357" y="643"/>
                  </a:lnTo>
                  <a:lnTo>
                    <a:pt x="357" y="358"/>
                  </a:lnTo>
                  <a:close/>
                  <a:moveTo>
                    <a:pt x="667" y="977"/>
                  </a:moveTo>
                  <a:cubicBezTo>
                    <a:pt x="786" y="977"/>
                    <a:pt x="834" y="1072"/>
                    <a:pt x="834" y="1167"/>
                  </a:cubicBezTo>
                  <a:cubicBezTo>
                    <a:pt x="834" y="1286"/>
                    <a:pt x="739" y="1382"/>
                    <a:pt x="667" y="1382"/>
                  </a:cubicBezTo>
                  <a:lnTo>
                    <a:pt x="357" y="1382"/>
                  </a:lnTo>
                  <a:lnTo>
                    <a:pt x="357" y="977"/>
                  </a:lnTo>
                  <a:close/>
                  <a:moveTo>
                    <a:pt x="191" y="0"/>
                  </a:moveTo>
                  <a:cubicBezTo>
                    <a:pt x="96" y="0"/>
                    <a:pt x="0" y="96"/>
                    <a:pt x="0" y="191"/>
                  </a:cubicBezTo>
                  <a:lnTo>
                    <a:pt x="0" y="1548"/>
                  </a:lnTo>
                  <a:lnTo>
                    <a:pt x="0" y="1620"/>
                  </a:lnTo>
                  <a:cubicBezTo>
                    <a:pt x="24" y="1691"/>
                    <a:pt x="96" y="1739"/>
                    <a:pt x="191" y="1739"/>
                  </a:cubicBezTo>
                  <a:lnTo>
                    <a:pt x="667" y="1739"/>
                  </a:lnTo>
                  <a:cubicBezTo>
                    <a:pt x="953" y="1739"/>
                    <a:pt x="1191" y="1501"/>
                    <a:pt x="1191" y="1191"/>
                  </a:cubicBezTo>
                  <a:cubicBezTo>
                    <a:pt x="1191" y="1024"/>
                    <a:pt x="1096" y="858"/>
                    <a:pt x="977" y="786"/>
                  </a:cubicBezTo>
                  <a:cubicBezTo>
                    <a:pt x="1048" y="691"/>
                    <a:pt x="1072" y="572"/>
                    <a:pt x="1048" y="429"/>
                  </a:cubicBezTo>
                  <a:cubicBezTo>
                    <a:pt x="1024" y="191"/>
                    <a:pt x="810" y="0"/>
                    <a:pt x="57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95" name="Google Shape;14095;p27"/>
            <p:cNvSpPr/>
            <p:nvPr/>
          </p:nvSpPr>
          <p:spPr>
            <a:xfrm>
              <a:off x="5375438" y="3006508"/>
              <a:ext cx="37525" cy="43475"/>
            </a:xfrm>
            <a:custGeom>
              <a:avLst/>
              <a:gdLst/>
              <a:ahLst/>
              <a:cxnLst/>
              <a:rect l="l" t="t" r="r" b="b"/>
              <a:pathLst>
                <a:path w="1501" h="1739" extrusionOk="0">
                  <a:moveTo>
                    <a:pt x="858" y="0"/>
                  </a:moveTo>
                  <a:cubicBezTo>
                    <a:pt x="381" y="0"/>
                    <a:pt x="0" y="381"/>
                    <a:pt x="0" y="858"/>
                  </a:cubicBezTo>
                  <a:cubicBezTo>
                    <a:pt x="0" y="1334"/>
                    <a:pt x="381" y="1739"/>
                    <a:pt x="858" y="1739"/>
                  </a:cubicBezTo>
                  <a:cubicBezTo>
                    <a:pt x="1024" y="1739"/>
                    <a:pt x="1215" y="1667"/>
                    <a:pt x="1334" y="1548"/>
                  </a:cubicBezTo>
                  <a:cubicBezTo>
                    <a:pt x="1358" y="1524"/>
                    <a:pt x="1382" y="1501"/>
                    <a:pt x="1382" y="1453"/>
                  </a:cubicBezTo>
                  <a:cubicBezTo>
                    <a:pt x="1501" y="1405"/>
                    <a:pt x="1477" y="1286"/>
                    <a:pt x="1429" y="1215"/>
                  </a:cubicBezTo>
                  <a:cubicBezTo>
                    <a:pt x="1400" y="1195"/>
                    <a:pt x="1362" y="1184"/>
                    <a:pt x="1324" y="1184"/>
                  </a:cubicBezTo>
                  <a:cubicBezTo>
                    <a:pt x="1271" y="1184"/>
                    <a:pt x="1219" y="1207"/>
                    <a:pt x="1191" y="1263"/>
                  </a:cubicBezTo>
                  <a:lnTo>
                    <a:pt x="1144" y="1286"/>
                  </a:lnTo>
                  <a:cubicBezTo>
                    <a:pt x="1096" y="1334"/>
                    <a:pt x="1001" y="1382"/>
                    <a:pt x="882" y="1382"/>
                  </a:cubicBezTo>
                  <a:cubicBezTo>
                    <a:pt x="620" y="1382"/>
                    <a:pt x="381" y="1143"/>
                    <a:pt x="381" y="858"/>
                  </a:cubicBezTo>
                  <a:cubicBezTo>
                    <a:pt x="381" y="596"/>
                    <a:pt x="620" y="358"/>
                    <a:pt x="882" y="358"/>
                  </a:cubicBezTo>
                  <a:cubicBezTo>
                    <a:pt x="977" y="358"/>
                    <a:pt x="1096" y="381"/>
                    <a:pt x="1144" y="453"/>
                  </a:cubicBezTo>
                  <a:cubicBezTo>
                    <a:pt x="1175" y="469"/>
                    <a:pt x="1207" y="477"/>
                    <a:pt x="1237" y="477"/>
                  </a:cubicBezTo>
                  <a:cubicBezTo>
                    <a:pt x="1297" y="477"/>
                    <a:pt x="1350" y="445"/>
                    <a:pt x="1382" y="381"/>
                  </a:cubicBezTo>
                  <a:cubicBezTo>
                    <a:pt x="1453" y="310"/>
                    <a:pt x="1429" y="215"/>
                    <a:pt x="1334" y="143"/>
                  </a:cubicBezTo>
                  <a:cubicBezTo>
                    <a:pt x="1191" y="72"/>
                    <a:pt x="1024" y="0"/>
                    <a:pt x="85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96" name="Google Shape;14096;p27"/>
            <p:cNvSpPr/>
            <p:nvPr/>
          </p:nvSpPr>
          <p:spPr>
            <a:xfrm>
              <a:off x="5167663" y="2830883"/>
              <a:ext cx="298900" cy="282800"/>
            </a:xfrm>
            <a:custGeom>
              <a:avLst/>
              <a:gdLst/>
              <a:ahLst/>
              <a:cxnLst/>
              <a:rect l="l" t="t" r="r" b="b"/>
              <a:pathLst>
                <a:path w="11956" h="11312" extrusionOk="0">
                  <a:moveTo>
                    <a:pt x="3620" y="4525"/>
                  </a:moveTo>
                  <a:cubicBezTo>
                    <a:pt x="4430" y="4525"/>
                    <a:pt x="5168" y="4834"/>
                    <a:pt x="5739" y="5335"/>
                  </a:cubicBezTo>
                  <a:cubicBezTo>
                    <a:pt x="5382" y="5716"/>
                    <a:pt x="5120" y="6168"/>
                    <a:pt x="4954" y="6644"/>
                  </a:cubicBezTo>
                  <a:cubicBezTo>
                    <a:pt x="4025" y="6311"/>
                    <a:pt x="3263" y="5573"/>
                    <a:pt x="2953" y="4620"/>
                  </a:cubicBezTo>
                  <a:cubicBezTo>
                    <a:pt x="3144" y="4549"/>
                    <a:pt x="3382" y="4525"/>
                    <a:pt x="3620" y="4525"/>
                  </a:cubicBezTo>
                  <a:close/>
                  <a:moveTo>
                    <a:pt x="8359" y="4549"/>
                  </a:moveTo>
                  <a:cubicBezTo>
                    <a:pt x="8597" y="4549"/>
                    <a:pt x="8835" y="4596"/>
                    <a:pt x="9050" y="4620"/>
                  </a:cubicBezTo>
                  <a:cubicBezTo>
                    <a:pt x="8716" y="5573"/>
                    <a:pt x="7978" y="6311"/>
                    <a:pt x="7025" y="6644"/>
                  </a:cubicBezTo>
                  <a:cubicBezTo>
                    <a:pt x="6883" y="6168"/>
                    <a:pt x="6597" y="5716"/>
                    <a:pt x="6240" y="5335"/>
                  </a:cubicBezTo>
                  <a:cubicBezTo>
                    <a:pt x="6811" y="4858"/>
                    <a:pt x="7549" y="4549"/>
                    <a:pt x="8359" y="4549"/>
                  </a:cubicBezTo>
                  <a:close/>
                  <a:moveTo>
                    <a:pt x="5978" y="5597"/>
                  </a:moveTo>
                  <a:cubicBezTo>
                    <a:pt x="6287" y="5930"/>
                    <a:pt x="6525" y="6311"/>
                    <a:pt x="6668" y="6763"/>
                  </a:cubicBezTo>
                  <a:cubicBezTo>
                    <a:pt x="6454" y="6811"/>
                    <a:pt x="6216" y="6835"/>
                    <a:pt x="5978" y="6835"/>
                  </a:cubicBezTo>
                  <a:cubicBezTo>
                    <a:pt x="5739" y="6835"/>
                    <a:pt x="5501" y="6811"/>
                    <a:pt x="5287" y="6787"/>
                  </a:cubicBezTo>
                  <a:cubicBezTo>
                    <a:pt x="5430" y="6311"/>
                    <a:pt x="5692" y="5930"/>
                    <a:pt x="5978" y="5597"/>
                  </a:cubicBezTo>
                  <a:close/>
                  <a:moveTo>
                    <a:pt x="6716" y="7049"/>
                  </a:moveTo>
                  <a:cubicBezTo>
                    <a:pt x="6763" y="7240"/>
                    <a:pt x="6787" y="7406"/>
                    <a:pt x="6787" y="7597"/>
                  </a:cubicBezTo>
                  <a:cubicBezTo>
                    <a:pt x="6811" y="8311"/>
                    <a:pt x="6597" y="9026"/>
                    <a:pt x="6216" y="9621"/>
                  </a:cubicBezTo>
                  <a:cubicBezTo>
                    <a:pt x="6192" y="9645"/>
                    <a:pt x="6192" y="9669"/>
                    <a:pt x="6168" y="9669"/>
                  </a:cubicBezTo>
                  <a:cubicBezTo>
                    <a:pt x="6192" y="9740"/>
                    <a:pt x="5978" y="9978"/>
                    <a:pt x="5978" y="9978"/>
                  </a:cubicBezTo>
                  <a:cubicBezTo>
                    <a:pt x="5501" y="9478"/>
                    <a:pt x="5168" y="8788"/>
                    <a:pt x="5120" y="8049"/>
                  </a:cubicBezTo>
                  <a:lnTo>
                    <a:pt x="5120" y="7454"/>
                  </a:lnTo>
                  <a:cubicBezTo>
                    <a:pt x="5120" y="7335"/>
                    <a:pt x="5144" y="7216"/>
                    <a:pt x="5168" y="7049"/>
                  </a:cubicBezTo>
                  <a:cubicBezTo>
                    <a:pt x="5406" y="7121"/>
                    <a:pt x="5692" y="7144"/>
                    <a:pt x="5954" y="7144"/>
                  </a:cubicBezTo>
                  <a:cubicBezTo>
                    <a:pt x="6216" y="7144"/>
                    <a:pt x="6478" y="7121"/>
                    <a:pt x="6716" y="7049"/>
                  </a:cubicBezTo>
                  <a:close/>
                  <a:moveTo>
                    <a:pt x="9383" y="4715"/>
                  </a:moveTo>
                  <a:cubicBezTo>
                    <a:pt x="10645" y="5120"/>
                    <a:pt x="11574" y="6335"/>
                    <a:pt x="11574" y="7764"/>
                  </a:cubicBezTo>
                  <a:cubicBezTo>
                    <a:pt x="11574" y="9550"/>
                    <a:pt x="10145" y="11026"/>
                    <a:pt x="8359" y="11026"/>
                  </a:cubicBezTo>
                  <a:cubicBezTo>
                    <a:pt x="7549" y="11026"/>
                    <a:pt x="6811" y="10717"/>
                    <a:pt x="6240" y="10217"/>
                  </a:cubicBezTo>
                  <a:cubicBezTo>
                    <a:pt x="6883" y="9550"/>
                    <a:pt x="7192" y="8692"/>
                    <a:pt x="7192" y="7764"/>
                  </a:cubicBezTo>
                  <a:lnTo>
                    <a:pt x="7240" y="7764"/>
                  </a:lnTo>
                  <a:cubicBezTo>
                    <a:pt x="7192" y="7502"/>
                    <a:pt x="7168" y="7240"/>
                    <a:pt x="7121" y="6978"/>
                  </a:cubicBezTo>
                  <a:cubicBezTo>
                    <a:pt x="8192" y="6621"/>
                    <a:pt x="9026" y="5787"/>
                    <a:pt x="9383" y="4715"/>
                  </a:cubicBezTo>
                  <a:close/>
                  <a:moveTo>
                    <a:pt x="5906" y="0"/>
                  </a:moveTo>
                  <a:cubicBezTo>
                    <a:pt x="3953" y="0"/>
                    <a:pt x="2334" y="1596"/>
                    <a:pt x="2334" y="3572"/>
                  </a:cubicBezTo>
                  <a:cubicBezTo>
                    <a:pt x="2334" y="3834"/>
                    <a:pt x="2382" y="4096"/>
                    <a:pt x="2429" y="4382"/>
                  </a:cubicBezTo>
                  <a:cubicBezTo>
                    <a:pt x="1000" y="4858"/>
                    <a:pt x="0" y="6192"/>
                    <a:pt x="0" y="7764"/>
                  </a:cubicBezTo>
                  <a:cubicBezTo>
                    <a:pt x="0" y="8240"/>
                    <a:pt x="72" y="8692"/>
                    <a:pt x="262" y="9097"/>
                  </a:cubicBezTo>
                  <a:cubicBezTo>
                    <a:pt x="280" y="9170"/>
                    <a:pt x="354" y="9201"/>
                    <a:pt x="430" y="9201"/>
                  </a:cubicBezTo>
                  <a:cubicBezTo>
                    <a:pt x="454" y="9201"/>
                    <a:pt x="478" y="9198"/>
                    <a:pt x="500" y="9192"/>
                  </a:cubicBezTo>
                  <a:cubicBezTo>
                    <a:pt x="596" y="9169"/>
                    <a:pt x="619" y="9050"/>
                    <a:pt x="596" y="8954"/>
                  </a:cubicBezTo>
                  <a:cubicBezTo>
                    <a:pt x="429" y="8573"/>
                    <a:pt x="357" y="8145"/>
                    <a:pt x="357" y="7740"/>
                  </a:cubicBezTo>
                  <a:cubicBezTo>
                    <a:pt x="357" y="6311"/>
                    <a:pt x="1262" y="5120"/>
                    <a:pt x="2548" y="4668"/>
                  </a:cubicBezTo>
                  <a:cubicBezTo>
                    <a:pt x="2906" y="5739"/>
                    <a:pt x="3763" y="6573"/>
                    <a:pt x="4811" y="6930"/>
                  </a:cubicBezTo>
                  <a:cubicBezTo>
                    <a:pt x="4787" y="7073"/>
                    <a:pt x="4763" y="7240"/>
                    <a:pt x="4763" y="7383"/>
                  </a:cubicBezTo>
                  <a:cubicBezTo>
                    <a:pt x="4715" y="7549"/>
                    <a:pt x="4715" y="7740"/>
                    <a:pt x="4763" y="7907"/>
                  </a:cubicBezTo>
                  <a:cubicBezTo>
                    <a:pt x="4787" y="8740"/>
                    <a:pt x="5144" y="9550"/>
                    <a:pt x="5716" y="10145"/>
                  </a:cubicBezTo>
                  <a:cubicBezTo>
                    <a:pt x="5144" y="10645"/>
                    <a:pt x="4406" y="10955"/>
                    <a:pt x="3596" y="10955"/>
                  </a:cubicBezTo>
                  <a:cubicBezTo>
                    <a:pt x="2548" y="10955"/>
                    <a:pt x="1572" y="10455"/>
                    <a:pt x="977" y="9621"/>
                  </a:cubicBezTo>
                  <a:cubicBezTo>
                    <a:pt x="935" y="9565"/>
                    <a:pt x="876" y="9542"/>
                    <a:pt x="826" y="9542"/>
                  </a:cubicBezTo>
                  <a:cubicBezTo>
                    <a:pt x="790" y="9542"/>
                    <a:pt x="758" y="9554"/>
                    <a:pt x="738" y="9574"/>
                  </a:cubicBezTo>
                  <a:cubicBezTo>
                    <a:pt x="643" y="9645"/>
                    <a:pt x="643" y="9764"/>
                    <a:pt x="715" y="9812"/>
                  </a:cubicBezTo>
                  <a:cubicBezTo>
                    <a:pt x="1381" y="10740"/>
                    <a:pt x="2453" y="11312"/>
                    <a:pt x="3620" y="11312"/>
                  </a:cubicBezTo>
                  <a:cubicBezTo>
                    <a:pt x="4525" y="11312"/>
                    <a:pt x="5358" y="10979"/>
                    <a:pt x="6001" y="10407"/>
                  </a:cubicBezTo>
                  <a:cubicBezTo>
                    <a:pt x="6621" y="10979"/>
                    <a:pt x="7454" y="11312"/>
                    <a:pt x="8383" y="11312"/>
                  </a:cubicBezTo>
                  <a:cubicBezTo>
                    <a:pt x="10359" y="11312"/>
                    <a:pt x="11955" y="9693"/>
                    <a:pt x="11955" y="7740"/>
                  </a:cubicBezTo>
                  <a:cubicBezTo>
                    <a:pt x="11931" y="6192"/>
                    <a:pt x="10883" y="4858"/>
                    <a:pt x="9455" y="4382"/>
                  </a:cubicBezTo>
                  <a:cubicBezTo>
                    <a:pt x="9526" y="4120"/>
                    <a:pt x="9550" y="3834"/>
                    <a:pt x="9550" y="3572"/>
                  </a:cubicBezTo>
                  <a:cubicBezTo>
                    <a:pt x="9550" y="2763"/>
                    <a:pt x="9288" y="2001"/>
                    <a:pt x="8764" y="1381"/>
                  </a:cubicBezTo>
                  <a:cubicBezTo>
                    <a:pt x="8736" y="1326"/>
                    <a:pt x="8684" y="1302"/>
                    <a:pt x="8631" y="1302"/>
                  </a:cubicBezTo>
                  <a:cubicBezTo>
                    <a:pt x="8593" y="1302"/>
                    <a:pt x="8555" y="1314"/>
                    <a:pt x="8526" y="1334"/>
                  </a:cubicBezTo>
                  <a:cubicBezTo>
                    <a:pt x="8454" y="1405"/>
                    <a:pt x="8454" y="1524"/>
                    <a:pt x="8502" y="1572"/>
                  </a:cubicBezTo>
                  <a:cubicBezTo>
                    <a:pt x="8954" y="2143"/>
                    <a:pt x="9193" y="2834"/>
                    <a:pt x="9193" y="3572"/>
                  </a:cubicBezTo>
                  <a:cubicBezTo>
                    <a:pt x="9193" y="3810"/>
                    <a:pt x="9169" y="4049"/>
                    <a:pt x="9097" y="4287"/>
                  </a:cubicBezTo>
                  <a:cubicBezTo>
                    <a:pt x="8859" y="4239"/>
                    <a:pt x="8597" y="4191"/>
                    <a:pt x="8335" y="4191"/>
                  </a:cubicBezTo>
                  <a:cubicBezTo>
                    <a:pt x="7430" y="4191"/>
                    <a:pt x="6597" y="4525"/>
                    <a:pt x="5954" y="5096"/>
                  </a:cubicBezTo>
                  <a:cubicBezTo>
                    <a:pt x="5311" y="4525"/>
                    <a:pt x="4477" y="4191"/>
                    <a:pt x="3572" y="4191"/>
                  </a:cubicBezTo>
                  <a:cubicBezTo>
                    <a:pt x="3287" y="4191"/>
                    <a:pt x="3025" y="4239"/>
                    <a:pt x="2786" y="4287"/>
                  </a:cubicBezTo>
                  <a:cubicBezTo>
                    <a:pt x="2739" y="4049"/>
                    <a:pt x="2691" y="3810"/>
                    <a:pt x="2691" y="3572"/>
                  </a:cubicBezTo>
                  <a:cubicBezTo>
                    <a:pt x="2691" y="1786"/>
                    <a:pt x="4168" y="357"/>
                    <a:pt x="5906" y="357"/>
                  </a:cubicBezTo>
                  <a:cubicBezTo>
                    <a:pt x="6668" y="357"/>
                    <a:pt x="7335" y="595"/>
                    <a:pt x="7907" y="1048"/>
                  </a:cubicBezTo>
                  <a:cubicBezTo>
                    <a:pt x="7949" y="1069"/>
                    <a:pt x="7992" y="1081"/>
                    <a:pt x="8031" y="1081"/>
                  </a:cubicBezTo>
                  <a:cubicBezTo>
                    <a:pt x="8078" y="1081"/>
                    <a:pt x="8118" y="1063"/>
                    <a:pt x="8145" y="1024"/>
                  </a:cubicBezTo>
                  <a:cubicBezTo>
                    <a:pt x="8216" y="929"/>
                    <a:pt x="8216" y="834"/>
                    <a:pt x="8121" y="786"/>
                  </a:cubicBezTo>
                  <a:cubicBezTo>
                    <a:pt x="7502" y="262"/>
                    <a:pt x="6716" y="0"/>
                    <a:pt x="590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097" name="Google Shape;14097;p27"/>
          <p:cNvGrpSpPr/>
          <p:nvPr/>
        </p:nvGrpSpPr>
        <p:grpSpPr>
          <a:xfrm>
            <a:off x="8394879" y="3781326"/>
            <a:ext cx="413024" cy="473497"/>
            <a:chOff x="5695138" y="2824483"/>
            <a:chExt cx="259025" cy="296950"/>
          </a:xfrm>
          <a:noFill/>
        </p:grpSpPr>
        <p:sp>
          <p:nvSpPr>
            <p:cNvPr id="14098" name="Google Shape;14098;p27"/>
            <p:cNvSpPr/>
            <p:nvPr/>
          </p:nvSpPr>
          <p:spPr>
            <a:xfrm>
              <a:off x="5787438" y="2947558"/>
              <a:ext cx="75025" cy="8950"/>
            </a:xfrm>
            <a:custGeom>
              <a:avLst/>
              <a:gdLst/>
              <a:ahLst/>
              <a:cxnLst/>
              <a:rect l="l" t="t" r="r" b="b"/>
              <a:pathLst>
                <a:path w="3001" h="358" extrusionOk="0">
                  <a:moveTo>
                    <a:pt x="214" y="1"/>
                  </a:moveTo>
                  <a:cubicBezTo>
                    <a:pt x="119" y="1"/>
                    <a:pt x="71" y="72"/>
                    <a:pt x="24" y="167"/>
                  </a:cubicBezTo>
                  <a:cubicBezTo>
                    <a:pt x="0" y="287"/>
                    <a:pt x="95" y="358"/>
                    <a:pt x="214" y="358"/>
                  </a:cubicBezTo>
                  <a:lnTo>
                    <a:pt x="2834" y="358"/>
                  </a:lnTo>
                  <a:cubicBezTo>
                    <a:pt x="2905" y="358"/>
                    <a:pt x="2977" y="310"/>
                    <a:pt x="3001" y="215"/>
                  </a:cubicBezTo>
                  <a:cubicBezTo>
                    <a:pt x="3001" y="96"/>
                    <a:pt x="2929" y="1"/>
                    <a:pt x="283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099" name="Google Shape;14099;p27"/>
            <p:cNvSpPr/>
            <p:nvPr/>
          </p:nvSpPr>
          <p:spPr>
            <a:xfrm>
              <a:off x="5787438" y="2968408"/>
              <a:ext cx="75025" cy="8950"/>
            </a:xfrm>
            <a:custGeom>
              <a:avLst/>
              <a:gdLst/>
              <a:ahLst/>
              <a:cxnLst/>
              <a:rect l="l" t="t" r="r" b="b"/>
              <a:pathLst>
                <a:path w="3001" h="358" extrusionOk="0">
                  <a:moveTo>
                    <a:pt x="214" y="0"/>
                  </a:moveTo>
                  <a:cubicBezTo>
                    <a:pt x="119" y="0"/>
                    <a:pt x="71" y="72"/>
                    <a:pt x="24" y="167"/>
                  </a:cubicBezTo>
                  <a:cubicBezTo>
                    <a:pt x="0" y="286"/>
                    <a:pt x="95" y="357"/>
                    <a:pt x="214" y="357"/>
                  </a:cubicBezTo>
                  <a:lnTo>
                    <a:pt x="2834" y="357"/>
                  </a:lnTo>
                  <a:cubicBezTo>
                    <a:pt x="2905" y="357"/>
                    <a:pt x="2977" y="310"/>
                    <a:pt x="3001" y="215"/>
                  </a:cubicBezTo>
                  <a:cubicBezTo>
                    <a:pt x="3001" y="96"/>
                    <a:pt x="2929" y="0"/>
                    <a:pt x="283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00" name="Google Shape;14100;p27"/>
            <p:cNvSpPr/>
            <p:nvPr/>
          </p:nvSpPr>
          <p:spPr>
            <a:xfrm>
              <a:off x="5804088" y="2989233"/>
              <a:ext cx="42300" cy="8950"/>
            </a:xfrm>
            <a:custGeom>
              <a:avLst/>
              <a:gdLst/>
              <a:ahLst/>
              <a:cxnLst/>
              <a:rect l="l" t="t" r="r" b="b"/>
              <a:pathLst>
                <a:path w="1692" h="358" extrusionOk="0">
                  <a:moveTo>
                    <a:pt x="191" y="1"/>
                  </a:moveTo>
                  <a:cubicBezTo>
                    <a:pt x="120" y="1"/>
                    <a:pt x="48" y="72"/>
                    <a:pt x="25" y="144"/>
                  </a:cubicBezTo>
                  <a:cubicBezTo>
                    <a:pt x="1" y="263"/>
                    <a:pt x="72" y="358"/>
                    <a:pt x="191" y="358"/>
                  </a:cubicBezTo>
                  <a:lnTo>
                    <a:pt x="1501" y="358"/>
                  </a:lnTo>
                  <a:cubicBezTo>
                    <a:pt x="1596" y="358"/>
                    <a:pt x="1668" y="310"/>
                    <a:pt x="1692" y="215"/>
                  </a:cubicBezTo>
                  <a:cubicBezTo>
                    <a:pt x="1692" y="96"/>
                    <a:pt x="1596" y="1"/>
                    <a:pt x="150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01" name="Google Shape;14101;p27"/>
            <p:cNvSpPr/>
            <p:nvPr/>
          </p:nvSpPr>
          <p:spPr>
            <a:xfrm>
              <a:off x="5695138" y="2824483"/>
              <a:ext cx="259025" cy="296950"/>
            </a:xfrm>
            <a:custGeom>
              <a:avLst/>
              <a:gdLst/>
              <a:ahLst/>
              <a:cxnLst/>
              <a:rect l="l" t="t" r="r" b="b"/>
              <a:pathLst>
                <a:path w="10361" h="11878" extrusionOk="0">
                  <a:moveTo>
                    <a:pt x="5073" y="470"/>
                  </a:moveTo>
                  <a:lnTo>
                    <a:pt x="5073" y="1709"/>
                  </a:lnTo>
                  <a:lnTo>
                    <a:pt x="1668" y="3685"/>
                  </a:lnTo>
                  <a:lnTo>
                    <a:pt x="572" y="3066"/>
                  </a:lnTo>
                  <a:lnTo>
                    <a:pt x="1049" y="2780"/>
                  </a:lnTo>
                  <a:lnTo>
                    <a:pt x="5073" y="470"/>
                  </a:lnTo>
                  <a:close/>
                  <a:moveTo>
                    <a:pt x="10003" y="3352"/>
                  </a:moveTo>
                  <a:lnTo>
                    <a:pt x="10003" y="8496"/>
                  </a:lnTo>
                  <a:lnTo>
                    <a:pt x="8907" y="7877"/>
                  </a:lnTo>
                  <a:lnTo>
                    <a:pt x="8907" y="3971"/>
                  </a:lnTo>
                  <a:lnTo>
                    <a:pt x="10003" y="3352"/>
                  </a:lnTo>
                  <a:close/>
                  <a:moveTo>
                    <a:pt x="5383" y="494"/>
                  </a:moveTo>
                  <a:lnTo>
                    <a:pt x="9860" y="3090"/>
                  </a:lnTo>
                  <a:lnTo>
                    <a:pt x="8741" y="3709"/>
                  </a:lnTo>
                  <a:lnTo>
                    <a:pt x="6764" y="2542"/>
                  </a:lnTo>
                  <a:cubicBezTo>
                    <a:pt x="6732" y="2526"/>
                    <a:pt x="6701" y="2519"/>
                    <a:pt x="6671" y="2519"/>
                  </a:cubicBezTo>
                  <a:cubicBezTo>
                    <a:pt x="6611" y="2519"/>
                    <a:pt x="6558" y="2550"/>
                    <a:pt x="6526" y="2614"/>
                  </a:cubicBezTo>
                  <a:cubicBezTo>
                    <a:pt x="6455" y="2709"/>
                    <a:pt x="6478" y="2780"/>
                    <a:pt x="6574" y="2852"/>
                  </a:cubicBezTo>
                  <a:lnTo>
                    <a:pt x="8574" y="4019"/>
                  </a:lnTo>
                  <a:lnTo>
                    <a:pt x="8574" y="7901"/>
                  </a:lnTo>
                  <a:lnTo>
                    <a:pt x="5216" y="9853"/>
                  </a:lnTo>
                  <a:lnTo>
                    <a:pt x="1858" y="7901"/>
                  </a:lnTo>
                  <a:lnTo>
                    <a:pt x="1858" y="4019"/>
                  </a:lnTo>
                  <a:lnTo>
                    <a:pt x="5216" y="2042"/>
                  </a:lnTo>
                  <a:lnTo>
                    <a:pt x="5883" y="2423"/>
                  </a:lnTo>
                  <a:cubicBezTo>
                    <a:pt x="5921" y="2451"/>
                    <a:pt x="5958" y="2465"/>
                    <a:pt x="5993" y="2465"/>
                  </a:cubicBezTo>
                  <a:cubicBezTo>
                    <a:pt x="6046" y="2465"/>
                    <a:pt x="6092" y="2433"/>
                    <a:pt x="6121" y="2376"/>
                  </a:cubicBezTo>
                  <a:cubicBezTo>
                    <a:pt x="6193" y="2280"/>
                    <a:pt x="6169" y="2185"/>
                    <a:pt x="6073" y="2137"/>
                  </a:cubicBezTo>
                  <a:lnTo>
                    <a:pt x="5383" y="1733"/>
                  </a:lnTo>
                  <a:lnTo>
                    <a:pt x="5383" y="494"/>
                  </a:lnTo>
                  <a:close/>
                  <a:moveTo>
                    <a:pt x="1668" y="8210"/>
                  </a:moveTo>
                  <a:lnTo>
                    <a:pt x="5073" y="10163"/>
                  </a:lnTo>
                  <a:lnTo>
                    <a:pt x="5073" y="11401"/>
                  </a:lnTo>
                  <a:lnTo>
                    <a:pt x="5026" y="11401"/>
                  </a:lnTo>
                  <a:lnTo>
                    <a:pt x="2787" y="10115"/>
                  </a:lnTo>
                  <a:lnTo>
                    <a:pt x="572" y="8829"/>
                  </a:lnTo>
                  <a:lnTo>
                    <a:pt x="1668" y="8210"/>
                  </a:lnTo>
                  <a:close/>
                  <a:moveTo>
                    <a:pt x="8788" y="8186"/>
                  </a:moveTo>
                  <a:lnTo>
                    <a:pt x="9884" y="8805"/>
                  </a:lnTo>
                  <a:lnTo>
                    <a:pt x="7621" y="10115"/>
                  </a:lnTo>
                  <a:lnTo>
                    <a:pt x="5383" y="11401"/>
                  </a:lnTo>
                  <a:lnTo>
                    <a:pt x="5383" y="10139"/>
                  </a:lnTo>
                  <a:lnTo>
                    <a:pt x="8788" y="8186"/>
                  </a:lnTo>
                  <a:close/>
                  <a:moveTo>
                    <a:pt x="5180" y="0"/>
                  </a:moveTo>
                  <a:cubicBezTo>
                    <a:pt x="5151" y="0"/>
                    <a:pt x="5121" y="6"/>
                    <a:pt x="5097" y="18"/>
                  </a:cubicBezTo>
                  <a:lnTo>
                    <a:pt x="96" y="2900"/>
                  </a:lnTo>
                  <a:cubicBezTo>
                    <a:pt x="25" y="2947"/>
                    <a:pt x="1" y="2995"/>
                    <a:pt x="1" y="3066"/>
                  </a:cubicBezTo>
                  <a:lnTo>
                    <a:pt x="1" y="6519"/>
                  </a:lnTo>
                  <a:cubicBezTo>
                    <a:pt x="1" y="6591"/>
                    <a:pt x="72" y="6662"/>
                    <a:pt x="144" y="6686"/>
                  </a:cubicBezTo>
                  <a:cubicBezTo>
                    <a:pt x="159" y="6689"/>
                    <a:pt x="174" y="6691"/>
                    <a:pt x="188" y="6691"/>
                  </a:cubicBezTo>
                  <a:cubicBezTo>
                    <a:pt x="286" y="6691"/>
                    <a:pt x="358" y="6623"/>
                    <a:pt x="358" y="6519"/>
                  </a:cubicBezTo>
                  <a:lnTo>
                    <a:pt x="358" y="3352"/>
                  </a:lnTo>
                  <a:lnTo>
                    <a:pt x="1453" y="3971"/>
                  </a:lnTo>
                  <a:lnTo>
                    <a:pt x="1453" y="7877"/>
                  </a:lnTo>
                  <a:lnTo>
                    <a:pt x="358" y="8496"/>
                  </a:lnTo>
                  <a:lnTo>
                    <a:pt x="358" y="7305"/>
                  </a:lnTo>
                  <a:cubicBezTo>
                    <a:pt x="358" y="7234"/>
                    <a:pt x="310" y="7162"/>
                    <a:pt x="215" y="7138"/>
                  </a:cubicBezTo>
                  <a:cubicBezTo>
                    <a:pt x="200" y="7135"/>
                    <a:pt x="185" y="7134"/>
                    <a:pt x="170" y="7134"/>
                  </a:cubicBezTo>
                  <a:cubicBezTo>
                    <a:pt x="73" y="7134"/>
                    <a:pt x="1" y="7201"/>
                    <a:pt x="1" y="7305"/>
                  </a:cubicBezTo>
                  <a:lnTo>
                    <a:pt x="1" y="8805"/>
                  </a:lnTo>
                  <a:cubicBezTo>
                    <a:pt x="1" y="8853"/>
                    <a:pt x="25" y="8925"/>
                    <a:pt x="96" y="8948"/>
                  </a:cubicBezTo>
                  <a:lnTo>
                    <a:pt x="5097" y="11830"/>
                  </a:lnTo>
                  <a:cubicBezTo>
                    <a:pt x="5121" y="11878"/>
                    <a:pt x="5145" y="11878"/>
                    <a:pt x="5169" y="11878"/>
                  </a:cubicBezTo>
                  <a:cubicBezTo>
                    <a:pt x="5216" y="11878"/>
                    <a:pt x="5240" y="11878"/>
                    <a:pt x="5264" y="11830"/>
                  </a:cubicBezTo>
                  <a:lnTo>
                    <a:pt x="10265" y="8948"/>
                  </a:lnTo>
                  <a:cubicBezTo>
                    <a:pt x="10336" y="8925"/>
                    <a:pt x="10360" y="8853"/>
                    <a:pt x="10360" y="8805"/>
                  </a:cubicBezTo>
                  <a:lnTo>
                    <a:pt x="10360" y="3066"/>
                  </a:lnTo>
                  <a:cubicBezTo>
                    <a:pt x="10360" y="2995"/>
                    <a:pt x="10336" y="2947"/>
                    <a:pt x="10265" y="2900"/>
                  </a:cubicBezTo>
                  <a:lnTo>
                    <a:pt x="5264" y="18"/>
                  </a:lnTo>
                  <a:cubicBezTo>
                    <a:pt x="5240" y="6"/>
                    <a:pt x="5210" y="0"/>
                    <a:pt x="518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sp>
        <p:nvSpPr>
          <p:cNvPr id="14102" name="Google Shape;14102;p27"/>
          <p:cNvSpPr/>
          <p:nvPr/>
        </p:nvSpPr>
        <p:spPr>
          <a:xfrm>
            <a:off x="9329901" y="3781953"/>
            <a:ext cx="474692" cy="473776"/>
          </a:xfrm>
          <a:custGeom>
            <a:avLst/>
            <a:gdLst/>
            <a:ahLst/>
            <a:cxnLst/>
            <a:rect l="l" t="t" r="r" b="b"/>
            <a:pathLst>
              <a:path w="11908" h="11885" extrusionOk="0">
                <a:moveTo>
                  <a:pt x="6312" y="1335"/>
                </a:moveTo>
                <a:lnTo>
                  <a:pt x="7097" y="1811"/>
                </a:lnTo>
                <a:lnTo>
                  <a:pt x="6312" y="2287"/>
                </a:lnTo>
                <a:lnTo>
                  <a:pt x="5550" y="1811"/>
                </a:lnTo>
                <a:lnTo>
                  <a:pt x="6312" y="1335"/>
                </a:lnTo>
                <a:close/>
                <a:moveTo>
                  <a:pt x="9479" y="3454"/>
                </a:moveTo>
                <a:lnTo>
                  <a:pt x="10241" y="3930"/>
                </a:lnTo>
                <a:lnTo>
                  <a:pt x="10003" y="4073"/>
                </a:lnTo>
                <a:lnTo>
                  <a:pt x="9479" y="4407"/>
                </a:lnTo>
                <a:lnTo>
                  <a:pt x="8693" y="3930"/>
                </a:lnTo>
                <a:lnTo>
                  <a:pt x="9479" y="3454"/>
                </a:lnTo>
                <a:close/>
                <a:moveTo>
                  <a:pt x="3168" y="5026"/>
                </a:moveTo>
                <a:lnTo>
                  <a:pt x="3930" y="5502"/>
                </a:lnTo>
                <a:lnTo>
                  <a:pt x="3168" y="5978"/>
                </a:lnTo>
                <a:lnTo>
                  <a:pt x="2382" y="5502"/>
                </a:lnTo>
                <a:lnTo>
                  <a:pt x="3168" y="5026"/>
                </a:lnTo>
                <a:close/>
                <a:moveTo>
                  <a:pt x="5359" y="2120"/>
                </a:moveTo>
                <a:lnTo>
                  <a:pt x="6169" y="2549"/>
                </a:lnTo>
                <a:lnTo>
                  <a:pt x="6169" y="10694"/>
                </a:lnTo>
                <a:lnTo>
                  <a:pt x="5359" y="10694"/>
                </a:lnTo>
                <a:lnTo>
                  <a:pt x="5359" y="2120"/>
                </a:lnTo>
                <a:close/>
                <a:moveTo>
                  <a:pt x="8503" y="4240"/>
                </a:moveTo>
                <a:lnTo>
                  <a:pt x="9288" y="4669"/>
                </a:lnTo>
                <a:lnTo>
                  <a:pt x="9288" y="10694"/>
                </a:lnTo>
                <a:lnTo>
                  <a:pt x="8503" y="10694"/>
                </a:lnTo>
                <a:lnTo>
                  <a:pt x="8503" y="4240"/>
                </a:lnTo>
                <a:close/>
                <a:moveTo>
                  <a:pt x="4144" y="5836"/>
                </a:moveTo>
                <a:lnTo>
                  <a:pt x="4144" y="10717"/>
                </a:lnTo>
                <a:lnTo>
                  <a:pt x="3335" y="10717"/>
                </a:lnTo>
                <a:lnTo>
                  <a:pt x="3335" y="6312"/>
                </a:lnTo>
                <a:lnTo>
                  <a:pt x="4144" y="5836"/>
                </a:lnTo>
                <a:close/>
                <a:moveTo>
                  <a:pt x="7264" y="2120"/>
                </a:moveTo>
                <a:lnTo>
                  <a:pt x="7264" y="10717"/>
                </a:lnTo>
                <a:lnTo>
                  <a:pt x="6478" y="10717"/>
                </a:lnTo>
                <a:lnTo>
                  <a:pt x="6478" y="2597"/>
                </a:lnTo>
                <a:lnTo>
                  <a:pt x="7264" y="2120"/>
                </a:lnTo>
                <a:close/>
                <a:moveTo>
                  <a:pt x="11551" y="11051"/>
                </a:moveTo>
                <a:lnTo>
                  <a:pt x="11551" y="11527"/>
                </a:lnTo>
                <a:lnTo>
                  <a:pt x="358" y="11527"/>
                </a:lnTo>
                <a:lnTo>
                  <a:pt x="358" y="11051"/>
                </a:lnTo>
                <a:close/>
                <a:moveTo>
                  <a:pt x="930" y="1"/>
                </a:moveTo>
                <a:cubicBezTo>
                  <a:pt x="810" y="1"/>
                  <a:pt x="715" y="72"/>
                  <a:pt x="715" y="192"/>
                </a:cubicBezTo>
                <a:lnTo>
                  <a:pt x="715" y="977"/>
                </a:lnTo>
                <a:lnTo>
                  <a:pt x="501" y="977"/>
                </a:lnTo>
                <a:cubicBezTo>
                  <a:pt x="429" y="977"/>
                  <a:pt x="334" y="1049"/>
                  <a:pt x="334" y="1144"/>
                </a:cubicBezTo>
                <a:cubicBezTo>
                  <a:pt x="334" y="1263"/>
                  <a:pt x="382" y="1335"/>
                  <a:pt x="501" y="1335"/>
                </a:cubicBezTo>
                <a:lnTo>
                  <a:pt x="715" y="1335"/>
                </a:lnTo>
                <a:lnTo>
                  <a:pt x="715" y="2240"/>
                </a:lnTo>
                <a:lnTo>
                  <a:pt x="501" y="2240"/>
                </a:lnTo>
                <a:cubicBezTo>
                  <a:pt x="429" y="2240"/>
                  <a:pt x="334" y="2287"/>
                  <a:pt x="334" y="2382"/>
                </a:cubicBezTo>
                <a:cubicBezTo>
                  <a:pt x="334" y="2502"/>
                  <a:pt x="382" y="2597"/>
                  <a:pt x="501" y="2597"/>
                </a:cubicBezTo>
                <a:lnTo>
                  <a:pt x="715" y="2597"/>
                </a:lnTo>
                <a:lnTo>
                  <a:pt x="715" y="3478"/>
                </a:lnTo>
                <a:lnTo>
                  <a:pt x="501" y="3478"/>
                </a:lnTo>
                <a:cubicBezTo>
                  <a:pt x="429" y="3478"/>
                  <a:pt x="334" y="3549"/>
                  <a:pt x="334" y="3645"/>
                </a:cubicBezTo>
                <a:cubicBezTo>
                  <a:pt x="334" y="3740"/>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21"/>
                </a:cubicBezTo>
                <a:cubicBezTo>
                  <a:pt x="334" y="6240"/>
                  <a:pt x="382" y="6336"/>
                  <a:pt x="501" y="6336"/>
                </a:cubicBezTo>
                <a:lnTo>
                  <a:pt x="715" y="6336"/>
                </a:lnTo>
                <a:lnTo>
                  <a:pt x="715" y="7241"/>
                </a:lnTo>
                <a:lnTo>
                  <a:pt x="501" y="7241"/>
                </a:lnTo>
                <a:cubicBezTo>
                  <a:pt x="429" y="7241"/>
                  <a:pt x="334" y="7288"/>
                  <a:pt x="334" y="7383"/>
                </a:cubicBezTo>
                <a:cubicBezTo>
                  <a:pt x="334" y="7503"/>
                  <a:pt x="382" y="7598"/>
                  <a:pt x="501" y="7598"/>
                </a:cubicBezTo>
                <a:lnTo>
                  <a:pt x="715" y="7598"/>
                </a:lnTo>
                <a:lnTo>
                  <a:pt x="715" y="8479"/>
                </a:lnTo>
                <a:lnTo>
                  <a:pt x="501" y="8479"/>
                </a:lnTo>
                <a:cubicBezTo>
                  <a:pt x="429" y="8479"/>
                  <a:pt x="334" y="8550"/>
                  <a:pt x="334" y="8622"/>
                </a:cubicBezTo>
                <a:cubicBezTo>
                  <a:pt x="334" y="8741"/>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7"/>
                  <a:pt x="1" y="11003"/>
                </a:cubicBezTo>
                <a:lnTo>
                  <a:pt x="1" y="11575"/>
                </a:lnTo>
                <a:cubicBezTo>
                  <a:pt x="1" y="11718"/>
                  <a:pt x="120" y="11884"/>
                  <a:pt x="310" y="11884"/>
                </a:cubicBezTo>
                <a:lnTo>
                  <a:pt x="11622" y="11884"/>
                </a:lnTo>
                <a:cubicBezTo>
                  <a:pt x="11765" y="11884"/>
                  <a:pt x="11908" y="11765"/>
                  <a:pt x="11908" y="11575"/>
                </a:cubicBezTo>
                <a:lnTo>
                  <a:pt x="11908" y="10979"/>
                </a:lnTo>
                <a:cubicBezTo>
                  <a:pt x="11908" y="10837"/>
                  <a:pt x="11789" y="10694"/>
                  <a:pt x="11622" y="10694"/>
                </a:cubicBezTo>
                <a:lnTo>
                  <a:pt x="10789" y="10694"/>
                </a:lnTo>
                <a:lnTo>
                  <a:pt x="10789" y="6193"/>
                </a:lnTo>
                <a:cubicBezTo>
                  <a:pt x="10789" y="6097"/>
                  <a:pt x="10717" y="6002"/>
                  <a:pt x="10646" y="6002"/>
                </a:cubicBezTo>
                <a:cubicBezTo>
                  <a:pt x="10527" y="6002"/>
                  <a:pt x="10431" y="6074"/>
                  <a:pt x="10431" y="6193"/>
                </a:cubicBezTo>
                <a:lnTo>
                  <a:pt x="10431" y="10694"/>
                </a:lnTo>
                <a:lnTo>
                  <a:pt x="9622" y="10694"/>
                </a:lnTo>
                <a:lnTo>
                  <a:pt x="9622" y="4669"/>
                </a:lnTo>
                <a:lnTo>
                  <a:pt x="10431" y="4240"/>
                </a:lnTo>
                <a:lnTo>
                  <a:pt x="10431" y="5383"/>
                </a:lnTo>
                <a:cubicBezTo>
                  <a:pt x="10431" y="5478"/>
                  <a:pt x="10479" y="5574"/>
                  <a:pt x="10574" y="5574"/>
                </a:cubicBezTo>
                <a:cubicBezTo>
                  <a:pt x="10693" y="5574"/>
                  <a:pt x="10789" y="5502"/>
                  <a:pt x="10789" y="5383"/>
                </a:cubicBezTo>
                <a:lnTo>
                  <a:pt x="10789" y="3930"/>
                </a:lnTo>
                <a:cubicBezTo>
                  <a:pt x="10789" y="3883"/>
                  <a:pt x="10765" y="3811"/>
                  <a:pt x="10693" y="3787"/>
                </a:cubicBezTo>
                <a:lnTo>
                  <a:pt x="9646" y="3144"/>
                </a:lnTo>
                <a:cubicBezTo>
                  <a:pt x="9586" y="3121"/>
                  <a:pt x="9527" y="3109"/>
                  <a:pt x="9473" y="3109"/>
                </a:cubicBezTo>
                <a:cubicBezTo>
                  <a:pt x="9419" y="3109"/>
                  <a:pt x="9372" y="3121"/>
                  <a:pt x="9336" y="3144"/>
                </a:cubicBezTo>
                <a:lnTo>
                  <a:pt x="8288" y="3787"/>
                </a:lnTo>
                <a:cubicBezTo>
                  <a:pt x="8217" y="3811"/>
                  <a:pt x="8193" y="3883"/>
                  <a:pt x="8193" y="3930"/>
                </a:cubicBezTo>
                <a:lnTo>
                  <a:pt x="8193" y="10717"/>
                </a:lnTo>
                <a:lnTo>
                  <a:pt x="7621" y="10717"/>
                </a:lnTo>
                <a:lnTo>
                  <a:pt x="7621" y="1811"/>
                </a:lnTo>
                <a:lnTo>
                  <a:pt x="7621" y="1787"/>
                </a:lnTo>
                <a:cubicBezTo>
                  <a:pt x="7621" y="1739"/>
                  <a:pt x="7598" y="1692"/>
                  <a:pt x="7550" y="1668"/>
                </a:cubicBezTo>
                <a:lnTo>
                  <a:pt x="6502" y="1049"/>
                </a:lnTo>
                <a:cubicBezTo>
                  <a:pt x="6443" y="1013"/>
                  <a:pt x="6383" y="995"/>
                  <a:pt x="6326" y="995"/>
                </a:cubicBezTo>
                <a:cubicBezTo>
                  <a:pt x="6270" y="995"/>
                  <a:pt x="6216" y="1013"/>
                  <a:pt x="6169" y="1049"/>
                </a:cubicBezTo>
                <a:lnTo>
                  <a:pt x="5121" y="1668"/>
                </a:lnTo>
                <a:cubicBezTo>
                  <a:pt x="5097" y="1668"/>
                  <a:pt x="5097" y="1692"/>
                  <a:pt x="5097" y="1692"/>
                </a:cubicBezTo>
                <a:cubicBezTo>
                  <a:pt x="5073" y="1739"/>
                  <a:pt x="5073" y="1763"/>
                  <a:pt x="5073" y="1811"/>
                </a:cubicBezTo>
                <a:lnTo>
                  <a:pt x="5073" y="10717"/>
                </a:lnTo>
                <a:lnTo>
                  <a:pt x="4502" y="10717"/>
                </a:lnTo>
                <a:lnTo>
                  <a:pt x="4502" y="5502"/>
                </a:lnTo>
                <a:cubicBezTo>
                  <a:pt x="4502" y="5478"/>
                  <a:pt x="4478" y="5454"/>
                  <a:pt x="4454" y="5431"/>
                </a:cubicBezTo>
                <a:cubicBezTo>
                  <a:pt x="4406" y="5431"/>
                  <a:pt x="4406" y="5383"/>
                  <a:pt x="4383" y="5383"/>
                </a:cubicBezTo>
                <a:cubicBezTo>
                  <a:pt x="4359" y="5359"/>
                  <a:pt x="3382" y="4788"/>
                  <a:pt x="3382" y="4788"/>
                </a:cubicBezTo>
                <a:cubicBezTo>
                  <a:pt x="3323" y="4764"/>
                  <a:pt x="3263" y="4752"/>
                  <a:pt x="3204" y="4752"/>
                </a:cubicBezTo>
                <a:cubicBezTo>
                  <a:pt x="3144" y="4752"/>
                  <a:pt x="3085" y="4764"/>
                  <a:pt x="3025" y="4788"/>
                </a:cubicBezTo>
                <a:lnTo>
                  <a:pt x="1977" y="5431"/>
                </a:lnTo>
                <a:lnTo>
                  <a:pt x="1954" y="5454"/>
                </a:lnTo>
                <a:cubicBezTo>
                  <a:pt x="1906" y="5478"/>
                  <a:pt x="1882" y="5550"/>
                  <a:pt x="1882" y="5574"/>
                </a:cubicBezTo>
                <a:lnTo>
                  <a:pt x="1882" y="8598"/>
                </a:lnTo>
                <a:cubicBezTo>
                  <a:pt x="1882" y="8693"/>
                  <a:pt x="1954" y="8788"/>
                  <a:pt x="2025" y="8788"/>
                </a:cubicBezTo>
                <a:cubicBezTo>
                  <a:pt x="2144" y="8788"/>
                  <a:pt x="2239" y="8717"/>
                  <a:pt x="2239" y="8598"/>
                </a:cubicBezTo>
                <a:lnTo>
                  <a:pt x="2239" y="5859"/>
                </a:lnTo>
                <a:lnTo>
                  <a:pt x="3049" y="6312"/>
                </a:lnTo>
                <a:lnTo>
                  <a:pt x="3049" y="10717"/>
                </a:lnTo>
                <a:lnTo>
                  <a:pt x="2239" y="10717"/>
                </a:lnTo>
                <a:lnTo>
                  <a:pt x="2239" y="9408"/>
                </a:lnTo>
                <a:cubicBezTo>
                  <a:pt x="2239" y="9312"/>
                  <a:pt x="2192" y="9241"/>
                  <a:pt x="2096" y="9241"/>
                </a:cubicBezTo>
                <a:cubicBezTo>
                  <a:pt x="1977" y="9241"/>
                  <a:pt x="1882" y="9289"/>
                  <a:pt x="1882" y="9408"/>
                </a:cubicBezTo>
                <a:lnTo>
                  <a:pt x="1882" y="10717"/>
                </a:lnTo>
                <a:lnTo>
                  <a:pt x="1072" y="10717"/>
                </a:lnTo>
                <a:lnTo>
                  <a:pt x="1072" y="192"/>
                </a:lnTo>
                <a:cubicBezTo>
                  <a:pt x="1072" y="96"/>
                  <a:pt x="1025" y="1"/>
                  <a:pt x="930"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03" name="Google Shape;14103;p27"/>
          <p:cNvSpPr/>
          <p:nvPr/>
        </p:nvSpPr>
        <p:spPr>
          <a:xfrm>
            <a:off x="10332432" y="3781037"/>
            <a:ext cx="454761" cy="474692"/>
          </a:xfrm>
          <a:custGeom>
            <a:avLst/>
            <a:gdLst/>
            <a:ahLst/>
            <a:cxnLst/>
            <a:rect l="l" t="t" r="r" b="b"/>
            <a:pathLst>
              <a:path w="11408" h="11908" extrusionOk="0">
                <a:moveTo>
                  <a:pt x="5502" y="762"/>
                </a:moveTo>
                <a:lnTo>
                  <a:pt x="5502" y="3572"/>
                </a:lnTo>
                <a:lnTo>
                  <a:pt x="4168" y="2882"/>
                </a:lnTo>
                <a:lnTo>
                  <a:pt x="5502" y="762"/>
                </a:lnTo>
                <a:close/>
                <a:moveTo>
                  <a:pt x="3954" y="3167"/>
                </a:moveTo>
                <a:lnTo>
                  <a:pt x="5478" y="3953"/>
                </a:lnTo>
                <a:lnTo>
                  <a:pt x="5478" y="7430"/>
                </a:lnTo>
                <a:lnTo>
                  <a:pt x="2215" y="5906"/>
                </a:lnTo>
                <a:lnTo>
                  <a:pt x="3954" y="3167"/>
                </a:lnTo>
                <a:close/>
                <a:moveTo>
                  <a:pt x="7383" y="3167"/>
                </a:moveTo>
                <a:lnTo>
                  <a:pt x="9098" y="5906"/>
                </a:lnTo>
                <a:lnTo>
                  <a:pt x="5859" y="7478"/>
                </a:lnTo>
                <a:lnTo>
                  <a:pt x="5859" y="3953"/>
                </a:lnTo>
                <a:lnTo>
                  <a:pt x="7383" y="3167"/>
                </a:lnTo>
                <a:close/>
                <a:moveTo>
                  <a:pt x="9288" y="6240"/>
                </a:moveTo>
                <a:lnTo>
                  <a:pt x="10979" y="8954"/>
                </a:lnTo>
                <a:lnTo>
                  <a:pt x="5859" y="11431"/>
                </a:lnTo>
                <a:lnTo>
                  <a:pt x="5859" y="7859"/>
                </a:lnTo>
                <a:lnTo>
                  <a:pt x="9288" y="6240"/>
                </a:lnTo>
                <a:close/>
                <a:moveTo>
                  <a:pt x="5668" y="0"/>
                </a:moveTo>
                <a:cubicBezTo>
                  <a:pt x="5645" y="0"/>
                  <a:pt x="5621" y="24"/>
                  <a:pt x="5597" y="48"/>
                </a:cubicBezTo>
                <a:lnTo>
                  <a:pt x="5549" y="95"/>
                </a:lnTo>
                <a:lnTo>
                  <a:pt x="48" y="8859"/>
                </a:lnTo>
                <a:cubicBezTo>
                  <a:pt x="24" y="8931"/>
                  <a:pt x="1" y="8978"/>
                  <a:pt x="24" y="9073"/>
                </a:cubicBezTo>
                <a:cubicBezTo>
                  <a:pt x="48" y="9145"/>
                  <a:pt x="72" y="9193"/>
                  <a:pt x="143" y="9216"/>
                </a:cubicBezTo>
                <a:lnTo>
                  <a:pt x="1477" y="9883"/>
                </a:lnTo>
                <a:cubicBezTo>
                  <a:pt x="1509" y="9891"/>
                  <a:pt x="1541" y="9896"/>
                  <a:pt x="1571" y="9896"/>
                </a:cubicBezTo>
                <a:cubicBezTo>
                  <a:pt x="1631" y="9896"/>
                  <a:pt x="1683" y="9875"/>
                  <a:pt x="1715" y="9812"/>
                </a:cubicBezTo>
                <a:cubicBezTo>
                  <a:pt x="1787" y="9740"/>
                  <a:pt x="1739" y="9621"/>
                  <a:pt x="1644" y="9574"/>
                </a:cubicBezTo>
                <a:lnTo>
                  <a:pt x="429" y="8978"/>
                </a:lnTo>
                <a:lnTo>
                  <a:pt x="2120" y="6287"/>
                </a:lnTo>
                <a:lnTo>
                  <a:pt x="5549" y="7883"/>
                </a:lnTo>
                <a:lnTo>
                  <a:pt x="5549" y="11455"/>
                </a:lnTo>
                <a:lnTo>
                  <a:pt x="2406" y="9931"/>
                </a:lnTo>
                <a:cubicBezTo>
                  <a:pt x="2383" y="9925"/>
                  <a:pt x="2361" y="9922"/>
                  <a:pt x="2339" y="9922"/>
                </a:cubicBezTo>
                <a:cubicBezTo>
                  <a:pt x="2268" y="9922"/>
                  <a:pt x="2204" y="9953"/>
                  <a:pt x="2168" y="10026"/>
                </a:cubicBezTo>
                <a:cubicBezTo>
                  <a:pt x="2120" y="10121"/>
                  <a:pt x="2168" y="10217"/>
                  <a:pt x="2239" y="10264"/>
                </a:cubicBezTo>
                <a:lnTo>
                  <a:pt x="5645" y="11907"/>
                </a:lnTo>
                <a:lnTo>
                  <a:pt x="5811" y="11907"/>
                </a:lnTo>
                <a:lnTo>
                  <a:pt x="11289" y="9264"/>
                </a:lnTo>
                <a:cubicBezTo>
                  <a:pt x="11360" y="9216"/>
                  <a:pt x="11408" y="9169"/>
                  <a:pt x="11408" y="9097"/>
                </a:cubicBezTo>
                <a:cubicBezTo>
                  <a:pt x="11360" y="9026"/>
                  <a:pt x="11360" y="8931"/>
                  <a:pt x="11336" y="8859"/>
                </a:cubicBezTo>
                <a:lnTo>
                  <a:pt x="7073" y="2048"/>
                </a:lnTo>
                <a:cubicBezTo>
                  <a:pt x="7045" y="1991"/>
                  <a:pt x="6998" y="1959"/>
                  <a:pt x="6945" y="1959"/>
                </a:cubicBezTo>
                <a:cubicBezTo>
                  <a:pt x="6910" y="1959"/>
                  <a:pt x="6873" y="1972"/>
                  <a:pt x="6835" y="2001"/>
                </a:cubicBezTo>
                <a:cubicBezTo>
                  <a:pt x="6740" y="2048"/>
                  <a:pt x="6716" y="2143"/>
                  <a:pt x="6788" y="2239"/>
                </a:cubicBezTo>
                <a:lnTo>
                  <a:pt x="7193" y="2882"/>
                </a:lnTo>
                <a:lnTo>
                  <a:pt x="5859" y="3572"/>
                </a:lnTo>
                <a:lnTo>
                  <a:pt x="5859" y="762"/>
                </a:lnTo>
                <a:lnTo>
                  <a:pt x="6359" y="1548"/>
                </a:lnTo>
                <a:cubicBezTo>
                  <a:pt x="6402" y="1606"/>
                  <a:pt x="6446" y="1637"/>
                  <a:pt x="6494" y="1637"/>
                </a:cubicBezTo>
                <a:cubicBezTo>
                  <a:pt x="6526" y="1637"/>
                  <a:pt x="6560" y="1624"/>
                  <a:pt x="6597" y="1596"/>
                </a:cubicBezTo>
                <a:cubicBezTo>
                  <a:pt x="6692" y="1548"/>
                  <a:pt x="6716" y="1453"/>
                  <a:pt x="6669" y="1358"/>
                </a:cubicBezTo>
                <a:lnTo>
                  <a:pt x="5859" y="95"/>
                </a:lnTo>
                <a:cubicBezTo>
                  <a:pt x="5835" y="24"/>
                  <a:pt x="5740" y="0"/>
                  <a:pt x="5668"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nvGrpSpPr>
          <p:cNvPr id="14104" name="Google Shape;14104;p27"/>
          <p:cNvGrpSpPr/>
          <p:nvPr/>
        </p:nvGrpSpPr>
        <p:grpSpPr>
          <a:xfrm>
            <a:off x="10335379" y="4561411"/>
            <a:ext cx="468075" cy="473736"/>
            <a:chOff x="6657238" y="3313708"/>
            <a:chExt cx="293550" cy="297100"/>
          </a:xfrm>
          <a:noFill/>
        </p:grpSpPr>
        <p:sp>
          <p:nvSpPr>
            <p:cNvPr id="14105" name="Google Shape;14105;p27"/>
            <p:cNvSpPr/>
            <p:nvPr/>
          </p:nvSpPr>
          <p:spPr>
            <a:xfrm>
              <a:off x="6657238" y="3508983"/>
              <a:ext cx="70300" cy="101825"/>
            </a:xfrm>
            <a:custGeom>
              <a:avLst/>
              <a:gdLst/>
              <a:ahLst/>
              <a:cxnLst/>
              <a:rect l="l" t="t" r="r" b="b"/>
              <a:pathLst>
                <a:path w="2812" h="4073" extrusionOk="0">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4" y="1"/>
                    <a:pt x="644" y="120"/>
                    <a:pt x="358" y="406"/>
                  </a:cubicBezTo>
                  <a:cubicBezTo>
                    <a:pt x="1" y="810"/>
                    <a:pt x="1" y="1310"/>
                    <a:pt x="1" y="1787"/>
                  </a:cubicBezTo>
                  <a:lnTo>
                    <a:pt x="1" y="2025"/>
                  </a:lnTo>
                  <a:lnTo>
                    <a:pt x="1" y="2049"/>
                  </a:lnTo>
                  <a:cubicBezTo>
                    <a:pt x="1" y="2120"/>
                    <a:pt x="49" y="2168"/>
                    <a:pt x="72" y="2239"/>
                  </a:cubicBezTo>
                  <a:cubicBezTo>
                    <a:pt x="72" y="2263"/>
                    <a:pt x="96" y="2263"/>
                    <a:pt x="96" y="2287"/>
                  </a:cubicBezTo>
                  <a:lnTo>
                    <a:pt x="120" y="2311"/>
                  </a:lnTo>
                  <a:lnTo>
                    <a:pt x="96" y="2501"/>
                  </a:lnTo>
                  <a:lnTo>
                    <a:pt x="96" y="2525"/>
                  </a:lnTo>
                  <a:cubicBezTo>
                    <a:pt x="120" y="2716"/>
                    <a:pt x="239" y="2835"/>
                    <a:pt x="430" y="2835"/>
                  </a:cubicBezTo>
                  <a:lnTo>
                    <a:pt x="477" y="2835"/>
                  </a:lnTo>
                  <a:lnTo>
                    <a:pt x="477" y="3549"/>
                  </a:lnTo>
                  <a:cubicBezTo>
                    <a:pt x="477" y="3835"/>
                    <a:pt x="692" y="4073"/>
                    <a:pt x="1001" y="4073"/>
                  </a:cubicBezTo>
                  <a:cubicBezTo>
                    <a:pt x="1144" y="4073"/>
                    <a:pt x="1263" y="4049"/>
                    <a:pt x="1382" y="3930"/>
                  </a:cubicBezTo>
                  <a:cubicBezTo>
                    <a:pt x="1477" y="4025"/>
                    <a:pt x="1597" y="4073"/>
                    <a:pt x="1739" y="4073"/>
                  </a:cubicBezTo>
                  <a:lnTo>
                    <a:pt x="1763" y="4073"/>
                  </a:lnTo>
                  <a:cubicBezTo>
                    <a:pt x="2025" y="4073"/>
                    <a:pt x="2263" y="3835"/>
                    <a:pt x="2263" y="3549"/>
                  </a:cubicBezTo>
                  <a:lnTo>
                    <a:pt x="2263" y="2835"/>
                  </a:lnTo>
                  <a:lnTo>
                    <a:pt x="2359" y="2835"/>
                  </a:lnTo>
                  <a:cubicBezTo>
                    <a:pt x="2549" y="2763"/>
                    <a:pt x="2621" y="2620"/>
                    <a:pt x="2621" y="2430"/>
                  </a:cubicBezTo>
                  <a:lnTo>
                    <a:pt x="2597" y="2287"/>
                  </a:lnTo>
                  <a:lnTo>
                    <a:pt x="2621" y="2263"/>
                  </a:lnTo>
                  <a:cubicBezTo>
                    <a:pt x="2716" y="2168"/>
                    <a:pt x="2740" y="2073"/>
                    <a:pt x="2740" y="1953"/>
                  </a:cubicBezTo>
                  <a:lnTo>
                    <a:pt x="2740" y="1287"/>
                  </a:lnTo>
                  <a:cubicBezTo>
                    <a:pt x="2811" y="1072"/>
                    <a:pt x="2740" y="834"/>
                    <a:pt x="2621" y="620"/>
                  </a:cubicBezTo>
                  <a:cubicBezTo>
                    <a:pt x="2590" y="569"/>
                    <a:pt x="2534" y="540"/>
                    <a:pt x="2477" y="540"/>
                  </a:cubicBezTo>
                  <a:cubicBezTo>
                    <a:pt x="2401" y="540"/>
                    <a:pt x="2325" y="592"/>
                    <a:pt x="2311" y="715"/>
                  </a:cubicBezTo>
                  <a:lnTo>
                    <a:pt x="2311" y="739"/>
                  </a:lnTo>
                  <a:cubicBezTo>
                    <a:pt x="2430" y="929"/>
                    <a:pt x="2478" y="1096"/>
                    <a:pt x="2478" y="1310"/>
                  </a:cubicBezTo>
                  <a:lnTo>
                    <a:pt x="2478" y="1953"/>
                  </a:lnTo>
                  <a:cubicBezTo>
                    <a:pt x="2478" y="2001"/>
                    <a:pt x="2430" y="2025"/>
                    <a:pt x="2382" y="2025"/>
                  </a:cubicBezTo>
                  <a:cubicBezTo>
                    <a:pt x="2359" y="2025"/>
                    <a:pt x="2359" y="2001"/>
                    <a:pt x="2359" y="1953"/>
                  </a:cubicBezTo>
                  <a:lnTo>
                    <a:pt x="2359" y="1930"/>
                  </a:lnTo>
                  <a:lnTo>
                    <a:pt x="2359" y="1287"/>
                  </a:lnTo>
                  <a:cubicBezTo>
                    <a:pt x="2359"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3" y="2501"/>
                  </a:lnTo>
                  <a:lnTo>
                    <a:pt x="573" y="2406"/>
                  </a:lnTo>
                  <a:cubicBezTo>
                    <a:pt x="763" y="2382"/>
                    <a:pt x="906" y="2239"/>
                    <a:pt x="906" y="2025"/>
                  </a:cubicBezTo>
                  <a:lnTo>
                    <a:pt x="906" y="2001"/>
                  </a:lnTo>
                  <a:lnTo>
                    <a:pt x="906" y="1287"/>
                  </a:lnTo>
                  <a:cubicBezTo>
                    <a:pt x="906" y="1191"/>
                    <a:pt x="834" y="1120"/>
                    <a:pt x="763" y="1096"/>
                  </a:cubicBezTo>
                  <a:cubicBezTo>
                    <a:pt x="751" y="1094"/>
                    <a:pt x="738" y="1092"/>
                    <a:pt x="727" y="1092"/>
                  </a:cubicBezTo>
                  <a:cubicBezTo>
                    <a:pt x="625" y="1092"/>
                    <a:pt x="549" y="1180"/>
                    <a:pt x="549" y="1287"/>
                  </a:cubicBezTo>
                  <a:lnTo>
                    <a:pt x="549" y="2025"/>
                  </a:lnTo>
                  <a:cubicBezTo>
                    <a:pt x="549" y="2025"/>
                    <a:pt x="525" y="2073"/>
                    <a:pt x="477" y="2073"/>
                  </a:cubicBezTo>
                  <a:cubicBezTo>
                    <a:pt x="453" y="2073"/>
                    <a:pt x="430" y="2049"/>
                    <a:pt x="430" y="2025"/>
                  </a:cubicBezTo>
                  <a:lnTo>
                    <a:pt x="430" y="1334"/>
                  </a:lnTo>
                  <a:cubicBezTo>
                    <a:pt x="430" y="763"/>
                    <a:pt x="858" y="334"/>
                    <a:pt x="1430" y="334"/>
                  </a:cubicBezTo>
                  <a:cubicBezTo>
                    <a:pt x="1549" y="334"/>
                    <a:pt x="1668" y="358"/>
                    <a:pt x="1763" y="382"/>
                  </a:cubicBezTo>
                  <a:cubicBezTo>
                    <a:pt x="1780" y="386"/>
                    <a:pt x="1796" y="388"/>
                    <a:pt x="1812" y="388"/>
                  </a:cubicBezTo>
                  <a:cubicBezTo>
                    <a:pt x="1889" y="388"/>
                    <a:pt x="1958" y="342"/>
                    <a:pt x="1978" y="263"/>
                  </a:cubicBezTo>
                  <a:cubicBezTo>
                    <a:pt x="2001" y="167"/>
                    <a:pt x="1954" y="96"/>
                    <a:pt x="1859" y="48"/>
                  </a:cubicBezTo>
                  <a:cubicBezTo>
                    <a:pt x="1716" y="1"/>
                    <a:pt x="1406" y="1"/>
                    <a:pt x="140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06" name="Google Shape;14106;p27"/>
            <p:cNvSpPr/>
            <p:nvPr/>
          </p:nvSpPr>
          <p:spPr>
            <a:xfrm>
              <a:off x="6676888" y="3468508"/>
              <a:ext cx="33975" cy="34550"/>
            </a:xfrm>
            <a:custGeom>
              <a:avLst/>
              <a:gdLst/>
              <a:ahLst/>
              <a:cxnLst/>
              <a:rect l="l" t="t" r="r" b="b"/>
              <a:pathLst>
                <a:path w="1359" h="1382" extrusionOk="0">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7" y="0"/>
                    <a:pt x="1" y="310"/>
                    <a:pt x="1" y="691"/>
                  </a:cubicBezTo>
                  <a:cubicBezTo>
                    <a:pt x="1" y="1072"/>
                    <a:pt x="287" y="1382"/>
                    <a:pt x="691" y="1382"/>
                  </a:cubicBezTo>
                  <a:cubicBezTo>
                    <a:pt x="1073" y="1382"/>
                    <a:pt x="1358" y="1072"/>
                    <a:pt x="1358" y="691"/>
                  </a:cubicBezTo>
                  <a:cubicBezTo>
                    <a:pt x="1358" y="310"/>
                    <a:pt x="1073" y="0"/>
                    <a:pt x="69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07" name="Google Shape;14107;p27"/>
            <p:cNvSpPr/>
            <p:nvPr/>
          </p:nvSpPr>
          <p:spPr>
            <a:xfrm>
              <a:off x="6676313" y="3313708"/>
              <a:ext cx="34550" cy="34550"/>
            </a:xfrm>
            <a:custGeom>
              <a:avLst/>
              <a:gdLst/>
              <a:ahLst/>
              <a:cxnLst/>
              <a:rect l="l" t="t" r="r" b="b"/>
              <a:pathLst>
                <a:path w="1382" h="1382" extrusionOk="0">
                  <a:moveTo>
                    <a:pt x="667" y="334"/>
                  </a:moveTo>
                  <a:cubicBezTo>
                    <a:pt x="881" y="334"/>
                    <a:pt x="1024" y="477"/>
                    <a:pt x="1024" y="691"/>
                  </a:cubicBezTo>
                  <a:cubicBezTo>
                    <a:pt x="1024" y="906"/>
                    <a:pt x="857" y="1048"/>
                    <a:pt x="667" y="1048"/>
                  </a:cubicBezTo>
                  <a:cubicBezTo>
                    <a:pt x="476" y="1048"/>
                    <a:pt x="310" y="906"/>
                    <a:pt x="310" y="691"/>
                  </a:cubicBezTo>
                  <a:cubicBezTo>
                    <a:pt x="310" y="477"/>
                    <a:pt x="500" y="334"/>
                    <a:pt x="667" y="334"/>
                  </a:cubicBezTo>
                  <a:close/>
                  <a:moveTo>
                    <a:pt x="667" y="1"/>
                  </a:moveTo>
                  <a:cubicBezTo>
                    <a:pt x="286" y="1"/>
                    <a:pt x="0" y="310"/>
                    <a:pt x="0" y="691"/>
                  </a:cubicBezTo>
                  <a:cubicBezTo>
                    <a:pt x="0" y="1072"/>
                    <a:pt x="286" y="1382"/>
                    <a:pt x="667" y="1382"/>
                  </a:cubicBezTo>
                  <a:cubicBezTo>
                    <a:pt x="1072" y="1382"/>
                    <a:pt x="1381" y="1072"/>
                    <a:pt x="1357" y="691"/>
                  </a:cubicBezTo>
                  <a:cubicBezTo>
                    <a:pt x="1357" y="310"/>
                    <a:pt x="1072" y="1"/>
                    <a:pt x="66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08" name="Google Shape;14108;p27"/>
            <p:cNvSpPr/>
            <p:nvPr/>
          </p:nvSpPr>
          <p:spPr>
            <a:xfrm>
              <a:off x="6658438" y="3354783"/>
              <a:ext cx="69100" cy="103625"/>
            </a:xfrm>
            <a:custGeom>
              <a:avLst/>
              <a:gdLst/>
              <a:ahLst/>
              <a:cxnLst/>
              <a:rect l="l" t="t" r="r" b="b"/>
              <a:pathLst>
                <a:path w="2764" h="4145" extrusionOk="0">
                  <a:moveTo>
                    <a:pt x="1334" y="1"/>
                  </a:moveTo>
                  <a:cubicBezTo>
                    <a:pt x="953" y="1"/>
                    <a:pt x="620" y="120"/>
                    <a:pt x="358" y="429"/>
                  </a:cubicBezTo>
                  <a:cubicBezTo>
                    <a:pt x="167" y="620"/>
                    <a:pt x="72" y="906"/>
                    <a:pt x="24" y="1168"/>
                  </a:cubicBezTo>
                  <a:cubicBezTo>
                    <a:pt x="1" y="1382"/>
                    <a:pt x="1" y="1573"/>
                    <a:pt x="1" y="1787"/>
                  </a:cubicBezTo>
                  <a:lnTo>
                    <a:pt x="1" y="2001"/>
                  </a:lnTo>
                  <a:lnTo>
                    <a:pt x="1" y="2477"/>
                  </a:lnTo>
                  <a:cubicBezTo>
                    <a:pt x="1"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9" y="4144"/>
                    <a:pt x="2263" y="3883"/>
                    <a:pt x="2263" y="3597"/>
                  </a:cubicBezTo>
                  <a:lnTo>
                    <a:pt x="2263" y="2716"/>
                  </a:lnTo>
                  <a:lnTo>
                    <a:pt x="2406" y="2716"/>
                  </a:lnTo>
                  <a:cubicBezTo>
                    <a:pt x="2573" y="2692"/>
                    <a:pt x="2739" y="2477"/>
                    <a:pt x="2739" y="2287"/>
                  </a:cubicBezTo>
                  <a:lnTo>
                    <a:pt x="2739" y="1644"/>
                  </a:lnTo>
                  <a:lnTo>
                    <a:pt x="2763" y="1311"/>
                  </a:lnTo>
                  <a:cubicBezTo>
                    <a:pt x="2763" y="1096"/>
                    <a:pt x="2739" y="953"/>
                    <a:pt x="2668" y="810"/>
                  </a:cubicBezTo>
                  <a:lnTo>
                    <a:pt x="2573" y="620"/>
                  </a:lnTo>
                  <a:cubicBezTo>
                    <a:pt x="2542" y="569"/>
                    <a:pt x="2486" y="540"/>
                    <a:pt x="2429" y="540"/>
                  </a:cubicBezTo>
                  <a:cubicBezTo>
                    <a:pt x="2353" y="540"/>
                    <a:pt x="2277" y="592"/>
                    <a:pt x="2263" y="715"/>
                  </a:cubicBezTo>
                  <a:lnTo>
                    <a:pt x="2263" y="739"/>
                  </a:lnTo>
                  <a:cubicBezTo>
                    <a:pt x="2311" y="834"/>
                    <a:pt x="2334" y="906"/>
                    <a:pt x="2382" y="977"/>
                  </a:cubicBezTo>
                  <a:cubicBezTo>
                    <a:pt x="2430" y="1144"/>
                    <a:pt x="2430" y="1263"/>
                    <a:pt x="2430" y="1406"/>
                  </a:cubicBezTo>
                  <a:lnTo>
                    <a:pt x="2430" y="1882"/>
                  </a:lnTo>
                  <a:lnTo>
                    <a:pt x="2430" y="2263"/>
                  </a:lnTo>
                  <a:cubicBezTo>
                    <a:pt x="2430" y="2287"/>
                    <a:pt x="2406" y="2335"/>
                    <a:pt x="2334" y="2335"/>
                  </a:cubicBezTo>
                  <a:cubicBezTo>
                    <a:pt x="2311" y="2335"/>
                    <a:pt x="2311" y="2287"/>
                    <a:pt x="2311" y="2263"/>
                  </a:cubicBezTo>
                  <a:lnTo>
                    <a:pt x="2311" y="2239"/>
                  </a:lnTo>
                  <a:lnTo>
                    <a:pt x="2311" y="1215"/>
                  </a:lnTo>
                  <a:cubicBezTo>
                    <a:pt x="2311" y="1144"/>
                    <a:pt x="2263" y="1072"/>
                    <a:pt x="2168" y="1049"/>
                  </a:cubicBezTo>
                  <a:cubicBezTo>
                    <a:pt x="2152" y="1046"/>
                    <a:pt x="2137" y="1044"/>
                    <a:pt x="2123" y="1044"/>
                  </a:cubicBezTo>
                  <a:cubicBezTo>
                    <a:pt x="2026"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9" y="1882"/>
                    <a:pt x="1453" y="1858"/>
                  </a:cubicBezTo>
                  <a:cubicBezTo>
                    <a:pt x="1432" y="1850"/>
                    <a:pt x="1411" y="1846"/>
                    <a:pt x="1392"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9" y="1044"/>
                    <a:pt x="694" y="1044"/>
                  </a:cubicBezTo>
                  <a:cubicBezTo>
                    <a:pt x="597" y="1044"/>
                    <a:pt x="525" y="1112"/>
                    <a:pt x="525" y="1215"/>
                  </a:cubicBezTo>
                  <a:lnTo>
                    <a:pt x="525" y="2263"/>
                  </a:lnTo>
                  <a:cubicBezTo>
                    <a:pt x="525" y="2287"/>
                    <a:pt x="501" y="2335"/>
                    <a:pt x="477" y="2335"/>
                  </a:cubicBezTo>
                  <a:cubicBezTo>
                    <a:pt x="429" y="2335"/>
                    <a:pt x="405" y="2287"/>
                    <a:pt x="405" y="2263"/>
                  </a:cubicBezTo>
                  <a:lnTo>
                    <a:pt x="405" y="1906"/>
                  </a:lnTo>
                  <a:lnTo>
                    <a:pt x="405" y="1430"/>
                  </a:lnTo>
                  <a:cubicBezTo>
                    <a:pt x="405" y="1311"/>
                    <a:pt x="405" y="1168"/>
                    <a:pt x="429" y="1049"/>
                  </a:cubicBezTo>
                  <a:cubicBezTo>
                    <a:pt x="477" y="930"/>
                    <a:pt x="525" y="834"/>
                    <a:pt x="596" y="739"/>
                  </a:cubicBezTo>
                  <a:cubicBezTo>
                    <a:pt x="715" y="572"/>
                    <a:pt x="906" y="429"/>
                    <a:pt x="1120" y="358"/>
                  </a:cubicBezTo>
                  <a:cubicBezTo>
                    <a:pt x="1215" y="334"/>
                    <a:pt x="1334" y="334"/>
                    <a:pt x="1429" y="334"/>
                  </a:cubicBezTo>
                  <a:cubicBezTo>
                    <a:pt x="1549" y="334"/>
                    <a:pt x="1668" y="358"/>
                    <a:pt x="1739" y="382"/>
                  </a:cubicBezTo>
                  <a:cubicBezTo>
                    <a:pt x="1760" y="392"/>
                    <a:pt x="1781" y="397"/>
                    <a:pt x="1801" y="397"/>
                  </a:cubicBezTo>
                  <a:cubicBezTo>
                    <a:pt x="1873" y="397"/>
                    <a:pt x="1935" y="337"/>
                    <a:pt x="1953" y="263"/>
                  </a:cubicBezTo>
                  <a:cubicBezTo>
                    <a:pt x="1977" y="191"/>
                    <a:pt x="1930" y="96"/>
                    <a:pt x="1834" y="72"/>
                  </a:cubicBezTo>
                  <a:cubicBezTo>
                    <a:pt x="1691" y="1"/>
                    <a:pt x="1382" y="1"/>
                    <a:pt x="138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09" name="Google Shape;14109;p27"/>
            <p:cNvSpPr/>
            <p:nvPr/>
          </p:nvSpPr>
          <p:spPr>
            <a:xfrm>
              <a:off x="6731663" y="3508983"/>
              <a:ext cx="70275" cy="101825"/>
            </a:xfrm>
            <a:custGeom>
              <a:avLst/>
              <a:gdLst/>
              <a:ahLst/>
              <a:cxnLst/>
              <a:rect l="l" t="t" r="r" b="b"/>
              <a:pathLst>
                <a:path w="2811" h="4073" extrusionOk="0">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7" y="2287"/>
                  </a:lnTo>
                  <a:lnTo>
                    <a:pt x="2620" y="2263"/>
                  </a:lnTo>
                  <a:cubicBezTo>
                    <a:pt x="2716" y="2168"/>
                    <a:pt x="2739" y="2073"/>
                    <a:pt x="2739" y="1953"/>
                  </a:cubicBezTo>
                  <a:lnTo>
                    <a:pt x="2739" y="1287"/>
                  </a:lnTo>
                  <a:cubicBezTo>
                    <a:pt x="2811" y="1072"/>
                    <a:pt x="2739" y="834"/>
                    <a:pt x="2620" y="620"/>
                  </a:cubicBezTo>
                  <a:cubicBezTo>
                    <a:pt x="2590" y="569"/>
                    <a:pt x="2533" y="540"/>
                    <a:pt x="2477" y="540"/>
                  </a:cubicBezTo>
                  <a:cubicBezTo>
                    <a:pt x="2401" y="540"/>
                    <a:pt x="2324" y="592"/>
                    <a:pt x="2311" y="715"/>
                  </a:cubicBezTo>
                  <a:lnTo>
                    <a:pt x="2311" y="739"/>
                  </a:lnTo>
                  <a:cubicBezTo>
                    <a:pt x="2430" y="929"/>
                    <a:pt x="2478" y="1096"/>
                    <a:pt x="2478" y="1310"/>
                  </a:cubicBezTo>
                  <a:lnTo>
                    <a:pt x="2478" y="1953"/>
                  </a:lnTo>
                  <a:cubicBezTo>
                    <a:pt x="2478" y="2001"/>
                    <a:pt x="2430" y="2025"/>
                    <a:pt x="2382" y="2025"/>
                  </a:cubicBezTo>
                  <a:cubicBezTo>
                    <a:pt x="2358" y="2025"/>
                    <a:pt x="2358" y="2001"/>
                    <a:pt x="2358" y="1953"/>
                  </a:cubicBezTo>
                  <a:lnTo>
                    <a:pt x="2358" y="1930"/>
                  </a:lnTo>
                  <a:lnTo>
                    <a:pt x="2358" y="1287"/>
                  </a:lnTo>
                  <a:cubicBezTo>
                    <a:pt x="2358"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9" y="1180"/>
                    <a:pt x="549" y="1287"/>
                  </a:cubicBezTo>
                  <a:lnTo>
                    <a:pt x="549" y="2025"/>
                  </a:lnTo>
                  <a:cubicBezTo>
                    <a:pt x="549" y="2025"/>
                    <a:pt x="525" y="2073"/>
                    <a:pt x="477" y="2073"/>
                  </a:cubicBezTo>
                  <a:cubicBezTo>
                    <a:pt x="453" y="2073"/>
                    <a:pt x="429" y="2049"/>
                    <a:pt x="429" y="2025"/>
                  </a:cubicBezTo>
                  <a:lnTo>
                    <a:pt x="429" y="1334"/>
                  </a:lnTo>
                  <a:cubicBezTo>
                    <a:pt x="429" y="763"/>
                    <a:pt x="858" y="334"/>
                    <a:pt x="1430" y="334"/>
                  </a:cubicBezTo>
                  <a:cubicBezTo>
                    <a:pt x="1549" y="334"/>
                    <a:pt x="1668" y="358"/>
                    <a:pt x="1763" y="382"/>
                  </a:cubicBezTo>
                  <a:cubicBezTo>
                    <a:pt x="1779" y="386"/>
                    <a:pt x="1796" y="388"/>
                    <a:pt x="1812" y="388"/>
                  </a:cubicBezTo>
                  <a:cubicBezTo>
                    <a:pt x="1889" y="388"/>
                    <a:pt x="1958" y="342"/>
                    <a:pt x="1977" y="263"/>
                  </a:cubicBezTo>
                  <a:cubicBezTo>
                    <a:pt x="2001" y="167"/>
                    <a:pt x="1954" y="96"/>
                    <a:pt x="1858" y="48"/>
                  </a:cubicBezTo>
                  <a:cubicBezTo>
                    <a:pt x="1715" y="1"/>
                    <a:pt x="1406" y="1"/>
                    <a:pt x="140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10" name="Google Shape;14110;p27"/>
            <p:cNvSpPr/>
            <p:nvPr/>
          </p:nvSpPr>
          <p:spPr>
            <a:xfrm>
              <a:off x="6751313" y="3468508"/>
              <a:ext cx="33975" cy="34550"/>
            </a:xfrm>
            <a:custGeom>
              <a:avLst/>
              <a:gdLst/>
              <a:ahLst/>
              <a:cxnLst/>
              <a:rect l="l" t="t" r="r" b="b"/>
              <a:pathLst>
                <a:path w="1359" h="1382" extrusionOk="0">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6" y="0"/>
                    <a:pt x="1" y="310"/>
                    <a:pt x="1" y="691"/>
                  </a:cubicBezTo>
                  <a:cubicBezTo>
                    <a:pt x="1" y="1072"/>
                    <a:pt x="286" y="1382"/>
                    <a:pt x="691" y="1382"/>
                  </a:cubicBezTo>
                  <a:cubicBezTo>
                    <a:pt x="1072" y="1382"/>
                    <a:pt x="1358" y="1072"/>
                    <a:pt x="1358" y="691"/>
                  </a:cubicBezTo>
                  <a:cubicBezTo>
                    <a:pt x="1358" y="310"/>
                    <a:pt x="1072" y="0"/>
                    <a:pt x="69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11" name="Google Shape;14111;p27"/>
            <p:cNvSpPr/>
            <p:nvPr/>
          </p:nvSpPr>
          <p:spPr>
            <a:xfrm>
              <a:off x="6751313" y="3313708"/>
              <a:ext cx="33975" cy="34550"/>
            </a:xfrm>
            <a:custGeom>
              <a:avLst/>
              <a:gdLst/>
              <a:ahLst/>
              <a:cxnLst/>
              <a:rect l="l" t="t" r="r" b="b"/>
              <a:pathLst>
                <a:path w="1359" h="1382" extrusionOk="0">
                  <a:moveTo>
                    <a:pt x="691" y="334"/>
                  </a:moveTo>
                  <a:cubicBezTo>
                    <a:pt x="858" y="334"/>
                    <a:pt x="1049" y="477"/>
                    <a:pt x="1049" y="691"/>
                  </a:cubicBezTo>
                  <a:cubicBezTo>
                    <a:pt x="1049" y="906"/>
                    <a:pt x="858" y="1048"/>
                    <a:pt x="691" y="1048"/>
                  </a:cubicBezTo>
                  <a:cubicBezTo>
                    <a:pt x="477" y="1048"/>
                    <a:pt x="334" y="906"/>
                    <a:pt x="334" y="691"/>
                  </a:cubicBezTo>
                  <a:cubicBezTo>
                    <a:pt x="334" y="477"/>
                    <a:pt x="501" y="334"/>
                    <a:pt x="691" y="334"/>
                  </a:cubicBezTo>
                  <a:close/>
                  <a:moveTo>
                    <a:pt x="691" y="1"/>
                  </a:moveTo>
                  <a:cubicBezTo>
                    <a:pt x="286" y="1"/>
                    <a:pt x="1" y="310"/>
                    <a:pt x="1" y="691"/>
                  </a:cubicBezTo>
                  <a:cubicBezTo>
                    <a:pt x="1" y="1072"/>
                    <a:pt x="286" y="1382"/>
                    <a:pt x="691" y="1382"/>
                  </a:cubicBezTo>
                  <a:cubicBezTo>
                    <a:pt x="1049" y="1382"/>
                    <a:pt x="1358" y="1072"/>
                    <a:pt x="1358" y="691"/>
                  </a:cubicBezTo>
                  <a:cubicBezTo>
                    <a:pt x="1358" y="310"/>
                    <a:pt x="1072" y="1"/>
                    <a:pt x="69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12" name="Google Shape;14112;p27"/>
            <p:cNvSpPr/>
            <p:nvPr/>
          </p:nvSpPr>
          <p:spPr>
            <a:xfrm>
              <a:off x="6732863" y="3354783"/>
              <a:ext cx="69075" cy="103625"/>
            </a:xfrm>
            <a:custGeom>
              <a:avLst/>
              <a:gdLst/>
              <a:ahLst/>
              <a:cxnLst/>
              <a:rect l="l" t="t" r="r" b="b"/>
              <a:pathLst>
                <a:path w="2763" h="4145" extrusionOk="0">
                  <a:moveTo>
                    <a:pt x="1334" y="1"/>
                  </a:moveTo>
                  <a:cubicBezTo>
                    <a:pt x="953" y="1"/>
                    <a:pt x="620" y="120"/>
                    <a:pt x="358"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8" y="810"/>
                  </a:cubicBezTo>
                  <a:lnTo>
                    <a:pt x="2572" y="620"/>
                  </a:lnTo>
                  <a:cubicBezTo>
                    <a:pt x="2542" y="569"/>
                    <a:pt x="2485" y="540"/>
                    <a:pt x="2429" y="540"/>
                  </a:cubicBezTo>
                  <a:cubicBezTo>
                    <a:pt x="2353" y="540"/>
                    <a:pt x="2276" y="592"/>
                    <a:pt x="2263" y="715"/>
                  </a:cubicBezTo>
                  <a:lnTo>
                    <a:pt x="2263" y="739"/>
                  </a:lnTo>
                  <a:cubicBezTo>
                    <a:pt x="2310" y="834"/>
                    <a:pt x="2334" y="906"/>
                    <a:pt x="2382" y="977"/>
                  </a:cubicBezTo>
                  <a:cubicBezTo>
                    <a:pt x="2430" y="1144"/>
                    <a:pt x="2430" y="1263"/>
                    <a:pt x="2430" y="1406"/>
                  </a:cubicBezTo>
                  <a:lnTo>
                    <a:pt x="2430" y="1882"/>
                  </a:lnTo>
                  <a:lnTo>
                    <a:pt x="2430" y="2263"/>
                  </a:lnTo>
                  <a:cubicBezTo>
                    <a:pt x="2430" y="2287"/>
                    <a:pt x="2406" y="2335"/>
                    <a:pt x="2334" y="2335"/>
                  </a:cubicBezTo>
                  <a:cubicBezTo>
                    <a:pt x="2310" y="2335"/>
                    <a:pt x="2310" y="2287"/>
                    <a:pt x="2310" y="2263"/>
                  </a:cubicBezTo>
                  <a:lnTo>
                    <a:pt x="2310" y="2239"/>
                  </a:lnTo>
                  <a:lnTo>
                    <a:pt x="2310" y="1215"/>
                  </a:lnTo>
                  <a:cubicBezTo>
                    <a:pt x="2310" y="1144"/>
                    <a:pt x="2263" y="1072"/>
                    <a:pt x="2168"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8" y="1882"/>
                    <a:pt x="1453" y="1858"/>
                  </a:cubicBezTo>
                  <a:cubicBezTo>
                    <a:pt x="1432"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8" y="1044"/>
                    <a:pt x="694" y="1044"/>
                  </a:cubicBezTo>
                  <a:cubicBezTo>
                    <a:pt x="597" y="1044"/>
                    <a:pt x="524" y="1112"/>
                    <a:pt x="524" y="1215"/>
                  </a:cubicBezTo>
                  <a:lnTo>
                    <a:pt x="524" y="2263"/>
                  </a:lnTo>
                  <a:cubicBezTo>
                    <a:pt x="524" y="2287"/>
                    <a:pt x="501"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1" y="397"/>
                    <a:pt x="1801" y="397"/>
                  </a:cubicBezTo>
                  <a:cubicBezTo>
                    <a:pt x="1872" y="397"/>
                    <a:pt x="1935" y="337"/>
                    <a:pt x="1953" y="263"/>
                  </a:cubicBezTo>
                  <a:cubicBezTo>
                    <a:pt x="1977" y="191"/>
                    <a:pt x="1929" y="96"/>
                    <a:pt x="1834" y="72"/>
                  </a:cubicBezTo>
                  <a:cubicBezTo>
                    <a:pt x="1691" y="1"/>
                    <a:pt x="1382" y="1"/>
                    <a:pt x="138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13" name="Google Shape;14113;p27"/>
            <p:cNvSpPr/>
            <p:nvPr/>
          </p:nvSpPr>
          <p:spPr>
            <a:xfrm>
              <a:off x="6806088" y="3508983"/>
              <a:ext cx="70275" cy="101825"/>
            </a:xfrm>
            <a:custGeom>
              <a:avLst/>
              <a:gdLst/>
              <a:ahLst/>
              <a:cxnLst/>
              <a:rect l="l" t="t" r="r" b="b"/>
              <a:pathLst>
                <a:path w="2811" h="4073" extrusionOk="0">
                  <a:moveTo>
                    <a:pt x="1287" y="2835"/>
                  </a:moveTo>
                  <a:lnTo>
                    <a:pt x="1287" y="3501"/>
                  </a:lnTo>
                  <a:lnTo>
                    <a:pt x="1287" y="3597"/>
                  </a:lnTo>
                  <a:cubicBezTo>
                    <a:pt x="1263" y="3692"/>
                    <a:pt x="1168" y="3716"/>
                    <a:pt x="1120" y="3716"/>
                  </a:cubicBezTo>
                  <a:cubicBezTo>
                    <a:pt x="1025" y="3716"/>
                    <a:pt x="929" y="3620"/>
                    <a:pt x="929" y="3549"/>
                  </a:cubicBezTo>
                  <a:lnTo>
                    <a:pt x="929" y="2835"/>
                  </a:lnTo>
                  <a:close/>
                  <a:moveTo>
                    <a:pt x="2001" y="2835"/>
                  </a:moveTo>
                  <a:lnTo>
                    <a:pt x="2001" y="3549"/>
                  </a:lnTo>
                  <a:cubicBezTo>
                    <a:pt x="2001" y="3620"/>
                    <a:pt x="1906" y="3716"/>
                    <a:pt x="1834"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1" y="715"/>
                  </a:cubicBezTo>
                  <a:lnTo>
                    <a:pt x="2311"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1"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8" y="1180"/>
                    <a:pt x="548" y="1287"/>
                  </a:cubicBezTo>
                  <a:lnTo>
                    <a:pt x="548" y="2025"/>
                  </a:lnTo>
                  <a:cubicBezTo>
                    <a:pt x="548" y="2025"/>
                    <a:pt x="525" y="2073"/>
                    <a:pt x="477" y="2073"/>
                  </a:cubicBezTo>
                  <a:cubicBezTo>
                    <a:pt x="453" y="2073"/>
                    <a:pt x="429" y="2049"/>
                    <a:pt x="429" y="2025"/>
                  </a:cubicBezTo>
                  <a:lnTo>
                    <a:pt x="429" y="1334"/>
                  </a:lnTo>
                  <a:cubicBezTo>
                    <a:pt x="429" y="763"/>
                    <a:pt x="858" y="334"/>
                    <a:pt x="1429" y="334"/>
                  </a:cubicBezTo>
                  <a:cubicBezTo>
                    <a:pt x="1549" y="334"/>
                    <a:pt x="1668" y="358"/>
                    <a:pt x="1763" y="382"/>
                  </a:cubicBezTo>
                  <a:cubicBezTo>
                    <a:pt x="1779" y="386"/>
                    <a:pt x="1796" y="388"/>
                    <a:pt x="1812" y="388"/>
                  </a:cubicBezTo>
                  <a:cubicBezTo>
                    <a:pt x="1889" y="388"/>
                    <a:pt x="1957" y="342"/>
                    <a:pt x="1977" y="263"/>
                  </a:cubicBezTo>
                  <a:cubicBezTo>
                    <a:pt x="2001" y="167"/>
                    <a:pt x="1953" y="96"/>
                    <a:pt x="1858" y="48"/>
                  </a:cubicBezTo>
                  <a:cubicBezTo>
                    <a:pt x="1715" y="1"/>
                    <a:pt x="1406" y="1"/>
                    <a:pt x="140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14" name="Google Shape;14114;p27"/>
            <p:cNvSpPr/>
            <p:nvPr/>
          </p:nvSpPr>
          <p:spPr>
            <a:xfrm>
              <a:off x="6825738" y="3468508"/>
              <a:ext cx="33950" cy="34550"/>
            </a:xfrm>
            <a:custGeom>
              <a:avLst/>
              <a:gdLst/>
              <a:ahLst/>
              <a:cxnLst/>
              <a:rect l="l" t="t" r="r" b="b"/>
              <a:pathLst>
                <a:path w="1358" h="1382" extrusionOk="0">
                  <a:moveTo>
                    <a:pt x="691" y="334"/>
                  </a:moveTo>
                  <a:cubicBezTo>
                    <a:pt x="858" y="334"/>
                    <a:pt x="1048" y="477"/>
                    <a:pt x="1048" y="691"/>
                  </a:cubicBezTo>
                  <a:cubicBezTo>
                    <a:pt x="1048" y="881"/>
                    <a:pt x="882" y="1048"/>
                    <a:pt x="691" y="1048"/>
                  </a:cubicBezTo>
                  <a:cubicBezTo>
                    <a:pt x="501"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15" name="Google Shape;14115;p27"/>
            <p:cNvSpPr/>
            <p:nvPr/>
          </p:nvSpPr>
          <p:spPr>
            <a:xfrm>
              <a:off x="6825738" y="3313708"/>
              <a:ext cx="33950" cy="34550"/>
            </a:xfrm>
            <a:custGeom>
              <a:avLst/>
              <a:gdLst/>
              <a:ahLst/>
              <a:cxnLst/>
              <a:rect l="l" t="t" r="r" b="b"/>
              <a:pathLst>
                <a:path w="1358" h="1382" extrusionOk="0">
                  <a:moveTo>
                    <a:pt x="691" y="334"/>
                  </a:moveTo>
                  <a:cubicBezTo>
                    <a:pt x="858" y="334"/>
                    <a:pt x="1048" y="477"/>
                    <a:pt x="1048" y="691"/>
                  </a:cubicBezTo>
                  <a:cubicBezTo>
                    <a:pt x="1048" y="906"/>
                    <a:pt x="858" y="1048"/>
                    <a:pt x="691" y="1048"/>
                  </a:cubicBezTo>
                  <a:cubicBezTo>
                    <a:pt x="477" y="1048"/>
                    <a:pt x="334" y="906"/>
                    <a:pt x="334" y="691"/>
                  </a:cubicBezTo>
                  <a:cubicBezTo>
                    <a:pt x="334" y="477"/>
                    <a:pt x="501" y="334"/>
                    <a:pt x="691" y="334"/>
                  </a:cubicBezTo>
                  <a:close/>
                  <a:moveTo>
                    <a:pt x="691" y="1"/>
                  </a:moveTo>
                  <a:cubicBezTo>
                    <a:pt x="286" y="1"/>
                    <a:pt x="0" y="310"/>
                    <a:pt x="0" y="691"/>
                  </a:cubicBezTo>
                  <a:cubicBezTo>
                    <a:pt x="0" y="1072"/>
                    <a:pt x="286" y="1382"/>
                    <a:pt x="691" y="1382"/>
                  </a:cubicBezTo>
                  <a:cubicBezTo>
                    <a:pt x="1048" y="1382"/>
                    <a:pt x="1358" y="1072"/>
                    <a:pt x="1358" y="691"/>
                  </a:cubicBezTo>
                  <a:cubicBezTo>
                    <a:pt x="1358" y="310"/>
                    <a:pt x="1072" y="1"/>
                    <a:pt x="69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16" name="Google Shape;14116;p27"/>
            <p:cNvSpPr/>
            <p:nvPr/>
          </p:nvSpPr>
          <p:spPr>
            <a:xfrm>
              <a:off x="6807288" y="3354783"/>
              <a:ext cx="69075" cy="103625"/>
            </a:xfrm>
            <a:custGeom>
              <a:avLst/>
              <a:gdLst/>
              <a:ahLst/>
              <a:cxnLst/>
              <a:rect l="l" t="t" r="r" b="b"/>
              <a:pathLst>
                <a:path w="2763" h="4145" extrusionOk="0">
                  <a:moveTo>
                    <a:pt x="1334" y="1"/>
                  </a:moveTo>
                  <a:cubicBezTo>
                    <a:pt x="953" y="1"/>
                    <a:pt x="619" y="120"/>
                    <a:pt x="357"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7"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3" y="715"/>
                  </a:cubicBezTo>
                  <a:lnTo>
                    <a:pt x="2263" y="739"/>
                  </a:lnTo>
                  <a:cubicBezTo>
                    <a:pt x="2310" y="834"/>
                    <a:pt x="2334" y="906"/>
                    <a:pt x="2382" y="977"/>
                  </a:cubicBezTo>
                  <a:cubicBezTo>
                    <a:pt x="2429" y="1144"/>
                    <a:pt x="2429" y="1263"/>
                    <a:pt x="2429" y="1406"/>
                  </a:cubicBezTo>
                  <a:lnTo>
                    <a:pt x="2429" y="1882"/>
                  </a:lnTo>
                  <a:lnTo>
                    <a:pt x="2429" y="2263"/>
                  </a:lnTo>
                  <a:cubicBezTo>
                    <a:pt x="2429" y="2287"/>
                    <a:pt x="2406" y="2335"/>
                    <a:pt x="2334" y="2335"/>
                  </a:cubicBezTo>
                  <a:cubicBezTo>
                    <a:pt x="2310" y="2335"/>
                    <a:pt x="2310" y="2287"/>
                    <a:pt x="2310" y="2263"/>
                  </a:cubicBezTo>
                  <a:lnTo>
                    <a:pt x="2310" y="2239"/>
                  </a:lnTo>
                  <a:lnTo>
                    <a:pt x="2310" y="1215"/>
                  </a:lnTo>
                  <a:cubicBezTo>
                    <a:pt x="2310" y="1144"/>
                    <a:pt x="2263" y="1072"/>
                    <a:pt x="2167"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6" y="3724"/>
                    <a:pt x="1715" y="3716"/>
                  </a:cubicBezTo>
                  <a:cubicBezTo>
                    <a:pt x="1620" y="3692"/>
                    <a:pt x="1596" y="3644"/>
                    <a:pt x="1596" y="3549"/>
                  </a:cubicBezTo>
                  <a:lnTo>
                    <a:pt x="1596" y="3525"/>
                  </a:lnTo>
                  <a:lnTo>
                    <a:pt x="1596" y="2025"/>
                  </a:lnTo>
                  <a:cubicBezTo>
                    <a:pt x="1596" y="1930"/>
                    <a:pt x="1548" y="1882"/>
                    <a:pt x="1453" y="1858"/>
                  </a:cubicBezTo>
                  <a:cubicBezTo>
                    <a:pt x="1431"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0" y="397"/>
                    <a:pt x="1801" y="397"/>
                  </a:cubicBezTo>
                  <a:cubicBezTo>
                    <a:pt x="1872" y="397"/>
                    <a:pt x="1934" y="337"/>
                    <a:pt x="1953" y="263"/>
                  </a:cubicBezTo>
                  <a:cubicBezTo>
                    <a:pt x="1977" y="191"/>
                    <a:pt x="1929" y="96"/>
                    <a:pt x="1834" y="72"/>
                  </a:cubicBezTo>
                  <a:cubicBezTo>
                    <a:pt x="1691" y="1"/>
                    <a:pt x="1381" y="1"/>
                    <a:pt x="138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17" name="Google Shape;14117;p27"/>
            <p:cNvSpPr/>
            <p:nvPr/>
          </p:nvSpPr>
          <p:spPr>
            <a:xfrm>
              <a:off x="6880513" y="3508983"/>
              <a:ext cx="70275" cy="101825"/>
            </a:xfrm>
            <a:custGeom>
              <a:avLst/>
              <a:gdLst/>
              <a:ahLst/>
              <a:cxnLst/>
              <a:rect l="l" t="t" r="r" b="b"/>
              <a:pathLst>
                <a:path w="2811" h="4073" extrusionOk="0">
                  <a:moveTo>
                    <a:pt x="1286" y="2835"/>
                  </a:moveTo>
                  <a:lnTo>
                    <a:pt x="1286" y="3501"/>
                  </a:lnTo>
                  <a:lnTo>
                    <a:pt x="1286" y="3597"/>
                  </a:lnTo>
                  <a:cubicBezTo>
                    <a:pt x="1263" y="3692"/>
                    <a:pt x="1167" y="3716"/>
                    <a:pt x="1120" y="3716"/>
                  </a:cubicBezTo>
                  <a:cubicBezTo>
                    <a:pt x="1024" y="3716"/>
                    <a:pt x="929" y="3620"/>
                    <a:pt x="929" y="3549"/>
                  </a:cubicBezTo>
                  <a:lnTo>
                    <a:pt x="929" y="2835"/>
                  </a:lnTo>
                  <a:close/>
                  <a:moveTo>
                    <a:pt x="2001" y="2835"/>
                  </a:moveTo>
                  <a:lnTo>
                    <a:pt x="2001" y="3549"/>
                  </a:lnTo>
                  <a:cubicBezTo>
                    <a:pt x="2001" y="3620"/>
                    <a:pt x="1906" y="3716"/>
                    <a:pt x="1834" y="3716"/>
                  </a:cubicBezTo>
                  <a:cubicBezTo>
                    <a:pt x="1739" y="3716"/>
                    <a:pt x="1667" y="3692"/>
                    <a:pt x="1644" y="3597"/>
                  </a:cubicBezTo>
                  <a:lnTo>
                    <a:pt x="1644" y="3549"/>
                  </a:lnTo>
                  <a:lnTo>
                    <a:pt x="1644" y="3501"/>
                  </a:lnTo>
                  <a:lnTo>
                    <a:pt x="1644" y="2835"/>
                  </a:lnTo>
                  <a:close/>
                  <a:moveTo>
                    <a:pt x="1358" y="1"/>
                  </a:moveTo>
                  <a:cubicBezTo>
                    <a:pt x="953" y="1"/>
                    <a:pt x="643" y="120"/>
                    <a:pt x="358" y="406"/>
                  </a:cubicBezTo>
                  <a:cubicBezTo>
                    <a:pt x="0" y="810"/>
                    <a:pt x="0" y="1310"/>
                    <a:pt x="0" y="1787"/>
                  </a:cubicBezTo>
                  <a:lnTo>
                    <a:pt x="0" y="2025"/>
                  </a:lnTo>
                  <a:lnTo>
                    <a:pt x="0" y="2049"/>
                  </a:lnTo>
                  <a:cubicBezTo>
                    <a:pt x="0" y="2120"/>
                    <a:pt x="48" y="2168"/>
                    <a:pt x="72" y="2239"/>
                  </a:cubicBezTo>
                  <a:cubicBezTo>
                    <a:pt x="72" y="2263"/>
                    <a:pt x="96" y="2263"/>
                    <a:pt x="96" y="2287"/>
                  </a:cubicBezTo>
                  <a:lnTo>
                    <a:pt x="119" y="2311"/>
                  </a:lnTo>
                  <a:lnTo>
                    <a:pt x="96" y="2501"/>
                  </a:lnTo>
                  <a:lnTo>
                    <a:pt x="96" y="2525"/>
                  </a:lnTo>
                  <a:cubicBezTo>
                    <a:pt x="119"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0" y="715"/>
                  </a:cubicBezTo>
                  <a:lnTo>
                    <a:pt x="2310"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0"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2" y="2382"/>
                    <a:pt x="905" y="2239"/>
                    <a:pt x="905" y="2025"/>
                  </a:cubicBezTo>
                  <a:lnTo>
                    <a:pt x="905" y="2001"/>
                  </a:lnTo>
                  <a:lnTo>
                    <a:pt x="905" y="1287"/>
                  </a:lnTo>
                  <a:cubicBezTo>
                    <a:pt x="905" y="1191"/>
                    <a:pt x="834" y="1120"/>
                    <a:pt x="762" y="1096"/>
                  </a:cubicBezTo>
                  <a:cubicBezTo>
                    <a:pt x="750" y="1094"/>
                    <a:pt x="738" y="1092"/>
                    <a:pt x="726" y="1092"/>
                  </a:cubicBezTo>
                  <a:cubicBezTo>
                    <a:pt x="625" y="1092"/>
                    <a:pt x="548" y="1180"/>
                    <a:pt x="548" y="1287"/>
                  </a:cubicBezTo>
                  <a:lnTo>
                    <a:pt x="548" y="2025"/>
                  </a:lnTo>
                  <a:cubicBezTo>
                    <a:pt x="548" y="2025"/>
                    <a:pt x="524" y="2073"/>
                    <a:pt x="477" y="2073"/>
                  </a:cubicBezTo>
                  <a:cubicBezTo>
                    <a:pt x="453" y="2073"/>
                    <a:pt x="429" y="2049"/>
                    <a:pt x="429" y="2025"/>
                  </a:cubicBezTo>
                  <a:lnTo>
                    <a:pt x="429" y="1334"/>
                  </a:lnTo>
                  <a:cubicBezTo>
                    <a:pt x="429" y="763"/>
                    <a:pt x="858" y="334"/>
                    <a:pt x="1429" y="334"/>
                  </a:cubicBezTo>
                  <a:cubicBezTo>
                    <a:pt x="1548" y="334"/>
                    <a:pt x="1667" y="358"/>
                    <a:pt x="1763" y="382"/>
                  </a:cubicBezTo>
                  <a:cubicBezTo>
                    <a:pt x="1779" y="386"/>
                    <a:pt x="1795" y="388"/>
                    <a:pt x="1811" y="388"/>
                  </a:cubicBezTo>
                  <a:cubicBezTo>
                    <a:pt x="1889" y="388"/>
                    <a:pt x="1957" y="342"/>
                    <a:pt x="1977" y="263"/>
                  </a:cubicBezTo>
                  <a:cubicBezTo>
                    <a:pt x="2001" y="167"/>
                    <a:pt x="1953" y="96"/>
                    <a:pt x="1858" y="48"/>
                  </a:cubicBezTo>
                  <a:cubicBezTo>
                    <a:pt x="1715" y="1"/>
                    <a:pt x="1405" y="1"/>
                    <a:pt x="140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18" name="Google Shape;14118;p27"/>
            <p:cNvSpPr/>
            <p:nvPr/>
          </p:nvSpPr>
          <p:spPr>
            <a:xfrm>
              <a:off x="6900163" y="3468508"/>
              <a:ext cx="33950" cy="34550"/>
            </a:xfrm>
            <a:custGeom>
              <a:avLst/>
              <a:gdLst/>
              <a:ahLst/>
              <a:cxnLst/>
              <a:rect l="l" t="t" r="r" b="b"/>
              <a:pathLst>
                <a:path w="1358" h="1382" extrusionOk="0">
                  <a:moveTo>
                    <a:pt x="691" y="334"/>
                  </a:moveTo>
                  <a:cubicBezTo>
                    <a:pt x="858" y="334"/>
                    <a:pt x="1048" y="477"/>
                    <a:pt x="1048" y="691"/>
                  </a:cubicBezTo>
                  <a:cubicBezTo>
                    <a:pt x="1048" y="881"/>
                    <a:pt x="881" y="1048"/>
                    <a:pt x="691" y="1048"/>
                  </a:cubicBezTo>
                  <a:cubicBezTo>
                    <a:pt x="500"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19" name="Google Shape;14119;p27"/>
            <p:cNvSpPr/>
            <p:nvPr/>
          </p:nvSpPr>
          <p:spPr>
            <a:xfrm>
              <a:off x="6900163" y="3313708"/>
              <a:ext cx="33950" cy="34550"/>
            </a:xfrm>
            <a:custGeom>
              <a:avLst/>
              <a:gdLst/>
              <a:ahLst/>
              <a:cxnLst/>
              <a:rect l="l" t="t" r="r" b="b"/>
              <a:pathLst>
                <a:path w="1358" h="1382" extrusionOk="0">
                  <a:moveTo>
                    <a:pt x="691" y="334"/>
                  </a:moveTo>
                  <a:cubicBezTo>
                    <a:pt x="858" y="334"/>
                    <a:pt x="1048" y="477"/>
                    <a:pt x="1048" y="691"/>
                  </a:cubicBezTo>
                  <a:cubicBezTo>
                    <a:pt x="1048" y="906"/>
                    <a:pt x="858" y="1048"/>
                    <a:pt x="691" y="1048"/>
                  </a:cubicBezTo>
                  <a:cubicBezTo>
                    <a:pt x="477" y="1048"/>
                    <a:pt x="334" y="906"/>
                    <a:pt x="334" y="691"/>
                  </a:cubicBezTo>
                  <a:cubicBezTo>
                    <a:pt x="334" y="477"/>
                    <a:pt x="500" y="334"/>
                    <a:pt x="691" y="334"/>
                  </a:cubicBezTo>
                  <a:close/>
                  <a:moveTo>
                    <a:pt x="691" y="1"/>
                  </a:moveTo>
                  <a:cubicBezTo>
                    <a:pt x="286" y="1"/>
                    <a:pt x="0" y="310"/>
                    <a:pt x="0" y="691"/>
                  </a:cubicBezTo>
                  <a:cubicBezTo>
                    <a:pt x="0" y="1072"/>
                    <a:pt x="286" y="1382"/>
                    <a:pt x="691" y="1382"/>
                  </a:cubicBezTo>
                  <a:cubicBezTo>
                    <a:pt x="1072" y="1382"/>
                    <a:pt x="1358" y="1072"/>
                    <a:pt x="1358" y="691"/>
                  </a:cubicBezTo>
                  <a:cubicBezTo>
                    <a:pt x="1358" y="310"/>
                    <a:pt x="1072" y="1"/>
                    <a:pt x="69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20" name="Google Shape;14120;p27"/>
            <p:cNvSpPr/>
            <p:nvPr/>
          </p:nvSpPr>
          <p:spPr>
            <a:xfrm>
              <a:off x="6881713" y="3354783"/>
              <a:ext cx="69075" cy="103625"/>
            </a:xfrm>
            <a:custGeom>
              <a:avLst/>
              <a:gdLst/>
              <a:ahLst/>
              <a:cxnLst/>
              <a:rect l="l" t="t" r="r" b="b"/>
              <a:pathLst>
                <a:path w="2763" h="4145" extrusionOk="0">
                  <a:moveTo>
                    <a:pt x="1334" y="1"/>
                  </a:moveTo>
                  <a:cubicBezTo>
                    <a:pt x="953" y="1"/>
                    <a:pt x="619" y="120"/>
                    <a:pt x="357" y="429"/>
                  </a:cubicBezTo>
                  <a:cubicBezTo>
                    <a:pt x="167" y="620"/>
                    <a:pt x="71" y="906"/>
                    <a:pt x="24" y="1168"/>
                  </a:cubicBezTo>
                  <a:cubicBezTo>
                    <a:pt x="0" y="1382"/>
                    <a:pt x="0" y="1573"/>
                    <a:pt x="0" y="1787"/>
                  </a:cubicBezTo>
                  <a:lnTo>
                    <a:pt x="0" y="2001"/>
                  </a:lnTo>
                  <a:lnTo>
                    <a:pt x="0" y="2477"/>
                  </a:lnTo>
                  <a:cubicBezTo>
                    <a:pt x="0" y="2501"/>
                    <a:pt x="24" y="2573"/>
                    <a:pt x="48" y="2573"/>
                  </a:cubicBezTo>
                  <a:cubicBezTo>
                    <a:pt x="191" y="2692"/>
                    <a:pt x="357" y="2716"/>
                    <a:pt x="476" y="2716"/>
                  </a:cubicBezTo>
                  <a:lnTo>
                    <a:pt x="476" y="3597"/>
                  </a:lnTo>
                  <a:cubicBezTo>
                    <a:pt x="476" y="3906"/>
                    <a:pt x="667" y="4144"/>
                    <a:pt x="976" y="4144"/>
                  </a:cubicBezTo>
                  <a:cubicBezTo>
                    <a:pt x="1119" y="4144"/>
                    <a:pt x="1238" y="4073"/>
                    <a:pt x="1357" y="4002"/>
                  </a:cubicBezTo>
                  <a:cubicBezTo>
                    <a:pt x="1453" y="4073"/>
                    <a:pt x="1596" y="4144"/>
                    <a:pt x="1739" y="4144"/>
                  </a:cubicBezTo>
                  <a:cubicBezTo>
                    <a:pt x="2048" y="4144"/>
                    <a:pt x="2262" y="3883"/>
                    <a:pt x="2262" y="3597"/>
                  </a:cubicBezTo>
                  <a:lnTo>
                    <a:pt x="2262" y="2716"/>
                  </a:lnTo>
                  <a:lnTo>
                    <a:pt x="2405"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2" y="715"/>
                  </a:cubicBezTo>
                  <a:lnTo>
                    <a:pt x="2262" y="739"/>
                  </a:lnTo>
                  <a:cubicBezTo>
                    <a:pt x="2310" y="834"/>
                    <a:pt x="2334" y="906"/>
                    <a:pt x="2382" y="977"/>
                  </a:cubicBezTo>
                  <a:cubicBezTo>
                    <a:pt x="2429" y="1144"/>
                    <a:pt x="2429" y="1263"/>
                    <a:pt x="2429" y="1406"/>
                  </a:cubicBezTo>
                  <a:lnTo>
                    <a:pt x="2429" y="1882"/>
                  </a:lnTo>
                  <a:lnTo>
                    <a:pt x="2429" y="2263"/>
                  </a:lnTo>
                  <a:cubicBezTo>
                    <a:pt x="2429" y="2287"/>
                    <a:pt x="2405" y="2335"/>
                    <a:pt x="2334" y="2335"/>
                  </a:cubicBezTo>
                  <a:cubicBezTo>
                    <a:pt x="2310" y="2335"/>
                    <a:pt x="2310" y="2287"/>
                    <a:pt x="2310" y="2263"/>
                  </a:cubicBezTo>
                  <a:lnTo>
                    <a:pt x="2310" y="2239"/>
                  </a:lnTo>
                  <a:lnTo>
                    <a:pt x="2310" y="1215"/>
                  </a:lnTo>
                  <a:cubicBezTo>
                    <a:pt x="2310" y="1144"/>
                    <a:pt x="2262" y="1072"/>
                    <a:pt x="2167" y="1049"/>
                  </a:cubicBezTo>
                  <a:cubicBezTo>
                    <a:pt x="2152" y="1046"/>
                    <a:pt x="2137" y="1044"/>
                    <a:pt x="2122" y="1044"/>
                  </a:cubicBezTo>
                  <a:cubicBezTo>
                    <a:pt x="2025" y="1044"/>
                    <a:pt x="1953" y="1112"/>
                    <a:pt x="1953" y="1215"/>
                  </a:cubicBezTo>
                  <a:lnTo>
                    <a:pt x="1953" y="3549"/>
                  </a:lnTo>
                  <a:cubicBezTo>
                    <a:pt x="1953" y="3647"/>
                    <a:pt x="1873" y="3728"/>
                    <a:pt x="1778" y="3728"/>
                  </a:cubicBezTo>
                  <a:cubicBezTo>
                    <a:pt x="1758" y="3728"/>
                    <a:pt x="1736" y="3724"/>
                    <a:pt x="1715" y="3716"/>
                  </a:cubicBezTo>
                  <a:cubicBezTo>
                    <a:pt x="1619" y="3692"/>
                    <a:pt x="1596" y="3644"/>
                    <a:pt x="1596" y="3549"/>
                  </a:cubicBezTo>
                  <a:lnTo>
                    <a:pt x="1596" y="3525"/>
                  </a:lnTo>
                  <a:lnTo>
                    <a:pt x="1596" y="2025"/>
                  </a:lnTo>
                  <a:cubicBezTo>
                    <a:pt x="1596" y="1930"/>
                    <a:pt x="1548" y="1882"/>
                    <a:pt x="1453" y="1858"/>
                  </a:cubicBezTo>
                  <a:cubicBezTo>
                    <a:pt x="1431" y="1850"/>
                    <a:pt x="1411" y="1846"/>
                    <a:pt x="1391" y="1846"/>
                  </a:cubicBezTo>
                  <a:cubicBezTo>
                    <a:pt x="1302" y="1846"/>
                    <a:pt x="1238" y="1927"/>
                    <a:pt x="1238" y="2025"/>
                  </a:cubicBezTo>
                  <a:lnTo>
                    <a:pt x="1238" y="3525"/>
                  </a:lnTo>
                  <a:lnTo>
                    <a:pt x="1238" y="3549"/>
                  </a:lnTo>
                  <a:cubicBezTo>
                    <a:pt x="1238" y="3644"/>
                    <a:pt x="1191" y="3692"/>
                    <a:pt x="1119" y="3716"/>
                  </a:cubicBezTo>
                  <a:cubicBezTo>
                    <a:pt x="1098" y="3724"/>
                    <a:pt x="1076"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6" y="2335"/>
                  </a:cubicBezTo>
                  <a:cubicBezTo>
                    <a:pt x="429" y="2335"/>
                    <a:pt x="405" y="2287"/>
                    <a:pt x="405" y="2263"/>
                  </a:cubicBezTo>
                  <a:lnTo>
                    <a:pt x="405" y="1906"/>
                  </a:lnTo>
                  <a:lnTo>
                    <a:pt x="405" y="1430"/>
                  </a:lnTo>
                  <a:cubicBezTo>
                    <a:pt x="405" y="1311"/>
                    <a:pt x="405" y="1168"/>
                    <a:pt x="429" y="1049"/>
                  </a:cubicBezTo>
                  <a:cubicBezTo>
                    <a:pt x="476" y="930"/>
                    <a:pt x="524" y="834"/>
                    <a:pt x="595" y="739"/>
                  </a:cubicBezTo>
                  <a:cubicBezTo>
                    <a:pt x="714" y="572"/>
                    <a:pt x="905" y="429"/>
                    <a:pt x="1119" y="358"/>
                  </a:cubicBezTo>
                  <a:cubicBezTo>
                    <a:pt x="1215" y="334"/>
                    <a:pt x="1334" y="334"/>
                    <a:pt x="1429" y="334"/>
                  </a:cubicBezTo>
                  <a:cubicBezTo>
                    <a:pt x="1548" y="334"/>
                    <a:pt x="1667" y="358"/>
                    <a:pt x="1739" y="382"/>
                  </a:cubicBezTo>
                  <a:cubicBezTo>
                    <a:pt x="1759" y="392"/>
                    <a:pt x="1780" y="397"/>
                    <a:pt x="1800" y="397"/>
                  </a:cubicBezTo>
                  <a:cubicBezTo>
                    <a:pt x="1872" y="397"/>
                    <a:pt x="1934" y="337"/>
                    <a:pt x="1953" y="263"/>
                  </a:cubicBezTo>
                  <a:cubicBezTo>
                    <a:pt x="1977" y="191"/>
                    <a:pt x="1929" y="96"/>
                    <a:pt x="1834" y="72"/>
                  </a:cubicBezTo>
                  <a:cubicBezTo>
                    <a:pt x="1691" y="1"/>
                    <a:pt x="1381" y="1"/>
                    <a:pt x="138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sp>
        <p:nvSpPr>
          <p:cNvPr id="14121" name="Google Shape;14121;p27"/>
          <p:cNvSpPr/>
          <p:nvPr/>
        </p:nvSpPr>
        <p:spPr>
          <a:xfrm>
            <a:off x="9501750" y="4765451"/>
            <a:ext cx="138645" cy="14271"/>
          </a:xfrm>
          <a:custGeom>
            <a:avLst/>
            <a:gdLst/>
            <a:ahLst/>
            <a:cxnLst/>
            <a:rect l="l" t="t" r="r" b="b"/>
            <a:pathLst>
              <a:path w="3478" h="358" extrusionOk="0">
                <a:moveTo>
                  <a:pt x="215" y="1"/>
                </a:moveTo>
                <a:cubicBezTo>
                  <a:pt x="143" y="1"/>
                  <a:pt x="72" y="72"/>
                  <a:pt x="48" y="167"/>
                </a:cubicBezTo>
                <a:cubicBezTo>
                  <a:pt x="0" y="286"/>
                  <a:pt x="95" y="358"/>
                  <a:pt x="215" y="358"/>
                </a:cubicBezTo>
                <a:lnTo>
                  <a:pt x="3263" y="358"/>
                </a:lnTo>
                <a:cubicBezTo>
                  <a:pt x="3358" y="358"/>
                  <a:pt x="3406" y="310"/>
                  <a:pt x="3429" y="215"/>
                </a:cubicBezTo>
                <a:cubicBezTo>
                  <a:pt x="3477" y="120"/>
                  <a:pt x="3382" y="1"/>
                  <a:pt x="3263"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22" name="Google Shape;14122;p27"/>
          <p:cNvSpPr/>
          <p:nvPr/>
        </p:nvSpPr>
        <p:spPr>
          <a:xfrm>
            <a:off x="9501750" y="4800570"/>
            <a:ext cx="138645" cy="14311"/>
          </a:xfrm>
          <a:custGeom>
            <a:avLst/>
            <a:gdLst/>
            <a:ahLst/>
            <a:cxnLst/>
            <a:rect l="l" t="t" r="r" b="b"/>
            <a:pathLst>
              <a:path w="3478" h="359" extrusionOk="0">
                <a:moveTo>
                  <a:pt x="215" y="1"/>
                </a:moveTo>
                <a:cubicBezTo>
                  <a:pt x="143" y="1"/>
                  <a:pt x="72" y="48"/>
                  <a:pt x="48" y="144"/>
                </a:cubicBezTo>
                <a:cubicBezTo>
                  <a:pt x="0" y="263"/>
                  <a:pt x="95" y="358"/>
                  <a:pt x="215" y="358"/>
                </a:cubicBezTo>
                <a:lnTo>
                  <a:pt x="3263" y="358"/>
                </a:lnTo>
                <a:cubicBezTo>
                  <a:pt x="3358" y="358"/>
                  <a:pt x="3406" y="287"/>
                  <a:pt x="3429" y="191"/>
                </a:cubicBezTo>
                <a:cubicBezTo>
                  <a:pt x="3477" y="120"/>
                  <a:pt x="3382" y="1"/>
                  <a:pt x="3263"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23" name="Google Shape;14123;p27"/>
          <p:cNvSpPr/>
          <p:nvPr/>
        </p:nvSpPr>
        <p:spPr>
          <a:xfrm>
            <a:off x="9533082" y="4833817"/>
            <a:ext cx="75980" cy="14271"/>
          </a:xfrm>
          <a:custGeom>
            <a:avLst/>
            <a:gdLst/>
            <a:ahLst/>
            <a:cxnLst/>
            <a:rect l="l" t="t" r="r" b="b"/>
            <a:pathLst>
              <a:path w="1906" h="358" extrusionOk="0">
                <a:moveTo>
                  <a:pt x="214" y="0"/>
                </a:moveTo>
                <a:cubicBezTo>
                  <a:pt x="119" y="0"/>
                  <a:pt x="71" y="48"/>
                  <a:pt x="24" y="143"/>
                </a:cubicBezTo>
                <a:cubicBezTo>
                  <a:pt x="0" y="262"/>
                  <a:pt x="95" y="358"/>
                  <a:pt x="214" y="358"/>
                </a:cubicBezTo>
                <a:lnTo>
                  <a:pt x="1739" y="358"/>
                </a:lnTo>
                <a:cubicBezTo>
                  <a:pt x="1810" y="358"/>
                  <a:pt x="1881" y="286"/>
                  <a:pt x="1905" y="191"/>
                </a:cubicBezTo>
                <a:cubicBezTo>
                  <a:pt x="1905" y="119"/>
                  <a:pt x="1810" y="0"/>
                  <a:pt x="1739"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24" name="Google Shape;14124;p27"/>
          <p:cNvSpPr/>
          <p:nvPr/>
        </p:nvSpPr>
        <p:spPr>
          <a:xfrm>
            <a:off x="9343216" y="4563267"/>
            <a:ext cx="450017" cy="473736"/>
          </a:xfrm>
          <a:custGeom>
            <a:avLst/>
            <a:gdLst/>
            <a:ahLst/>
            <a:cxnLst/>
            <a:rect l="l" t="t" r="r" b="b"/>
            <a:pathLst>
              <a:path w="11289" h="11884" extrusionOk="0">
                <a:moveTo>
                  <a:pt x="6144" y="881"/>
                </a:moveTo>
                <a:cubicBezTo>
                  <a:pt x="7359" y="905"/>
                  <a:pt x="8478" y="1381"/>
                  <a:pt x="9383" y="2215"/>
                </a:cubicBezTo>
                <a:lnTo>
                  <a:pt x="8573" y="3025"/>
                </a:lnTo>
                <a:cubicBezTo>
                  <a:pt x="7883" y="2405"/>
                  <a:pt x="7002" y="2048"/>
                  <a:pt x="6144" y="2024"/>
                </a:cubicBezTo>
                <a:lnTo>
                  <a:pt x="6144" y="881"/>
                </a:lnTo>
                <a:close/>
                <a:moveTo>
                  <a:pt x="6097" y="2405"/>
                </a:moveTo>
                <a:cubicBezTo>
                  <a:pt x="6930" y="2429"/>
                  <a:pt x="7764" y="2786"/>
                  <a:pt x="8430" y="3453"/>
                </a:cubicBezTo>
                <a:cubicBezTo>
                  <a:pt x="9121" y="4120"/>
                  <a:pt x="9478" y="5001"/>
                  <a:pt x="9478" y="5954"/>
                </a:cubicBezTo>
                <a:cubicBezTo>
                  <a:pt x="9502" y="6835"/>
                  <a:pt x="9145" y="7692"/>
                  <a:pt x="8478" y="8383"/>
                </a:cubicBezTo>
                <a:cubicBezTo>
                  <a:pt x="7859" y="9050"/>
                  <a:pt x="7025" y="9431"/>
                  <a:pt x="6097" y="9455"/>
                </a:cubicBezTo>
                <a:lnTo>
                  <a:pt x="6097" y="9050"/>
                </a:lnTo>
                <a:cubicBezTo>
                  <a:pt x="6097" y="8931"/>
                  <a:pt x="5978" y="8812"/>
                  <a:pt x="5859" y="8812"/>
                </a:cubicBezTo>
                <a:cubicBezTo>
                  <a:pt x="5096" y="8764"/>
                  <a:pt x="4382" y="8478"/>
                  <a:pt x="3834" y="7930"/>
                </a:cubicBezTo>
                <a:cubicBezTo>
                  <a:pt x="3310" y="7406"/>
                  <a:pt x="3001" y="6668"/>
                  <a:pt x="3001" y="5906"/>
                </a:cubicBezTo>
                <a:cubicBezTo>
                  <a:pt x="3001" y="5144"/>
                  <a:pt x="3310" y="4430"/>
                  <a:pt x="3834" y="3882"/>
                </a:cubicBezTo>
                <a:cubicBezTo>
                  <a:pt x="4382" y="3358"/>
                  <a:pt x="5096" y="3025"/>
                  <a:pt x="5859" y="3025"/>
                </a:cubicBezTo>
                <a:cubicBezTo>
                  <a:pt x="6025" y="3025"/>
                  <a:pt x="6097" y="2906"/>
                  <a:pt x="6097" y="2786"/>
                </a:cubicBezTo>
                <a:lnTo>
                  <a:pt x="6097" y="2405"/>
                </a:lnTo>
                <a:close/>
                <a:moveTo>
                  <a:pt x="5859" y="0"/>
                </a:moveTo>
                <a:cubicBezTo>
                  <a:pt x="4739" y="0"/>
                  <a:pt x="3620" y="357"/>
                  <a:pt x="2667" y="977"/>
                </a:cubicBezTo>
                <a:cubicBezTo>
                  <a:pt x="2620" y="1024"/>
                  <a:pt x="2596" y="1096"/>
                  <a:pt x="2620" y="1191"/>
                </a:cubicBezTo>
                <a:cubicBezTo>
                  <a:pt x="2635" y="1265"/>
                  <a:pt x="2696" y="1303"/>
                  <a:pt x="2763" y="1303"/>
                </a:cubicBezTo>
                <a:cubicBezTo>
                  <a:pt x="2804" y="1303"/>
                  <a:pt x="2846" y="1289"/>
                  <a:pt x="2882" y="1262"/>
                </a:cubicBezTo>
                <a:cubicBezTo>
                  <a:pt x="3739" y="715"/>
                  <a:pt x="4763" y="381"/>
                  <a:pt x="5763" y="357"/>
                </a:cubicBezTo>
                <a:lnTo>
                  <a:pt x="5763" y="2691"/>
                </a:lnTo>
                <a:cubicBezTo>
                  <a:pt x="4977" y="2739"/>
                  <a:pt x="4192" y="3096"/>
                  <a:pt x="3620" y="3691"/>
                </a:cubicBezTo>
                <a:cubicBezTo>
                  <a:pt x="3025" y="4311"/>
                  <a:pt x="2715" y="5120"/>
                  <a:pt x="2715" y="5978"/>
                </a:cubicBezTo>
                <a:cubicBezTo>
                  <a:pt x="2715" y="6835"/>
                  <a:pt x="3025" y="7645"/>
                  <a:pt x="3620" y="8264"/>
                </a:cubicBezTo>
                <a:cubicBezTo>
                  <a:pt x="4192" y="8859"/>
                  <a:pt x="4977" y="9193"/>
                  <a:pt x="5763" y="9240"/>
                </a:cubicBezTo>
                <a:lnTo>
                  <a:pt x="5763" y="11598"/>
                </a:lnTo>
                <a:cubicBezTo>
                  <a:pt x="4334" y="11574"/>
                  <a:pt x="2977" y="10979"/>
                  <a:pt x="1953" y="9931"/>
                </a:cubicBezTo>
                <a:cubicBezTo>
                  <a:pt x="929" y="8883"/>
                  <a:pt x="357" y="7478"/>
                  <a:pt x="334" y="6001"/>
                </a:cubicBezTo>
                <a:cubicBezTo>
                  <a:pt x="334" y="4406"/>
                  <a:pt x="1048" y="2882"/>
                  <a:pt x="2239" y="1810"/>
                </a:cubicBezTo>
                <a:cubicBezTo>
                  <a:pt x="2286" y="1739"/>
                  <a:pt x="2310" y="1620"/>
                  <a:pt x="2263" y="1572"/>
                </a:cubicBezTo>
                <a:cubicBezTo>
                  <a:pt x="2221" y="1516"/>
                  <a:pt x="2162" y="1493"/>
                  <a:pt x="2112" y="1493"/>
                </a:cubicBezTo>
                <a:cubicBezTo>
                  <a:pt x="2076" y="1493"/>
                  <a:pt x="2044" y="1505"/>
                  <a:pt x="2024" y="1524"/>
                </a:cubicBezTo>
                <a:cubicBezTo>
                  <a:pt x="738" y="2667"/>
                  <a:pt x="0" y="4263"/>
                  <a:pt x="0" y="6001"/>
                </a:cubicBezTo>
                <a:lnTo>
                  <a:pt x="24" y="6001"/>
                </a:lnTo>
                <a:cubicBezTo>
                  <a:pt x="24" y="7573"/>
                  <a:pt x="667" y="9026"/>
                  <a:pt x="1762" y="10145"/>
                </a:cubicBezTo>
                <a:cubicBezTo>
                  <a:pt x="2858" y="11241"/>
                  <a:pt x="4311" y="11860"/>
                  <a:pt x="5882" y="11884"/>
                </a:cubicBezTo>
                <a:cubicBezTo>
                  <a:pt x="5954" y="11884"/>
                  <a:pt x="6049" y="11860"/>
                  <a:pt x="6073" y="11812"/>
                </a:cubicBezTo>
                <a:cubicBezTo>
                  <a:pt x="6097" y="11765"/>
                  <a:pt x="6144" y="11717"/>
                  <a:pt x="6144" y="11645"/>
                </a:cubicBezTo>
                <a:lnTo>
                  <a:pt x="6144" y="11336"/>
                </a:lnTo>
                <a:cubicBezTo>
                  <a:pt x="7168" y="11288"/>
                  <a:pt x="8192" y="10931"/>
                  <a:pt x="9050" y="10336"/>
                </a:cubicBezTo>
                <a:cubicBezTo>
                  <a:pt x="9145" y="10288"/>
                  <a:pt x="9145" y="10169"/>
                  <a:pt x="9073" y="10098"/>
                </a:cubicBezTo>
                <a:cubicBezTo>
                  <a:pt x="9047" y="10058"/>
                  <a:pt x="8999" y="10040"/>
                  <a:pt x="8950" y="10040"/>
                </a:cubicBezTo>
                <a:cubicBezTo>
                  <a:pt x="8909" y="10040"/>
                  <a:pt x="8867" y="10052"/>
                  <a:pt x="8835" y="10074"/>
                </a:cubicBezTo>
                <a:cubicBezTo>
                  <a:pt x="8049" y="10645"/>
                  <a:pt x="7121" y="10979"/>
                  <a:pt x="6144" y="11002"/>
                </a:cubicBezTo>
                <a:lnTo>
                  <a:pt x="6144" y="9907"/>
                </a:lnTo>
                <a:cubicBezTo>
                  <a:pt x="7121" y="9859"/>
                  <a:pt x="8002" y="9455"/>
                  <a:pt x="8692" y="8764"/>
                </a:cubicBezTo>
                <a:cubicBezTo>
                  <a:pt x="9431" y="8026"/>
                  <a:pt x="9836" y="7073"/>
                  <a:pt x="9836" y="6025"/>
                </a:cubicBezTo>
                <a:cubicBezTo>
                  <a:pt x="9836" y="5049"/>
                  <a:pt x="9455" y="4120"/>
                  <a:pt x="8812" y="3406"/>
                </a:cubicBezTo>
                <a:lnTo>
                  <a:pt x="9597" y="2644"/>
                </a:lnTo>
                <a:cubicBezTo>
                  <a:pt x="10455" y="3549"/>
                  <a:pt x="10931" y="4787"/>
                  <a:pt x="10931" y="6025"/>
                </a:cubicBezTo>
                <a:cubicBezTo>
                  <a:pt x="10931" y="7359"/>
                  <a:pt x="10431" y="8621"/>
                  <a:pt x="9478" y="9574"/>
                </a:cubicBezTo>
                <a:lnTo>
                  <a:pt x="9407" y="9621"/>
                </a:lnTo>
                <a:cubicBezTo>
                  <a:pt x="9335" y="9693"/>
                  <a:pt x="9335" y="9812"/>
                  <a:pt x="9407" y="9859"/>
                </a:cubicBezTo>
                <a:cubicBezTo>
                  <a:pt x="9443" y="9895"/>
                  <a:pt x="9490" y="9913"/>
                  <a:pt x="9535" y="9913"/>
                </a:cubicBezTo>
                <a:cubicBezTo>
                  <a:pt x="9580" y="9913"/>
                  <a:pt x="9621" y="9895"/>
                  <a:pt x="9645" y="9859"/>
                </a:cubicBezTo>
                <a:lnTo>
                  <a:pt x="9716" y="9812"/>
                </a:lnTo>
                <a:cubicBezTo>
                  <a:pt x="10717" y="8788"/>
                  <a:pt x="11288" y="7454"/>
                  <a:pt x="11288" y="6025"/>
                </a:cubicBezTo>
                <a:cubicBezTo>
                  <a:pt x="11288" y="4477"/>
                  <a:pt x="10717" y="3144"/>
                  <a:pt x="9716" y="2144"/>
                </a:cubicBezTo>
                <a:cubicBezTo>
                  <a:pt x="8740" y="1191"/>
                  <a:pt x="7478" y="619"/>
                  <a:pt x="6097" y="596"/>
                </a:cubicBezTo>
                <a:lnTo>
                  <a:pt x="6097" y="238"/>
                </a:lnTo>
                <a:cubicBezTo>
                  <a:pt x="6097" y="167"/>
                  <a:pt x="6073" y="119"/>
                  <a:pt x="6049" y="72"/>
                </a:cubicBezTo>
                <a:cubicBezTo>
                  <a:pt x="5978" y="24"/>
                  <a:pt x="5930" y="0"/>
                  <a:pt x="5859" y="0"/>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nvGrpSpPr>
          <p:cNvPr id="14125" name="Google Shape;14125;p27"/>
          <p:cNvGrpSpPr/>
          <p:nvPr/>
        </p:nvGrpSpPr>
        <p:grpSpPr>
          <a:xfrm>
            <a:off x="8364503" y="4563324"/>
            <a:ext cx="474692" cy="473736"/>
            <a:chOff x="5676088" y="3314908"/>
            <a:chExt cx="297700" cy="297100"/>
          </a:xfrm>
          <a:noFill/>
        </p:grpSpPr>
        <p:sp>
          <p:nvSpPr>
            <p:cNvPr id="14126" name="Google Shape;14126;p27"/>
            <p:cNvSpPr/>
            <p:nvPr/>
          </p:nvSpPr>
          <p:spPr>
            <a:xfrm>
              <a:off x="5751113" y="3426508"/>
              <a:ext cx="203050" cy="108700"/>
            </a:xfrm>
            <a:custGeom>
              <a:avLst/>
              <a:gdLst/>
              <a:ahLst/>
              <a:cxnLst/>
              <a:rect l="l" t="t" r="r" b="b"/>
              <a:pathLst>
                <a:path w="8122" h="4348" extrusionOk="0">
                  <a:moveTo>
                    <a:pt x="173" y="0"/>
                  </a:moveTo>
                  <a:cubicBezTo>
                    <a:pt x="146" y="0"/>
                    <a:pt x="119" y="5"/>
                    <a:pt x="96" y="13"/>
                  </a:cubicBezTo>
                  <a:cubicBezTo>
                    <a:pt x="0" y="85"/>
                    <a:pt x="0" y="180"/>
                    <a:pt x="24" y="251"/>
                  </a:cubicBezTo>
                  <a:lnTo>
                    <a:pt x="977" y="1680"/>
                  </a:lnTo>
                  <a:cubicBezTo>
                    <a:pt x="1022" y="1756"/>
                    <a:pt x="1105" y="1802"/>
                    <a:pt x="1185" y="1802"/>
                  </a:cubicBezTo>
                  <a:cubicBezTo>
                    <a:pt x="1231" y="1802"/>
                    <a:pt x="1275" y="1787"/>
                    <a:pt x="1310" y="1752"/>
                  </a:cubicBezTo>
                  <a:lnTo>
                    <a:pt x="3001" y="609"/>
                  </a:lnTo>
                  <a:lnTo>
                    <a:pt x="5478" y="4181"/>
                  </a:lnTo>
                  <a:cubicBezTo>
                    <a:pt x="5509" y="4244"/>
                    <a:pt x="5594" y="4297"/>
                    <a:pt x="5682" y="4297"/>
                  </a:cubicBezTo>
                  <a:cubicBezTo>
                    <a:pt x="5726" y="4297"/>
                    <a:pt x="5771" y="4284"/>
                    <a:pt x="5811" y="4252"/>
                  </a:cubicBezTo>
                  <a:lnTo>
                    <a:pt x="7764" y="3109"/>
                  </a:lnTo>
                  <a:lnTo>
                    <a:pt x="7764" y="4157"/>
                  </a:lnTo>
                  <a:cubicBezTo>
                    <a:pt x="7764" y="4252"/>
                    <a:pt x="7835" y="4348"/>
                    <a:pt x="7907" y="4348"/>
                  </a:cubicBezTo>
                  <a:cubicBezTo>
                    <a:pt x="8026" y="4348"/>
                    <a:pt x="8121" y="4276"/>
                    <a:pt x="8121" y="4157"/>
                  </a:cubicBezTo>
                  <a:lnTo>
                    <a:pt x="8121" y="2919"/>
                  </a:lnTo>
                  <a:cubicBezTo>
                    <a:pt x="8121" y="2847"/>
                    <a:pt x="8097" y="2800"/>
                    <a:pt x="8073" y="2752"/>
                  </a:cubicBezTo>
                  <a:cubicBezTo>
                    <a:pt x="8011" y="2705"/>
                    <a:pt x="7939" y="2669"/>
                    <a:pt x="7864" y="2669"/>
                  </a:cubicBezTo>
                  <a:cubicBezTo>
                    <a:pt x="7823" y="2669"/>
                    <a:pt x="7782" y="2679"/>
                    <a:pt x="7740" y="2704"/>
                  </a:cubicBezTo>
                  <a:lnTo>
                    <a:pt x="5692" y="3895"/>
                  </a:lnTo>
                  <a:lnTo>
                    <a:pt x="3215" y="323"/>
                  </a:lnTo>
                  <a:cubicBezTo>
                    <a:pt x="3156" y="248"/>
                    <a:pt x="3087" y="211"/>
                    <a:pt x="3015" y="211"/>
                  </a:cubicBezTo>
                  <a:cubicBezTo>
                    <a:pt x="2971" y="211"/>
                    <a:pt x="2927" y="225"/>
                    <a:pt x="2882" y="251"/>
                  </a:cubicBezTo>
                  <a:lnTo>
                    <a:pt x="1191" y="1395"/>
                  </a:lnTo>
                  <a:lnTo>
                    <a:pt x="334" y="85"/>
                  </a:lnTo>
                  <a:cubicBezTo>
                    <a:pt x="286" y="21"/>
                    <a:pt x="228" y="0"/>
                    <a:pt x="173"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27" name="Google Shape;14127;p27"/>
            <p:cNvSpPr/>
            <p:nvPr/>
          </p:nvSpPr>
          <p:spPr>
            <a:xfrm>
              <a:off x="5676088" y="3314908"/>
              <a:ext cx="297700" cy="297100"/>
            </a:xfrm>
            <a:custGeom>
              <a:avLst/>
              <a:gdLst/>
              <a:ahLst/>
              <a:cxnLst/>
              <a:rect l="l" t="t" r="r" b="b"/>
              <a:pathLst>
                <a:path w="11908" h="11884" extrusionOk="0">
                  <a:moveTo>
                    <a:pt x="11575" y="11002"/>
                  </a:moveTo>
                  <a:lnTo>
                    <a:pt x="11575" y="11479"/>
                  </a:lnTo>
                  <a:lnTo>
                    <a:pt x="382" y="11479"/>
                  </a:lnTo>
                  <a:lnTo>
                    <a:pt x="382" y="11002"/>
                  </a:lnTo>
                  <a:close/>
                  <a:moveTo>
                    <a:pt x="906" y="0"/>
                  </a:moveTo>
                  <a:cubicBezTo>
                    <a:pt x="787" y="0"/>
                    <a:pt x="715" y="48"/>
                    <a:pt x="715" y="167"/>
                  </a:cubicBezTo>
                  <a:lnTo>
                    <a:pt x="715" y="977"/>
                  </a:lnTo>
                  <a:lnTo>
                    <a:pt x="501" y="977"/>
                  </a:lnTo>
                  <a:cubicBezTo>
                    <a:pt x="406" y="977"/>
                    <a:pt x="310" y="1024"/>
                    <a:pt x="310" y="1119"/>
                  </a:cubicBezTo>
                  <a:cubicBezTo>
                    <a:pt x="310" y="1239"/>
                    <a:pt x="382" y="1334"/>
                    <a:pt x="501" y="1334"/>
                  </a:cubicBezTo>
                  <a:lnTo>
                    <a:pt x="715" y="1334"/>
                  </a:lnTo>
                  <a:lnTo>
                    <a:pt x="715" y="2215"/>
                  </a:lnTo>
                  <a:lnTo>
                    <a:pt x="501" y="2215"/>
                  </a:lnTo>
                  <a:cubicBezTo>
                    <a:pt x="406" y="2215"/>
                    <a:pt x="310" y="2286"/>
                    <a:pt x="310" y="2382"/>
                  </a:cubicBezTo>
                  <a:cubicBezTo>
                    <a:pt x="310" y="2477"/>
                    <a:pt x="382" y="2572"/>
                    <a:pt x="501" y="2572"/>
                  </a:cubicBezTo>
                  <a:lnTo>
                    <a:pt x="715" y="2572"/>
                  </a:lnTo>
                  <a:lnTo>
                    <a:pt x="715" y="3477"/>
                  </a:lnTo>
                  <a:lnTo>
                    <a:pt x="501" y="3477"/>
                  </a:lnTo>
                  <a:cubicBezTo>
                    <a:pt x="406" y="3477"/>
                    <a:pt x="310" y="3525"/>
                    <a:pt x="310" y="3620"/>
                  </a:cubicBezTo>
                  <a:cubicBezTo>
                    <a:pt x="310" y="3739"/>
                    <a:pt x="382" y="3834"/>
                    <a:pt x="501" y="3834"/>
                  </a:cubicBezTo>
                  <a:lnTo>
                    <a:pt x="715" y="3834"/>
                  </a:lnTo>
                  <a:lnTo>
                    <a:pt x="715" y="4715"/>
                  </a:lnTo>
                  <a:lnTo>
                    <a:pt x="501" y="4715"/>
                  </a:lnTo>
                  <a:cubicBezTo>
                    <a:pt x="406" y="4715"/>
                    <a:pt x="310" y="4787"/>
                    <a:pt x="310" y="4858"/>
                  </a:cubicBezTo>
                  <a:cubicBezTo>
                    <a:pt x="310" y="4977"/>
                    <a:pt x="382" y="5073"/>
                    <a:pt x="501" y="5073"/>
                  </a:cubicBezTo>
                  <a:lnTo>
                    <a:pt x="715" y="5073"/>
                  </a:lnTo>
                  <a:lnTo>
                    <a:pt x="715" y="5978"/>
                  </a:lnTo>
                  <a:lnTo>
                    <a:pt x="501" y="5978"/>
                  </a:lnTo>
                  <a:cubicBezTo>
                    <a:pt x="406" y="5978"/>
                    <a:pt x="310" y="6025"/>
                    <a:pt x="310" y="6121"/>
                  </a:cubicBezTo>
                  <a:cubicBezTo>
                    <a:pt x="310" y="6240"/>
                    <a:pt x="382" y="6335"/>
                    <a:pt x="501" y="6335"/>
                  </a:cubicBezTo>
                  <a:lnTo>
                    <a:pt x="715" y="6335"/>
                  </a:lnTo>
                  <a:lnTo>
                    <a:pt x="715" y="7216"/>
                  </a:lnTo>
                  <a:lnTo>
                    <a:pt x="501" y="7216"/>
                  </a:lnTo>
                  <a:cubicBezTo>
                    <a:pt x="406" y="7216"/>
                    <a:pt x="310" y="7287"/>
                    <a:pt x="310" y="7359"/>
                  </a:cubicBezTo>
                  <a:cubicBezTo>
                    <a:pt x="310" y="7478"/>
                    <a:pt x="382" y="7573"/>
                    <a:pt x="501" y="7573"/>
                  </a:cubicBezTo>
                  <a:lnTo>
                    <a:pt x="715" y="7573"/>
                  </a:lnTo>
                  <a:lnTo>
                    <a:pt x="715" y="8478"/>
                  </a:lnTo>
                  <a:lnTo>
                    <a:pt x="501" y="8478"/>
                  </a:lnTo>
                  <a:cubicBezTo>
                    <a:pt x="406" y="8478"/>
                    <a:pt x="310" y="8526"/>
                    <a:pt x="310" y="8621"/>
                  </a:cubicBezTo>
                  <a:cubicBezTo>
                    <a:pt x="310" y="8740"/>
                    <a:pt x="382" y="8835"/>
                    <a:pt x="501" y="8835"/>
                  </a:cubicBezTo>
                  <a:lnTo>
                    <a:pt x="715" y="8835"/>
                  </a:lnTo>
                  <a:lnTo>
                    <a:pt x="715" y="9716"/>
                  </a:lnTo>
                  <a:lnTo>
                    <a:pt x="501" y="9716"/>
                  </a:lnTo>
                  <a:cubicBezTo>
                    <a:pt x="406" y="9716"/>
                    <a:pt x="310" y="9788"/>
                    <a:pt x="310" y="9859"/>
                  </a:cubicBezTo>
                  <a:cubicBezTo>
                    <a:pt x="310" y="9978"/>
                    <a:pt x="382" y="10074"/>
                    <a:pt x="501" y="10074"/>
                  </a:cubicBezTo>
                  <a:lnTo>
                    <a:pt x="715" y="10074"/>
                  </a:lnTo>
                  <a:lnTo>
                    <a:pt x="715" y="10693"/>
                  </a:lnTo>
                  <a:lnTo>
                    <a:pt x="286" y="10693"/>
                  </a:lnTo>
                  <a:cubicBezTo>
                    <a:pt x="144" y="10693"/>
                    <a:pt x="1" y="10812"/>
                    <a:pt x="1" y="11002"/>
                  </a:cubicBezTo>
                  <a:lnTo>
                    <a:pt x="1" y="11598"/>
                  </a:lnTo>
                  <a:cubicBezTo>
                    <a:pt x="1" y="11741"/>
                    <a:pt x="120" y="11884"/>
                    <a:pt x="286" y="11884"/>
                  </a:cubicBezTo>
                  <a:lnTo>
                    <a:pt x="11598" y="11884"/>
                  </a:lnTo>
                  <a:cubicBezTo>
                    <a:pt x="11741" y="11884"/>
                    <a:pt x="11908" y="11765"/>
                    <a:pt x="11908" y="11598"/>
                  </a:cubicBezTo>
                  <a:lnTo>
                    <a:pt x="11908" y="11002"/>
                  </a:lnTo>
                  <a:cubicBezTo>
                    <a:pt x="11908" y="10788"/>
                    <a:pt x="11789" y="10669"/>
                    <a:pt x="11622" y="10669"/>
                  </a:cubicBezTo>
                  <a:lnTo>
                    <a:pt x="11146" y="10669"/>
                  </a:lnTo>
                  <a:lnTo>
                    <a:pt x="11146" y="9478"/>
                  </a:lnTo>
                  <a:cubicBezTo>
                    <a:pt x="11146" y="9407"/>
                    <a:pt x="11098" y="9312"/>
                    <a:pt x="11003" y="9312"/>
                  </a:cubicBezTo>
                  <a:cubicBezTo>
                    <a:pt x="10884" y="9312"/>
                    <a:pt x="10789" y="9359"/>
                    <a:pt x="10789" y="9478"/>
                  </a:cubicBezTo>
                  <a:lnTo>
                    <a:pt x="10789" y="10669"/>
                  </a:lnTo>
                  <a:lnTo>
                    <a:pt x="1834" y="10669"/>
                  </a:lnTo>
                  <a:lnTo>
                    <a:pt x="1834" y="2929"/>
                  </a:lnTo>
                  <a:lnTo>
                    <a:pt x="2620" y="4096"/>
                  </a:lnTo>
                  <a:cubicBezTo>
                    <a:pt x="2652" y="4160"/>
                    <a:pt x="2705" y="4181"/>
                    <a:pt x="2765" y="4181"/>
                  </a:cubicBezTo>
                  <a:cubicBezTo>
                    <a:pt x="2795" y="4181"/>
                    <a:pt x="2827" y="4176"/>
                    <a:pt x="2858" y="4168"/>
                  </a:cubicBezTo>
                  <a:cubicBezTo>
                    <a:pt x="2930" y="4096"/>
                    <a:pt x="2930" y="4001"/>
                    <a:pt x="2906" y="3906"/>
                  </a:cubicBezTo>
                  <a:lnTo>
                    <a:pt x="1930" y="2453"/>
                  </a:lnTo>
                  <a:cubicBezTo>
                    <a:pt x="1878" y="2402"/>
                    <a:pt x="1802" y="2362"/>
                    <a:pt x="1737" y="2362"/>
                  </a:cubicBezTo>
                  <a:cubicBezTo>
                    <a:pt x="1711" y="2362"/>
                    <a:pt x="1688" y="2368"/>
                    <a:pt x="1668" y="2382"/>
                  </a:cubicBezTo>
                  <a:cubicBezTo>
                    <a:pt x="1572" y="2405"/>
                    <a:pt x="1477" y="2477"/>
                    <a:pt x="1477" y="2620"/>
                  </a:cubicBezTo>
                  <a:lnTo>
                    <a:pt x="1477" y="10717"/>
                  </a:lnTo>
                  <a:lnTo>
                    <a:pt x="1072" y="10717"/>
                  </a:lnTo>
                  <a:lnTo>
                    <a:pt x="1072" y="167"/>
                  </a:lnTo>
                  <a:cubicBezTo>
                    <a:pt x="1072" y="72"/>
                    <a:pt x="1001" y="0"/>
                    <a:pt x="90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128" name="Google Shape;14128;p27"/>
          <p:cNvGrpSpPr/>
          <p:nvPr/>
        </p:nvGrpSpPr>
        <p:grpSpPr>
          <a:xfrm>
            <a:off x="7351519" y="4560455"/>
            <a:ext cx="474732" cy="473776"/>
            <a:chOff x="5168238" y="3313108"/>
            <a:chExt cx="297725" cy="297125"/>
          </a:xfrm>
          <a:noFill/>
        </p:grpSpPr>
        <p:sp>
          <p:nvSpPr>
            <p:cNvPr id="14129" name="Google Shape;14129;p27"/>
            <p:cNvSpPr/>
            <p:nvPr/>
          </p:nvSpPr>
          <p:spPr>
            <a:xfrm>
              <a:off x="5374238" y="3513858"/>
              <a:ext cx="28600" cy="41000"/>
            </a:xfrm>
            <a:custGeom>
              <a:avLst/>
              <a:gdLst/>
              <a:ahLst/>
              <a:cxnLst/>
              <a:rect l="l" t="t" r="r" b="b"/>
              <a:pathLst>
                <a:path w="1144" h="1640" extrusionOk="0">
                  <a:moveTo>
                    <a:pt x="644" y="639"/>
                  </a:moveTo>
                  <a:lnTo>
                    <a:pt x="644" y="925"/>
                  </a:lnTo>
                  <a:lnTo>
                    <a:pt x="453" y="925"/>
                  </a:lnTo>
                  <a:cubicBezTo>
                    <a:pt x="525" y="806"/>
                    <a:pt x="572" y="734"/>
                    <a:pt x="644" y="639"/>
                  </a:cubicBezTo>
                  <a:close/>
                  <a:moveTo>
                    <a:pt x="727" y="1"/>
                  </a:moveTo>
                  <a:cubicBezTo>
                    <a:pt x="654" y="1"/>
                    <a:pt x="583" y="40"/>
                    <a:pt x="549" y="91"/>
                  </a:cubicBezTo>
                  <a:cubicBezTo>
                    <a:pt x="477" y="187"/>
                    <a:pt x="167" y="782"/>
                    <a:pt x="48" y="973"/>
                  </a:cubicBezTo>
                  <a:cubicBezTo>
                    <a:pt x="1" y="996"/>
                    <a:pt x="1" y="1044"/>
                    <a:pt x="1" y="1068"/>
                  </a:cubicBezTo>
                  <a:cubicBezTo>
                    <a:pt x="48" y="1235"/>
                    <a:pt x="96" y="1258"/>
                    <a:pt x="191" y="1258"/>
                  </a:cubicBezTo>
                  <a:lnTo>
                    <a:pt x="644" y="1258"/>
                  </a:lnTo>
                  <a:lnTo>
                    <a:pt x="644" y="1473"/>
                  </a:lnTo>
                  <a:cubicBezTo>
                    <a:pt x="644" y="1568"/>
                    <a:pt x="715" y="1639"/>
                    <a:pt x="810" y="1639"/>
                  </a:cubicBezTo>
                  <a:cubicBezTo>
                    <a:pt x="906" y="1639"/>
                    <a:pt x="1001" y="1568"/>
                    <a:pt x="1001" y="1473"/>
                  </a:cubicBezTo>
                  <a:lnTo>
                    <a:pt x="1001" y="1258"/>
                  </a:lnTo>
                  <a:cubicBezTo>
                    <a:pt x="1072" y="1258"/>
                    <a:pt x="1144" y="1163"/>
                    <a:pt x="1144" y="1092"/>
                  </a:cubicBezTo>
                  <a:cubicBezTo>
                    <a:pt x="1144" y="996"/>
                    <a:pt x="1072" y="901"/>
                    <a:pt x="1001" y="901"/>
                  </a:cubicBezTo>
                  <a:lnTo>
                    <a:pt x="1001" y="258"/>
                  </a:lnTo>
                  <a:cubicBezTo>
                    <a:pt x="1001" y="139"/>
                    <a:pt x="906" y="44"/>
                    <a:pt x="810" y="20"/>
                  </a:cubicBezTo>
                  <a:cubicBezTo>
                    <a:pt x="784" y="7"/>
                    <a:pt x="755" y="1"/>
                    <a:pt x="72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30" name="Google Shape;14130;p27"/>
            <p:cNvSpPr/>
            <p:nvPr/>
          </p:nvSpPr>
          <p:spPr>
            <a:xfrm>
              <a:off x="5374238" y="3367883"/>
              <a:ext cx="26825" cy="42300"/>
            </a:xfrm>
            <a:custGeom>
              <a:avLst/>
              <a:gdLst/>
              <a:ahLst/>
              <a:cxnLst/>
              <a:rect l="l" t="t" r="r" b="b"/>
              <a:pathLst>
                <a:path w="1073" h="1692" extrusionOk="0">
                  <a:moveTo>
                    <a:pt x="501" y="1"/>
                  </a:moveTo>
                  <a:cubicBezTo>
                    <a:pt x="263" y="1"/>
                    <a:pt x="72" y="167"/>
                    <a:pt x="25" y="406"/>
                  </a:cubicBezTo>
                  <a:cubicBezTo>
                    <a:pt x="1" y="501"/>
                    <a:pt x="72" y="572"/>
                    <a:pt x="120" y="596"/>
                  </a:cubicBezTo>
                  <a:cubicBezTo>
                    <a:pt x="141" y="607"/>
                    <a:pt x="164" y="611"/>
                    <a:pt x="187" y="611"/>
                  </a:cubicBezTo>
                  <a:cubicBezTo>
                    <a:pt x="264" y="611"/>
                    <a:pt x="340" y="556"/>
                    <a:pt x="358" y="501"/>
                  </a:cubicBezTo>
                  <a:cubicBezTo>
                    <a:pt x="358" y="429"/>
                    <a:pt x="453" y="382"/>
                    <a:pt x="501" y="382"/>
                  </a:cubicBezTo>
                  <a:cubicBezTo>
                    <a:pt x="596" y="382"/>
                    <a:pt x="668" y="429"/>
                    <a:pt x="668" y="525"/>
                  </a:cubicBezTo>
                  <a:lnTo>
                    <a:pt x="668" y="548"/>
                  </a:lnTo>
                  <a:cubicBezTo>
                    <a:pt x="668" y="572"/>
                    <a:pt x="620" y="667"/>
                    <a:pt x="549" y="763"/>
                  </a:cubicBezTo>
                  <a:cubicBezTo>
                    <a:pt x="334" y="1049"/>
                    <a:pt x="215" y="1215"/>
                    <a:pt x="144" y="1287"/>
                  </a:cubicBezTo>
                  <a:cubicBezTo>
                    <a:pt x="72" y="1406"/>
                    <a:pt x="25" y="1477"/>
                    <a:pt x="72" y="1572"/>
                  </a:cubicBezTo>
                  <a:cubicBezTo>
                    <a:pt x="96" y="1620"/>
                    <a:pt x="120" y="1644"/>
                    <a:pt x="191" y="1692"/>
                  </a:cubicBezTo>
                  <a:lnTo>
                    <a:pt x="906" y="1692"/>
                  </a:lnTo>
                  <a:cubicBezTo>
                    <a:pt x="977" y="1692"/>
                    <a:pt x="1072" y="1596"/>
                    <a:pt x="1072" y="1501"/>
                  </a:cubicBezTo>
                  <a:cubicBezTo>
                    <a:pt x="1072" y="1453"/>
                    <a:pt x="1025" y="1358"/>
                    <a:pt x="930" y="1358"/>
                  </a:cubicBezTo>
                  <a:lnTo>
                    <a:pt x="596" y="1358"/>
                  </a:lnTo>
                  <a:cubicBezTo>
                    <a:pt x="668" y="1263"/>
                    <a:pt x="739" y="1144"/>
                    <a:pt x="858" y="977"/>
                  </a:cubicBezTo>
                  <a:cubicBezTo>
                    <a:pt x="953" y="858"/>
                    <a:pt x="1025" y="739"/>
                    <a:pt x="1025" y="644"/>
                  </a:cubicBezTo>
                  <a:lnTo>
                    <a:pt x="1025" y="596"/>
                  </a:lnTo>
                  <a:lnTo>
                    <a:pt x="1025" y="548"/>
                  </a:lnTo>
                  <a:lnTo>
                    <a:pt x="1025" y="525"/>
                  </a:lnTo>
                  <a:cubicBezTo>
                    <a:pt x="1025" y="263"/>
                    <a:pt x="810" y="1"/>
                    <a:pt x="50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31" name="Google Shape;14131;p27"/>
            <p:cNvSpPr/>
            <p:nvPr/>
          </p:nvSpPr>
          <p:spPr>
            <a:xfrm>
              <a:off x="5234338" y="3369683"/>
              <a:ext cx="17275" cy="40775"/>
            </a:xfrm>
            <a:custGeom>
              <a:avLst/>
              <a:gdLst/>
              <a:ahLst/>
              <a:cxnLst/>
              <a:rect l="l" t="t" r="r" b="b"/>
              <a:pathLst>
                <a:path w="691" h="1631" extrusionOk="0">
                  <a:moveTo>
                    <a:pt x="215" y="0"/>
                  </a:moveTo>
                  <a:cubicBezTo>
                    <a:pt x="191" y="0"/>
                    <a:pt x="167" y="0"/>
                    <a:pt x="119" y="24"/>
                  </a:cubicBezTo>
                  <a:cubicBezTo>
                    <a:pt x="0" y="191"/>
                    <a:pt x="96" y="334"/>
                    <a:pt x="239" y="334"/>
                  </a:cubicBezTo>
                  <a:lnTo>
                    <a:pt x="334" y="334"/>
                  </a:lnTo>
                  <a:lnTo>
                    <a:pt x="334" y="1500"/>
                  </a:lnTo>
                  <a:cubicBezTo>
                    <a:pt x="334" y="1524"/>
                    <a:pt x="334" y="1548"/>
                    <a:pt x="358" y="1572"/>
                  </a:cubicBezTo>
                  <a:cubicBezTo>
                    <a:pt x="415" y="1613"/>
                    <a:pt x="472" y="1631"/>
                    <a:pt x="522" y="1631"/>
                  </a:cubicBezTo>
                  <a:cubicBezTo>
                    <a:pt x="619" y="1631"/>
                    <a:pt x="691" y="1563"/>
                    <a:pt x="691" y="1453"/>
                  </a:cubicBezTo>
                  <a:lnTo>
                    <a:pt x="691" y="95"/>
                  </a:lnTo>
                  <a:cubicBezTo>
                    <a:pt x="691" y="72"/>
                    <a:pt x="667" y="0"/>
                    <a:pt x="59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32" name="Google Shape;14132;p27"/>
            <p:cNvSpPr/>
            <p:nvPr/>
          </p:nvSpPr>
          <p:spPr>
            <a:xfrm>
              <a:off x="5231363" y="3512558"/>
              <a:ext cx="25625" cy="41700"/>
            </a:xfrm>
            <a:custGeom>
              <a:avLst/>
              <a:gdLst/>
              <a:ahLst/>
              <a:cxnLst/>
              <a:rect l="l" t="t" r="r" b="b"/>
              <a:pathLst>
                <a:path w="1025" h="1668" extrusionOk="0">
                  <a:moveTo>
                    <a:pt x="500" y="1"/>
                  </a:moveTo>
                  <a:cubicBezTo>
                    <a:pt x="286" y="1"/>
                    <a:pt x="72" y="167"/>
                    <a:pt x="24" y="405"/>
                  </a:cubicBezTo>
                  <a:cubicBezTo>
                    <a:pt x="0" y="501"/>
                    <a:pt x="72" y="596"/>
                    <a:pt x="191" y="620"/>
                  </a:cubicBezTo>
                  <a:cubicBezTo>
                    <a:pt x="203" y="624"/>
                    <a:pt x="215" y="626"/>
                    <a:pt x="228" y="626"/>
                  </a:cubicBezTo>
                  <a:cubicBezTo>
                    <a:pt x="293" y="626"/>
                    <a:pt x="365" y="576"/>
                    <a:pt x="405" y="477"/>
                  </a:cubicBezTo>
                  <a:cubicBezTo>
                    <a:pt x="405" y="405"/>
                    <a:pt x="477" y="358"/>
                    <a:pt x="548" y="358"/>
                  </a:cubicBezTo>
                  <a:cubicBezTo>
                    <a:pt x="619" y="358"/>
                    <a:pt x="691" y="405"/>
                    <a:pt x="691" y="501"/>
                  </a:cubicBezTo>
                  <a:cubicBezTo>
                    <a:pt x="691" y="596"/>
                    <a:pt x="619" y="644"/>
                    <a:pt x="548" y="644"/>
                  </a:cubicBezTo>
                  <a:cubicBezTo>
                    <a:pt x="453" y="644"/>
                    <a:pt x="358" y="739"/>
                    <a:pt x="358" y="834"/>
                  </a:cubicBezTo>
                  <a:cubicBezTo>
                    <a:pt x="358" y="929"/>
                    <a:pt x="453" y="1025"/>
                    <a:pt x="548" y="1025"/>
                  </a:cubicBezTo>
                  <a:cubicBezTo>
                    <a:pt x="619" y="1025"/>
                    <a:pt x="691" y="1072"/>
                    <a:pt x="691" y="1167"/>
                  </a:cubicBezTo>
                  <a:cubicBezTo>
                    <a:pt x="667" y="1287"/>
                    <a:pt x="596" y="1334"/>
                    <a:pt x="500" y="1334"/>
                  </a:cubicBezTo>
                  <a:cubicBezTo>
                    <a:pt x="429" y="1334"/>
                    <a:pt x="358" y="1287"/>
                    <a:pt x="358" y="1215"/>
                  </a:cubicBezTo>
                  <a:lnTo>
                    <a:pt x="358" y="1191"/>
                  </a:lnTo>
                  <a:cubicBezTo>
                    <a:pt x="358" y="1096"/>
                    <a:pt x="286" y="1025"/>
                    <a:pt x="191" y="1025"/>
                  </a:cubicBezTo>
                  <a:cubicBezTo>
                    <a:pt x="96" y="1025"/>
                    <a:pt x="0" y="1096"/>
                    <a:pt x="0" y="1191"/>
                  </a:cubicBezTo>
                  <a:lnTo>
                    <a:pt x="0" y="1263"/>
                  </a:lnTo>
                  <a:cubicBezTo>
                    <a:pt x="24" y="1501"/>
                    <a:pt x="238" y="1668"/>
                    <a:pt x="500" y="1668"/>
                  </a:cubicBezTo>
                  <a:cubicBezTo>
                    <a:pt x="786" y="1668"/>
                    <a:pt x="1024" y="1429"/>
                    <a:pt x="1024" y="1167"/>
                  </a:cubicBezTo>
                  <a:cubicBezTo>
                    <a:pt x="1024" y="1048"/>
                    <a:pt x="953" y="929"/>
                    <a:pt x="905" y="834"/>
                  </a:cubicBezTo>
                  <a:cubicBezTo>
                    <a:pt x="1001" y="739"/>
                    <a:pt x="1024" y="620"/>
                    <a:pt x="1024" y="501"/>
                  </a:cubicBezTo>
                  <a:cubicBezTo>
                    <a:pt x="1024" y="239"/>
                    <a:pt x="786" y="1"/>
                    <a:pt x="50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33" name="Google Shape;14133;p27"/>
            <p:cNvSpPr/>
            <p:nvPr/>
          </p:nvSpPr>
          <p:spPr>
            <a:xfrm>
              <a:off x="5168238" y="3313108"/>
              <a:ext cx="297725" cy="297125"/>
            </a:xfrm>
            <a:custGeom>
              <a:avLst/>
              <a:gdLst/>
              <a:ahLst/>
              <a:cxnLst/>
              <a:rect l="l" t="t" r="r" b="b"/>
              <a:pathLst>
                <a:path w="11909" h="11885" extrusionOk="0">
                  <a:moveTo>
                    <a:pt x="3073" y="358"/>
                  </a:moveTo>
                  <a:cubicBezTo>
                    <a:pt x="4526" y="358"/>
                    <a:pt x="5716" y="1525"/>
                    <a:pt x="5788" y="2978"/>
                  </a:cubicBezTo>
                  <a:lnTo>
                    <a:pt x="5312" y="3311"/>
                  </a:lnTo>
                  <a:lnTo>
                    <a:pt x="4859" y="2978"/>
                  </a:lnTo>
                  <a:cubicBezTo>
                    <a:pt x="4788" y="2025"/>
                    <a:pt x="4026" y="1287"/>
                    <a:pt x="3073" y="1287"/>
                  </a:cubicBezTo>
                  <a:cubicBezTo>
                    <a:pt x="2216" y="1287"/>
                    <a:pt x="1454" y="1906"/>
                    <a:pt x="1311" y="2739"/>
                  </a:cubicBezTo>
                  <a:lnTo>
                    <a:pt x="1025" y="2501"/>
                  </a:lnTo>
                  <a:cubicBezTo>
                    <a:pt x="977" y="2454"/>
                    <a:pt x="918" y="2430"/>
                    <a:pt x="852" y="2430"/>
                  </a:cubicBezTo>
                  <a:cubicBezTo>
                    <a:pt x="787" y="2430"/>
                    <a:pt x="715" y="2454"/>
                    <a:pt x="644" y="2501"/>
                  </a:cubicBezTo>
                  <a:lnTo>
                    <a:pt x="382" y="2716"/>
                  </a:lnTo>
                  <a:cubicBezTo>
                    <a:pt x="573" y="1406"/>
                    <a:pt x="1692" y="358"/>
                    <a:pt x="3073" y="358"/>
                  </a:cubicBezTo>
                  <a:close/>
                  <a:moveTo>
                    <a:pt x="8836" y="358"/>
                  </a:moveTo>
                  <a:cubicBezTo>
                    <a:pt x="10289" y="358"/>
                    <a:pt x="11480" y="1525"/>
                    <a:pt x="11551" y="2978"/>
                  </a:cubicBezTo>
                  <a:lnTo>
                    <a:pt x="11075" y="3311"/>
                  </a:lnTo>
                  <a:lnTo>
                    <a:pt x="10622" y="2978"/>
                  </a:lnTo>
                  <a:cubicBezTo>
                    <a:pt x="10575" y="2025"/>
                    <a:pt x="9789" y="1287"/>
                    <a:pt x="8836" y="1287"/>
                  </a:cubicBezTo>
                  <a:cubicBezTo>
                    <a:pt x="7979" y="1287"/>
                    <a:pt x="7241" y="1906"/>
                    <a:pt x="7098" y="2739"/>
                  </a:cubicBezTo>
                  <a:lnTo>
                    <a:pt x="6788" y="2501"/>
                  </a:lnTo>
                  <a:cubicBezTo>
                    <a:pt x="6740" y="2454"/>
                    <a:pt x="6681" y="2430"/>
                    <a:pt x="6618" y="2430"/>
                  </a:cubicBezTo>
                  <a:cubicBezTo>
                    <a:pt x="6556" y="2430"/>
                    <a:pt x="6490" y="2454"/>
                    <a:pt x="6431" y="2501"/>
                  </a:cubicBezTo>
                  <a:lnTo>
                    <a:pt x="6169" y="2716"/>
                  </a:lnTo>
                  <a:cubicBezTo>
                    <a:pt x="6336" y="1406"/>
                    <a:pt x="7479" y="358"/>
                    <a:pt x="8836" y="358"/>
                  </a:cubicBezTo>
                  <a:close/>
                  <a:moveTo>
                    <a:pt x="3073" y="1596"/>
                  </a:moveTo>
                  <a:cubicBezTo>
                    <a:pt x="3859" y="1596"/>
                    <a:pt x="4526" y="2263"/>
                    <a:pt x="4526" y="3073"/>
                  </a:cubicBezTo>
                  <a:cubicBezTo>
                    <a:pt x="4526" y="3883"/>
                    <a:pt x="3859" y="4526"/>
                    <a:pt x="3073" y="4526"/>
                  </a:cubicBezTo>
                  <a:cubicBezTo>
                    <a:pt x="2359" y="4526"/>
                    <a:pt x="1763" y="3978"/>
                    <a:pt x="1644" y="3311"/>
                  </a:cubicBezTo>
                  <a:cubicBezTo>
                    <a:pt x="1644" y="3240"/>
                    <a:pt x="1620" y="3144"/>
                    <a:pt x="1620" y="3073"/>
                  </a:cubicBezTo>
                  <a:cubicBezTo>
                    <a:pt x="1620" y="2263"/>
                    <a:pt x="2263" y="1596"/>
                    <a:pt x="3073" y="1596"/>
                  </a:cubicBezTo>
                  <a:close/>
                  <a:moveTo>
                    <a:pt x="8836" y="1620"/>
                  </a:moveTo>
                  <a:cubicBezTo>
                    <a:pt x="9646" y="1620"/>
                    <a:pt x="10289" y="2263"/>
                    <a:pt x="10289" y="3073"/>
                  </a:cubicBezTo>
                  <a:cubicBezTo>
                    <a:pt x="10289" y="3883"/>
                    <a:pt x="9646" y="4526"/>
                    <a:pt x="8836" y="4526"/>
                  </a:cubicBezTo>
                  <a:cubicBezTo>
                    <a:pt x="8550" y="4526"/>
                    <a:pt x="8241" y="4430"/>
                    <a:pt x="8003" y="4264"/>
                  </a:cubicBezTo>
                  <a:cubicBezTo>
                    <a:pt x="7622" y="4002"/>
                    <a:pt x="7383" y="3549"/>
                    <a:pt x="7383" y="3073"/>
                  </a:cubicBezTo>
                  <a:cubicBezTo>
                    <a:pt x="7383" y="2263"/>
                    <a:pt x="8050" y="1620"/>
                    <a:pt x="8836" y="1620"/>
                  </a:cubicBezTo>
                  <a:close/>
                  <a:moveTo>
                    <a:pt x="858" y="2835"/>
                  </a:moveTo>
                  <a:lnTo>
                    <a:pt x="1311" y="3168"/>
                  </a:lnTo>
                  <a:lnTo>
                    <a:pt x="1311" y="3240"/>
                  </a:lnTo>
                  <a:cubicBezTo>
                    <a:pt x="1335" y="3454"/>
                    <a:pt x="1406" y="3692"/>
                    <a:pt x="1501" y="3883"/>
                  </a:cubicBezTo>
                  <a:cubicBezTo>
                    <a:pt x="1573" y="4025"/>
                    <a:pt x="1668" y="4168"/>
                    <a:pt x="1787" y="4287"/>
                  </a:cubicBezTo>
                  <a:cubicBezTo>
                    <a:pt x="2049" y="4597"/>
                    <a:pt x="2406" y="4764"/>
                    <a:pt x="2811" y="4835"/>
                  </a:cubicBezTo>
                  <a:cubicBezTo>
                    <a:pt x="2883" y="4859"/>
                    <a:pt x="3002" y="4859"/>
                    <a:pt x="3097" y="4859"/>
                  </a:cubicBezTo>
                  <a:cubicBezTo>
                    <a:pt x="3954" y="4859"/>
                    <a:pt x="4716" y="4240"/>
                    <a:pt x="4859" y="3406"/>
                  </a:cubicBezTo>
                  <a:lnTo>
                    <a:pt x="5145" y="3644"/>
                  </a:lnTo>
                  <a:cubicBezTo>
                    <a:pt x="5216" y="3668"/>
                    <a:pt x="5264" y="3692"/>
                    <a:pt x="5335" y="3692"/>
                  </a:cubicBezTo>
                  <a:cubicBezTo>
                    <a:pt x="5383" y="3692"/>
                    <a:pt x="5454" y="3668"/>
                    <a:pt x="5502" y="3644"/>
                  </a:cubicBezTo>
                  <a:lnTo>
                    <a:pt x="5788" y="3430"/>
                  </a:lnTo>
                  <a:lnTo>
                    <a:pt x="5788" y="3430"/>
                  </a:lnTo>
                  <a:cubicBezTo>
                    <a:pt x="5597" y="4740"/>
                    <a:pt x="4478" y="5788"/>
                    <a:pt x="3097" y="5788"/>
                  </a:cubicBezTo>
                  <a:cubicBezTo>
                    <a:pt x="2859" y="5788"/>
                    <a:pt x="2644" y="5740"/>
                    <a:pt x="2406" y="5692"/>
                  </a:cubicBezTo>
                  <a:cubicBezTo>
                    <a:pt x="2025" y="5597"/>
                    <a:pt x="1692" y="5430"/>
                    <a:pt x="1406" y="5192"/>
                  </a:cubicBezTo>
                  <a:cubicBezTo>
                    <a:pt x="1096" y="4954"/>
                    <a:pt x="858" y="4645"/>
                    <a:pt x="692" y="4311"/>
                  </a:cubicBezTo>
                  <a:cubicBezTo>
                    <a:pt x="501" y="3954"/>
                    <a:pt x="382" y="3573"/>
                    <a:pt x="382" y="3168"/>
                  </a:cubicBezTo>
                  <a:lnTo>
                    <a:pt x="858" y="2835"/>
                  </a:lnTo>
                  <a:close/>
                  <a:moveTo>
                    <a:pt x="5955" y="4073"/>
                  </a:moveTo>
                  <a:cubicBezTo>
                    <a:pt x="6264" y="4978"/>
                    <a:pt x="6979" y="5669"/>
                    <a:pt x="7860" y="5954"/>
                  </a:cubicBezTo>
                  <a:cubicBezTo>
                    <a:pt x="6979" y="6264"/>
                    <a:pt x="6264" y="6955"/>
                    <a:pt x="5955" y="7836"/>
                  </a:cubicBezTo>
                  <a:cubicBezTo>
                    <a:pt x="5669" y="6978"/>
                    <a:pt x="4954" y="6264"/>
                    <a:pt x="4049" y="5954"/>
                  </a:cubicBezTo>
                  <a:cubicBezTo>
                    <a:pt x="4954" y="5669"/>
                    <a:pt x="5669" y="4954"/>
                    <a:pt x="5955" y="4073"/>
                  </a:cubicBezTo>
                  <a:close/>
                  <a:moveTo>
                    <a:pt x="8836" y="6169"/>
                  </a:moveTo>
                  <a:cubicBezTo>
                    <a:pt x="10289" y="6169"/>
                    <a:pt x="11480" y="7312"/>
                    <a:pt x="11551" y="8788"/>
                  </a:cubicBezTo>
                  <a:lnTo>
                    <a:pt x="11075" y="9122"/>
                  </a:lnTo>
                  <a:lnTo>
                    <a:pt x="10622" y="8788"/>
                  </a:lnTo>
                  <a:cubicBezTo>
                    <a:pt x="10575" y="7836"/>
                    <a:pt x="9789" y="7097"/>
                    <a:pt x="8836" y="7097"/>
                  </a:cubicBezTo>
                  <a:cubicBezTo>
                    <a:pt x="7979" y="7097"/>
                    <a:pt x="7241" y="7717"/>
                    <a:pt x="7098" y="8550"/>
                  </a:cubicBezTo>
                  <a:lnTo>
                    <a:pt x="6788" y="8312"/>
                  </a:lnTo>
                  <a:cubicBezTo>
                    <a:pt x="6740" y="8264"/>
                    <a:pt x="6681" y="8241"/>
                    <a:pt x="6618" y="8241"/>
                  </a:cubicBezTo>
                  <a:cubicBezTo>
                    <a:pt x="6556" y="8241"/>
                    <a:pt x="6490" y="8264"/>
                    <a:pt x="6431" y="8312"/>
                  </a:cubicBezTo>
                  <a:lnTo>
                    <a:pt x="6169" y="8503"/>
                  </a:lnTo>
                  <a:cubicBezTo>
                    <a:pt x="6336" y="7217"/>
                    <a:pt x="7479" y="6169"/>
                    <a:pt x="8836" y="6169"/>
                  </a:cubicBezTo>
                  <a:close/>
                  <a:moveTo>
                    <a:pt x="8884" y="7383"/>
                  </a:moveTo>
                  <a:cubicBezTo>
                    <a:pt x="9670" y="7383"/>
                    <a:pt x="10336" y="8050"/>
                    <a:pt x="10336" y="8836"/>
                  </a:cubicBezTo>
                  <a:cubicBezTo>
                    <a:pt x="10336" y="9646"/>
                    <a:pt x="9670" y="10312"/>
                    <a:pt x="8884" y="10312"/>
                  </a:cubicBezTo>
                  <a:cubicBezTo>
                    <a:pt x="8050" y="10312"/>
                    <a:pt x="7407" y="9646"/>
                    <a:pt x="7407" y="8836"/>
                  </a:cubicBezTo>
                  <a:cubicBezTo>
                    <a:pt x="7407" y="8050"/>
                    <a:pt x="8074" y="7383"/>
                    <a:pt x="8884" y="7383"/>
                  </a:cubicBezTo>
                  <a:close/>
                  <a:moveTo>
                    <a:pt x="3097" y="6169"/>
                  </a:moveTo>
                  <a:cubicBezTo>
                    <a:pt x="4550" y="6169"/>
                    <a:pt x="5740" y="7312"/>
                    <a:pt x="5812" y="8788"/>
                  </a:cubicBezTo>
                  <a:lnTo>
                    <a:pt x="5335" y="9122"/>
                  </a:lnTo>
                  <a:lnTo>
                    <a:pt x="4883" y="8788"/>
                  </a:lnTo>
                  <a:cubicBezTo>
                    <a:pt x="4811" y="7836"/>
                    <a:pt x="4049" y="7097"/>
                    <a:pt x="3097" y="7097"/>
                  </a:cubicBezTo>
                  <a:cubicBezTo>
                    <a:pt x="2883" y="7097"/>
                    <a:pt x="2692" y="7121"/>
                    <a:pt x="2478" y="7217"/>
                  </a:cubicBezTo>
                  <a:cubicBezTo>
                    <a:pt x="2382" y="7240"/>
                    <a:pt x="2335" y="7312"/>
                    <a:pt x="2382" y="7407"/>
                  </a:cubicBezTo>
                  <a:cubicBezTo>
                    <a:pt x="2400" y="7477"/>
                    <a:pt x="2456" y="7521"/>
                    <a:pt x="2522" y="7521"/>
                  </a:cubicBezTo>
                  <a:cubicBezTo>
                    <a:pt x="2546" y="7521"/>
                    <a:pt x="2571" y="7515"/>
                    <a:pt x="2597" y="7502"/>
                  </a:cubicBezTo>
                  <a:cubicBezTo>
                    <a:pt x="2740" y="7455"/>
                    <a:pt x="2930" y="7407"/>
                    <a:pt x="3097" y="7407"/>
                  </a:cubicBezTo>
                  <a:cubicBezTo>
                    <a:pt x="3907" y="7407"/>
                    <a:pt x="4550" y="8074"/>
                    <a:pt x="4550" y="8860"/>
                  </a:cubicBezTo>
                  <a:cubicBezTo>
                    <a:pt x="4550" y="9669"/>
                    <a:pt x="3907" y="10336"/>
                    <a:pt x="3097" y="10336"/>
                  </a:cubicBezTo>
                  <a:cubicBezTo>
                    <a:pt x="2287" y="10336"/>
                    <a:pt x="1644" y="9669"/>
                    <a:pt x="1644" y="8860"/>
                  </a:cubicBezTo>
                  <a:cubicBezTo>
                    <a:pt x="1644" y="8503"/>
                    <a:pt x="1787" y="8145"/>
                    <a:pt x="2025" y="7883"/>
                  </a:cubicBezTo>
                  <a:cubicBezTo>
                    <a:pt x="2097" y="7836"/>
                    <a:pt x="2097" y="7717"/>
                    <a:pt x="2025" y="7645"/>
                  </a:cubicBezTo>
                  <a:cubicBezTo>
                    <a:pt x="2001" y="7621"/>
                    <a:pt x="1960" y="7609"/>
                    <a:pt x="1915" y="7609"/>
                  </a:cubicBezTo>
                  <a:cubicBezTo>
                    <a:pt x="1870" y="7609"/>
                    <a:pt x="1823" y="7621"/>
                    <a:pt x="1787" y="7645"/>
                  </a:cubicBezTo>
                  <a:cubicBezTo>
                    <a:pt x="1549" y="7883"/>
                    <a:pt x="1406" y="8217"/>
                    <a:pt x="1335" y="8550"/>
                  </a:cubicBezTo>
                  <a:lnTo>
                    <a:pt x="1049" y="8312"/>
                  </a:lnTo>
                  <a:cubicBezTo>
                    <a:pt x="1001" y="8264"/>
                    <a:pt x="942" y="8241"/>
                    <a:pt x="879" y="8241"/>
                  </a:cubicBezTo>
                  <a:cubicBezTo>
                    <a:pt x="817" y="8241"/>
                    <a:pt x="751" y="8264"/>
                    <a:pt x="692" y="8312"/>
                  </a:cubicBezTo>
                  <a:lnTo>
                    <a:pt x="430" y="8503"/>
                  </a:lnTo>
                  <a:cubicBezTo>
                    <a:pt x="596" y="7193"/>
                    <a:pt x="1739" y="6169"/>
                    <a:pt x="3097" y="6169"/>
                  </a:cubicBezTo>
                  <a:close/>
                  <a:moveTo>
                    <a:pt x="834" y="8598"/>
                  </a:moveTo>
                  <a:lnTo>
                    <a:pt x="1287" y="8931"/>
                  </a:lnTo>
                  <a:cubicBezTo>
                    <a:pt x="1335" y="9884"/>
                    <a:pt x="2120" y="10622"/>
                    <a:pt x="3073" y="10622"/>
                  </a:cubicBezTo>
                  <a:cubicBezTo>
                    <a:pt x="3930" y="10622"/>
                    <a:pt x="4669" y="10003"/>
                    <a:pt x="4811" y="9169"/>
                  </a:cubicBezTo>
                  <a:lnTo>
                    <a:pt x="5121" y="9407"/>
                  </a:lnTo>
                  <a:cubicBezTo>
                    <a:pt x="5193" y="9431"/>
                    <a:pt x="5240" y="9479"/>
                    <a:pt x="5312" y="9479"/>
                  </a:cubicBezTo>
                  <a:cubicBezTo>
                    <a:pt x="5359" y="9479"/>
                    <a:pt x="5407" y="9431"/>
                    <a:pt x="5478" y="9407"/>
                  </a:cubicBezTo>
                  <a:lnTo>
                    <a:pt x="5740" y="9193"/>
                  </a:lnTo>
                  <a:lnTo>
                    <a:pt x="5740" y="9193"/>
                  </a:lnTo>
                  <a:cubicBezTo>
                    <a:pt x="5597" y="10551"/>
                    <a:pt x="4478" y="11551"/>
                    <a:pt x="3073" y="11551"/>
                  </a:cubicBezTo>
                  <a:cubicBezTo>
                    <a:pt x="1620" y="11551"/>
                    <a:pt x="430" y="10384"/>
                    <a:pt x="358" y="8931"/>
                  </a:cubicBezTo>
                  <a:lnTo>
                    <a:pt x="834" y="8598"/>
                  </a:lnTo>
                  <a:close/>
                  <a:moveTo>
                    <a:pt x="6598" y="8598"/>
                  </a:moveTo>
                  <a:lnTo>
                    <a:pt x="7050" y="8931"/>
                  </a:lnTo>
                  <a:cubicBezTo>
                    <a:pt x="7121" y="9884"/>
                    <a:pt x="7884" y="10622"/>
                    <a:pt x="8836" y="10622"/>
                  </a:cubicBezTo>
                  <a:cubicBezTo>
                    <a:pt x="9693" y="10622"/>
                    <a:pt x="10456" y="10003"/>
                    <a:pt x="10598" y="9169"/>
                  </a:cubicBezTo>
                  <a:lnTo>
                    <a:pt x="10884" y="9407"/>
                  </a:lnTo>
                  <a:cubicBezTo>
                    <a:pt x="10956" y="9431"/>
                    <a:pt x="11003" y="9479"/>
                    <a:pt x="11075" y="9479"/>
                  </a:cubicBezTo>
                  <a:cubicBezTo>
                    <a:pt x="11146" y="9479"/>
                    <a:pt x="11194" y="9431"/>
                    <a:pt x="11265" y="9407"/>
                  </a:cubicBezTo>
                  <a:lnTo>
                    <a:pt x="11527" y="9193"/>
                  </a:lnTo>
                  <a:lnTo>
                    <a:pt x="11527" y="9193"/>
                  </a:lnTo>
                  <a:cubicBezTo>
                    <a:pt x="11337" y="10551"/>
                    <a:pt x="10217" y="11551"/>
                    <a:pt x="8836" y="11551"/>
                  </a:cubicBezTo>
                  <a:cubicBezTo>
                    <a:pt x="7383" y="11551"/>
                    <a:pt x="6193" y="10384"/>
                    <a:pt x="6121" y="8931"/>
                  </a:cubicBezTo>
                  <a:lnTo>
                    <a:pt x="6598" y="8598"/>
                  </a:lnTo>
                  <a:close/>
                  <a:moveTo>
                    <a:pt x="3073" y="1"/>
                  </a:moveTo>
                  <a:cubicBezTo>
                    <a:pt x="1358" y="1"/>
                    <a:pt x="1" y="1382"/>
                    <a:pt x="1" y="3073"/>
                  </a:cubicBezTo>
                  <a:cubicBezTo>
                    <a:pt x="1" y="3192"/>
                    <a:pt x="1" y="3287"/>
                    <a:pt x="25" y="3406"/>
                  </a:cubicBezTo>
                  <a:cubicBezTo>
                    <a:pt x="72" y="3811"/>
                    <a:pt x="215" y="4240"/>
                    <a:pt x="430" y="4597"/>
                  </a:cubicBezTo>
                  <a:cubicBezTo>
                    <a:pt x="787" y="5192"/>
                    <a:pt x="1311" y="5669"/>
                    <a:pt x="1978" y="5907"/>
                  </a:cubicBezTo>
                  <a:cubicBezTo>
                    <a:pt x="2001" y="5907"/>
                    <a:pt x="2025" y="5931"/>
                    <a:pt x="2097" y="5931"/>
                  </a:cubicBezTo>
                  <a:cubicBezTo>
                    <a:pt x="906" y="6335"/>
                    <a:pt x="1" y="7478"/>
                    <a:pt x="1" y="8812"/>
                  </a:cubicBezTo>
                  <a:cubicBezTo>
                    <a:pt x="1" y="10503"/>
                    <a:pt x="1382" y="11884"/>
                    <a:pt x="3073" y="11884"/>
                  </a:cubicBezTo>
                  <a:cubicBezTo>
                    <a:pt x="4407" y="11884"/>
                    <a:pt x="5526" y="11027"/>
                    <a:pt x="5955" y="9836"/>
                  </a:cubicBezTo>
                  <a:cubicBezTo>
                    <a:pt x="6383" y="11027"/>
                    <a:pt x="7503" y="11884"/>
                    <a:pt x="8836" y="11884"/>
                  </a:cubicBezTo>
                  <a:cubicBezTo>
                    <a:pt x="10551" y="11884"/>
                    <a:pt x="11908" y="10503"/>
                    <a:pt x="11908" y="8812"/>
                  </a:cubicBezTo>
                  <a:cubicBezTo>
                    <a:pt x="11908" y="7502"/>
                    <a:pt x="11051" y="6383"/>
                    <a:pt x="9836" y="5954"/>
                  </a:cubicBezTo>
                  <a:cubicBezTo>
                    <a:pt x="10241" y="5811"/>
                    <a:pt x="10598" y="5597"/>
                    <a:pt x="10932" y="5311"/>
                  </a:cubicBezTo>
                  <a:cubicBezTo>
                    <a:pt x="10979" y="5240"/>
                    <a:pt x="10979" y="5121"/>
                    <a:pt x="10932" y="5073"/>
                  </a:cubicBezTo>
                  <a:cubicBezTo>
                    <a:pt x="10896" y="5038"/>
                    <a:pt x="10848" y="5020"/>
                    <a:pt x="10804" y="5020"/>
                  </a:cubicBezTo>
                  <a:cubicBezTo>
                    <a:pt x="10759" y="5020"/>
                    <a:pt x="10717" y="5038"/>
                    <a:pt x="10694" y="5073"/>
                  </a:cubicBezTo>
                  <a:cubicBezTo>
                    <a:pt x="10194" y="5550"/>
                    <a:pt x="9527" y="5764"/>
                    <a:pt x="8836" y="5764"/>
                  </a:cubicBezTo>
                  <a:cubicBezTo>
                    <a:pt x="7407" y="5764"/>
                    <a:pt x="6264" y="4668"/>
                    <a:pt x="6145" y="3311"/>
                  </a:cubicBezTo>
                  <a:lnTo>
                    <a:pt x="6145" y="3144"/>
                  </a:lnTo>
                  <a:lnTo>
                    <a:pt x="6621" y="2835"/>
                  </a:lnTo>
                  <a:lnTo>
                    <a:pt x="7050" y="3144"/>
                  </a:lnTo>
                  <a:lnTo>
                    <a:pt x="7050" y="3240"/>
                  </a:lnTo>
                  <a:cubicBezTo>
                    <a:pt x="7121" y="3883"/>
                    <a:pt x="7479" y="4406"/>
                    <a:pt x="8050" y="4668"/>
                  </a:cubicBezTo>
                  <a:cubicBezTo>
                    <a:pt x="8288" y="4787"/>
                    <a:pt x="8598" y="4859"/>
                    <a:pt x="8836" y="4859"/>
                  </a:cubicBezTo>
                  <a:cubicBezTo>
                    <a:pt x="9717" y="4859"/>
                    <a:pt x="10456" y="4240"/>
                    <a:pt x="10598" y="3406"/>
                  </a:cubicBezTo>
                  <a:lnTo>
                    <a:pt x="10908" y="3644"/>
                  </a:lnTo>
                  <a:cubicBezTo>
                    <a:pt x="10956" y="3668"/>
                    <a:pt x="11027" y="3692"/>
                    <a:pt x="11075" y="3692"/>
                  </a:cubicBezTo>
                  <a:cubicBezTo>
                    <a:pt x="11146" y="3692"/>
                    <a:pt x="11194" y="3668"/>
                    <a:pt x="11265" y="3644"/>
                  </a:cubicBezTo>
                  <a:lnTo>
                    <a:pt x="11527" y="3430"/>
                  </a:lnTo>
                  <a:lnTo>
                    <a:pt x="11527" y="3430"/>
                  </a:lnTo>
                  <a:cubicBezTo>
                    <a:pt x="11456" y="3787"/>
                    <a:pt x="11337" y="4144"/>
                    <a:pt x="11170" y="4478"/>
                  </a:cubicBezTo>
                  <a:cubicBezTo>
                    <a:pt x="11099" y="4549"/>
                    <a:pt x="11146" y="4645"/>
                    <a:pt x="11218" y="4716"/>
                  </a:cubicBezTo>
                  <a:cubicBezTo>
                    <a:pt x="11249" y="4732"/>
                    <a:pt x="11281" y="4740"/>
                    <a:pt x="11311" y="4740"/>
                  </a:cubicBezTo>
                  <a:cubicBezTo>
                    <a:pt x="11371" y="4740"/>
                    <a:pt x="11424" y="4708"/>
                    <a:pt x="11456" y="4645"/>
                  </a:cubicBezTo>
                  <a:cubicBezTo>
                    <a:pt x="11765" y="4168"/>
                    <a:pt x="11908" y="3644"/>
                    <a:pt x="11908" y="3073"/>
                  </a:cubicBezTo>
                  <a:cubicBezTo>
                    <a:pt x="11908" y="1382"/>
                    <a:pt x="10551" y="1"/>
                    <a:pt x="8836" y="1"/>
                  </a:cubicBezTo>
                  <a:cubicBezTo>
                    <a:pt x="7503" y="1"/>
                    <a:pt x="6383" y="858"/>
                    <a:pt x="5955" y="2049"/>
                  </a:cubicBezTo>
                  <a:cubicBezTo>
                    <a:pt x="5550" y="858"/>
                    <a:pt x="4407" y="1"/>
                    <a:pt x="307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sp>
        <p:nvSpPr>
          <p:cNvPr id="14134" name="Google Shape;14134;p27"/>
          <p:cNvSpPr/>
          <p:nvPr/>
        </p:nvSpPr>
        <p:spPr>
          <a:xfrm>
            <a:off x="6347023" y="4559439"/>
            <a:ext cx="488007" cy="474373"/>
          </a:xfrm>
          <a:custGeom>
            <a:avLst/>
            <a:gdLst/>
            <a:ahLst/>
            <a:cxnLst/>
            <a:rect l="l" t="t" r="r" b="b"/>
            <a:pathLst>
              <a:path w="12242" h="11900" extrusionOk="0">
                <a:moveTo>
                  <a:pt x="6073" y="382"/>
                </a:moveTo>
                <a:lnTo>
                  <a:pt x="6073" y="1668"/>
                </a:lnTo>
                <a:cubicBezTo>
                  <a:pt x="3787" y="1763"/>
                  <a:pt x="1953" y="3668"/>
                  <a:pt x="1953" y="5978"/>
                </a:cubicBezTo>
                <a:cubicBezTo>
                  <a:pt x="1953" y="6478"/>
                  <a:pt x="2025" y="7026"/>
                  <a:pt x="2215" y="7502"/>
                </a:cubicBezTo>
                <a:cubicBezTo>
                  <a:pt x="2233" y="7572"/>
                  <a:pt x="2288" y="7616"/>
                  <a:pt x="2364" y="7616"/>
                </a:cubicBezTo>
                <a:cubicBezTo>
                  <a:pt x="2391" y="7616"/>
                  <a:pt x="2422" y="7611"/>
                  <a:pt x="2453" y="7598"/>
                </a:cubicBezTo>
                <a:cubicBezTo>
                  <a:pt x="2549" y="7550"/>
                  <a:pt x="2596" y="7479"/>
                  <a:pt x="2549" y="7360"/>
                </a:cubicBezTo>
                <a:cubicBezTo>
                  <a:pt x="2382" y="6931"/>
                  <a:pt x="2311" y="6478"/>
                  <a:pt x="2311" y="6050"/>
                </a:cubicBezTo>
                <a:cubicBezTo>
                  <a:pt x="2263" y="3859"/>
                  <a:pt x="4025" y="2049"/>
                  <a:pt x="6192" y="2025"/>
                </a:cubicBezTo>
                <a:cubicBezTo>
                  <a:pt x="6207" y="2025"/>
                  <a:pt x="6222" y="2025"/>
                  <a:pt x="6236" y="2025"/>
                </a:cubicBezTo>
                <a:cubicBezTo>
                  <a:pt x="8431" y="2025"/>
                  <a:pt x="10217" y="3802"/>
                  <a:pt x="10217" y="5978"/>
                </a:cubicBezTo>
                <a:cubicBezTo>
                  <a:pt x="10217" y="8145"/>
                  <a:pt x="8431" y="9932"/>
                  <a:pt x="6264" y="9932"/>
                </a:cubicBezTo>
                <a:cubicBezTo>
                  <a:pt x="5573" y="9932"/>
                  <a:pt x="4883" y="9765"/>
                  <a:pt x="4287" y="9431"/>
                </a:cubicBezTo>
                <a:cubicBezTo>
                  <a:pt x="3739" y="9098"/>
                  <a:pt x="3215" y="8622"/>
                  <a:pt x="2858" y="8074"/>
                </a:cubicBezTo>
                <a:cubicBezTo>
                  <a:pt x="2827" y="8011"/>
                  <a:pt x="2774" y="7979"/>
                  <a:pt x="2714" y="7979"/>
                </a:cubicBezTo>
                <a:cubicBezTo>
                  <a:pt x="2684" y="7979"/>
                  <a:pt x="2652" y="7987"/>
                  <a:pt x="2620" y="8003"/>
                </a:cubicBezTo>
                <a:cubicBezTo>
                  <a:pt x="2549" y="8074"/>
                  <a:pt x="2501" y="8145"/>
                  <a:pt x="2573" y="8241"/>
                </a:cubicBezTo>
                <a:cubicBezTo>
                  <a:pt x="2954" y="8860"/>
                  <a:pt x="3501" y="9384"/>
                  <a:pt x="4120" y="9741"/>
                </a:cubicBezTo>
                <a:cubicBezTo>
                  <a:pt x="4763" y="10098"/>
                  <a:pt x="5478" y="10289"/>
                  <a:pt x="6264" y="10289"/>
                </a:cubicBezTo>
                <a:cubicBezTo>
                  <a:pt x="6788" y="10289"/>
                  <a:pt x="7335" y="10217"/>
                  <a:pt x="7812" y="10003"/>
                </a:cubicBezTo>
                <a:lnTo>
                  <a:pt x="8407" y="11122"/>
                </a:lnTo>
                <a:cubicBezTo>
                  <a:pt x="7740" y="11432"/>
                  <a:pt x="7002" y="11575"/>
                  <a:pt x="6264" y="11575"/>
                </a:cubicBezTo>
                <a:cubicBezTo>
                  <a:pt x="4763" y="11575"/>
                  <a:pt x="3382" y="10979"/>
                  <a:pt x="2311" y="9932"/>
                </a:cubicBezTo>
                <a:cubicBezTo>
                  <a:pt x="1001" y="8622"/>
                  <a:pt x="429" y="6812"/>
                  <a:pt x="763" y="4931"/>
                </a:cubicBezTo>
                <a:cubicBezTo>
                  <a:pt x="905" y="4192"/>
                  <a:pt x="1167" y="3478"/>
                  <a:pt x="1620" y="2859"/>
                </a:cubicBezTo>
                <a:cubicBezTo>
                  <a:pt x="2668" y="1335"/>
                  <a:pt x="4287" y="430"/>
                  <a:pt x="6073" y="382"/>
                </a:cubicBezTo>
                <a:close/>
                <a:moveTo>
                  <a:pt x="6311" y="1"/>
                </a:moveTo>
                <a:cubicBezTo>
                  <a:pt x="4311" y="1"/>
                  <a:pt x="2501" y="954"/>
                  <a:pt x="1334" y="2668"/>
                </a:cubicBezTo>
                <a:cubicBezTo>
                  <a:pt x="929" y="3311"/>
                  <a:pt x="620" y="4026"/>
                  <a:pt x="477" y="4764"/>
                </a:cubicBezTo>
                <a:cubicBezTo>
                  <a:pt x="1" y="7169"/>
                  <a:pt x="977" y="9551"/>
                  <a:pt x="3049" y="10932"/>
                </a:cubicBezTo>
                <a:cubicBezTo>
                  <a:pt x="3668" y="11337"/>
                  <a:pt x="4382" y="11646"/>
                  <a:pt x="5121" y="11789"/>
                </a:cubicBezTo>
                <a:cubicBezTo>
                  <a:pt x="5514" y="11863"/>
                  <a:pt x="5906" y="11899"/>
                  <a:pt x="6293" y="11899"/>
                </a:cubicBezTo>
                <a:cubicBezTo>
                  <a:pt x="7891" y="11899"/>
                  <a:pt x="9390" y="11278"/>
                  <a:pt x="10503" y="10146"/>
                </a:cubicBezTo>
                <a:cubicBezTo>
                  <a:pt x="11646" y="9027"/>
                  <a:pt x="12241" y="7526"/>
                  <a:pt x="12241" y="5955"/>
                </a:cubicBezTo>
                <a:cubicBezTo>
                  <a:pt x="12217" y="5478"/>
                  <a:pt x="12146" y="4978"/>
                  <a:pt x="12027" y="4502"/>
                </a:cubicBezTo>
                <a:cubicBezTo>
                  <a:pt x="12008" y="4428"/>
                  <a:pt x="11946" y="4368"/>
                  <a:pt x="11874" y="4368"/>
                </a:cubicBezTo>
                <a:cubicBezTo>
                  <a:pt x="11854" y="4368"/>
                  <a:pt x="11833" y="4372"/>
                  <a:pt x="11813" y="4383"/>
                </a:cubicBezTo>
                <a:cubicBezTo>
                  <a:pt x="11741" y="4407"/>
                  <a:pt x="11670" y="4502"/>
                  <a:pt x="11717" y="4573"/>
                </a:cubicBezTo>
                <a:cubicBezTo>
                  <a:pt x="11813" y="5026"/>
                  <a:pt x="11884" y="5502"/>
                  <a:pt x="11884" y="5978"/>
                </a:cubicBezTo>
                <a:cubicBezTo>
                  <a:pt x="11884" y="7479"/>
                  <a:pt x="11289" y="8860"/>
                  <a:pt x="10241" y="9932"/>
                </a:cubicBezTo>
                <a:cubicBezTo>
                  <a:pt x="9812" y="10384"/>
                  <a:pt x="9288" y="10741"/>
                  <a:pt x="8740" y="11003"/>
                </a:cubicBezTo>
                <a:lnTo>
                  <a:pt x="8145" y="9884"/>
                </a:lnTo>
                <a:cubicBezTo>
                  <a:pt x="9598" y="9193"/>
                  <a:pt x="10598" y="7717"/>
                  <a:pt x="10598" y="5978"/>
                </a:cubicBezTo>
                <a:cubicBezTo>
                  <a:pt x="10598" y="3668"/>
                  <a:pt x="8764" y="1763"/>
                  <a:pt x="6454" y="1668"/>
                </a:cubicBezTo>
                <a:lnTo>
                  <a:pt x="6454" y="382"/>
                </a:lnTo>
                <a:cubicBezTo>
                  <a:pt x="7550" y="406"/>
                  <a:pt x="8550" y="739"/>
                  <a:pt x="9431" y="1335"/>
                </a:cubicBezTo>
                <a:cubicBezTo>
                  <a:pt x="10336" y="1954"/>
                  <a:pt x="11050" y="2811"/>
                  <a:pt x="11455" y="3811"/>
                </a:cubicBezTo>
                <a:cubicBezTo>
                  <a:pt x="11492" y="3884"/>
                  <a:pt x="11570" y="3915"/>
                  <a:pt x="11636" y="3915"/>
                </a:cubicBezTo>
                <a:cubicBezTo>
                  <a:pt x="11657" y="3915"/>
                  <a:pt x="11677" y="3912"/>
                  <a:pt x="11693" y="3907"/>
                </a:cubicBezTo>
                <a:cubicBezTo>
                  <a:pt x="11789" y="3859"/>
                  <a:pt x="11813" y="3740"/>
                  <a:pt x="11789" y="3668"/>
                </a:cubicBezTo>
                <a:cubicBezTo>
                  <a:pt x="11336" y="2573"/>
                  <a:pt x="10598" y="1668"/>
                  <a:pt x="9645" y="1001"/>
                </a:cubicBezTo>
                <a:cubicBezTo>
                  <a:pt x="8669" y="334"/>
                  <a:pt x="7502" y="1"/>
                  <a:pt x="6311"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nvGrpSpPr>
          <p:cNvPr id="14135" name="Google Shape;14135;p27"/>
          <p:cNvGrpSpPr/>
          <p:nvPr/>
        </p:nvGrpSpPr>
        <p:grpSpPr>
          <a:xfrm>
            <a:off x="5365455" y="4561411"/>
            <a:ext cx="468075" cy="473736"/>
            <a:chOff x="4177563" y="3313708"/>
            <a:chExt cx="293550" cy="297100"/>
          </a:xfrm>
          <a:noFill/>
        </p:grpSpPr>
        <p:sp>
          <p:nvSpPr>
            <p:cNvPr id="14136" name="Google Shape;14136;p27"/>
            <p:cNvSpPr/>
            <p:nvPr/>
          </p:nvSpPr>
          <p:spPr>
            <a:xfrm>
              <a:off x="4281763" y="3352408"/>
              <a:ext cx="165525" cy="8950"/>
            </a:xfrm>
            <a:custGeom>
              <a:avLst/>
              <a:gdLst/>
              <a:ahLst/>
              <a:cxnLst/>
              <a:rect l="l" t="t" r="r" b="b"/>
              <a:pathLst>
                <a:path w="6621" h="358" extrusionOk="0">
                  <a:moveTo>
                    <a:pt x="191" y="1"/>
                  </a:moveTo>
                  <a:cubicBezTo>
                    <a:pt x="95" y="1"/>
                    <a:pt x="0" y="72"/>
                    <a:pt x="0" y="167"/>
                  </a:cubicBezTo>
                  <a:cubicBezTo>
                    <a:pt x="0" y="286"/>
                    <a:pt x="72" y="358"/>
                    <a:pt x="191" y="358"/>
                  </a:cubicBezTo>
                  <a:lnTo>
                    <a:pt x="6430" y="358"/>
                  </a:lnTo>
                  <a:cubicBezTo>
                    <a:pt x="6525" y="358"/>
                    <a:pt x="6621" y="310"/>
                    <a:pt x="6621" y="215"/>
                  </a:cubicBezTo>
                  <a:cubicBezTo>
                    <a:pt x="6621" y="96"/>
                    <a:pt x="6549" y="1"/>
                    <a:pt x="643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37" name="Google Shape;14137;p27"/>
            <p:cNvSpPr/>
            <p:nvPr/>
          </p:nvSpPr>
          <p:spPr>
            <a:xfrm>
              <a:off x="4281763" y="3372658"/>
              <a:ext cx="120875" cy="8950"/>
            </a:xfrm>
            <a:custGeom>
              <a:avLst/>
              <a:gdLst/>
              <a:ahLst/>
              <a:cxnLst/>
              <a:rect l="l" t="t" r="r" b="b"/>
              <a:pathLst>
                <a:path w="4835" h="358" extrusionOk="0">
                  <a:moveTo>
                    <a:pt x="191" y="0"/>
                  </a:moveTo>
                  <a:cubicBezTo>
                    <a:pt x="95" y="0"/>
                    <a:pt x="0" y="72"/>
                    <a:pt x="0" y="143"/>
                  </a:cubicBezTo>
                  <a:cubicBezTo>
                    <a:pt x="0" y="262"/>
                    <a:pt x="72" y="357"/>
                    <a:pt x="191" y="357"/>
                  </a:cubicBezTo>
                  <a:lnTo>
                    <a:pt x="4644" y="357"/>
                  </a:lnTo>
                  <a:cubicBezTo>
                    <a:pt x="4739" y="357"/>
                    <a:pt x="4835" y="310"/>
                    <a:pt x="4835" y="215"/>
                  </a:cubicBezTo>
                  <a:cubicBezTo>
                    <a:pt x="4835" y="95"/>
                    <a:pt x="4763" y="0"/>
                    <a:pt x="464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38" name="Google Shape;14138;p27"/>
            <p:cNvSpPr/>
            <p:nvPr/>
          </p:nvSpPr>
          <p:spPr>
            <a:xfrm>
              <a:off x="4281763" y="3442908"/>
              <a:ext cx="165525" cy="8950"/>
            </a:xfrm>
            <a:custGeom>
              <a:avLst/>
              <a:gdLst/>
              <a:ahLst/>
              <a:cxnLst/>
              <a:rect l="l" t="t" r="r" b="b"/>
              <a:pathLst>
                <a:path w="6621" h="358" extrusionOk="0">
                  <a:moveTo>
                    <a:pt x="191" y="0"/>
                  </a:moveTo>
                  <a:cubicBezTo>
                    <a:pt x="95" y="0"/>
                    <a:pt x="0" y="48"/>
                    <a:pt x="0" y="143"/>
                  </a:cubicBezTo>
                  <a:cubicBezTo>
                    <a:pt x="0" y="262"/>
                    <a:pt x="72" y="358"/>
                    <a:pt x="191" y="358"/>
                  </a:cubicBezTo>
                  <a:lnTo>
                    <a:pt x="6430" y="358"/>
                  </a:lnTo>
                  <a:cubicBezTo>
                    <a:pt x="6525" y="358"/>
                    <a:pt x="6621" y="286"/>
                    <a:pt x="6621" y="191"/>
                  </a:cubicBezTo>
                  <a:cubicBezTo>
                    <a:pt x="6621" y="72"/>
                    <a:pt x="6549" y="0"/>
                    <a:pt x="643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39" name="Google Shape;14139;p27"/>
            <p:cNvSpPr/>
            <p:nvPr/>
          </p:nvSpPr>
          <p:spPr>
            <a:xfrm>
              <a:off x="4281763" y="3463733"/>
              <a:ext cx="120875" cy="8975"/>
            </a:xfrm>
            <a:custGeom>
              <a:avLst/>
              <a:gdLst/>
              <a:ahLst/>
              <a:cxnLst/>
              <a:rect l="l" t="t" r="r" b="b"/>
              <a:pathLst>
                <a:path w="4835" h="359" extrusionOk="0">
                  <a:moveTo>
                    <a:pt x="191" y="1"/>
                  </a:moveTo>
                  <a:cubicBezTo>
                    <a:pt x="95" y="1"/>
                    <a:pt x="0" y="48"/>
                    <a:pt x="0" y="144"/>
                  </a:cubicBezTo>
                  <a:cubicBezTo>
                    <a:pt x="0" y="263"/>
                    <a:pt x="72" y="358"/>
                    <a:pt x="191" y="358"/>
                  </a:cubicBezTo>
                  <a:lnTo>
                    <a:pt x="4644" y="358"/>
                  </a:lnTo>
                  <a:cubicBezTo>
                    <a:pt x="4739" y="358"/>
                    <a:pt x="4835" y="287"/>
                    <a:pt x="4835" y="191"/>
                  </a:cubicBezTo>
                  <a:cubicBezTo>
                    <a:pt x="4835" y="72"/>
                    <a:pt x="4763" y="1"/>
                    <a:pt x="464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40" name="Google Shape;14140;p27"/>
            <p:cNvSpPr/>
            <p:nvPr/>
          </p:nvSpPr>
          <p:spPr>
            <a:xfrm>
              <a:off x="4238888" y="3339908"/>
              <a:ext cx="18475" cy="48275"/>
            </a:xfrm>
            <a:custGeom>
              <a:avLst/>
              <a:gdLst/>
              <a:ahLst/>
              <a:cxnLst/>
              <a:rect l="l" t="t" r="r" b="b"/>
              <a:pathLst>
                <a:path w="739" h="1931" extrusionOk="0">
                  <a:moveTo>
                    <a:pt x="239" y="0"/>
                  </a:moveTo>
                  <a:cubicBezTo>
                    <a:pt x="167" y="0"/>
                    <a:pt x="120" y="24"/>
                    <a:pt x="96" y="96"/>
                  </a:cubicBezTo>
                  <a:cubicBezTo>
                    <a:pt x="1" y="215"/>
                    <a:pt x="96" y="334"/>
                    <a:pt x="215" y="334"/>
                  </a:cubicBezTo>
                  <a:lnTo>
                    <a:pt x="382" y="334"/>
                  </a:lnTo>
                  <a:lnTo>
                    <a:pt x="382" y="1763"/>
                  </a:lnTo>
                  <a:cubicBezTo>
                    <a:pt x="382" y="1810"/>
                    <a:pt x="405" y="1882"/>
                    <a:pt x="477" y="1906"/>
                  </a:cubicBezTo>
                  <a:cubicBezTo>
                    <a:pt x="505" y="1923"/>
                    <a:pt x="535" y="1930"/>
                    <a:pt x="564" y="1930"/>
                  </a:cubicBezTo>
                  <a:cubicBezTo>
                    <a:pt x="656" y="1930"/>
                    <a:pt x="739" y="1853"/>
                    <a:pt x="739" y="1763"/>
                  </a:cubicBezTo>
                  <a:lnTo>
                    <a:pt x="739" y="143"/>
                  </a:lnTo>
                  <a:cubicBezTo>
                    <a:pt x="739" y="72"/>
                    <a:pt x="691" y="0"/>
                    <a:pt x="59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41" name="Google Shape;14141;p27"/>
            <p:cNvSpPr/>
            <p:nvPr/>
          </p:nvSpPr>
          <p:spPr>
            <a:xfrm>
              <a:off x="4200188" y="3338908"/>
              <a:ext cx="32175" cy="50700"/>
            </a:xfrm>
            <a:custGeom>
              <a:avLst/>
              <a:gdLst/>
              <a:ahLst/>
              <a:cxnLst/>
              <a:rect l="l" t="t" r="r" b="b"/>
              <a:pathLst>
                <a:path w="1287" h="2028" extrusionOk="0">
                  <a:moveTo>
                    <a:pt x="624" y="357"/>
                  </a:moveTo>
                  <a:cubicBezTo>
                    <a:pt x="653" y="357"/>
                    <a:pt x="684" y="362"/>
                    <a:pt x="715" y="374"/>
                  </a:cubicBezTo>
                  <a:cubicBezTo>
                    <a:pt x="834" y="398"/>
                    <a:pt x="929" y="517"/>
                    <a:pt x="929" y="660"/>
                  </a:cubicBezTo>
                  <a:lnTo>
                    <a:pt x="929" y="1422"/>
                  </a:lnTo>
                  <a:cubicBezTo>
                    <a:pt x="929" y="1541"/>
                    <a:pt x="834" y="1660"/>
                    <a:pt x="715" y="1707"/>
                  </a:cubicBezTo>
                  <a:cubicBezTo>
                    <a:pt x="684" y="1719"/>
                    <a:pt x="653" y="1724"/>
                    <a:pt x="624" y="1724"/>
                  </a:cubicBezTo>
                  <a:cubicBezTo>
                    <a:pt x="475" y="1724"/>
                    <a:pt x="358" y="1585"/>
                    <a:pt x="358" y="1445"/>
                  </a:cubicBezTo>
                  <a:lnTo>
                    <a:pt x="358" y="636"/>
                  </a:lnTo>
                  <a:cubicBezTo>
                    <a:pt x="358" y="496"/>
                    <a:pt x="475" y="357"/>
                    <a:pt x="624" y="357"/>
                  </a:cubicBezTo>
                  <a:close/>
                  <a:moveTo>
                    <a:pt x="623" y="0"/>
                  </a:moveTo>
                  <a:cubicBezTo>
                    <a:pt x="279" y="0"/>
                    <a:pt x="1" y="299"/>
                    <a:pt x="1" y="636"/>
                  </a:cubicBezTo>
                  <a:lnTo>
                    <a:pt x="1" y="1374"/>
                  </a:lnTo>
                  <a:cubicBezTo>
                    <a:pt x="1" y="1739"/>
                    <a:pt x="292" y="2027"/>
                    <a:pt x="646" y="2027"/>
                  </a:cubicBezTo>
                  <a:cubicBezTo>
                    <a:pt x="684" y="2027"/>
                    <a:pt x="723" y="2024"/>
                    <a:pt x="763" y="2017"/>
                  </a:cubicBezTo>
                  <a:cubicBezTo>
                    <a:pt x="1072" y="1946"/>
                    <a:pt x="1287" y="1684"/>
                    <a:pt x="1287" y="1374"/>
                  </a:cubicBezTo>
                  <a:lnTo>
                    <a:pt x="1287" y="636"/>
                  </a:lnTo>
                  <a:cubicBezTo>
                    <a:pt x="1287" y="350"/>
                    <a:pt x="1072" y="64"/>
                    <a:pt x="763" y="17"/>
                  </a:cubicBezTo>
                  <a:cubicBezTo>
                    <a:pt x="715" y="5"/>
                    <a:pt x="668" y="0"/>
                    <a:pt x="623"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42" name="Google Shape;14142;p27"/>
            <p:cNvSpPr/>
            <p:nvPr/>
          </p:nvSpPr>
          <p:spPr>
            <a:xfrm>
              <a:off x="4236513" y="3431583"/>
              <a:ext cx="30375" cy="47650"/>
            </a:xfrm>
            <a:custGeom>
              <a:avLst/>
              <a:gdLst/>
              <a:ahLst/>
              <a:cxnLst/>
              <a:rect l="l" t="t" r="r" b="b"/>
              <a:pathLst>
                <a:path w="1215" h="1906" extrusionOk="0">
                  <a:moveTo>
                    <a:pt x="572" y="1"/>
                  </a:moveTo>
                  <a:cubicBezTo>
                    <a:pt x="310" y="1"/>
                    <a:pt x="96" y="168"/>
                    <a:pt x="24" y="429"/>
                  </a:cubicBezTo>
                  <a:cubicBezTo>
                    <a:pt x="0" y="525"/>
                    <a:pt x="72" y="620"/>
                    <a:pt x="143" y="644"/>
                  </a:cubicBezTo>
                  <a:cubicBezTo>
                    <a:pt x="169" y="654"/>
                    <a:pt x="194" y="659"/>
                    <a:pt x="218" y="659"/>
                  </a:cubicBezTo>
                  <a:cubicBezTo>
                    <a:pt x="301" y="659"/>
                    <a:pt x="363" y="599"/>
                    <a:pt x="381" y="525"/>
                  </a:cubicBezTo>
                  <a:cubicBezTo>
                    <a:pt x="429" y="429"/>
                    <a:pt x="500" y="358"/>
                    <a:pt x="596" y="358"/>
                  </a:cubicBezTo>
                  <a:cubicBezTo>
                    <a:pt x="715" y="358"/>
                    <a:pt x="810" y="429"/>
                    <a:pt x="810" y="549"/>
                  </a:cubicBezTo>
                  <a:lnTo>
                    <a:pt x="810" y="596"/>
                  </a:lnTo>
                  <a:cubicBezTo>
                    <a:pt x="762" y="644"/>
                    <a:pt x="739" y="739"/>
                    <a:pt x="691" y="858"/>
                  </a:cubicBezTo>
                  <a:cubicBezTo>
                    <a:pt x="453" y="1192"/>
                    <a:pt x="310" y="1382"/>
                    <a:pt x="238" y="1477"/>
                  </a:cubicBezTo>
                  <a:cubicBezTo>
                    <a:pt x="143" y="1596"/>
                    <a:pt x="96" y="1668"/>
                    <a:pt x="119" y="1739"/>
                  </a:cubicBezTo>
                  <a:cubicBezTo>
                    <a:pt x="143" y="1811"/>
                    <a:pt x="191" y="1835"/>
                    <a:pt x="238" y="1858"/>
                  </a:cubicBezTo>
                  <a:cubicBezTo>
                    <a:pt x="262" y="1858"/>
                    <a:pt x="310" y="1906"/>
                    <a:pt x="572" y="1906"/>
                  </a:cubicBezTo>
                  <a:lnTo>
                    <a:pt x="1048" y="1906"/>
                  </a:lnTo>
                  <a:cubicBezTo>
                    <a:pt x="1143" y="1906"/>
                    <a:pt x="1215" y="1835"/>
                    <a:pt x="1215" y="1739"/>
                  </a:cubicBezTo>
                  <a:cubicBezTo>
                    <a:pt x="1215" y="1620"/>
                    <a:pt x="1167" y="1549"/>
                    <a:pt x="1048" y="1549"/>
                  </a:cubicBezTo>
                  <a:lnTo>
                    <a:pt x="596" y="1549"/>
                  </a:lnTo>
                  <a:cubicBezTo>
                    <a:pt x="691" y="1430"/>
                    <a:pt x="810" y="1287"/>
                    <a:pt x="953" y="1072"/>
                  </a:cubicBezTo>
                  <a:cubicBezTo>
                    <a:pt x="977" y="930"/>
                    <a:pt x="1072" y="763"/>
                    <a:pt x="1096" y="644"/>
                  </a:cubicBezTo>
                  <a:cubicBezTo>
                    <a:pt x="1143" y="572"/>
                    <a:pt x="1096" y="453"/>
                    <a:pt x="1072" y="358"/>
                  </a:cubicBezTo>
                  <a:cubicBezTo>
                    <a:pt x="1048" y="287"/>
                    <a:pt x="1024" y="239"/>
                    <a:pt x="953" y="168"/>
                  </a:cubicBezTo>
                  <a:cubicBezTo>
                    <a:pt x="858" y="48"/>
                    <a:pt x="715" y="1"/>
                    <a:pt x="57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43" name="Google Shape;14143;p27"/>
            <p:cNvSpPr/>
            <p:nvPr/>
          </p:nvSpPr>
          <p:spPr>
            <a:xfrm>
              <a:off x="4200188" y="3431008"/>
              <a:ext cx="30400" cy="47675"/>
            </a:xfrm>
            <a:custGeom>
              <a:avLst/>
              <a:gdLst/>
              <a:ahLst/>
              <a:cxnLst/>
              <a:rect l="l" t="t" r="r" b="b"/>
              <a:pathLst>
                <a:path w="1216" h="1907" extrusionOk="0">
                  <a:moveTo>
                    <a:pt x="596" y="357"/>
                  </a:moveTo>
                  <a:cubicBezTo>
                    <a:pt x="739" y="357"/>
                    <a:pt x="858" y="476"/>
                    <a:pt x="858" y="619"/>
                  </a:cubicBezTo>
                  <a:lnTo>
                    <a:pt x="858" y="1310"/>
                  </a:lnTo>
                  <a:cubicBezTo>
                    <a:pt x="858" y="1429"/>
                    <a:pt x="763" y="1548"/>
                    <a:pt x="620" y="1572"/>
                  </a:cubicBezTo>
                  <a:cubicBezTo>
                    <a:pt x="477" y="1572"/>
                    <a:pt x="358" y="1453"/>
                    <a:pt x="358" y="1310"/>
                  </a:cubicBezTo>
                  <a:lnTo>
                    <a:pt x="358" y="619"/>
                  </a:lnTo>
                  <a:cubicBezTo>
                    <a:pt x="358" y="500"/>
                    <a:pt x="453" y="381"/>
                    <a:pt x="596" y="357"/>
                  </a:cubicBezTo>
                  <a:close/>
                  <a:moveTo>
                    <a:pt x="620" y="0"/>
                  </a:moveTo>
                  <a:cubicBezTo>
                    <a:pt x="286" y="0"/>
                    <a:pt x="1" y="262"/>
                    <a:pt x="1" y="595"/>
                  </a:cubicBezTo>
                  <a:lnTo>
                    <a:pt x="1" y="1262"/>
                  </a:lnTo>
                  <a:cubicBezTo>
                    <a:pt x="1" y="1596"/>
                    <a:pt x="263" y="1858"/>
                    <a:pt x="596" y="1905"/>
                  </a:cubicBezTo>
                  <a:cubicBezTo>
                    <a:pt x="608" y="1906"/>
                    <a:pt x="620" y="1906"/>
                    <a:pt x="632" y="1906"/>
                  </a:cubicBezTo>
                  <a:cubicBezTo>
                    <a:pt x="950" y="1906"/>
                    <a:pt x="1215" y="1608"/>
                    <a:pt x="1215" y="1310"/>
                  </a:cubicBezTo>
                  <a:lnTo>
                    <a:pt x="1215" y="619"/>
                  </a:lnTo>
                  <a:cubicBezTo>
                    <a:pt x="1215" y="286"/>
                    <a:pt x="953" y="24"/>
                    <a:pt x="62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44" name="Google Shape;14144;p27"/>
            <p:cNvSpPr/>
            <p:nvPr/>
          </p:nvSpPr>
          <p:spPr>
            <a:xfrm>
              <a:off x="4237113" y="3522083"/>
              <a:ext cx="29200" cy="47050"/>
            </a:xfrm>
            <a:custGeom>
              <a:avLst/>
              <a:gdLst/>
              <a:ahLst/>
              <a:cxnLst/>
              <a:rect l="l" t="t" r="r" b="b"/>
              <a:pathLst>
                <a:path w="1168" h="1882" extrusionOk="0">
                  <a:moveTo>
                    <a:pt x="572" y="1"/>
                  </a:moveTo>
                  <a:cubicBezTo>
                    <a:pt x="310" y="1"/>
                    <a:pt x="72" y="191"/>
                    <a:pt x="48" y="453"/>
                  </a:cubicBezTo>
                  <a:cubicBezTo>
                    <a:pt x="0" y="548"/>
                    <a:pt x="72" y="644"/>
                    <a:pt x="191" y="667"/>
                  </a:cubicBezTo>
                  <a:cubicBezTo>
                    <a:pt x="207" y="671"/>
                    <a:pt x="222" y="673"/>
                    <a:pt x="236" y="673"/>
                  </a:cubicBezTo>
                  <a:cubicBezTo>
                    <a:pt x="308" y="673"/>
                    <a:pt x="361" y="624"/>
                    <a:pt x="381" y="525"/>
                  </a:cubicBezTo>
                  <a:cubicBezTo>
                    <a:pt x="429" y="429"/>
                    <a:pt x="500" y="334"/>
                    <a:pt x="595" y="334"/>
                  </a:cubicBezTo>
                  <a:cubicBezTo>
                    <a:pt x="715" y="334"/>
                    <a:pt x="810" y="429"/>
                    <a:pt x="810" y="548"/>
                  </a:cubicBezTo>
                  <a:cubicBezTo>
                    <a:pt x="810" y="667"/>
                    <a:pt x="715" y="739"/>
                    <a:pt x="595" y="739"/>
                  </a:cubicBezTo>
                  <a:cubicBezTo>
                    <a:pt x="500" y="739"/>
                    <a:pt x="429" y="834"/>
                    <a:pt x="429" y="929"/>
                  </a:cubicBezTo>
                  <a:cubicBezTo>
                    <a:pt x="429" y="1025"/>
                    <a:pt x="500" y="1120"/>
                    <a:pt x="595" y="1120"/>
                  </a:cubicBezTo>
                  <a:cubicBezTo>
                    <a:pt x="715" y="1120"/>
                    <a:pt x="810" y="1191"/>
                    <a:pt x="810" y="1310"/>
                  </a:cubicBezTo>
                  <a:cubicBezTo>
                    <a:pt x="810" y="1429"/>
                    <a:pt x="715" y="1525"/>
                    <a:pt x="595" y="1525"/>
                  </a:cubicBezTo>
                  <a:cubicBezTo>
                    <a:pt x="500" y="1525"/>
                    <a:pt x="429" y="1429"/>
                    <a:pt x="381" y="1334"/>
                  </a:cubicBezTo>
                  <a:lnTo>
                    <a:pt x="381" y="1310"/>
                  </a:lnTo>
                  <a:cubicBezTo>
                    <a:pt x="381" y="1215"/>
                    <a:pt x="310" y="1144"/>
                    <a:pt x="214" y="1144"/>
                  </a:cubicBezTo>
                  <a:cubicBezTo>
                    <a:pt x="119" y="1144"/>
                    <a:pt x="24" y="1215"/>
                    <a:pt x="24" y="1310"/>
                  </a:cubicBezTo>
                  <a:lnTo>
                    <a:pt x="24" y="1406"/>
                  </a:lnTo>
                  <a:cubicBezTo>
                    <a:pt x="72" y="1668"/>
                    <a:pt x="310" y="1882"/>
                    <a:pt x="595" y="1882"/>
                  </a:cubicBezTo>
                  <a:cubicBezTo>
                    <a:pt x="905" y="1882"/>
                    <a:pt x="1167" y="1644"/>
                    <a:pt x="1167" y="1310"/>
                  </a:cubicBezTo>
                  <a:cubicBezTo>
                    <a:pt x="1167" y="1168"/>
                    <a:pt x="1096" y="1048"/>
                    <a:pt x="1024" y="929"/>
                  </a:cubicBezTo>
                  <a:cubicBezTo>
                    <a:pt x="1096" y="834"/>
                    <a:pt x="1167" y="691"/>
                    <a:pt x="1167" y="548"/>
                  </a:cubicBezTo>
                  <a:cubicBezTo>
                    <a:pt x="1119" y="239"/>
                    <a:pt x="881" y="1"/>
                    <a:pt x="572"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45" name="Google Shape;14145;p27"/>
            <p:cNvSpPr/>
            <p:nvPr/>
          </p:nvSpPr>
          <p:spPr>
            <a:xfrm>
              <a:off x="4200188" y="3521483"/>
              <a:ext cx="30400" cy="47650"/>
            </a:xfrm>
            <a:custGeom>
              <a:avLst/>
              <a:gdLst/>
              <a:ahLst/>
              <a:cxnLst/>
              <a:rect l="l" t="t" r="r" b="b"/>
              <a:pathLst>
                <a:path w="1216" h="1906" extrusionOk="0">
                  <a:moveTo>
                    <a:pt x="596" y="358"/>
                  </a:moveTo>
                  <a:cubicBezTo>
                    <a:pt x="739" y="358"/>
                    <a:pt x="858" y="477"/>
                    <a:pt x="858" y="620"/>
                  </a:cubicBezTo>
                  <a:lnTo>
                    <a:pt x="858" y="1311"/>
                  </a:lnTo>
                  <a:cubicBezTo>
                    <a:pt x="858" y="1430"/>
                    <a:pt x="763" y="1549"/>
                    <a:pt x="620" y="1573"/>
                  </a:cubicBezTo>
                  <a:cubicBezTo>
                    <a:pt x="477" y="1573"/>
                    <a:pt x="358" y="1453"/>
                    <a:pt x="358" y="1311"/>
                  </a:cubicBezTo>
                  <a:lnTo>
                    <a:pt x="358" y="620"/>
                  </a:lnTo>
                  <a:cubicBezTo>
                    <a:pt x="358" y="501"/>
                    <a:pt x="453" y="382"/>
                    <a:pt x="596" y="358"/>
                  </a:cubicBezTo>
                  <a:close/>
                  <a:moveTo>
                    <a:pt x="620" y="1"/>
                  </a:moveTo>
                  <a:cubicBezTo>
                    <a:pt x="263" y="1"/>
                    <a:pt x="1" y="263"/>
                    <a:pt x="1" y="596"/>
                  </a:cubicBezTo>
                  <a:lnTo>
                    <a:pt x="1" y="1287"/>
                  </a:lnTo>
                  <a:cubicBezTo>
                    <a:pt x="1" y="1620"/>
                    <a:pt x="263" y="1882"/>
                    <a:pt x="596" y="1906"/>
                  </a:cubicBezTo>
                  <a:cubicBezTo>
                    <a:pt x="929" y="1906"/>
                    <a:pt x="1215" y="1644"/>
                    <a:pt x="1215" y="1311"/>
                  </a:cubicBezTo>
                  <a:lnTo>
                    <a:pt x="1215" y="620"/>
                  </a:lnTo>
                  <a:cubicBezTo>
                    <a:pt x="1215" y="310"/>
                    <a:pt x="953" y="25"/>
                    <a:pt x="62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46" name="Google Shape;14146;p27"/>
            <p:cNvSpPr/>
            <p:nvPr/>
          </p:nvSpPr>
          <p:spPr>
            <a:xfrm>
              <a:off x="4281763" y="3533408"/>
              <a:ext cx="165525" cy="8950"/>
            </a:xfrm>
            <a:custGeom>
              <a:avLst/>
              <a:gdLst/>
              <a:ahLst/>
              <a:cxnLst/>
              <a:rect l="l" t="t" r="r" b="b"/>
              <a:pathLst>
                <a:path w="6621" h="358" extrusionOk="0">
                  <a:moveTo>
                    <a:pt x="191" y="0"/>
                  </a:moveTo>
                  <a:cubicBezTo>
                    <a:pt x="95" y="0"/>
                    <a:pt x="0" y="72"/>
                    <a:pt x="0" y="143"/>
                  </a:cubicBezTo>
                  <a:cubicBezTo>
                    <a:pt x="0" y="262"/>
                    <a:pt x="72" y="357"/>
                    <a:pt x="191" y="357"/>
                  </a:cubicBezTo>
                  <a:lnTo>
                    <a:pt x="6430" y="357"/>
                  </a:lnTo>
                  <a:cubicBezTo>
                    <a:pt x="6525" y="357"/>
                    <a:pt x="6621" y="310"/>
                    <a:pt x="6621" y="214"/>
                  </a:cubicBezTo>
                  <a:cubicBezTo>
                    <a:pt x="6621" y="95"/>
                    <a:pt x="6549" y="0"/>
                    <a:pt x="643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47" name="Google Shape;14147;p27"/>
            <p:cNvSpPr/>
            <p:nvPr/>
          </p:nvSpPr>
          <p:spPr>
            <a:xfrm>
              <a:off x="4281763" y="3554233"/>
              <a:ext cx="120875" cy="8950"/>
            </a:xfrm>
            <a:custGeom>
              <a:avLst/>
              <a:gdLst/>
              <a:ahLst/>
              <a:cxnLst/>
              <a:rect l="l" t="t" r="r" b="b"/>
              <a:pathLst>
                <a:path w="4835" h="358" extrusionOk="0">
                  <a:moveTo>
                    <a:pt x="191" y="1"/>
                  </a:moveTo>
                  <a:cubicBezTo>
                    <a:pt x="95" y="1"/>
                    <a:pt x="0" y="72"/>
                    <a:pt x="0" y="143"/>
                  </a:cubicBezTo>
                  <a:cubicBezTo>
                    <a:pt x="0" y="263"/>
                    <a:pt x="72" y="358"/>
                    <a:pt x="191" y="358"/>
                  </a:cubicBezTo>
                  <a:lnTo>
                    <a:pt x="4644" y="358"/>
                  </a:lnTo>
                  <a:cubicBezTo>
                    <a:pt x="4739" y="358"/>
                    <a:pt x="4835" y="310"/>
                    <a:pt x="4835" y="215"/>
                  </a:cubicBezTo>
                  <a:cubicBezTo>
                    <a:pt x="4835" y="96"/>
                    <a:pt x="4763" y="1"/>
                    <a:pt x="464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48" name="Google Shape;14148;p27"/>
            <p:cNvSpPr/>
            <p:nvPr/>
          </p:nvSpPr>
          <p:spPr>
            <a:xfrm>
              <a:off x="4177563" y="3313708"/>
              <a:ext cx="293550" cy="297100"/>
            </a:xfrm>
            <a:custGeom>
              <a:avLst/>
              <a:gdLst/>
              <a:ahLst/>
              <a:cxnLst/>
              <a:rect l="l" t="t" r="r" b="b"/>
              <a:pathLst>
                <a:path w="11742" h="11884" extrusionOk="0">
                  <a:moveTo>
                    <a:pt x="11360" y="334"/>
                  </a:moveTo>
                  <a:lnTo>
                    <a:pt x="11384" y="3644"/>
                  </a:lnTo>
                  <a:lnTo>
                    <a:pt x="6597" y="3644"/>
                  </a:lnTo>
                  <a:cubicBezTo>
                    <a:pt x="6550" y="3644"/>
                    <a:pt x="6502" y="3668"/>
                    <a:pt x="6478" y="3692"/>
                  </a:cubicBezTo>
                  <a:lnTo>
                    <a:pt x="5883" y="4263"/>
                  </a:lnTo>
                  <a:lnTo>
                    <a:pt x="5287" y="3692"/>
                  </a:lnTo>
                  <a:cubicBezTo>
                    <a:pt x="5240" y="3668"/>
                    <a:pt x="5192" y="3644"/>
                    <a:pt x="5168" y="3644"/>
                  </a:cubicBezTo>
                  <a:lnTo>
                    <a:pt x="358" y="3644"/>
                  </a:lnTo>
                  <a:lnTo>
                    <a:pt x="358" y="334"/>
                  </a:lnTo>
                  <a:close/>
                  <a:moveTo>
                    <a:pt x="239" y="1"/>
                  </a:moveTo>
                  <a:cubicBezTo>
                    <a:pt x="167" y="1"/>
                    <a:pt x="72" y="96"/>
                    <a:pt x="72" y="191"/>
                  </a:cubicBezTo>
                  <a:lnTo>
                    <a:pt x="72" y="4644"/>
                  </a:lnTo>
                  <a:cubicBezTo>
                    <a:pt x="72" y="4692"/>
                    <a:pt x="96" y="4740"/>
                    <a:pt x="120" y="4740"/>
                  </a:cubicBezTo>
                  <a:cubicBezTo>
                    <a:pt x="167" y="4767"/>
                    <a:pt x="213" y="4779"/>
                    <a:pt x="254" y="4779"/>
                  </a:cubicBezTo>
                  <a:cubicBezTo>
                    <a:pt x="356" y="4779"/>
                    <a:pt x="429" y="4706"/>
                    <a:pt x="429" y="4621"/>
                  </a:cubicBezTo>
                  <a:lnTo>
                    <a:pt x="429" y="4001"/>
                  </a:lnTo>
                  <a:lnTo>
                    <a:pt x="5121" y="4001"/>
                  </a:lnTo>
                  <a:lnTo>
                    <a:pt x="5716" y="4573"/>
                  </a:lnTo>
                  <a:cubicBezTo>
                    <a:pt x="5788" y="4621"/>
                    <a:pt x="5835" y="4621"/>
                    <a:pt x="5907" y="4621"/>
                  </a:cubicBezTo>
                  <a:cubicBezTo>
                    <a:pt x="5954" y="4621"/>
                    <a:pt x="6026" y="4597"/>
                    <a:pt x="6073" y="4573"/>
                  </a:cubicBezTo>
                  <a:lnTo>
                    <a:pt x="6669" y="4001"/>
                  </a:lnTo>
                  <a:lnTo>
                    <a:pt x="11384" y="4001"/>
                  </a:lnTo>
                  <a:lnTo>
                    <a:pt x="11384" y="7312"/>
                  </a:lnTo>
                  <a:lnTo>
                    <a:pt x="6597" y="7312"/>
                  </a:lnTo>
                  <a:cubicBezTo>
                    <a:pt x="6526" y="7312"/>
                    <a:pt x="6502" y="7335"/>
                    <a:pt x="6478" y="7359"/>
                  </a:cubicBezTo>
                  <a:lnTo>
                    <a:pt x="5883" y="7931"/>
                  </a:lnTo>
                  <a:lnTo>
                    <a:pt x="5287" y="7359"/>
                  </a:lnTo>
                  <a:cubicBezTo>
                    <a:pt x="5240" y="7335"/>
                    <a:pt x="5192" y="7312"/>
                    <a:pt x="5168" y="7312"/>
                  </a:cubicBezTo>
                  <a:lnTo>
                    <a:pt x="358" y="7312"/>
                  </a:lnTo>
                  <a:lnTo>
                    <a:pt x="358" y="5430"/>
                  </a:lnTo>
                  <a:cubicBezTo>
                    <a:pt x="358" y="5335"/>
                    <a:pt x="310" y="5240"/>
                    <a:pt x="215" y="5240"/>
                  </a:cubicBezTo>
                  <a:cubicBezTo>
                    <a:pt x="96" y="5240"/>
                    <a:pt x="1" y="5311"/>
                    <a:pt x="1" y="5430"/>
                  </a:cubicBezTo>
                  <a:lnTo>
                    <a:pt x="1" y="11003"/>
                  </a:lnTo>
                  <a:cubicBezTo>
                    <a:pt x="1" y="11146"/>
                    <a:pt x="120" y="11265"/>
                    <a:pt x="286" y="11265"/>
                  </a:cubicBezTo>
                  <a:lnTo>
                    <a:pt x="5073" y="11265"/>
                  </a:lnTo>
                  <a:lnTo>
                    <a:pt x="5669" y="11836"/>
                  </a:lnTo>
                  <a:cubicBezTo>
                    <a:pt x="5716" y="11884"/>
                    <a:pt x="5788" y="11884"/>
                    <a:pt x="5835" y="11884"/>
                  </a:cubicBezTo>
                  <a:cubicBezTo>
                    <a:pt x="5907" y="11884"/>
                    <a:pt x="5954" y="11860"/>
                    <a:pt x="6026" y="11836"/>
                  </a:cubicBezTo>
                  <a:lnTo>
                    <a:pt x="6621" y="11265"/>
                  </a:lnTo>
                  <a:lnTo>
                    <a:pt x="7859" y="11265"/>
                  </a:lnTo>
                  <a:cubicBezTo>
                    <a:pt x="7955" y="11265"/>
                    <a:pt x="8050" y="11193"/>
                    <a:pt x="8050" y="11122"/>
                  </a:cubicBezTo>
                  <a:cubicBezTo>
                    <a:pt x="8050" y="11003"/>
                    <a:pt x="7979" y="10908"/>
                    <a:pt x="7859" y="10908"/>
                  </a:cubicBezTo>
                  <a:lnTo>
                    <a:pt x="6550" y="10908"/>
                  </a:lnTo>
                  <a:cubicBezTo>
                    <a:pt x="6526" y="10908"/>
                    <a:pt x="6478" y="10931"/>
                    <a:pt x="6431" y="10955"/>
                  </a:cubicBezTo>
                  <a:lnTo>
                    <a:pt x="5835" y="11527"/>
                  </a:lnTo>
                  <a:lnTo>
                    <a:pt x="5240" y="10955"/>
                  </a:lnTo>
                  <a:cubicBezTo>
                    <a:pt x="5216" y="10931"/>
                    <a:pt x="5168" y="10908"/>
                    <a:pt x="5121" y="10908"/>
                  </a:cubicBezTo>
                  <a:lnTo>
                    <a:pt x="334" y="10908"/>
                  </a:lnTo>
                  <a:lnTo>
                    <a:pt x="334" y="7597"/>
                  </a:lnTo>
                  <a:lnTo>
                    <a:pt x="5049" y="7597"/>
                  </a:lnTo>
                  <a:lnTo>
                    <a:pt x="5645" y="8169"/>
                  </a:lnTo>
                  <a:cubicBezTo>
                    <a:pt x="5692" y="8217"/>
                    <a:pt x="5764" y="8217"/>
                    <a:pt x="5811" y="8217"/>
                  </a:cubicBezTo>
                  <a:cubicBezTo>
                    <a:pt x="5883" y="8217"/>
                    <a:pt x="5930" y="8193"/>
                    <a:pt x="6002" y="8169"/>
                  </a:cubicBezTo>
                  <a:lnTo>
                    <a:pt x="6597" y="7597"/>
                  </a:lnTo>
                  <a:lnTo>
                    <a:pt x="11289" y="7597"/>
                  </a:lnTo>
                  <a:lnTo>
                    <a:pt x="11289" y="10908"/>
                  </a:lnTo>
                  <a:lnTo>
                    <a:pt x="8669" y="10908"/>
                  </a:lnTo>
                  <a:cubicBezTo>
                    <a:pt x="8574" y="10908"/>
                    <a:pt x="8502" y="10955"/>
                    <a:pt x="8502" y="11050"/>
                  </a:cubicBezTo>
                  <a:cubicBezTo>
                    <a:pt x="8502" y="11170"/>
                    <a:pt x="8550" y="11265"/>
                    <a:pt x="8669" y="11265"/>
                  </a:cubicBezTo>
                  <a:lnTo>
                    <a:pt x="11384" y="11265"/>
                  </a:lnTo>
                  <a:cubicBezTo>
                    <a:pt x="11527" y="11265"/>
                    <a:pt x="11646" y="11146"/>
                    <a:pt x="11646" y="11003"/>
                  </a:cubicBezTo>
                  <a:lnTo>
                    <a:pt x="11646" y="286"/>
                  </a:lnTo>
                  <a:cubicBezTo>
                    <a:pt x="11741" y="120"/>
                    <a:pt x="11622" y="1"/>
                    <a:pt x="1147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sp>
        <p:nvSpPr>
          <p:cNvPr id="14149" name="Google Shape;14149;p27"/>
          <p:cNvSpPr/>
          <p:nvPr/>
        </p:nvSpPr>
        <p:spPr>
          <a:xfrm>
            <a:off x="4330602" y="4561194"/>
            <a:ext cx="474692" cy="474852"/>
          </a:xfrm>
          <a:custGeom>
            <a:avLst/>
            <a:gdLst/>
            <a:ahLst/>
            <a:cxnLst/>
            <a:rect l="l" t="t" r="r" b="b"/>
            <a:pathLst>
              <a:path w="11908" h="11912" extrusionOk="0">
                <a:moveTo>
                  <a:pt x="3358" y="6363"/>
                </a:moveTo>
                <a:lnTo>
                  <a:pt x="3358" y="10721"/>
                </a:lnTo>
                <a:lnTo>
                  <a:pt x="1858" y="10721"/>
                </a:lnTo>
                <a:lnTo>
                  <a:pt x="1858" y="6363"/>
                </a:lnTo>
                <a:close/>
                <a:moveTo>
                  <a:pt x="5216" y="1314"/>
                </a:moveTo>
                <a:lnTo>
                  <a:pt x="5216" y="10721"/>
                </a:lnTo>
                <a:lnTo>
                  <a:pt x="3691" y="10721"/>
                </a:lnTo>
                <a:lnTo>
                  <a:pt x="3691" y="1314"/>
                </a:lnTo>
                <a:close/>
                <a:moveTo>
                  <a:pt x="7097" y="2577"/>
                </a:moveTo>
                <a:lnTo>
                  <a:pt x="7097" y="10721"/>
                </a:lnTo>
                <a:lnTo>
                  <a:pt x="5573" y="10721"/>
                </a:lnTo>
                <a:lnTo>
                  <a:pt x="5573" y="2577"/>
                </a:lnTo>
                <a:close/>
                <a:moveTo>
                  <a:pt x="8931" y="8864"/>
                </a:moveTo>
                <a:lnTo>
                  <a:pt x="8931" y="10721"/>
                </a:lnTo>
                <a:lnTo>
                  <a:pt x="7406" y="10721"/>
                </a:lnTo>
                <a:lnTo>
                  <a:pt x="7406" y="8864"/>
                </a:lnTo>
                <a:close/>
                <a:moveTo>
                  <a:pt x="939" y="1"/>
                </a:moveTo>
                <a:cubicBezTo>
                  <a:pt x="834" y="1"/>
                  <a:pt x="738" y="88"/>
                  <a:pt x="738" y="195"/>
                </a:cubicBezTo>
                <a:lnTo>
                  <a:pt x="738" y="1005"/>
                </a:lnTo>
                <a:lnTo>
                  <a:pt x="476" y="1005"/>
                </a:lnTo>
                <a:cubicBezTo>
                  <a:pt x="381" y="1005"/>
                  <a:pt x="334" y="1052"/>
                  <a:pt x="310" y="1124"/>
                </a:cubicBezTo>
                <a:cubicBezTo>
                  <a:pt x="262" y="1243"/>
                  <a:pt x="357" y="1362"/>
                  <a:pt x="476" y="1362"/>
                </a:cubicBezTo>
                <a:lnTo>
                  <a:pt x="715" y="1362"/>
                </a:lnTo>
                <a:lnTo>
                  <a:pt x="715" y="2243"/>
                </a:lnTo>
                <a:lnTo>
                  <a:pt x="500" y="2243"/>
                </a:lnTo>
                <a:cubicBezTo>
                  <a:pt x="429" y="2243"/>
                  <a:pt x="334" y="2315"/>
                  <a:pt x="334" y="2386"/>
                </a:cubicBezTo>
                <a:cubicBezTo>
                  <a:pt x="334" y="2505"/>
                  <a:pt x="381" y="2600"/>
                  <a:pt x="500" y="2600"/>
                </a:cubicBezTo>
                <a:lnTo>
                  <a:pt x="715" y="2600"/>
                </a:lnTo>
                <a:lnTo>
                  <a:pt x="715" y="3505"/>
                </a:lnTo>
                <a:lnTo>
                  <a:pt x="500" y="3505"/>
                </a:lnTo>
                <a:cubicBezTo>
                  <a:pt x="429" y="3505"/>
                  <a:pt x="334" y="3553"/>
                  <a:pt x="334" y="3648"/>
                </a:cubicBezTo>
                <a:cubicBezTo>
                  <a:pt x="334" y="3767"/>
                  <a:pt x="381" y="3863"/>
                  <a:pt x="500" y="3863"/>
                </a:cubicBezTo>
                <a:lnTo>
                  <a:pt x="715" y="3863"/>
                </a:lnTo>
                <a:lnTo>
                  <a:pt x="715" y="4744"/>
                </a:lnTo>
                <a:lnTo>
                  <a:pt x="500" y="4744"/>
                </a:lnTo>
                <a:cubicBezTo>
                  <a:pt x="429" y="4744"/>
                  <a:pt x="334" y="4815"/>
                  <a:pt x="334" y="4887"/>
                </a:cubicBezTo>
                <a:cubicBezTo>
                  <a:pt x="334" y="5006"/>
                  <a:pt x="381" y="5101"/>
                  <a:pt x="500" y="5101"/>
                </a:cubicBezTo>
                <a:lnTo>
                  <a:pt x="715" y="5101"/>
                </a:lnTo>
                <a:lnTo>
                  <a:pt x="715" y="6006"/>
                </a:lnTo>
                <a:lnTo>
                  <a:pt x="500" y="6006"/>
                </a:lnTo>
                <a:cubicBezTo>
                  <a:pt x="429" y="6006"/>
                  <a:pt x="334" y="6053"/>
                  <a:pt x="334" y="6149"/>
                </a:cubicBezTo>
                <a:cubicBezTo>
                  <a:pt x="334" y="6268"/>
                  <a:pt x="381" y="6363"/>
                  <a:pt x="500" y="6363"/>
                </a:cubicBezTo>
                <a:lnTo>
                  <a:pt x="715" y="6363"/>
                </a:lnTo>
                <a:lnTo>
                  <a:pt x="715" y="7244"/>
                </a:lnTo>
                <a:lnTo>
                  <a:pt x="500" y="7244"/>
                </a:lnTo>
                <a:cubicBezTo>
                  <a:pt x="429" y="7244"/>
                  <a:pt x="334" y="7316"/>
                  <a:pt x="334" y="7387"/>
                </a:cubicBezTo>
                <a:cubicBezTo>
                  <a:pt x="334" y="7506"/>
                  <a:pt x="381" y="7601"/>
                  <a:pt x="500" y="7601"/>
                </a:cubicBezTo>
                <a:lnTo>
                  <a:pt x="715" y="7601"/>
                </a:lnTo>
                <a:lnTo>
                  <a:pt x="715" y="8506"/>
                </a:lnTo>
                <a:lnTo>
                  <a:pt x="500" y="8506"/>
                </a:lnTo>
                <a:cubicBezTo>
                  <a:pt x="429" y="8506"/>
                  <a:pt x="334" y="8554"/>
                  <a:pt x="334" y="8649"/>
                </a:cubicBezTo>
                <a:cubicBezTo>
                  <a:pt x="334" y="8768"/>
                  <a:pt x="381" y="8864"/>
                  <a:pt x="500" y="8864"/>
                </a:cubicBezTo>
                <a:lnTo>
                  <a:pt x="715" y="8864"/>
                </a:lnTo>
                <a:lnTo>
                  <a:pt x="715" y="9745"/>
                </a:lnTo>
                <a:lnTo>
                  <a:pt x="500" y="9745"/>
                </a:lnTo>
                <a:cubicBezTo>
                  <a:pt x="429" y="9745"/>
                  <a:pt x="334" y="9816"/>
                  <a:pt x="334" y="9888"/>
                </a:cubicBezTo>
                <a:cubicBezTo>
                  <a:pt x="334" y="10007"/>
                  <a:pt x="381" y="10102"/>
                  <a:pt x="500" y="10102"/>
                </a:cubicBezTo>
                <a:lnTo>
                  <a:pt x="715" y="10102"/>
                </a:lnTo>
                <a:lnTo>
                  <a:pt x="715" y="10721"/>
                </a:lnTo>
                <a:lnTo>
                  <a:pt x="310" y="10721"/>
                </a:lnTo>
                <a:cubicBezTo>
                  <a:pt x="143" y="10721"/>
                  <a:pt x="0" y="10840"/>
                  <a:pt x="0" y="11031"/>
                </a:cubicBezTo>
                <a:lnTo>
                  <a:pt x="0" y="11721"/>
                </a:lnTo>
                <a:cubicBezTo>
                  <a:pt x="0" y="11793"/>
                  <a:pt x="95" y="11888"/>
                  <a:pt x="191" y="11888"/>
                </a:cubicBezTo>
                <a:lnTo>
                  <a:pt x="2691" y="11888"/>
                </a:lnTo>
                <a:cubicBezTo>
                  <a:pt x="2715" y="11888"/>
                  <a:pt x="2739" y="11888"/>
                  <a:pt x="2763" y="11864"/>
                </a:cubicBezTo>
                <a:cubicBezTo>
                  <a:pt x="2882" y="11721"/>
                  <a:pt x="2810" y="11555"/>
                  <a:pt x="2644" y="11555"/>
                </a:cubicBezTo>
                <a:lnTo>
                  <a:pt x="357" y="11555"/>
                </a:lnTo>
                <a:lnTo>
                  <a:pt x="357" y="11078"/>
                </a:lnTo>
                <a:lnTo>
                  <a:pt x="11550" y="11078"/>
                </a:lnTo>
                <a:lnTo>
                  <a:pt x="11550" y="11555"/>
                </a:lnTo>
                <a:lnTo>
                  <a:pt x="3477" y="11555"/>
                </a:lnTo>
                <a:cubicBezTo>
                  <a:pt x="3406" y="11555"/>
                  <a:pt x="3310" y="11626"/>
                  <a:pt x="3310" y="11721"/>
                </a:cubicBezTo>
                <a:cubicBezTo>
                  <a:pt x="3310" y="11840"/>
                  <a:pt x="3358" y="11912"/>
                  <a:pt x="3477" y="11912"/>
                </a:cubicBezTo>
                <a:lnTo>
                  <a:pt x="11622" y="11912"/>
                </a:lnTo>
                <a:cubicBezTo>
                  <a:pt x="11765" y="11912"/>
                  <a:pt x="11907" y="11793"/>
                  <a:pt x="11907" y="11626"/>
                </a:cubicBezTo>
                <a:lnTo>
                  <a:pt x="11907" y="11054"/>
                </a:lnTo>
                <a:cubicBezTo>
                  <a:pt x="11907" y="10840"/>
                  <a:pt x="11788" y="10721"/>
                  <a:pt x="11622" y="10721"/>
                </a:cubicBezTo>
                <a:lnTo>
                  <a:pt x="11122" y="10721"/>
                </a:lnTo>
                <a:lnTo>
                  <a:pt x="11122" y="3743"/>
                </a:lnTo>
                <a:cubicBezTo>
                  <a:pt x="11122" y="3577"/>
                  <a:pt x="11026" y="3505"/>
                  <a:pt x="10883" y="3505"/>
                </a:cubicBezTo>
                <a:lnTo>
                  <a:pt x="9097" y="3505"/>
                </a:lnTo>
                <a:cubicBezTo>
                  <a:pt x="9026" y="3505"/>
                  <a:pt x="8931" y="3577"/>
                  <a:pt x="8931" y="3672"/>
                </a:cubicBezTo>
                <a:lnTo>
                  <a:pt x="8931" y="4958"/>
                </a:lnTo>
                <a:cubicBezTo>
                  <a:pt x="8931" y="4982"/>
                  <a:pt x="8954" y="5053"/>
                  <a:pt x="8978" y="5077"/>
                </a:cubicBezTo>
                <a:cubicBezTo>
                  <a:pt x="9025" y="5104"/>
                  <a:pt x="9069" y="5115"/>
                  <a:pt x="9110" y="5115"/>
                </a:cubicBezTo>
                <a:cubicBezTo>
                  <a:pt x="9214" y="5115"/>
                  <a:pt x="9288" y="5037"/>
                  <a:pt x="9288" y="4934"/>
                </a:cubicBezTo>
                <a:lnTo>
                  <a:pt x="9288" y="3815"/>
                </a:lnTo>
                <a:lnTo>
                  <a:pt x="10812" y="3815"/>
                </a:lnTo>
                <a:lnTo>
                  <a:pt x="10812" y="10721"/>
                </a:lnTo>
                <a:lnTo>
                  <a:pt x="9288" y="10721"/>
                </a:lnTo>
                <a:lnTo>
                  <a:pt x="9288" y="5768"/>
                </a:lnTo>
                <a:cubicBezTo>
                  <a:pt x="9288" y="5672"/>
                  <a:pt x="9216" y="5577"/>
                  <a:pt x="9145" y="5577"/>
                </a:cubicBezTo>
                <a:cubicBezTo>
                  <a:pt x="9026" y="5577"/>
                  <a:pt x="8931" y="5649"/>
                  <a:pt x="8931" y="5768"/>
                </a:cubicBezTo>
                <a:lnTo>
                  <a:pt x="8931" y="8506"/>
                </a:lnTo>
                <a:lnTo>
                  <a:pt x="7406" y="8506"/>
                </a:lnTo>
                <a:lnTo>
                  <a:pt x="7406" y="2481"/>
                </a:lnTo>
                <a:cubicBezTo>
                  <a:pt x="7406" y="2338"/>
                  <a:pt x="7287" y="2243"/>
                  <a:pt x="7168" y="2243"/>
                </a:cubicBezTo>
                <a:lnTo>
                  <a:pt x="5573" y="2243"/>
                </a:lnTo>
                <a:lnTo>
                  <a:pt x="5573" y="1243"/>
                </a:lnTo>
                <a:cubicBezTo>
                  <a:pt x="5573" y="1076"/>
                  <a:pt x="5454" y="1005"/>
                  <a:pt x="5335" y="1005"/>
                </a:cubicBezTo>
                <a:lnTo>
                  <a:pt x="3596" y="1005"/>
                </a:lnTo>
                <a:cubicBezTo>
                  <a:pt x="3453" y="1005"/>
                  <a:pt x="3358" y="1124"/>
                  <a:pt x="3358" y="1243"/>
                </a:cubicBezTo>
                <a:lnTo>
                  <a:pt x="3358" y="6006"/>
                </a:lnTo>
                <a:lnTo>
                  <a:pt x="1762" y="6006"/>
                </a:lnTo>
                <a:cubicBezTo>
                  <a:pt x="1596" y="6006"/>
                  <a:pt x="1524" y="6125"/>
                  <a:pt x="1524" y="6244"/>
                </a:cubicBezTo>
                <a:lnTo>
                  <a:pt x="1524" y="10721"/>
                </a:lnTo>
                <a:lnTo>
                  <a:pt x="1096" y="10721"/>
                </a:lnTo>
                <a:lnTo>
                  <a:pt x="1096" y="195"/>
                </a:lnTo>
                <a:cubicBezTo>
                  <a:pt x="1096" y="100"/>
                  <a:pt x="1048" y="52"/>
                  <a:pt x="977" y="5"/>
                </a:cubicBezTo>
                <a:cubicBezTo>
                  <a:pt x="964" y="2"/>
                  <a:pt x="952" y="1"/>
                  <a:pt x="939" y="1"/>
                </a:cubicBezTo>
                <a:close/>
              </a:path>
            </a:pathLst>
          </a:custGeom>
          <a:no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nvGrpSpPr>
          <p:cNvPr id="14150" name="Google Shape;14150;p27"/>
          <p:cNvGrpSpPr/>
          <p:nvPr/>
        </p:nvGrpSpPr>
        <p:grpSpPr>
          <a:xfrm>
            <a:off x="3390791" y="4561411"/>
            <a:ext cx="472779" cy="472819"/>
            <a:chOff x="3194038" y="3313708"/>
            <a:chExt cx="296500" cy="296525"/>
          </a:xfrm>
          <a:noFill/>
        </p:grpSpPr>
        <p:sp>
          <p:nvSpPr>
            <p:cNvPr id="14151" name="Google Shape;14151;p27"/>
            <p:cNvSpPr/>
            <p:nvPr/>
          </p:nvSpPr>
          <p:spPr>
            <a:xfrm>
              <a:off x="3213088" y="3332633"/>
              <a:ext cx="124450" cy="122800"/>
            </a:xfrm>
            <a:custGeom>
              <a:avLst/>
              <a:gdLst/>
              <a:ahLst/>
              <a:cxnLst/>
              <a:rect l="l" t="t" r="r" b="b"/>
              <a:pathLst>
                <a:path w="4978" h="4912" extrusionOk="0">
                  <a:moveTo>
                    <a:pt x="2569" y="1"/>
                  </a:moveTo>
                  <a:cubicBezTo>
                    <a:pt x="2523" y="1"/>
                    <a:pt x="2476" y="2"/>
                    <a:pt x="2429" y="6"/>
                  </a:cubicBezTo>
                  <a:cubicBezTo>
                    <a:pt x="1762" y="6"/>
                    <a:pt x="1167" y="268"/>
                    <a:pt x="715" y="720"/>
                  </a:cubicBezTo>
                  <a:cubicBezTo>
                    <a:pt x="286" y="1149"/>
                    <a:pt x="0" y="1792"/>
                    <a:pt x="0" y="2411"/>
                  </a:cubicBezTo>
                  <a:cubicBezTo>
                    <a:pt x="0" y="3006"/>
                    <a:pt x="215" y="3602"/>
                    <a:pt x="596" y="4054"/>
                  </a:cubicBezTo>
                  <a:cubicBezTo>
                    <a:pt x="631" y="4090"/>
                    <a:pt x="685" y="4108"/>
                    <a:pt x="738" y="4108"/>
                  </a:cubicBezTo>
                  <a:cubicBezTo>
                    <a:pt x="792" y="4108"/>
                    <a:pt x="846" y="4090"/>
                    <a:pt x="881" y="4054"/>
                  </a:cubicBezTo>
                  <a:cubicBezTo>
                    <a:pt x="929" y="3983"/>
                    <a:pt x="905" y="3887"/>
                    <a:pt x="881" y="3840"/>
                  </a:cubicBezTo>
                  <a:cubicBezTo>
                    <a:pt x="548" y="3459"/>
                    <a:pt x="357" y="2935"/>
                    <a:pt x="357" y="2435"/>
                  </a:cubicBezTo>
                  <a:cubicBezTo>
                    <a:pt x="357" y="1863"/>
                    <a:pt x="596" y="1363"/>
                    <a:pt x="1000" y="982"/>
                  </a:cubicBezTo>
                  <a:cubicBezTo>
                    <a:pt x="1381" y="601"/>
                    <a:pt x="1905" y="363"/>
                    <a:pt x="2453" y="363"/>
                  </a:cubicBezTo>
                  <a:cubicBezTo>
                    <a:pt x="3025" y="363"/>
                    <a:pt x="3549" y="553"/>
                    <a:pt x="3977" y="958"/>
                  </a:cubicBezTo>
                  <a:cubicBezTo>
                    <a:pt x="4382" y="1339"/>
                    <a:pt x="4596" y="1863"/>
                    <a:pt x="4596" y="2459"/>
                  </a:cubicBezTo>
                  <a:lnTo>
                    <a:pt x="4596" y="4578"/>
                  </a:lnTo>
                  <a:lnTo>
                    <a:pt x="2477" y="4578"/>
                  </a:lnTo>
                  <a:cubicBezTo>
                    <a:pt x="2120" y="4578"/>
                    <a:pt x="1762" y="4483"/>
                    <a:pt x="1477" y="4316"/>
                  </a:cubicBezTo>
                  <a:cubicBezTo>
                    <a:pt x="1450" y="4296"/>
                    <a:pt x="1421" y="4287"/>
                    <a:pt x="1393" y="4287"/>
                  </a:cubicBezTo>
                  <a:cubicBezTo>
                    <a:pt x="1322" y="4287"/>
                    <a:pt x="1256" y="4343"/>
                    <a:pt x="1239" y="4411"/>
                  </a:cubicBezTo>
                  <a:cubicBezTo>
                    <a:pt x="1191" y="4483"/>
                    <a:pt x="1262" y="4578"/>
                    <a:pt x="1310" y="4602"/>
                  </a:cubicBezTo>
                  <a:cubicBezTo>
                    <a:pt x="1667" y="4816"/>
                    <a:pt x="2096" y="4911"/>
                    <a:pt x="2501" y="4911"/>
                  </a:cubicBezTo>
                  <a:lnTo>
                    <a:pt x="4739" y="4911"/>
                  </a:lnTo>
                  <a:cubicBezTo>
                    <a:pt x="4882" y="4911"/>
                    <a:pt x="4977" y="4792"/>
                    <a:pt x="4977" y="4673"/>
                  </a:cubicBezTo>
                  <a:lnTo>
                    <a:pt x="4977" y="2459"/>
                  </a:lnTo>
                  <a:cubicBezTo>
                    <a:pt x="4977" y="1839"/>
                    <a:pt x="4763" y="1244"/>
                    <a:pt x="4358" y="792"/>
                  </a:cubicBezTo>
                  <a:cubicBezTo>
                    <a:pt x="3825" y="303"/>
                    <a:pt x="3210" y="1"/>
                    <a:pt x="256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52" name="Google Shape;14152;p27"/>
            <p:cNvSpPr/>
            <p:nvPr/>
          </p:nvSpPr>
          <p:spPr>
            <a:xfrm>
              <a:off x="3349413" y="3468508"/>
              <a:ext cx="122675" cy="123850"/>
            </a:xfrm>
            <a:custGeom>
              <a:avLst/>
              <a:gdLst/>
              <a:ahLst/>
              <a:cxnLst/>
              <a:rect l="l" t="t" r="r" b="b"/>
              <a:pathLst>
                <a:path w="4907" h="4954" extrusionOk="0">
                  <a:moveTo>
                    <a:pt x="144" y="0"/>
                  </a:moveTo>
                  <a:cubicBezTo>
                    <a:pt x="48" y="0"/>
                    <a:pt x="1" y="72"/>
                    <a:pt x="1" y="167"/>
                  </a:cubicBezTo>
                  <a:lnTo>
                    <a:pt x="1" y="1834"/>
                  </a:lnTo>
                  <a:cubicBezTo>
                    <a:pt x="1" y="1858"/>
                    <a:pt x="25" y="1882"/>
                    <a:pt x="25" y="1905"/>
                  </a:cubicBezTo>
                  <a:cubicBezTo>
                    <a:pt x="73" y="1940"/>
                    <a:pt x="120" y="1955"/>
                    <a:pt x="162" y="1955"/>
                  </a:cubicBezTo>
                  <a:cubicBezTo>
                    <a:pt x="263" y="1955"/>
                    <a:pt x="334" y="1871"/>
                    <a:pt x="334" y="1786"/>
                  </a:cubicBezTo>
                  <a:lnTo>
                    <a:pt x="334" y="358"/>
                  </a:lnTo>
                  <a:lnTo>
                    <a:pt x="2620" y="358"/>
                  </a:lnTo>
                  <a:cubicBezTo>
                    <a:pt x="2811" y="358"/>
                    <a:pt x="2954" y="405"/>
                    <a:pt x="3120" y="453"/>
                  </a:cubicBezTo>
                  <a:cubicBezTo>
                    <a:pt x="4049" y="810"/>
                    <a:pt x="4597" y="1620"/>
                    <a:pt x="4597" y="2501"/>
                  </a:cubicBezTo>
                  <a:cubicBezTo>
                    <a:pt x="4597" y="3072"/>
                    <a:pt x="4335" y="3572"/>
                    <a:pt x="3954" y="3977"/>
                  </a:cubicBezTo>
                  <a:cubicBezTo>
                    <a:pt x="3573" y="4358"/>
                    <a:pt x="3025" y="4596"/>
                    <a:pt x="2501" y="4596"/>
                  </a:cubicBezTo>
                  <a:cubicBezTo>
                    <a:pt x="1930" y="4596"/>
                    <a:pt x="1430" y="4382"/>
                    <a:pt x="1001" y="4025"/>
                  </a:cubicBezTo>
                  <a:cubicBezTo>
                    <a:pt x="620" y="3644"/>
                    <a:pt x="382" y="3144"/>
                    <a:pt x="358" y="2596"/>
                  </a:cubicBezTo>
                  <a:cubicBezTo>
                    <a:pt x="358" y="2501"/>
                    <a:pt x="263" y="2429"/>
                    <a:pt x="167" y="2429"/>
                  </a:cubicBezTo>
                  <a:cubicBezTo>
                    <a:pt x="96" y="2429"/>
                    <a:pt x="1" y="2501"/>
                    <a:pt x="1" y="2596"/>
                  </a:cubicBezTo>
                  <a:cubicBezTo>
                    <a:pt x="25" y="3215"/>
                    <a:pt x="286" y="3811"/>
                    <a:pt x="763" y="4263"/>
                  </a:cubicBezTo>
                  <a:cubicBezTo>
                    <a:pt x="1215" y="4716"/>
                    <a:pt x="1834" y="4954"/>
                    <a:pt x="2477" y="4954"/>
                  </a:cubicBezTo>
                  <a:lnTo>
                    <a:pt x="2501" y="4954"/>
                  </a:lnTo>
                  <a:cubicBezTo>
                    <a:pt x="3144" y="4954"/>
                    <a:pt x="3740" y="4692"/>
                    <a:pt x="4192" y="4239"/>
                  </a:cubicBezTo>
                  <a:cubicBezTo>
                    <a:pt x="4645" y="3787"/>
                    <a:pt x="4906" y="3168"/>
                    <a:pt x="4906" y="2548"/>
                  </a:cubicBezTo>
                  <a:cubicBezTo>
                    <a:pt x="4906" y="1882"/>
                    <a:pt x="4668" y="1262"/>
                    <a:pt x="4192" y="786"/>
                  </a:cubicBezTo>
                  <a:cubicBezTo>
                    <a:pt x="3716" y="286"/>
                    <a:pt x="3097" y="0"/>
                    <a:pt x="243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53" name="Google Shape;14153;p27"/>
            <p:cNvSpPr/>
            <p:nvPr/>
          </p:nvSpPr>
          <p:spPr>
            <a:xfrm>
              <a:off x="3349413" y="3313708"/>
              <a:ext cx="141125" cy="142325"/>
            </a:xfrm>
            <a:custGeom>
              <a:avLst/>
              <a:gdLst/>
              <a:ahLst/>
              <a:cxnLst/>
              <a:rect l="l" t="t" r="r" b="b"/>
              <a:pathLst>
                <a:path w="5645" h="5693" extrusionOk="0">
                  <a:moveTo>
                    <a:pt x="2858" y="334"/>
                  </a:moveTo>
                  <a:cubicBezTo>
                    <a:pt x="3525" y="334"/>
                    <a:pt x="4121" y="596"/>
                    <a:pt x="4597" y="1072"/>
                  </a:cubicBezTo>
                  <a:cubicBezTo>
                    <a:pt x="5073" y="1549"/>
                    <a:pt x="5311" y="2144"/>
                    <a:pt x="5335" y="2811"/>
                  </a:cubicBezTo>
                  <a:cubicBezTo>
                    <a:pt x="5335" y="3501"/>
                    <a:pt x="5097" y="4120"/>
                    <a:pt x="4621" y="4597"/>
                  </a:cubicBezTo>
                  <a:cubicBezTo>
                    <a:pt x="4144" y="5073"/>
                    <a:pt x="3525" y="5335"/>
                    <a:pt x="2835" y="5335"/>
                  </a:cubicBezTo>
                  <a:lnTo>
                    <a:pt x="334" y="5335"/>
                  </a:lnTo>
                  <a:lnTo>
                    <a:pt x="334" y="2834"/>
                  </a:lnTo>
                  <a:cubicBezTo>
                    <a:pt x="334" y="2144"/>
                    <a:pt x="596" y="1525"/>
                    <a:pt x="1072" y="1048"/>
                  </a:cubicBezTo>
                  <a:cubicBezTo>
                    <a:pt x="1549" y="572"/>
                    <a:pt x="2168" y="334"/>
                    <a:pt x="2858" y="334"/>
                  </a:cubicBezTo>
                  <a:close/>
                  <a:moveTo>
                    <a:pt x="2805" y="0"/>
                  </a:moveTo>
                  <a:cubicBezTo>
                    <a:pt x="1517" y="0"/>
                    <a:pt x="377" y="854"/>
                    <a:pt x="1" y="2287"/>
                  </a:cubicBezTo>
                  <a:lnTo>
                    <a:pt x="1" y="2358"/>
                  </a:lnTo>
                  <a:lnTo>
                    <a:pt x="1" y="5668"/>
                  </a:lnTo>
                  <a:cubicBezTo>
                    <a:pt x="1" y="5668"/>
                    <a:pt x="1" y="5692"/>
                    <a:pt x="25" y="5692"/>
                  </a:cubicBezTo>
                  <a:lnTo>
                    <a:pt x="215" y="5692"/>
                  </a:lnTo>
                  <a:lnTo>
                    <a:pt x="215" y="5668"/>
                  </a:lnTo>
                  <a:lnTo>
                    <a:pt x="3359" y="5668"/>
                  </a:lnTo>
                  <a:cubicBezTo>
                    <a:pt x="4811" y="5287"/>
                    <a:pt x="5645" y="4097"/>
                    <a:pt x="5645" y="2811"/>
                  </a:cubicBezTo>
                  <a:cubicBezTo>
                    <a:pt x="5645" y="2072"/>
                    <a:pt x="5359" y="1382"/>
                    <a:pt x="4811" y="834"/>
                  </a:cubicBezTo>
                  <a:cubicBezTo>
                    <a:pt x="4287" y="310"/>
                    <a:pt x="3597" y="1"/>
                    <a:pt x="2858" y="1"/>
                  </a:cubicBezTo>
                  <a:cubicBezTo>
                    <a:pt x="2841" y="0"/>
                    <a:pt x="2823" y="0"/>
                    <a:pt x="280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54" name="Google Shape;14154;p27"/>
            <p:cNvSpPr/>
            <p:nvPr/>
          </p:nvSpPr>
          <p:spPr>
            <a:xfrm>
              <a:off x="3194038" y="3468508"/>
              <a:ext cx="142300" cy="141725"/>
            </a:xfrm>
            <a:custGeom>
              <a:avLst/>
              <a:gdLst/>
              <a:ahLst/>
              <a:cxnLst/>
              <a:rect l="l" t="t" r="r" b="b"/>
              <a:pathLst>
                <a:path w="5692" h="5669" extrusionOk="0">
                  <a:moveTo>
                    <a:pt x="5311" y="358"/>
                  </a:moveTo>
                  <a:lnTo>
                    <a:pt x="5311" y="2858"/>
                  </a:lnTo>
                  <a:lnTo>
                    <a:pt x="5335" y="2858"/>
                  </a:lnTo>
                  <a:cubicBezTo>
                    <a:pt x="5335" y="3549"/>
                    <a:pt x="5049" y="4168"/>
                    <a:pt x="4573" y="4644"/>
                  </a:cubicBezTo>
                  <a:cubicBezTo>
                    <a:pt x="4096" y="5120"/>
                    <a:pt x="3477" y="5359"/>
                    <a:pt x="2834" y="5359"/>
                  </a:cubicBezTo>
                  <a:lnTo>
                    <a:pt x="2786" y="5359"/>
                  </a:lnTo>
                  <a:cubicBezTo>
                    <a:pt x="2143" y="5359"/>
                    <a:pt x="1548" y="5097"/>
                    <a:pt x="1072" y="4620"/>
                  </a:cubicBezTo>
                  <a:cubicBezTo>
                    <a:pt x="595" y="4144"/>
                    <a:pt x="357" y="3549"/>
                    <a:pt x="310" y="2882"/>
                  </a:cubicBezTo>
                  <a:cubicBezTo>
                    <a:pt x="310" y="2215"/>
                    <a:pt x="572" y="1596"/>
                    <a:pt x="1024" y="1096"/>
                  </a:cubicBezTo>
                  <a:cubicBezTo>
                    <a:pt x="1500" y="619"/>
                    <a:pt x="2143" y="358"/>
                    <a:pt x="2810" y="358"/>
                  </a:cubicBezTo>
                  <a:close/>
                  <a:moveTo>
                    <a:pt x="2858" y="0"/>
                  </a:moveTo>
                  <a:cubicBezTo>
                    <a:pt x="2072" y="0"/>
                    <a:pt x="1358" y="310"/>
                    <a:pt x="834" y="834"/>
                  </a:cubicBezTo>
                  <a:cubicBezTo>
                    <a:pt x="286" y="1382"/>
                    <a:pt x="0" y="2120"/>
                    <a:pt x="24" y="2858"/>
                  </a:cubicBezTo>
                  <a:cubicBezTo>
                    <a:pt x="24" y="3620"/>
                    <a:pt x="334" y="4287"/>
                    <a:pt x="857" y="4835"/>
                  </a:cubicBezTo>
                  <a:cubicBezTo>
                    <a:pt x="1405" y="5359"/>
                    <a:pt x="2072" y="5668"/>
                    <a:pt x="2834" y="5668"/>
                  </a:cubicBezTo>
                  <a:lnTo>
                    <a:pt x="2858" y="5668"/>
                  </a:lnTo>
                  <a:cubicBezTo>
                    <a:pt x="3596" y="5668"/>
                    <a:pt x="4311" y="5359"/>
                    <a:pt x="4858" y="4858"/>
                  </a:cubicBezTo>
                  <a:cubicBezTo>
                    <a:pt x="5382" y="4335"/>
                    <a:pt x="5692" y="3620"/>
                    <a:pt x="5692" y="2834"/>
                  </a:cubicBezTo>
                  <a:lnTo>
                    <a:pt x="5692" y="238"/>
                  </a:lnTo>
                  <a:cubicBezTo>
                    <a:pt x="5668" y="119"/>
                    <a:pt x="5573" y="0"/>
                    <a:pt x="545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55" name="Google Shape;14155;p27"/>
            <p:cNvSpPr/>
            <p:nvPr/>
          </p:nvSpPr>
          <p:spPr>
            <a:xfrm>
              <a:off x="3386938" y="3362533"/>
              <a:ext cx="66100" cy="8950"/>
            </a:xfrm>
            <a:custGeom>
              <a:avLst/>
              <a:gdLst/>
              <a:ahLst/>
              <a:cxnLst/>
              <a:rect l="l" t="t" r="r" b="b"/>
              <a:pathLst>
                <a:path w="2644" h="358" extrusionOk="0">
                  <a:moveTo>
                    <a:pt x="167" y="0"/>
                  </a:moveTo>
                  <a:cubicBezTo>
                    <a:pt x="71" y="0"/>
                    <a:pt x="24" y="48"/>
                    <a:pt x="0" y="143"/>
                  </a:cubicBezTo>
                  <a:cubicBezTo>
                    <a:pt x="0" y="239"/>
                    <a:pt x="71" y="358"/>
                    <a:pt x="167" y="358"/>
                  </a:cubicBezTo>
                  <a:lnTo>
                    <a:pt x="2429" y="358"/>
                  </a:lnTo>
                  <a:cubicBezTo>
                    <a:pt x="2524" y="358"/>
                    <a:pt x="2572" y="286"/>
                    <a:pt x="2620" y="191"/>
                  </a:cubicBezTo>
                  <a:cubicBezTo>
                    <a:pt x="2643" y="72"/>
                    <a:pt x="2548" y="0"/>
                    <a:pt x="242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56" name="Google Shape;14156;p27"/>
            <p:cNvSpPr/>
            <p:nvPr/>
          </p:nvSpPr>
          <p:spPr>
            <a:xfrm>
              <a:off x="3386338" y="3380383"/>
              <a:ext cx="67300" cy="8950"/>
            </a:xfrm>
            <a:custGeom>
              <a:avLst/>
              <a:gdLst/>
              <a:ahLst/>
              <a:cxnLst/>
              <a:rect l="l" t="t" r="r" b="b"/>
              <a:pathLst>
                <a:path w="2692" h="358" extrusionOk="0">
                  <a:moveTo>
                    <a:pt x="215" y="1"/>
                  </a:moveTo>
                  <a:cubicBezTo>
                    <a:pt x="119" y="1"/>
                    <a:pt x="72" y="48"/>
                    <a:pt x="48" y="144"/>
                  </a:cubicBezTo>
                  <a:cubicBezTo>
                    <a:pt x="0" y="263"/>
                    <a:pt x="95" y="358"/>
                    <a:pt x="215" y="358"/>
                  </a:cubicBezTo>
                  <a:lnTo>
                    <a:pt x="2477" y="358"/>
                  </a:lnTo>
                  <a:cubicBezTo>
                    <a:pt x="2596" y="358"/>
                    <a:pt x="2691" y="263"/>
                    <a:pt x="2667" y="144"/>
                  </a:cubicBezTo>
                  <a:cubicBezTo>
                    <a:pt x="2644" y="48"/>
                    <a:pt x="2548" y="1"/>
                    <a:pt x="247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57" name="Google Shape;14157;p27"/>
            <p:cNvSpPr/>
            <p:nvPr/>
          </p:nvSpPr>
          <p:spPr>
            <a:xfrm>
              <a:off x="3400613" y="3398858"/>
              <a:ext cx="38725" cy="8950"/>
            </a:xfrm>
            <a:custGeom>
              <a:avLst/>
              <a:gdLst/>
              <a:ahLst/>
              <a:cxnLst/>
              <a:rect l="l" t="t" r="r" b="b"/>
              <a:pathLst>
                <a:path w="1549" h="358" extrusionOk="0">
                  <a:moveTo>
                    <a:pt x="215" y="0"/>
                  </a:moveTo>
                  <a:cubicBezTo>
                    <a:pt x="120" y="0"/>
                    <a:pt x="72" y="48"/>
                    <a:pt x="48" y="143"/>
                  </a:cubicBezTo>
                  <a:cubicBezTo>
                    <a:pt x="1" y="262"/>
                    <a:pt x="96" y="357"/>
                    <a:pt x="215" y="357"/>
                  </a:cubicBezTo>
                  <a:lnTo>
                    <a:pt x="1358" y="357"/>
                  </a:lnTo>
                  <a:cubicBezTo>
                    <a:pt x="1477" y="357"/>
                    <a:pt x="1549" y="262"/>
                    <a:pt x="1525" y="143"/>
                  </a:cubicBezTo>
                  <a:cubicBezTo>
                    <a:pt x="1501" y="48"/>
                    <a:pt x="1406" y="0"/>
                    <a:pt x="135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58" name="Google Shape;14158;p27"/>
            <p:cNvSpPr/>
            <p:nvPr/>
          </p:nvSpPr>
          <p:spPr>
            <a:xfrm>
              <a:off x="3232138" y="3517333"/>
              <a:ext cx="66700" cy="8950"/>
            </a:xfrm>
            <a:custGeom>
              <a:avLst/>
              <a:gdLst/>
              <a:ahLst/>
              <a:cxnLst/>
              <a:rect l="l" t="t" r="r" b="b"/>
              <a:pathLst>
                <a:path w="2668" h="358" extrusionOk="0">
                  <a:moveTo>
                    <a:pt x="191" y="0"/>
                  </a:moveTo>
                  <a:cubicBezTo>
                    <a:pt x="72" y="0"/>
                    <a:pt x="0" y="72"/>
                    <a:pt x="24" y="191"/>
                  </a:cubicBezTo>
                  <a:cubicBezTo>
                    <a:pt x="48" y="286"/>
                    <a:pt x="119" y="357"/>
                    <a:pt x="191" y="357"/>
                  </a:cubicBezTo>
                  <a:lnTo>
                    <a:pt x="2453" y="357"/>
                  </a:lnTo>
                  <a:cubicBezTo>
                    <a:pt x="2548" y="357"/>
                    <a:pt x="2620" y="286"/>
                    <a:pt x="2644" y="191"/>
                  </a:cubicBezTo>
                  <a:cubicBezTo>
                    <a:pt x="2667" y="72"/>
                    <a:pt x="2572" y="0"/>
                    <a:pt x="2453"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59" name="Google Shape;14159;p27"/>
            <p:cNvSpPr/>
            <p:nvPr/>
          </p:nvSpPr>
          <p:spPr>
            <a:xfrm>
              <a:off x="3231538" y="3535783"/>
              <a:ext cx="67300" cy="8950"/>
            </a:xfrm>
            <a:custGeom>
              <a:avLst/>
              <a:gdLst/>
              <a:ahLst/>
              <a:cxnLst/>
              <a:rect l="l" t="t" r="r" b="b"/>
              <a:pathLst>
                <a:path w="2692" h="358" extrusionOk="0">
                  <a:moveTo>
                    <a:pt x="215" y="0"/>
                  </a:moveTo>
                  <a:cubicBezTo>
                    <a:pt x="120" y="0"/>
                    <a:pt x="72" y="48"/>
                    <a:pt x="48" y="143"/>
                  </a:cubicBezTo>
                  <a:cubicBezTo>
                    <a:pt x="0" y="262"/>
                    <a:pt x="96" y="358"/>
                    <a:pt x="215" y="358"/>
                  </a:cubicBezTo>
                  <a:lnTo>
                    <a:pt x="2477" y="358"/>
                  </a:lnTo>
                  <a:cubicBezTo>
                    <a:pt x="2572" y="358"/>
                    <a:pt x="2644" y="286"/>
                    <a:pt x="2668" y="215"/>
                  </a:cubicBezTo>
                  <a:cubicBezTo>
                    <a:pt x="2691" y="96"/>
                    <a:pt x="2596" y="0"/>
                    <a:pt x="247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60" name="Google Shape;14160;p27"/>
            <p:cNvSpPr/>
            <p:nvPr/>
          </p:nvSpPr>
          <p:spPr>
            <a:xfrm>
              <a:off x="3245813" y="3553633"/>
              <a:ext cx="38725" cy="8950"/>
            </a:xfrm>
            <a:custGeom>
              <a:avLst/>
              <a:gdLst/>
              <a:ahLst/>
              <a:cxnLst/>
              <a:rect l="l" t="t" r="r" b="b"/>
              <a:pathLst>
                <a:path w="1549" h="358" extrusionOk="0">
                  <a:moveTo>
                    <a:pt x="215" y="1"/>
                  </a:moveTo>
                  <a:cubicBezTo>
                    <a:pt x="120" y="1"/>
                    <a:pt x="72" y="48"/>
                    <a:pt x="25" y="144"/>
                  </a:cubicBezTo>
                  <a:cubicBezTo>
                    <a:pt x="1" y="263"/>
                    <a:pt x="96" y="358"/>
                    <a:pt x="215" y="358"/>
                  </a:cubicBezTo>
                  <a:lnTo>
                    <a:pt x="1358" y="358"/>
                  </a:lnTo>
                  <a:cubicBezTo>
                    <a:pt x="1430" y="358"/>
                    <a:pt x="1501" y="287"/>
                    <a:pt x="1525" y="215"/>
                  </a:cubicBezTo>
                  <a:cubicBezTo>
                    <a:pt x="1549" y="96"/>
                    <a:pt x="1477" y="1"/>
                    <a:pt x="135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161" name="Google Shape;14161;p27"/>
          <p:cNvGrpSpPr/>
          <p:nvPr/>
        </p:nvGrpSpPr>
        <p:grpSpPr>
          <a:xfrm>
            <a:off x="2371150" y="4574327"/>
            <a:ext cx="479436" cy="450735"/>
            <a:chOff x="2682013" y="3321808"/>
            <a:chExt cx="300675" cy="282675"/>
          </a:xfrm>
          <a:noFill/>
        </p:grpSpPr>
        <p:sp>
          <p:nvSpPr>
            <p:cNvPr id="14162" name="Google Shape;14162;p27"/>
            <p:cNvSpPr/>
            <p:nvPr/>
          </p:nvSpPr>
          <p:spPr>
            <a:xfrm>
              <a:off x="2682613" y="3321808"/>
              <a:ext cx="202450" cy="86000"/>
            </a:xfrm>
            <a:custGeom>
              <a:avLst/>
              <a:gdLst/>
              <a:ahLst/>
              <a:cxnLst/>
              <a:rect l="l" t="t" r="r" b="b"/>
              <a:pathLst>
                <a:path w="8098" h="3440" extrusionOk="0">
                  <a:moveTo>
                    <a:pt x="6407" y="724"/>
                  </a:moveTo>
                  <a:cubicBezTo>
                    <a:pt x="6430" y="724"/>
                    <a:pt x="6454" y="724"/>
                    <a:pt x="6454" y="748"/>
                  </a:cubicBezTo>
                  <a:lnTo>
                    <a:pt x="7716" y="2534"/>
                  </a:lnTo>
                  <a:cubicBezTo>
                    <a:pt x="7740" y="2582"/>
                    <a:pt x="7716" y="2606"/>
                    <a:pt x="7716" y="2630"/>
                  </a:cubicBezTo>
                  <a:cubicBezTo>
                    <a:pt x="7716" y="2653"/>
                    <a:pt x="7669" y="2653"/>
                    <a:pt x="7645" y="2653"/>
                  </a:cubicBezTo>
                  <a:lnTo>
                    <a:pt x="3239" y="2653"/>
                  </a:lnTo>
                  <a:cubicBezTo>
                    <a:pt x="3430" y="2391"/>
                    <a:pt x="3549" y="2034"/>
                    <a:pt x="3549" y="1677"/>
                  </a:cubicBezTo>
                  <a:cubicBezTo>
                    <a:pt x="3549" y="1320"/>
                    <a:pt x="3406" y="1034"/>
                    <a:pt x="3215" y="724"/>
                  </a:cubicBezTo>
                  <a:close/>
                  <a:moveTo>
                    <a:pt x="1787" y="343"/>
                  </a:moveTo>
                  <a:cubicBezTo>
                    <a:pt x="2525" y="343"/>
                    <a:pt x="3168" y="963"/>
                    <a:pt x="3168" y="1701"/>
                  </a:cubicBezTo>
                  <a:cubicBezTo>
                    <a:pt x="3168" y="2463"/>
                    <a:pt x="2525" y="3082"/>
                    <a:pt x="1787" y="3082"/>
                  </a:cubicBezTo>
                  <a:cubicBezTo>
                    <a:pt x="1048" y="3082"/>
                    <a:pt x="429" y="2463"/>
                    <a:pt x="429" y="1701"/>
                  </a:cubicBezTo>
                  <a:cubicBezTo>
                    <a:pt x="429" y="939"/>
                    <a:pt x="1048" y="343"/>
                    <a:pt x="1787" y="343"/>
                  </a:cubicBezTo>
                  <a:close/>
                  <a:moveTo>
                    <a:pt x="1801" y="1"/>
                  </a:moveTo>
                  <a:cubicBezTo>
                    <a:pt x="1741" y="1"/>
                    <a:pt x="1680" y="4"/>
                    <a:pt x="1620" y="10"/>
                  </a:cubicBezTo>
                  <a:cubicBezTo>
                    <a:pt x="810" y="105"/>
                    <a:pt x="143" y="748"/>
                    <a:pt x="96" y="1582"/>
                  </a:cubicBezTo>
                  <a:cubicBezTo>
                    <a:pt x="0" y="2582"/>
                    <a:pt x="810" y="3439"/>
                    <a:pt x="1787" y="3439"/>
                  </a:cubicBezTo>
                  <a:cubicBezTo>
                    <a:pt x="2215" y="3439"/>
                    <a:pt x="2596" y="3296"/>
                    <a:pt x="2882" y="3058"/>
                  </a:cubicBezTo>
                  <a:lnTo>
                    <a:pt x="7621" y="3058"/>
                  </a:lnTo>
                  <a:cubicBezTo>
                    <a:pt x="7764" y="3058"/>
                    <a:pt x="7883" y="2987"/>
                    <a:pt x="7978" y="2868"/>
                  </a:cubicBezTo>
                  <a:cubicBezTo>
                    <a:pt x="8097" y="2725"/>
                    <a:pt x="8097" y="2510"/>
                    <a:pt x="7978" y="2368"/>
                  </a:cubicBezTo>
                  <a:lnTo>
                    <a:pt x="6740" y="582"/>
                  </a:lnTo>
                  <a:cubicBezTo>
                    <a:pt x="6645" y="462"/>
                    <a:pt x="6526" y="391"/>
                    <a:pt x="6383" y="391"/>
                  </a:cubicBezTo>
                  <a:lnTo>
                    <a:pt x="2882" y="391"/>
                  </a:lnTo>
                  <a:cubicBezTo>
                    <a:pt x="2612" y="142"/>
                    <a:pt x="2214" y="1"/>
                    <a:pt x="180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63" name="Google Shape;14163;p27"/>
            <p:cNvSpPr/>
            <p:nvPr/>
          </p:nvSpPr>
          <p:spPr>
            <a:xfrm>
              <a:off x="2682613" y="3419283"/>
              <a:ext cx="252450" cy="86750"/>
            </a:xfrm>
            <a:custGeom>
              <a:avLst/>
              <a:gdLst/>
              <a:ahLst/>
              <a:cxnLst/>
              <a:rect l="l" t="t" r="r" b="b"/>
              <a:pathLst>
                <a:path w="10098" h="3470" extrusionOk="0">
                  <a:moveTo>
                    <a:pt x="1787" y="350"/>
                  </a:moveTo>
                  <a:cubicBezTo>
                    <a:pt x="2525" y="350"/>
                    <a:pt x="3168" y="969"/>
                    <a:pt x="3168" y="1707"/>
                  </a:cubicBezTo>
                  <a:cubicBezTo>
                    <a:pt x="3168" y="2446"/>
                    <a:pt x="2525" y="3089"/>
                    <a:pt x="1787" y="3089"/>
                  </a:cubicBezTo>
                  <a:cubicBezTo>
                    <a:pt x="1048" y="3089"/>
                    <a:pt x="429" y="2446"/>
                    <a:pt x="429" y="1707"/>
                  </a:cubicBezTo>
                  <a:cubicBezTo>
                    <a:pt x="429" y="969"/>
                    <a:pt x="1048" y="350"/>
                    <a:pt x="1787" y="350"/>
                  </a:cubicBezTo>
                  <a:close/>
                  <a:moveTo>
                    <a:pt x="1866" y="0"/>
                  </a:moveTo>
                  <a:cubicBezTo>
                    <a:pt x="1792" y="0"/>
                    <a:pt x="1718" y="5"/>
                    <a:pt x="1644" y="17"/>
                  </a:cubicBezTo>
                  <a:cubicBezTo>
                    <a:pt x="834" y="112"/>
                    <a:pt x="167" y="755"/>
                    <a:pt x="120" y="1588"/>
                  </a:cubicBezTo>
                  <a:cubicBezTo>
                    <a:pt x="0" y="2612"/>
                    <a:pt x="810" y="3470"/>
                    <a:pt x="1787" y="3470"/>
                  </a:cubicBezTo>
                  <a:cubicBezTo>
                    <a:pt x="2215" y="3470"/>
                    <a:pt x="2596" y="3327"/>
                    <a:pt x="2882" y="3089"/>
                  </a:cubicBezTo>
                  <a:lnTo>
                    <a:pt x="9622" y="3089"/>
                  </a:lnTo>
                  <a:cubicBezTo>
                    <a:pt x="9764" y="3089"/>
                    <a:pt x="9883" y="3017"/>
                    <a:pt x="9979" y="2898"/>
                  </a:cubicBezTo>
                  <a:cubicBezTo>
                    <a:pt x="10098" y="2755"/>
                    <a:pt x="10098" y="2541"/>
                    <a:pt x="9979" y="2398"/>
                  </a:cubicBezTo>
                  <a:lnTo>
                    <a:pt x="8717" y="612"/>
                  </a:lnTo>
                  <a:cubicBezTo>
                    <a:pt x="8621" y="493"/>
                    <a:pt x="8526" y="421"/>
                    <a:pt x="8359" y="421"/>
                  </a:cubicBezTo>
                  <a:lnTo>
                    <a:pt x="7073" y="421"/>
                  </a:lnTo>
                  <a:cubicBezTo>
                    <a:pt x="7002" y="421"/>
                    <a:pt x="6931" y="493"/>
                    <a:pt x="6907" y="588"/>
                  </a:cubicBezTo>
                  <a:cubicBezTo>
                    <a:pt x="6883" y="683"/>
                    <a:pt x="6954" y="779"/>
                    <a:pt x="7073" y="779"/>
                  </a:cubicBezTo>
                  <a:lnTo>
                    <a:pt x="8407" y="779"/>
                  </a:lnTo>
                  <a:cubicBezTo>
                    <a:pt x="8431" y="779"/>
                    <a:pt x="8455" y="779"/>
                    <a:pt x="8455" y="826"/>
                  </a:cubicBezTo>
                  <a:lnTo>
                    <a:pt x="9717" y="2612"/>
                  </a:lnTo>
                  <a:cubicBezTo>
                    <a:pt x="9741" y="2636"/>
                    <a:pt x="9717" y="2660"/>
                    <a:pt x="9717" y="2684"/>
                  </a:cubicBezTo>
                  <a:cubicBezTo>
                    <a:pt x="9717" y="2731"/>
                    <a:pt x="9669" y="2731"/>
                    <a:pt x="9645" y="2731"/>
                  </a:cubicBezTo>
                  <a:lnTo>
                    <a:pt x="3239" y="2731"/>
                  </a:lnTo>
                  <a:cubicBezTo>
                    <a:pt x="3430" y="2446"/>
                    <a:pt x="3549" y="2088"/>
                    <a:pt x="3549" y="1731"/>
                  </a:cubicBezTo>
                  <a:cubicBezTo>
                    <a:pt x="3549" y="1374"/>
                    <a:pt x="3430" y="1064"/>
                    <a:pt x="3239" y="755"/>
                  </a:cubicBezTo>
                  <a:lnTo>
                    <a:pt x="6288" y="755"/>
                  </a:lnTo>
                  <a:cubicBezTo>
                    <a:pt x="6383" y="755"/>
                    <a:pt x="6430" y="707"/>
                    <a:pt x="6454" y="612"/>
                  </a:cubicBezTo>
                  <a:cubicBezTo>
                    <a:pt x="6478" y="493"/>
                    <a:pt x="6407" y="398"/>
                    <a:pt x="6288" y="398"/>
                  </a:cubicBezTo>
                  <a:lnTo>
                    <a:pt x="2906" y="398"/>
                  </a:lnTo>
                  <a:cubicBezTo>
                    <a:pt x="2645" y="156"/>
                    <a:pt x="2265" y="0"/>
                    <a:pt x="186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64" name="Google Shape;14164;p27"/>
            <p:cNvSpPr/>
            <p:nvPr/>
          </p:nvSpPr>
          <p:spPr>
            <a:xfrm>
              <a:off x="2682013" y="3517908"/>
              <a:ext cx="300675" cy="86575"/>
            </a:xfrm>
            <a:custGeom>
              <a:avLst/>
              <a:gdLst/>
              <a:ahLst/>
              <a:cxnLst/>
              <a:rect l="l" t="t" r="r" b="b"/>
              <a:pathLst>
                <a:path w="12027" h="3463" extrusionOk="0">
                  <a:moveTo>
                    <a:pt x="1811" y="311"/>
                  </a:moveTo>
                  <a:cubicBezTo>
                    <a:pt x="2549" y="311"/>
                    <a:pt x="3192" y="953"/>
                    <a:pt x="3192" y="1692"/>
                  </a:cubicBezTo>
                  <a:cubicBezTo>
                    <a:pt x="3192" y="2430"/>
                    <a:pt x="2596" y="3073"/>
                    <a:pt x="1811" y="3073"/>
                  </a:cubicBezTo>
                  <a:cubicBezTo>
                    <a:pt x="1072" y="3073"/>
                    <a:pt x="453" y="2430"/>
                    <a:pt x="453" y="1692"/>
                  </a:cubicBezTo>
                  <a:cubicBezTo>
                    <a:pt x="453" y="953"/>
                    <a:pt x="1072" y="311"/>
                    <a:pt x="1811" y="311"/>
                  </a:cubicBezTo>
                  <a:close/>
                  <a:moveTo>
                    <a:pt x="1787" y="1"/>
                  </a:moveTo>
                  <a:cubicBezTo>
                    <a:pt x="763" y="1"/>
                    <a:pt x="1" y="858"/>
                    <a:pt x="48" y="1882"/>
                  </a:cubicBezTo>
                  <a:cubicBezTo>
                    <a:pt x="120" y="2668"/>
                    <a:pt x="763" y="3359"/>
                    <a:pt x="1572" y="3454"/>
                  </a:cubicBezTo>
                  <a:cubicBezTo>
                    <a:pt x="1627" y="3459"/>
                    <a:pt x="1682" y="3462"/>
                    <a:pt x="1736" y="3462"/>
                  </a:cubicBezTo>
                  <a:cubicBezTo>
                    <a:pt x="2156" y="3462"/>
                    <a:pt x="2563" y="3305"/>
                    <a:pt x="2858" y="3073"/>
                  </a:cubicBezTo>
                  <a:lnTo>
                    <a:pt x="3906" y="3073"/>
                  </a:lnTo>
                  <a:cubicBezTo>
                    <a:pt x="3978" y="3073"/>
                    <a:pt x="4049" y="3002"/>
                    <a:pt x="4073" y="2906"/>
                  </a:cubicBezTo>
                  <a:cubicBezTo>
                    <a:pt x="4097" y="2787"/>
                    <a:pt x="4025" y="2716"/>
                    <a:pt x="3906" y="2716"/>
                  </a:cubicBezTo>
                  <a:lnTo>
                    <a:pt x="3192" y="2716"/>
                  </a:lnTo>
                  <a:cubicBezTo>
                    <a:pt x="3359" y="2430"/>
                    <a:pt x="3478" y="2073"/>
                    <a:pt x="3478" y="1716"/>
                  </a:cubicBezTo>
                  <a:cubicBezTo>
                    <a:pt x="3478" y="1358"/>
                    <a:pt x="3359" y="1049"/>
                    <a:pt x="3192" y="739"/>
                  </a:cubicBezTo>
                  <a:lnTo>
                    <a:pt x="10265" y="739"/>
                  </a:lnTo>
                  <a:cubicBezTo>
                    <a:pt x="10289" y="739"/>
                    <a:pt x="10336" y="739"/>
                    <a:pt x="10336" y="763"/>
                  </a:cubicBezTo>
                  <a:lnTo>
                    <a:pt x="11575" y="2549"/>
                  </a:lnTo>
                  <a:cubicBezTo>
                    <a:pt x="11598" y="2597"/>
                    <a:pt x="11575" y="2620"/>
                    <a:pt x="11575" y="2644"/>
                  </a:cubicBezTo>
                  <a:cubicBezTo>
                    <a:pt x="11575" y="2668"/>
                    <a:pt x="11551" y="2668"/>
                    <a:pt x="11527" y="2668"/>
                  </a:cubicBezTo>
                  <a:lnTo>
                    <a:pt x="4716" y="2668"/>
                  </a:lnTo>
                  <a:cubicBezTo>
                    <a:pt x="4644" y="2668"/>
                    <a:pt x="4573" y="2740"/>
                    <a:pt x="4549" y="2835"/>
                  </a:cubicBezTo>
                  <a:cubicBezTo>
                    <a:pt x="4525" y="2954"/>
                    <a:pt x="4597" y="3025"/>
                    <a:pt x="4716" y="3025"/>
                  </a:cubicBezTo>
                  <a:lnTo>
                    <a:pt x="11527" y="3025"/>
                  </a:lnTo>
                  <a:cubicBezTo>
                    <a:pt x="11670" y="3025"/>
                    <a:pt x="11789" y="2978"/>
                    <a:pt x="11860" y="2859"/>
                  </a:cubicBezTo>
                  <a:cubicBezTo>
                    <a:pt x="12027" y="2716"/>
                    <a:pt x="12027" y="2501"/>
                    <a:pt x="11908" y="2359"/>
                  </a:cubicBezTo>
                  <a:lnTo>
                    <a:pt x="10646" y="572"/>
                  </a:lnTo>
                  <a:cubicBezTo>
                    <a:pt x="10574" y="453"/>
                    <a:pt x="10455" y="382"/>
                    <a:pt x="10289" y="382"/>
                  </a:cubicBezTo>
                  <a:lnTo>
                    <a:pt x="2882" y="382"/>
                  </a:lnTo>
                  <a:cubicBezTo>
                    <a:pt x="2596" y="144"/>
                    <a:pt x="2192" y="1"/>
                    <a:pt x="178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165" name="Google Shape;14165;p27"/>
          <p:cNvGrpSpPr/>
          <p:nvPr/>
        </p:nvGrpSpPr>
        <p:grpSpPr>
          <a:xfrm>
            <a:off x="1454995" y="4560456"/>
            <a:ext cx="388348" cy="475649"/>
            <a:chOff x="2234888" y="3313108"/>
            <a:chExt cx="243550" cy="298300"/>
          </a:xfrm>
          <a:noFill/>
        </p:grpSpPr>
        <p:sp>
          <p:nvSpPr>
            <p:cNvPr id="14166" name="Google Shape;14166;p27"/>
            <p:cNvSpPr/>
            <p:nvPr/>
          </p:nvSpPr>
          <p:spPr>
            <a:xfrm>
              <a:off x="2373013" y="3497083"/>
              <a:ext cx="104825" cy="114325"/>
            </a:xfrm>
            <a:custGeom>
              <a:avLst/>
              <a:gdLst/>
              <a:ahLst/>
              <a:cxnLst/>
              <a:rect l="l" t="t" r="r" b="b"/>
              <a:pathLst>
                <a:path w="4193" h="4573" extrusionOk="0">
                  <a:moveTo>
                    <a:pt x="239" y="0"/>
                  </a:moveTo>
                  <a:cubicBezTo>
                    <a:pt x="120" y="0"/>
                    <a:pt x="1" y="119"/>
                    <a:pt x="1" y="239"/>
                  </a:cubicBezTo>
                  <a:lnTo>
                    <a:pt x="1" y="4406"/>
                  </a:lnTo>
                  <a:cubicBezTo>
                    <a:pt x="1" y="4501"/>
                    <a:pt x="96" y="4573"/>
                    <a:pt x="168" y="4573"/>
                  </a:cubicBezTo>
                  <a:lnTo>
                    <a:pt x="763" y="4573"/>
                  </a:lnTo>
                  <a:cubicBezTo>
                    <a:pt x="858" y="4573"/>
                    <a:pt x="930" y="4525"/>
                    <a:pt x="954" y="4430"/>
                  </a:cubicBezTo>
                  <a:cubicBezTo>
                    <a:pt x="977" y="4311"/>
                    <a:pt x="882" y="4216"/>
                    <a:pt x="763" y="4216"/>
                  </a:cubicBezTo>
                  <a:lnTo>
                    <a:pt x="358" y="4216"/>
                  </a:lnTo>
                  <a:lnTo>
                    <a:pt x="358" y="358"/>
                  </a:lnTo>
                  <a:lnTo>
                    <a:pt x="3835" y="358"/>
                  </a:lnTo>
                  <a:lnTo>
                    <a:pt x="3835" y="4216"/>
                  </a:lnTo>
                  <a:lnTo>
                    <a:pt x="1573" y="4216"/>
                  </a:lnTo>
                  <a:cubicBezTo>
                    <a:pt x="1477" y="4216"/>
                    <a:pt x="1430" y="4287"/>
                    <a:pt x="1406" y="4382"/>
                  </a:cubicBezTo>
                  <a:cubicBezTo>
                    <a:pt x="1358" y="4501"/>
                    <a:pt x="1454" y="4573"/>
                    <a:pt x="1573" y="4573"/>
                  </a:cubicBezTo>
                  <a:lnTo>
                    <a:pt x="4026" y="4573"/>
                  </a:lnTo>
                  <a:cubicBezTo>
                    <a:pt x="4097" y="4573"/>
                    <a:pt x="4192" y="4501"/>
                    <a:pt x="4192" y="4406"/>
                  </a:cubicBezTo>
                  <a:lnTo>
                    <a:pt x="4192" y="239"/>
                  </a:lnTo>
                  <a:cubicBezTo>
                    <a:pt x="4168" y="96"/>
                    <a:pt x="4049" y="0"/>
                    <a:pt x="393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67" name="Google Shape;14167;p27"/>
            <p:cNvSpPr/>
            <p:nvPr/>
          </p:nvSpPr>
          <p:spPr>
            <a:xfrm>
              <a:off x="2403388" y="3432158"/>
              <a:ext cx="29800" cy="46500"/>
            </a:xfrm>
            <a:custGeom>
              <a:avLst/>
              <a:gdLst/>
              <a:ahLst/>
              <a:cxnLst/>
              <a:rect l="l" t="t" r="r" b="b"/>
              <a:pathLst>
                <a:path w="1192" h="1860" extrusionOk="0">
                  <a:moveTo>
                    <a:pt x="601" y="332"/>
                  </a:moveTo>
                  <a:cubicBezTo>
                    <a:pt x="615" y="332"/>
                    <a:pt x="629" y="333"/>
                    <a:pt x="643" y="335"/>
                  </a:cubicBezTo>
                  <a:cubicBezTo>
                    <a:pt x="763" y="335"/>
                    <a:pt x="834" y="454"/>
                    <a:pt x="834" y="573"/>
                  </a:cubicBezTo>
                  <a:lnTo>
                    <a:pt x="834" y="1216"/>
                  </a:lnTo>
                  <a:cubicBezTo>
                    <a:pt x="834" y="1335"/>
                    <a:pt x="763" y="1454"/>
                    <a:pt x="643" y="1454"/>
                  </a:cubicBezTo>
                  <a:cubicBezTo>
                    <a:pt x="477" y="1454"/>
                    <a:pt x="358" y="1383"/>
                    <a:pt x="358" y="1216"/>
                  </a:cubicBezTo>
                  <a:lnTo>
                    <a:pt x="358" y="573"/>
                  </a:lnTo>
                  <a:cubicBezTo>
                    <a:pt x="358" y="443"/>
                    <a:pt x="457" y="332"/>
                    <a:pt x="601" y="332"/>
                  </a:cubicBezTo>
                  <a:close/>
                  <a:moveTo>
                    <a:pt x="614" y="0"/>
                  </a:moveTo>
                  <a:cubicBezTo>
                    <a:pt x="600" y="0"/>
                    <a:pt x="586" y="1"/>
                    <a:pt x="572" y="2"/>
                  </a:cubicBezTo>
                  <a:cubicBezTo>
                    <a:pt x="286" y="25"/>
                    <a:pt x="0" y="264"/>
                    <a:pt x="0" y="597"/>
                  </a:cubicBezTo>
                  <a:lnTo>
                    <a:pt x="0" y="1264"/>
                  </a:lnTo>
                  <a:cubicBezTo>
                    <a:pt x="0" y="1550"/>
                    <a:pt x="239" y="1812"/>
                    <a:pt x="572" y="1859"/>
                  </a:cubicBezTo>
                  <a:cubicBezTo>
                    <a:pt x="905" y="1859"/>
                    <a:pt x="1191" y="1573"/>
                    <a:pt x="1191" y="1216"/>
                  </a:cubicBezTo>
                  <a:lnTo>
                    <a:pt x="1191" y="597"/>
                  </a:lnTo>
                  <a:cubicBezTo>
                    <a:pt x="1191" y="255"/>
                    <a:pt x="929" y="0"/>
                    <a:pt x="61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68" name="Google Shape;14168;p27"/>
            <p:cNvSpPr/>
            <p:nvPr/>
          </p:nvSpPr>
          <p:spPr>
            <a:xfrm>
              <a:off x="2367063" y="3431983"/>
              <a:ext cx="32175" cy="44275"/>
            </a:xfrm>
            <a:custGeom>
              <a:avLst/>
              <a:gdLst/>
              <a:ahLst/>
              <a:cxnLst/>
              <a:rect l="l" t="t" r="r" b="b"/>
              <a:pathLst>
                <a:path w="1287" h="1771" extrusionOk="0">
                  <a:moveTo>
                    <a:pt x="691" y="556"/>
                  </a:moveTo>
                  <a:lnTo>
                    <a:pt x="691" y="985"/>
                  </a:lnTo>
                  <a:lnTo>
                    <a:pt x="453" y="985"/>
                  </a:lnTo>
                  <a:cubicBezTo>
                    <a:pt x="549" y="842"/>
                    <a:pt x="620" y="675"/>
                    <a:pt x="691" y="556"/>
                  </a:cubicBezTo>
                  <a:close/>
                  <a:moveTo>
                    <a:pt x="835" y="0"/>
                  </a:moveTo>
                  <a:cubicBezTo>
                    <a:pt x="756" y="0"/>
                    <a:pt x="669" y="31"/>
                    <a:pt x="596" y="104"/>
                  </a:cubicBezTo>
                  <a:cubicBezTo>
                    <a:pt x="501" y="199"/>
                    <a:pt x="144" y="866"/>
                    <a:pt x="25" y="1080"/>
                  </a:cubicBezTo>
                  <a:cubicBezTo>
                    <a:pt x="1" y="1104"/>
                    <a:pt x="1" y="1152"/>
                    <a:pt x="1" y="1199"/>
                  </a:cubicBezTo>
                  <a:cubicBezTo>
                    <a:pt x="1" y="1295"/>
                    <a:pt x="96" y="1342"/>
                    <a:pt x="191" y="1342"/>
                  </a:cubicBezTo>
                  <a:lnTo>
                    <a:pt x="715" y="1342"/>
                  </a:lnTo>
                  <a:lnTo>
                    <a:pt x="715" y="1580"/>
                  </a:lnTo>
                  <a:cubicBezTo>
                    <a:pt x="715" y="1676"/>
                    <a:pt x="811" y="1771"/>
                    <a:pt x="906" y="1771"/>
                  </a:cubicBezTo>
                  <a:cubicBezTo>
                    <a:pt x="977" y="1771"/>
                    <a:pt x="1072" y="1676"/>
                    <a:pt x="1072" y="1580"/>
                  </a:cubicBezTo>
                  <a:lnTo>
                    <a:pt x="1072" y="1342"/>
                  </a:lnTo>
                  <a:cubicBezTo>
                    <a:pt x="1168" y="1342"/>
                    <a:pt x="1215" y="1295"/>
                    <a:pt x="1239" y="1199"/>
                  </a:cubicBezTo>
                  <a:cubicBezTo>
                    <a:pt x="1287" y="1080"/>
                    <a:pt x="1192" y="985"/>
                    <a:pt x="1072" y="985"/>
                  </a:cubicBezTo>
                  <a:lnTo>
                    <a:pt x="1072" y="247"/>
                  </a:lnTo>
                  <a:cubicBezTo>
                    <a:pt x="1072" y="128"/>
                    <a:pt x="977" y="32"/>
                    <a:pt x="906" y="9"/>
                  </a:cubicBezTo>
                  <a:cubicBezTo>
                    <a:pt x="883" y="3"/>
                    <a:pt x="859" y="0"/>
                    <a:pt x="83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69" name="Google Shape;14169;p27"/>
            <p:cNvSpPr/>
            <p:nvPr/>
          </p:nvSpPr>
          <p:spPr>
            <a:xfrm>
              <a:off x="2448638" y="3430508"/>
              <a:ext cx="25025" cy="46350"/>
            </a:xfrm>
            <a:custGeom>
              <a:avLst/>
              <a:gdLst/>
              <a:ahLst/>
              <a:cxnLst/>
              <a:rect l="l" t="t" r="r" b="b"/>
              <a:pathLst>
                <a:path w="1001" h="1854" extrusionOk="0">
                  <a:moveTo>
                    <a:pt x="803" y="1"/>
                  </a:moveTo>
                  <a:cubicBezTo>
                    <a:pt x="737" y="1"/>
                    <a:pt x="678" y="40"/>
                    <a:pt x="643" y="91"/>
                  </a:cubicBezTo>
                  <a:lnTo>
                    <a:pt x="0" y="1592"/>
                  </a:lnTo>
                  <a:cubicBezTo>
                    <a:pt x="24" y="1735"/>
                    <a:pt x="48" y="1830"/>
                    <a:pt x="143" y="1854"/>
                  </a:cubicBezTo>
                  <a:lnTo>
                    <a:pt x="191" y="1854"/>
                  </a:lnTo>
                  <a:cubicBezTo>
                    <a:pt x="239" y="1854"/>
                    <a:pt x="310" y="1830"/>
                    <a:pt x="334" y="1735"/>
                  </a:cubicBezTo>
                  <a:lnTo>
                    <a:pt x="953" y="258"/>
                  </a:lnTo>
                  <a:cubicBezTo>
                    <a:pt x="1001" y="163"/>
                    <a:pt x="953" y="68"/>
                    <a:pt x="882" y="20"/>
                  </a:cubicBezTo>
                  <a:cubicBezTo>
                    <a:pt x="855" y="7"/>
                    <a:pt x="828" y="1"/>
                    <a:pt x="80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70" name="Google Shape;14170;p27"/>
            <p:cNvSpPr/>
            <p:nvPr/>
          </p:nvSpPr>
          <p:spPr>
            <a:xfrm>
              <a:off x="2443863" y="3435158"/>
              <a:ext cx="10150" cy="10150"/>
            </a:xfrm>
            <a:custGeom>
              <a:avLst/>
              <a:gdLst/>
              <a:ahLst/>
              <a:cxnLst/>
              <a:rect l="l" t="t" r="r" b="b"/>
              <a:pathLst>
                <a:path w="406" h="406" extrusionOk="0">
                  <a:moveTo>
                    <a:pt x="191" y="1"/>
                  </a:moveTo>
                  <a:cubicBezTo>
                    <a:pt x="96" y="1"/>
                    <a:pt x="1" y="96"/>
                    <a:pt x="1" y="215"/>
                  </a:cubicBezTo>
                  <a:cubicBezTo>
                    <a:pt x="1" y="334"/>
                    <a:pt x="96" y="406"/>
                    <a:pt x="191" y="406"/>
                  </a:cubicBezTo>
                  <a:cubicBezTo>
                    <a:pt x="310" y="406"/>
                    <a:pt x="406" y="334"/>
                    <a:pt x="406" y="215"/>
                  </a:cubicBezTo>
                  <a:cubicBezTo>
                    <a:pt x="406" y="96"/>
                    <a:pt x="310" y="1"/>
                    <a:pt x="19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71" name="Google Shape;14171;p27"/>
            <p:cNvSpPr/>
            <p:nvPr/>
          </p:nvSpPr>
          <p:spPr>
            <a:xfrm>
              <a:off x="2468288" y="3464333"/>
              <a:ext cx="10150" cy="10150"/>
            </a:xfrm>
            <a:custGeom>
              <a:avLst/>
              <a:gdLst/>
              <a:ahLst/>
              <a:cxnLst/>
              <a:rect l="l" t="t" r="r" b="b"/>
              <a:pathLst>
                <a:path w="406" h="406" extrusionOk="0">
                  <a:moveTo>
                    <a:pt x="215" y="1"/>
                  </a:moveTo>
                  <a:cubicBezTo>
                    <a:pt x="96" y="1"/>
                    <a:pt x="0" y="96"/>
                    <a:pt x="0" y="191"/>
                  </a:cubicBezTo>
                  <a:cubicBezTo>
                    <a:pt x="0" y="310"/>
                    <a:pt x="96" y="405"/>
                    <a:pt x="215" y="405"/>
                  </a:cubicBezTo>
                  <a:cubicBezTo>
                    <a:pt x="334" y="405"/>
                    <a:pt x="405" y="310"/>
                    <a:pt x="405" y="191"/>
                  </a:cubicBezTo>
                  <a:cubicBezTo>
                    <a:pt x="405" y="96"/>
                    <a:pt x="334" y="1"/>
                    <a:pt x="21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72" name="Google Shape;14172;p27"/>
            <p:cNvSpPr/>
            <p:nvPr/>
          </p:nvSpPr>
          <p:spPr>
            <a:xfrm>
              <a:off x="2234888" y="3380983"/>
              <a:ext cx="107800" cy="230350"/>
            </a:xfrm>
            <a:custGeom>
              <a:avLst/>
              <a:gdLst/>
              <a:ahLst/>
              <a:cxnLst/>
              <a:rect l="l" t="t" r="r" b="b"/>
              <a:pathLst>
                <a:path w="4312" h="9214" extrusionOk="0">
                  <a:moveTo>
                    <a:pt x="2073" y="1"/>
                  </a:moveTo>
                  <a:cubicBezTo>
                    <a:pt x="1358" y="1"/>
                    <a:pt x="25" y="453"/>
                    <a:pt x="25" y="2049"/>
                  </a:cubicBezTo>
                  <a:lnTo>
                    <a:pt x="25" y="3025"/>
                  </a:lnTo>
                  <a:lnTo>
                    <a:pt x="25" y="3501"/>
                  </a:lnTo>
                  <a:cubicBezTo>
                    <a:pt x="25" y="3620"/>
                    <a:pt x="1" y="3739"/>
                    <a:pt x="25" y="3859"/>
                  </a:cubicBezTo>
                  <a:cubicBezTo>
                    <a:pt x="44" y="4139"/>
                    <a:pt x="313" y="4332"/>
                    <a:pt x="577" y="4332"/>
                  </a:cubicBezTo>
                  <a:cubicBezTo>
                    <a:pt x="649" y="4332"/>
                    <a:pt x="721" y="4318"/>
                    <a:pt x="787" y="4287"/>
                  </a:cubicBezTo>
                  <a:lnTo>
                    <a:pt x="787" y="8407"/>
                  </a:lnTo>
                  <a:cubicBezTo>
                    <a:pt x="787" y="8812"/>
                    <a:pt x="1073" y="9122"/>
                    <a:pt x="1430" y="9193"/>
                  </a:cubicBezTo>
                  <a:cubicBezTo>
                    <a:pt x="1486" y="9207"/>
                    <a:pt x="1542" y="9214"/>
                    <a:pt x="1596" y="9214"/>
                  </a:cubicBezTo>
                  <a:cubicBezTo>
                    <a:pt x="1816" y="9214"/>
                    <a:pt x="2015" y="9103"/>
                    <a:pt x="2168" y="8931"/>
                  </a:cubicBezTo>
                  <a:cubicBezTo>
                    <a:pt x="2302" y="9103"/>
                    <a:pt x="2512" y="9214"/>
                    <a:pt x="2738" y="9214"/>
                  </a:cubicBezTo>
                  <a:cubicBezTo>
                    <a:pt x="2794" y="9214"/>
                    <a:pt x="2850" y="9207"/>
                    <a:pt x="2906" y="9193"/>
                  </a:cubicBezTo>
                  <a:cubicBezTo>
                    <a:pt x="3264" y="9145"/>
                    <a:pt x="3526" y="8812"/>
                    <a:pt x="3526" y="8407"/>
                  </a:cubicBezTo>
                  <a:lnTo>
                    <a:pt x="3526" y="5549"/>
                  </a:lnTo>
                  <a:cubicBezTo>
                    <a:pt x="3526" y="5478"/>
                    <a:pt x="3478" y="5406"/>
                    <a:pt x="3383" y="5383"/>
                  </a:cubicBezTo>
                  <a:cubicBezTo>
                    <a:pt x="3367" y="5380"/>
                    <a:pt x="3352" y="5378"/>
                    <a:pt x="3338" y="5378"/>
                  </a:cubicBezTo>
                  <a:cubicBezTo>
                    <a:pt x="3241" y="5378"/>
                    <a:pt x="3168" y="5446"/>
                    <a:pt x="3168" y="5549"/>
                  </a:cubicBezTo>
                  <a:lnTo>
                    <a:pt x="3168" y="8407"/>
                  </a:lnTo>
                  <a:cubicBezTo>
                    <a:pt x="3168" y="8669"/>
                    <a:pt x="3002" y="8836"/>
                    <a:pt x="2763" y="8836"/>
                  </a:cubicBezTo>
                  <a:cubicBezTo>
                    <a:pt x="2525" y="8836"/>
                    <a:pt x="2311" y="8645"/>
                    <a:pt x="2311" y="8407"/>
                  </a:cubicBezTo>
                  <a:lnTo>
                    <a:pt x="2311" y="3358"/>
                  </a:lnTo>
                  <a:cubicBezTo>
                    <a:pt x="2311" y="3263"/>
                    <a:pt x="2216" y="3168"/>
                    <a:pt x="2144" y="3168"/>
                  </a:cubicBezTo>
                  <a:cubicBezTo>
                    <a:pt x="2049" y="3168"/>
                    <a:pt x="1954" y="3263"/>
                    <a:pt x="1954" y="3358"/>
                  </a:cubicBezTo>
                  <a:lnTo>
                    <a:pt x="1954" y="8407"/>
                  </a:lnTo>
                  <a:cubicBezTo>
                    <a:pt x="1954" y="8669"/>
                    <a:pt x="1739" y="8836"/>
                    <a:pt x="1549" y="8836"/>
                  </a:cubicBezTo>
                  <a:cubicBezTo>
                    <a:pt x="1311" y="8836"/>
                    <a:pt x="1144" y="8621"/>
                    <a:pt x="1144" y="8407"/>
                  </a:cubicBezTo>
                  <a:lnTo>
                    <a:pt x="1144" y="2025"/>
                  </a:lnTo>
                  <a:cubicBezTo>
                    <a:pt x="1144" y="1930"/>
                    <a:pt x="1096" y="1858"/>
                    <a:pt x="1001" y="1834"/>
                  </a:cubicBezTo>
                  <a:cubicBezTo>
                    <a:pt x="989" y="1832"/>
                    <a:pt x="977" y="1831"/>
                    <a:pt x="965" y="1831"/>
                  </a:cubicBezTo>
                  <a:cubicBezTo>
                    <a:pt x="863" y="1831"/>
                    <a:pt x="787" y="1918"/>
                    <a:pt x="787" y="2025"/>
                  </a:cubicBezTo>
                  <a:lnTo>
                    <a:pt x="787" y="3739"/>
                  </a:lnTo>
                  <a:cubicBezTo>
                    <a:pt x="787" y="3835"/>
                    <a:pt x="739" y="3954"/>
                    <a:pt x="620" y="3954"/>
                  </a:cubicBezTo>
                  <a:cubicBezTo>
                    <a:pt x="602" y="3957"/>
                    <a:pt x="585" y="3958"/>
                    <a:pt x="568" y="3958"/>
                  </a:cubicBezTo>
                  <a:cubicBezTo>
                    <a:pt x="449" y="3958"/>
                    <a:pt x="358" y="3885"/>
                    <a:pt x="358" y="3739"/>
                  </a:cubicBezTo>
                  <a:lnTo>
                    <a:pt x="358" y="2144"/>
                  </a:lnTo>
                  <a:cubicBezTo>
                    <a:pt x="358" y="1168"/>
                    <a:pt x="1144" y="358"/>
                    <a:pt x="2144" y="358"/>
                  </a:cubicBezTo>
                  <a:lnTo>
                    <a:pt x="2216" y="358"/>
                  </a:lnTo>
                  <a:cubicBezTo>
                    <a:pt x="3716" y="358"/>
                    <a:pt x="3954" y="1668"/>
                    <a:pt x="3954" y="2072"/>
                  </a:cubicBezTo>
                  <a:lnTo>
                    <a:pt x="3954" y="3859"/>
                  </a:lnTo>
                  <a:lnTo>
                    <a:pt x="3954" y="3906"/>
                  </a:lnTo>
                  <a:cubicBezTo>
                    <a:pt x="3886" y="3974"/>
                    <a:pt x="3809" y="4003"/>
                    <a:pt x="3738" y="4003"/>
                  </a:cubicBezTo>
                  <a:cubicBezTo>
                    <a:pt x="3610" y="4003"/>
                    <a:pt x="3502" y="3910"/>
                    <a:pt x="3502" y="3787"/>
                  </a:cubicBezTo>
                  <a:lnTo>
                    <a:pt x="3502" y="2072"/>
                  </a:lnTo>
                  <a:cubicBezTo>
                    <a:pt x="3502" y="2001"/>
                    <a:pt x="3454" y="1906"/>
                    <a:pt x="3359" y="1906"/>
                  </a:cubicBezTo>
                  <a:cubicBezTo>
                    <a:pt x="3240" y="1906"/>
                    <a:pt x="3145" y="1953"/>
                    <a:pt x="3145" y="2072"/>
                  </a:cubicBezTo>
                  <a:lnTo>
                    <a:pt x="3145" y="4787"/>
                  </a:lnTo>
                  <a:cubicBezTo>
                    <a:pt x="3145" y="4883"/>
                    <a:pt x="3216" y="4978"/>
                    <a:pt x="3287" y="4978"/>
                  </a:cubicBezTo>
                  <a:cubicBezTo>
                    <a:pt x="3406" y="4978"/>
                    <a:pt x="3502" y="4906"/>
                    <a:pt x="3502" y="4787"/>
                  </a:cubicBezTo>
                  <a:lnTo>
                    <a:pt x="3502" y="4287"/>
                  </a:lnTo>
                  <a:cubicBezTo>
                    <a:pt x="3569" y="4304"/>
                    <a:pt x="3648" y="4321"/>
                    <a:pt x="3731" y="4321"/>
                  </a:cubicBezTo>
                  <a:cubicBezTo>
                    <a:pt x="3765" y="4321"/>
                    <a:pt x="3800" y="4318"/>
                    <a:pt x="3835" y="4311"/>
                  </a:cubicBezTo>
                  <a:cubicBezTo>
                    <a:pt x="4097" y="4263"/>
                    <a:pt x="4311" y="4025"/>
                    <a:pt x="4311" y="3739"/>
                  </a:cubicBezTo>
                  <a:lnTo>
                    <a:pt x="4311" y="2144"/>
                  </a:lnTo>
                  <a:cubicBezTo>
                    <a:pt x="4311" y="453"/>
                    <a:pt x="3359" y="1"/>
                    <a:pt x="214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73" name="Google Shape;14173;p27"/>
            <p:cNvSpPr/>
            <p:nvPr/>
          </p:nvSpPr>
          <p:spPr>
            <a:xfrm>
              <a:off x="2259913" y="3313108"/>
              <a:ext cx="58375" cy="58375"/>
            </a:xfrm>
            <a:custGeom>
              <a:avLst/>
              <a:gdLst/>
              <a:ahLst/>
              <a:cxnLst/>
              <a:rect l="l" t="t" r="r" b="b"/>
              <a:pathLst>
                <a:path w="2335" h="2335" extrusionOk="0">
                  <a:moveTo>
                    <a:pt x="1167" y="358"/>
                  </a:moveTo>
                  <a:cubicBezTo>
                    <a:pt x="1620" y="358"/>
                    <a:pt x="1953" y="715"/>
                    <a:pt x="1953" y="1168"/>
                  </a:cubicBezTo>
                  <a:cubicBezTo>
                    <a:pt x="1953" y="1620"/>
                    <a:pt x="1620" y="1977"/>
                    <a:pt x="1167" y="1977"/>
                  </a:cubicBezTo>
                  <a:cubicBezTo>
                    <a:pt x="715" y="1977"/>
                    <a:pt x="357" y="1620"/>
                    <a:pt x="357" y="1168"/>
                  </a:cubicBezTo>
                  <a:cubicBezTo>
                    <a:pt x="357" y="715"/>
                    <a:pt x="715" y="358"/>
                    <a:pt x="1167" y="358"/>
                  </a:cubicBezTo>
                  <a:close/>
                  <a:moveTo>
                    <a:pt x="1167" y="1"/>
                  </a:moveTo>
                  <a:cubicBezTo>
                    <a:pt x="500" y="1"/>
                    <a:pt x="0" y="501"/>
                    <a:pt x="0" y="1168"/>
                  </a:cubicBezTo>
                  <a:cubicBezTo>
                    <a:pt x="0" y="1811"/>
                    <a:pt x="548" y="2335"/>
                    <a:pt x="1167" y="2335"/>
                  </a:cubicBezTo>
                  <a:cubicBezTo>
                    <a:pt x="1786" y="2335"/>
                    <a:pt x="2334" y="1811"/>
                    <a:pt x="2334" y="1168"/>
                  </a:cubicBezTo>
                  <a:cubicBezTo>
                    <a:pt x="2334" y="549"/>
                    <a:pt x="1810" y="1"/>
                    <a:pt x="116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174" name="Google Shape;14174;p27"/>
          <p:cNvGrpSpPr/>
          <p:nvPr/>
        </p:nvGrpSpPr>
        <p:grpSpPr>
          <a:xfrm>
            <a:off x="1411345" y="5318974"/>
            <a:ext cx="476607" cy="474692"/>
            <a:chOff x="2207513" y="3788808"/>
            <a:chExt cx="298900" cy="297700"/>
          </a:xfrm>
          <a:noFill/>
        </p:grpSpPr>
        <p:sp>
          <p:nvSpPr>
            <p:cNvPr id="14175" name="Google Shape;14175;p27"/>
            <p:cNvSpPr/>
            <p:nvPr/>
          </p:nvSpPr>
          <p:spPr>
            <a:xfrm>
              <a:off x="2208113" y="3788808"/>
              <a:ext cx="298300" cy="297700"/>
            </a:xfrm>
            <a:custGeom>
              <a:avLst/>
              <a:gdLst/>
              <a:ahLst/>
              <a:cxnLst/>
              <a:rect l="l" t="t" r="r" b="b"/>
              <a:pathLst>
                <a:path w="11932" h="11908" extrusionOk="0">
                  <a:moveTo>
                    <a:pt x="5954" y="0"/>
                  </a:moveTo>
                  <a:cubicBezTo>
                    <a:pt x="4454" y="0"/>
                    <a:pt x="3001" y="572"/>
                    <a:pt x="1906" y="1572"/>
                  </a:cubicBezTo>
                  <a:cubicBezTo>
                    <a:pt x="786" y="2596"/>
                    <a:pt x="143" y="3954"/>
                    <a:pt x="0" y="5454"/>
                  </a:cubicBezTo>
                  <a:cubicBezTo>
                    <a:pt x="0" y="5573"/>
                    <a:pt x="48" y="5692"/>
                    <a:pt x="167" y="5716"/>
                  </a:cubicBezTo>
                  <a:lnTo>
                    <a:pt x="1715" y="5716"/>
                  </a:lnTo>
                  <a:cubicBezTo>
                    <a:pt x="1834" y="5716"/>
                    <a:pt x="1953" y="5621"/>
                    <a:pt x="1953" y="5502"/>
                  </a:cubicBezTo>
                  <a:cubicBezTo>
                    <a:pt x="2191" y="3501"/>
                    <a:pt x="3882" y="2001"/>
                    <a:pt x="5906" y="2001"/>
                  </a:cubicBezTo>
                  <a:cubicBezTo>
                    <a:pt x="6573" y="2001"/>
                    <a:pt x="7216" y="2168"/>
                    <a:pt x="7788" y="2477"/>
                  </a:cubicBezTo>
                  <a:cubicBezTo>
                    <a:pt x="7812" y="2489"/>
                    <a:pt x="7838" y="2495"/>
                    <a:pt x="7864" y="2495"/>
                  </a:cubicBezTo>
                  <a:cubicBezTo>
                    <a:pt x="7938" y="2495"/>
                    <a:pt x="8008" y="2446"/>
                    <a:pt x="8026" y="2358"/>
                  </a:cubicBezTo>
                  <a:cubicBezTo>
                    <a:pt x="8050" y="2263"/>
                    <a:pt x="8002" y="2168"/>
                    <a:pt x="7931" y="2144"/>
                  </a:cubicBezTo>
                  <a:cubicBezTo>
                    <a:pt x="7311" y="1810"/>
                    <a:pt x="6597" y="1644"/>
                    <a:pt x="5883" y="1644"/>
                  </a:cubicBezTo>
                  <a:cubicBezTo>
                    <a:pt x="3715" y="1644"/>
                    <a:pt x="1906" y="3239"/>
                    <a:pt x="1596" y="5359"/>
                  </a:cubicBezTo>
                  <a:lnTo>
                    <a:pt x="310" y="5359"/>
                  </a:lnTo>
                  <a:cubicBezTo>
                    <a:pt x="477" y="4025"/>
                    <a:pt x="1096" y="2763"/>
                    <a:pt x="2096" y="1834"/>
                  </a:cubicBezTo>
                  <a:cubicBezTo>
                    <a:pt x="3144" y="882"/>
                    <a:pt x="4477" y="358"/>
                    <a:pt x="5906" y="358"/>
                  </a:cubicBezTo>
                  <a:cubicBezTo>
                    <a:pt x="7407" y="358"/>
                    <a:pt x="8836" y="953"/>
                    <a:pt x="9883" y="2001"/>
                  </a:cubicBezTo>
                  <a:cubicBezTo>
                    <a:pt x="10955" y="3073"/>
                    <a:pt x="11503" y="4454"/>
                    <a:pt x="11503" y="5954"/>
                  </a:cubicBezTo>
                  <a:cubicBezTo>
                    <a:pt x="11503" y="7359"/>
                    <a:pt x="10979" y="8717"/>
                    <a:pt x="10026" y="9764"/>
                  </a:cubicBezTo>
                  <a:cubicBezTo>
                    <a:pt x="9097" y="10765"/>
                    <a:pt x="7859" y="11408"/>
                    <a:pt x="6502" y="11550"/>
                  </a:cubicBezTo>
                  <a:lnTo>
                    <a:pt x="6502" y="10264"/>
                  </a:lnTo>
                  <a:cubicBezTo>
                    <a:pt x="8621" y="9979"/>
                    <a:pt x="10241" y="8145"/>
                    <a:pt x="10241" y="5978"/>
                  </a:cubicBezTo>
                  <a:cubicBezTo>
                    <a:pt x="10241" y="4692"/>
                    <a:pt x="9669" y="3477"/>
                    <a:pt x="8645" y="2644"/>
                  </a:cubicBezTo>
                  <a:cubicBezTo>
                    <a:pt x="8621" y="2620"/>
                    <a:pt x="8585" y="2608"/>
                    <a:pt x="8550" y="2608"/>
                  </a:cubicBezTo>
                  <a:cubicBezTo>
                    <a:pt x="8514" y="2608"/>
                    <a:pt x="8478" y="2620"/>
                    <a:pt x="8454" y="2644"/>
                  </a:cubicBezTo>
                  <a:cubicBezTo>
                    <a:pt x="8359" y="2715"/>
                    <a:pt x="8359" y="2858"/>
                    <a:pt x="8454" y="2906"/>
                  </a:cubicBezTo>
                  <a:cubicBezTo>
                    <a:pt x="9359" y="3692"/>
                    <a:pt x="9907" y="4787"/>
                    <a:pt x="9907" y="5978"/>
                  </a:cubicBezTo>
                  <a:cubicBezTo>
                    <a:pt x="9907" y="8002"/>
                    <a:pt x="8383" y="9693"/>
                    <a:pt x="6383" y="9931"/>
                  </a:cubicBezTo>
                  <a:cubicBezTo>
                    <a:pt x="6264" y="9931"/>
                    <a:pt x="6192" y="10050"/>
                    <a:pt x="6192" y="10169"/>
                  </a:cubicBezTo>
                  <a:lnTo>
                    <a:pt x="6192" y="11669"/>
                  </a:lnTo>
                  <a:lnTo>
                    <a:pt x="6192" y="11693"/>
                  </a:lnTo>
                  <a:cubicBezTo>
                    <a:pt x="6216" y="11812"/>
                    <a:pt x="6311" y="11908"/>
                    <a:pt x="6430" y="11908"/>
                  </a:cubicBezTo>
                  <a:lnTo>
                    <a:pt x="6454" y="11908"/>
                  </a:lnTo>
                  <a:cubicBezTo>
                    <a:pt x="7931" y="11789"/>
                    <a:pt x="9312" y="11098"/>
                    <a:pt x="10312" y="10002"/>
                  </a:cubicBezTo>
                  <a:cubicBezTo>
                    <a:pt x="11336" y="8907"/>
                    <a:pt x="11908" y="7478"/>
                    <a:pt x="11908" y="5954"/>
                  </a:cubicBezTo>
                  <a:cubicBezTo>
                    <a:pt x="11931" y="4382"/>
                    <a:pt x="11312" y="2882"/>
                    <a:pt x="10169" y="1763"/>
                  </a:cubicBezTo>
                  <a:cubicBezTo>
                    <a:pt x="9050" y="620"/>
                    <a:pt x="7550" y="0"/>
                    <a:pt x="595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76" name="Google Shape;14176;p27"/>
            <p:cNvSpPr/>
            <p:nvPr/>
          </p:nvSpPr>
          <p:spPr>
            <a:xfrm>
              <a:off x="2207513" y="3944183"/>
              <a:ext cx="142325" cy="142325"/>
            </a:xfrm>
            <a:custGeom>
              <a:avLst/>
              <a:gdLst/>
              <a:ahLst/>
              <a:cxnLst/>
              <a:rect l="l" t="t" r="r" b="b"/>
              <a:pathLst>
                <a:path w="5693" h="5693" extrusionOk="0">
                  <a:moveTo>
                    <a:pt x="215" y="1"/>
                  </a:moveTo>
                  <a:cubicBezTo>
                    <a:pt x="72" y="25"/>
                    <a:pt x="1" y="144"/>
                    <a:pt x="1" y="263"/>
                  </a:cubicBezTo>
                  <a:cubicBezTo>
                    <a:pt x="191" y="2454"/>
                    <a:pt x="1548" y="4311"/>
                    <a:pt x="3549" y="5216"/>
                  </a:cubicBezTo>
                  <a:cubicBezTo>
                    <a:pt x="3571" y="5222"/>
                    <a:pt x="3594" y="5225"/>
                    <a:pt x="3616" y="5225"/>
                  </a:cubicBezTo>
                  <a:cubicBezTo>
                    <a:pt x="3686" y="5225"/>
                    <a:pt x="3751" y="5194"/>
                    <a:pt x="3787" y="5121"/>
                  </a:cubicBezTo>
                  <a:cubicBezTo>
                    <a:pt x="3835" y="5026"/>
                    <a:pt x="3787" y="4954"/>
                    <a:pt x="3716" y="4883"/>
                  </a:cubicBezTo>
                  <a:cubicBezTo>
                    <a:pt x="1858" y="4073"/>
                    <a:pt x="572" y="2359"/>
                    <a:pt x="382" y="358"/>
                  </a:cubicBezTo>
                  <a:lnTo>
                    <a:pt x="1644" y="358"/>
                  </a:lnTo>
                  <a:cubicBezTo>
                    <a:pt x="1763" y="1287"/>
                    <a:pt x="2215" y="2144"/>
                    <a:pt x="2882" y="2811"/>
                  </a:cubicBezTo>
                  <a:cubicBezTo>
                    <a:pt x="3525" y="3454"/>
                    <a:pt x="4382" y="3907"/>
                    <a:pt x="5311" y="4026"/>
                  </a:cubicBezTo>
                  <a:lnTo>
                    <a:pt x="5311" y="5312"/>
                  </a:lnTo>
                  <a:cubicBezTo>
                    <a:pt x="5025" y="5264"/>
                    <a:pt x="4692" y="5216"/>
                    <a:pt x="4382" y="5121"/>
                  </a:cubicBezTo>
                  <a:cubicBezTo>
                    <a:pt x="4359" y="5121"/>
                    <a:pt x="4311" y="5121"/>
                    <a:pt x="4263" y="5145"/>
                  </a:cubicBezTo>
                  <a:cubicBezTo>
                    <a:pt x="4120" y="5264"/>
                    <a:pt x="4192" y="5454"/>
                    <a:pt x="4335" y="5478"/>
                  </a:cubicBezTo>
                  <a:cubicBezTo>
                    <a:pt x="4692" y="5574"/>
                    <a:pt x="5049" y="5621"/>
                    <a:pt x="5406" y="5693"/>
                  </a:cubicBezTo>
                  <a:lnTo>
                    <a:pt x="5430" y="5693"/>
                  </a:lnTo>
                  <a:cubicBezTo>
                    <a:pt x="5549" y="5693"/>
                    <a:pt x="5645" y="5597"/>
                    <a:pt x="5668" y="5478"/>
                  </a:cubicBezTo>
                  <a:lnTo>
                    <a:pt x="5668" y="5454"/>
                  </a:lnTo>
                  <a:lnTo>
                    <a:pt x="5668" y="3930"/>
                  </a:lnTo>
                  <a:cubicBezTo>
                    <a:pt x="5692" y="3811"/>
                    <a:pt x="5621" y="3716"/>
                    <a:pt x="5502" y="3692"/>
                  </a:cubicBezTo>
                  <a:cubicBezTo>
                    <a:pt x="4597" y="3573"/>
                    <a:pt x="3787" y="3192"/>
                    <a:pt x="3144" y="2573"/>
                  </a:cubicBezTo>
                  <a:cubicBezTo>
                    <a:pt x="2477" y="1930"/>
                    <a:pt x="2096" y="1096"/>
                    <a:pt x="2001" y="215"/>
                  </a:cubicBezTo>
                  <a:cubicBezTo>
                    <a:pt x="2001" y="96"/>
                    <a:pt x="1882" y="1"/>
                    <a:pt x="176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77" name="Google Shape;14177;p27"/>
            <p:cNvSpPr/>
            <p:nvPr/>
          </p:nvSpPr>
          <p:spPr>
            <a:xfrm>
              <a:off x="2280138" y="3861433"/>
              <a:ext cx="153050" cy="153625"/>
            </a:xfrm>
            <a:custGeom>
              <a:avLst/>
              <a:gdLst/>
              <a:ahLst/>
              <a:cxnLst/>
              <a:rect l="l" t="t" r="r" b="b"/>
              <a:pathLst>
                <a:path w="6122" h="6145" extrusionOk="0">
                  <a:moveTo>
                    <a:pt x="3073" y="358"/>
                  </a:moveTo>
                  <a:cubicBezTo>
                    <a:pt x="4549" y="358"/>
                    <a:pt x="5764" y="1596"/>
                    <a:pt x="5764" y="3073"/>
                  </a:cubicBezTo>
                  <a:cubicBezTo>
                    <a:pt x="5764" y="4573"/>
                    <a:pt x="4549" y="5788"/>
                    <a:pt x="3073" y="5788"/>
                  </a:cubicBezTo>
                  <a:cubicBezTo>
                    <a:pt x="1573" y="5788"/>
                    <a:pt x="358" y="4573"/>
                    <a:pt x="358" y="3073"/>
                  </a:cubicBezTo>
                  <a:cubicBezTo>
                    <a:pt x="358" y="1596"/>
                    <a:pt x="1573" y="358"/>
                    <a:pt x="3073" y="358"/>
                  </a:cubicBezTo>
                  <a:close/>
                  <a:moveTo>
                    <a:pt x="3073" y="1"/>
                  </a:moveTo>
                  <a:cubicBezTo>
                    <a:pt x="1358" y="1"/>
                    <a:pt x="1" y="1382"/>
                    <a:pt x="1" y="3073"/>
                  </a:cubicBezTo>
                  <a:cubicBezTo>
                    <a:pt x="1" y="4764"/>
                    <a:pt x="1358" y="6145"/>
                    <a:pt x="3073" y="6145"/>
                  </a:cubicBezTo>
                  <a:cubicBezTo>
                    <a:pt x="4764" y="6145"/>
                    <a:pt x="6121" y="4740"/>
                    <a:pt x="6121" y="3073"/>
                  </a:cubicBezTo>
                  <a:cubicBezTo>
                    <a:pt x="6121" y="1382"/>
                    <a:pt x="4764" y="1"/>
                    <a:pt x="307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78" name="Google Shape;14178;p27"/>
            <p:cNvSpPr/>
            <p:nvPr/>
          </p:nvSpPr>
          <p:spPr>
            <a:xfrm>
              <a:off x="2323013" y="3915033"/>
              <a:ext cx="67300" cy="8950"/>
            </a:xfrm>
            <a:custGeom>
              <a:avLst/>
              <a:gdLst/>
              <a:ahLst/>
              <a:cxnLst/>
              <a:rect l="l" t="t" r="r" b="b"/>
              <a:pathLst>
                <a:path w="2692" h="358" extrusionOk="0">
                  <a:moveTo>
                    <a:pt x="215" y="0"/>
                  </a:moveTo>
                  <a:cubicBezTo>
                    <a:pt x="120" y="0"/>
                    <a:pt x="72" y="72"/>
                    <a:pt x="48" y="167"/>
                  </a:cubicBezTo>
                  <a:cubicBezTo>
                    <a:pt x="1" y="286"/>
                    <a:pt x="96" y="357"/>
                    <a:pt x="215" y="357"/>
                  </a:cubicBezTo>
                  <a:lnTo>
                    <a:pt x="2501" y="357"/>
                  </a:lnTo>
                  <a:cubicBezTo>
                    <a:pt x="2596" y="357"/>
                    <a:pt x="2668" y="310"/>
                    <a:pt x="2692" y="214"/>
                  </a:cubicBezTo>
                  <a:cubicBezTo>
                    <a:pt x="2692" y="95"/>
                    <a:pt x="2596" y="0"/>
                    <a:pt x="247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79" name="Google Shape;14179;p27"/>
            <p:cNvSpPr/>
            <p:nvPr/>
          </p:nvSpPr>
          <p:spPr>
            <a:xfrm>
              <a:off x="2323013" y="3934083"/>
              <a:ext cx="67300" cy="8950"/>
            </a:xfrm>
            <a:custGeom>
              <a:avLst/>
              <a:gdLst/>
              <a:ahLst/>
              <a:cxnLst/>
              <a:rect l="l" t="t" r="r" b="b"/>
              <a:pathLst>
                <a:path w="2692" h="358" extrusionOk="0">
                  <a:moveTo>
                    <a:pt x="215" y="0"/>
                  </a:moveTo>
                  <a:cubicBezTo>
                    <a:pt x="120" y="0"/>
                    <a:pt x="72" y="48"/>
                    <a:pt x="48" y="143"/>
                  </a:cubicBezTo>
                  <a:cubicBezTo>
                    <a:pt x="1" y="262"/>
                    <a:pt x="96" y="357"/>
                    <a:pt x="215" y="357"/>
                  </a:cubicBezTo>
                  <a:lnTo>
                    <a:pt x="2501" y="357"/>
                  </a:lnTo>
                  <a:cubicBezTo>
                    <a:pt x="2596" y="357"/>
                    <a:pt x="2668" y="286"/>
                    <a:pt x="2692" y="191"/>
                  </a:cubicBezTo>
                  <a:cubicBezTo>
                    <a:pt x="2692" y="72"/>
                    <a:pt x="2596" y="0"/>
                    <a:pt x="247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80" name="Google Shape;14180;p27"/>
            <p:cNvSpPr/>
            <p:nvPr/>
          </p:nvSpPr>
          <p:spPr>
            <a:xfrm>
              <a:off x="2337313" y="3951933"/>
              <a:ext cx="38725" cy="8950"/>
            </a:xfrm>
            <a:custGeom>
              <a:avLst/>
              <a:gdLst/>
              <a:ahLst/>
              <a:cxnLst/>
              <a:rect l="l" t="t" r="r" b="b"/>
              <a:pathLst>
                <a:path w="1549" h="358" extrusionOk="0">
                  <a:moveTo>
                    <a:pt x="214" y="1"/>
                  </a:moveTo>
                  <a:cubicBezTo>
                    <a:pt x="119" y="1"/>
                    <a:pt x="48" y="48"/>
                    <a:pt x="24" y="143"/>
                  </a:cubicBezTo>
                  <a:cubicBezTo>
                    <a:pt x="0" y="263"/>
                    <a:pt x="95" y="358"/>
                    <a:pt x="214" y="358"/>
                  </a:cubicBezTo>
                  <a:lnTo>
                    <a:pt x="1334" y="358"/>
                  </a:lnTo>
                  <a:cubicBezTo>
                    <a:pt x="1429" y="358"/>
                    <a:pt x="1500" y="286"/>
                    <a:pt x="1524" y="191"/>
                  </a:cubicBezTo>
                  <a:cubicBezTo>
                    <a:pt x="1548" y="120"/>
                    <a:pt x="1453" y="1"/>
                    <a:pt x="133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181" name="Google Shape;14181;p27"/>
          <p:cNvGrpSpPr/>
          <p:nvPr/>
        </p:nvGrpSpPr>
        <p:grpSpPr>
          <a:xfrm>
            <a:off x="2375894" y="5320648"/>
            <a:ext cx="471863" cy="472061"/>
            <a:chOff x="2684988" y="3789858"/>
            <a:chExt cx="295925" cy="296050"/>
          </a:xfrm>
          <a:noFill/>
        </p:grpSpPr>
        <p:sp>
          <p:nvSpPr>
            <p:cNvPr id="14182" name="Google Shape;14182;p27"/>
            <p:cNvSpPr/>
            <p:nvPr/>
          </p:nvSpPr>
          <p:spPr>
            <a:xfrm>
              <a:off x="2760613" y="3789858"/>
              <a:ext cx="144700" cy="162700"/>
            </a:xfrm>
            <a:custGeom>
              <a:avLst/>
              <a:gdLst/>
              <a:ahLst/>
              <a:cxnLst/>
              <a:rect l="l" t="t" r="r" b="b"/>
              <a:pathLst>
                <a:path w="5788" h="6508" extrusionOk="0">
                  <a:moveTo>
                    <a:pt x="2906" y="339"/>
                  </a:moveTo>
                  <a:lnTo>
                    <a:pt x="5430" y="1792"/>
                  </a:lnTo>
                  <a:lnTo>
                    <a:pt x="5430" y="4721"/>
                  </a:lnTo>
                  <a:lnTo>
                    <a:pt x="2906" y="6174"/>
                  </a:lnTo>
                  <a:lnTo>
                    <a:pt x="357" y="4721"/>
                  </a:lnTo>
                  <a:lnTo>
                    <a:pt x="357" y="1792"/>
                  </a:lnTo>
                  <a:lnTo>
                    <a:pt x="2906" y="339"/>
                  </a:lnTo>
                  <a:close/>
                  <a:moveTo>
                    <a:pt x="2894" y="0"/>
                  </a:moveTo>
                  <a:cubicBezTo>
                    <a:pt x="2840" y="0"/>
                    <a:pt x="2786" y="18"/>
                    <a:pt x="2739" y="54"/>
                  </a:cubicBezTo>
                  <a:lnTo>
                    <a:pt x="167" y="1530"/>
                  </a:lnTo>
                  <a:cubicBezTo>
                    <a:pt x="72" y="1578"/>
                    <a:pt x="0" y="1673"/>
                    <a:pt x="0" y="1768"/>
                  </a:cubicBezTo>
                  <a:lnTo>
                    <a:pt x="0" y="4745"/>
                  </a:lnTo>
                  <a:cubicBezTo>
                    <a:pt x="0" y="4840"/>
                    <a:pt x="72" y="4959"/>
                    <a:pt x="167" y="4983"/>
                  </a:cubicBezTo>
                  <a:lnTo>
                    <a:pt x="2739" y="6484"/>
                  </a:lnTo>
                  <a:cubicBezTo>
                    <a:pt x="2810" y="6507"/>
                    <a:pt x="2834" y="6507"/>
                    <a:pt x="2906" y="6507"/>
                  </a:cubicBezTo>
                  <a:cubicBezTo>
                    <a:pt x="2953" y="6507"/>
                    <a:pt x="2977" y="6507"/>
                    <a:pt x="3048" y="6484"/>
                  </a:cubicBezTo>
                  <a:lnTo>
                    <a:pt x="5644" y="4983"/>
                  </a:lnTo>
                  <a:cubicBezTo>
                    <a:pt x="5716" y="4959"/>
                    <a:pt x="5787" y="4840"/>
                    <a:pt x="5787" y="4745"/>
                  </a:cubicBezTo>
                  <a:lnTo>
                    <a:pt x="5787" y="1768"/>
                  </a:lnTo>
                  <a:cubicBezTo>
                    <a:pt x="5787" y="1673"/>
                    <a:pt x="5716" y="1554"/>
                    <a:pt x="5644" y="1530"/>
                  </a:cubicBezTo>
                  <a:lnTo>
                    <a:pt x="3048" y="54"/>
                  </a:lnTo>
                  <a:cubicBezTo>
                    <a:pt x="3001" y="18"/>
                    <a:pt x="2947" y="0"/>
                    <a:pt x="289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83" name="Google Shape;14183;p27"/>
            <p:cNvSpPr/>
            <p:nvPr/>
          </p:nvSpPr>
          <p:spPr>
            <a:xfrm>
              <a:off x="2684988" y="3923058"/>
              <a:ext cx="144100" cy="162850"/>
            </a:xfrm>
            <a:custGeom>
              <a:avLst/>
              <a:gdLst/>
              <a:ahLst/>
              <a:cxnLst/>
              <a:rect l="l" t="t" r="r" b="b"/>
              <a:pathLst>
                <a:path w="5764" h="6514" extrusionOk="0">
                  <a:moveTo>
                    <a:pt x="2891" y="1"/>
                  </a:moveTo>
                  <a:cubicBezTo>
                    <a:pt x="2841" y="1"/>
                    <a:pt x="2787" y="12"/>
                    <a:pt x="2739" y="36"/>
                  </a:cubicBezTo>
                  <a:lnTo>
                    <a:pt x="144" y="1537"/>
                  </a:lnTo>
                  <a:cubicBezTo>
                    <a:pt x="48" y="1584"/>
                    <a:pt x="1" y="1679"/>
                    <a:pt x="1" y="1775"/>
                  </a:cubicBezTo>
                  <a:lnTo>
                    <a:pt x="1" y="4752"/>
                  </a:lnTo>
                  <a:cubicBezTo>
                    <a:pt x="1" y="4847"/>
                    <a:pt x="48" y="4966"/>
                    <a:pt x="144" y="4990"/>
                  </a:cubicBezTo>
                  <a:lnTo>
                    <a:pt x="2739" y="6466"/>
                  </a:lnTo>
                  <a:cubicBezTo>
                    <a:pt x="2787" y="6514"/>
                    <a:pt x="2835" y="6514"/>
                    <a:pt x="2882" y="6514"/>
                  </a:cubicBezTo>
                  <a:cubicBezTo>
                    <a:pt x="2954" y="6514"/>
                    <a:pt x="2978" y="6514"/>
                    <a:pt x="3025" y="6466"/>
                  </a:cubicBezTo>
                  <a:lnTo>
                    <a:pt x="5621" y="4990"/>
                  </a:lnTo>
                  <a:cubicBezTo>
                    <a:pt x="5716" y="4918"/>
                    <a:pt x="5764" y="4847"/>
                    <a:pt x="5764" y="4752"/>
                  </a:cubicBezTo>
                  <a:lnTo>
                    <a:pt x="5764" y="1775"/>
                  </a:lnTo>
                  <a:cubicBezTo>
                    <a:pt x="5740" y="1656"/>
                    <a:pt x="5692" y="1560"/>
                    <a:pt x="5597" y="1513"/>
                  </a:cubicBezTo>
                  <a:lnTo>
                    <a:pt x="4645" y="965"/>
                  </a:lnTo>
                  <a:cubicBezTo>
                    <a:pt x="4615" y="955"/>
                    <a:pt x="4577" y="949"/>
                    <a:pt x="4541" y="949"/>
                  </a:cubicBezTo>
                  <a:cubicBezTo>
                    <a:pt x="4491" y="949"/>
                    <a:pt x="4444" y="961"/>
                    <a:pt x="4430" y="989"/>
                  </a:cubicBezTo>
                  <a:cubicBezTo>
                    <a:pt x="4335" y="1084"/>
                    <a:pt x="4383" y="1203"/>
                    <a:pt x="4454" y="1275"/>
                  </a:cubicBezTo>
                  <a:lnTo>
                    <a:pt x="5383" y="1799"/>
                  </a:lnTo>
                  <a:lnTo>
                    <a:pt x="5383" y="4728"/>
                  </a:lnTo>
                  <a:lnTo>
                    <a:pt x="2858" y="6180"/>
                  </a:lnTo>
                  <a:lnTo>
                    <a:pt x="334" y="4728"/>
                  </a:lnTo>
                  <a:lnTo>
                    <a:pt x="334" y="1799"/>
                  </a:lnTo>
                  <a:lnTo>
                    <a:pt x="2858" y="346"/>
                  </a:lnTo>
                  <a:lnTo>
                    <a:pt x="3787" y="870"/>
                  </a:lnTo>
                  <a:cubicBezTo>
                    <a:pt x="3808" y="891"/>
                    <a:pt x="3833" y="899"/>
                    <a:pt x="3860" y="899"/>
                  </a:cubicBezTo>
                  <a:cubicBezTo>
                    <a:pt x="3924" y="899"/>
                    <a:pt x="3999" y="849"/>
                    <a:pt x="4049" y="798"/>
                  </a:cubicBezTo>
                  <a:cubicBezTo>
                    <a:pt x="4073" y="703"/>
                    <a:pt x="4049" y="608"/>
                    <a:pt x="3954" y="584"/>
                  </a:cubicBezTo>
                  <a:lnTo>
                    <a:pt x="3025" y="36"/>
                  </a:lnTo>
                  <a:cubicBezTo>
                    <a:pt x="2989" y="12"/>
                    <a:pt x="2942" y="1"/>
                    <a:pt x="289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84" name="Google Shape;14184;p27"/>
            <p:cNvSpPr/>
            <p:nvPr/>
          </p:nvSpPr>
          <p:spPr>
            <a:xfrm>
              <a:off x="2836813" y="3922458"/>
              <a:ext cx="144100" cy="162275"/>
            </a:xfrm>
            <a:custGeom>
              <a:avLst/>
              <a:gdLst/>
              <a:ahLst/>
              <a:cxnLst/>
              <a:rect l="l" t="t" r="r" b="b"/>
              <a:pathLst>
                <a:path w="5764" h="6491" extrusionOk="0">
                  <a:moveTo>
                    <a:pt x="2891" y="1"/>
                  </a:moveTo>
                  <a:cubicBezTo>
                    <a:pt x="2840" y="1"/>
                    <a:pt x="2787" y="13"/>
                    <a:pt x="2739" y="36"/>
                  </a:cubicBezTo>
                  <a:lnTo>
                    <a:pt x="143" y="1537"/>
                  </a:lnTo>
                  <a:cubicBezTo>
                    <a:pt x="48" y="1584"/>
                    <a:pt x="0" y="1680"/>
                    <a:pt x="0" y="1775"/>
                  </a:cubicBezTo>
                  <a:lnTo>
                    <a:pt x="0" y="4752"/>
                  </a:lnTo>
                  <a:cubicBezTo>
                    <a:pt x="0" y="4823"/>
                    <a:pt x="48" y="4942"/>
                    <a:pt x="143" y="4990"/>
                  </a:cubicBezTo>
                  <a:lnTo>
                    <a:pt x="2739" y="6466"/>
                  </a:lnTo>
                  <a:cubicBezTo>
                    <a:pt x="2787" y="6490"/>
                    <a:pt x="2834" y="6490"/>
                    <a:pt x="2882" y="6490"/>
                  </a:cubicBezTo>
                  <a:cubicBezTo>
                    <a:pt x="2953" y="6490"/>
                    <a:pt x="2977" y="6490"/>
                    <a:pt x="3025" y="6466"/>
                  </a:cubicBezTo>
                  <a:lnTo>
                    <a:pt x="5621" y="4990"/>
                  </a:lnTo>
                  <a:cubicBezTo>
                    <a:pt x="5716" y="4918"/>
                    <a:pt x="5764" y="4823"/>
                    <a:pt x="5764" y="4752"/>
                  </a:cubicBezTo>
                  <a:lnTo>
                    <a:pt x="5764" y="4323"/>
                  </a:lnTo>
                  <a:cubicBezTo>
                    <a:pt x="5764" y="4228"/>
                    <a:pt x="5716" y="4156"/>
                    <a:pt x="5621" y="4156"/>
                  </a:cubicBezTo>
                  <a:cubicBezTo>
                    <a:pt x="5502" y="4156"/>
                    <a:pt x="5406" y="4204"/>
                    <a:pt x="5406" y="4323"/>
                  </a:cubicBezTo>
                  <a:lnTo>
                    <a:pt x="5406" y="4704"/>
                  </a:lnTo>
                  <a:lnTo>
                    <a:pt x="2882" y="6181"/>
                  </a:lnTo>
                  <a:lnTo>
                    <a:pt x="358" y="4704"/>
                  </a:lnTo>
                  <a:lnTo>
                    <a:pt x="358" y="1799"/>
                  </a:lnTo>
                  <a:lnTo>
                    <a:pt x="2882" y="346"/>
                  </a:lnTo>
                  <a:lnTo>
                    <a:pt x="5406" y="1799"/>
                  </a:lnTo>
                  <a:lnTo>
                    <a:pt x="5406" y="3513"/>
                  </a:lnTo>
                  <a:cubicBezTo>
                    <a:pt x="5449" y="3620"/>
                    <a:pt x="5511" y="3708"/>
                    <a:pt x="5592" y="3708"/>
                  </a:cubicBezTo>
                  <a:cubicBezTo>
                    <a:pt x="5601" y="3708"/>
                    <a:pt x="5611" y="3706"/>
                    <a:pt x="5621" y="3704"/>
                  </a:cubicBezTo>
                  <a:cubicBezTo>
                    <a:pt x="5716" y="3704"/>
                    <a:pt x="5764" y="3609"/>
                    <a:pt x="5764" y="3513"/>
                  </a:cubicBezTo>
                  <a:lnTo>
                    <a:pt x="5764" y="1775"/>
                  </a:lnTo>
                  <a:cubicBezTo>
                    <a:pt x="5764" y="1680"/>
                    <a:pt x="5716" y="1561"/>
                    <a:pt x="5621" y="1537"/>
                  </a:cubicBezTo>
                  <a:lnTo>
                    <a:pt x="3025" y="36"/>
                  </a:lnTo>
                  <a:cubicBezTo>
                    <a:pt x="2989" y="13"/>
                    <a:pt x="2942" y="1"/>
                    <a:pt x="289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85" name="Google Shape;14185;p27"/>
            <p:cNvSpPr/>
            <p:nvPr/>
          </p:nvSpPr>
          <p:spPr>
            <a:xfrm>
              <a:off x="2796338" y="3848333"/>
              <a:ext cx="73850" cy="8975"/>
            </a:xfrm>
            <a:custGeom>
              <a:avLst/>
              <a:gdLst/>
              <a:ahLst/>
              <a:cxnLst/>
              <a:rect l="l" t="t" r="r" b="b"/>
              <a:pathLst>
                <a:path w="2954" h="359" extrusionOk="0">
                  <a:moveTo>
                    <a:pt x="143" y="1"/>
                  </a:moveTo>
                  <a:cubicBezTo>
                    <a:pt x="71" y="1"/>
                    <a:pt x="0" y="96"/>
                    <a:pt x="0" y="168"/>
                  </a:cubicBezTo>
                  <a:cubicBezTo>
                    <a:pt x="0" y="263"/>
                    <a:pt x="95" y="358"/>
                    <a:pt x="191" y="358"/>
                  </a:cubicBezTo>
                  <a:lnTo>
                    <a:pt x="2786" y="358"/>
                  </a:lnTo>
                  <a:cubicBezTo>
                    <a:pt x="2858" y="358"/>
                    <a:pt x="2953" y="287"/>
                    <a:pt x="2953" y="215"/>
                  </a:cubicBezTo>
                  <a:cubicBezTo>
                    <a:pt x="2953" y="96"/>
                    <a:pt x="2905" y="1"/>
                    <a:pt x="278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86" name="Google Shape;14186;p27"/>
            <p:cNvSpPr/>
            <p:nvPr/>
          </p:nvSpPr>
          <p:spPr>
            <a:xfrm>
              <a:off x="2796338" y="3866808"/>
              <a:ext cx="73850" cy="8950"/>
            </a:xfrm>
            <a:custGeom>
              <a:avLst/>
              <a:gdLst/>
              <a:ahLst/>
              <a:cxnLst/>
              <a:rect l="l" t="t" r="r" b="b"/>
              <a:pathLst>
                <a:path w="2954" h="358" extrusionOk="0">
                  <a:moveTo>
                    <a:pt x="191" y="0"/>
                  </a:moveTo>
                  <a:cubicBezTo>
                    <a:pt x="95" y="0"/>
                    <a:pt x="0" y="72"/>
                    <a:pt x="0" y="143"/>
                  </a:cubicBezTo>
                  <a:cubicBezTo>
                    <a:pt x="0" y="262"/>
                    <a:pt x="71" y="357"/>
                    <a:pt x="191" y="357"/>
                  </a:cubicBezTo>
                  <a:lnTo>
                    <a:pt x="2786" y="357"/>
                  </a:lnTo>
                  <a:cubicBezTo>
                    <a:pt x="2858" y="357"/>
                    <a:pt x="2953" y="310"/>
                    <a:pt x="2953" y="214"/>
                  </a:cubicBezTo>
                  <a:cubicBezTo>
                    <a:pt x="2953" y="95"/>
                    <a:pt x="2858" y="0"/>
                    <a:pt x="278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87" name="Google Shape;14187;p27"/>
            <p:cNvSpPr/>
            <p:nvPr/>
          </p:nvSpPr>
          <p:spPr>
            <a:xfrm>
              <a:off x="2812413" y="3885258"/>
              <a:ext cx="41700" cy="8950"/>
            </a:xfrm>
            <a:custGeom>
              <a:avLst/>
              <a:gdLst/>
              <a:ahLst/>
              <a:cxnLst/>
              <a:rect l="l" t="t" r="r" b="b"/>
              <a:pathLst>
                <a:path w="1668" h="358" extrusionOk="0">
                  <a:moveTo>
                    <a:pt x="167" y="0"/>
                  </a:moveTo>
                  <a:cubicBezTo>
                    <a:pt x="71" y="0"/>
                    <a:pt x="0" y="72"/>
                    <a:pt x="0" y="167"/>
                  </a:cubicBezTo>
                  <a:cubicBezTo>
                    <a:pt x="0" y="286"/>
                    <a:pt x="48" y="358"/>
                    <a:pt x="167" y="358"/>
                  </a:cubicBezTo>
                  <a:lnTo>
                    <a:pt x="1477" y="358"/>
                  </a:lnTo>
                  <a:cubicBezTo>
                    <a:pt x="1572" y="358"/>
                    <a:pt x="1667" y="310"/>
                    <a:pt x="1667" y="215"/>
                  </a:cubicBezTo>
                  <a:cubicBezTo>
                    <a:pt x="1667" y="96"/>
                    <a:pt x="1596" y="0"/>
                    <a:pt x="1477"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88" name="Google Shape;14188;p27"/>
            <p:cNvSpPr/>
            <p:nvPr/>
          </p:nvSpPr>
          <p:spPr>
            <a:xfrm>
              <a:off x="2873138" y="3981708"/>
              <a:ext cx="73850" cy="8950"/>
            </a:xfrm>
            <a:custGeom>
              <a:avLst/>
              <a:gdLst/>
              <a:ahLst/>
              <a:cxnLst/>
              <a:rect l="l" t="t" r="r" b="b"/>
              <a:pathLst>
                <a:path w="2954" h="358" extrusionOk="0">
                  <a:moveTo>
                    <a:pt x="191" y="0"/>
                  </a:moveTo>
                  <a:cubicBezTo>
                    <a:pt x="95" y="0"/>
                    <a:pt x="0" y="48"/>
                    <a:pt x="0" y="143"/>
                  </a:cubicBezTo>
                  <a:cubicBezTo>
                    <a:pt x="0" y="262"/>
                    <a:pt x="72" y="358"/>
                    <a:pt x="191" y="358"/>
                  </a:cubicBezTo>
                  <a:lnTo>
                    <a:pt x="2763" y="358"/>
                  </a:lnTo>
                  <a:cubicBezTo>
                    <a:pt x="2858" y="358"/>
                    <a:pt x="2953" y="286"/>
                    <a:pt x="2953" y="191"/>
                  </a:cubicBezTo>
                  <a:cubicBezTo>
                    <a:pt x="2953" y="72"/>
                    <a:pt x="2882" y="0"/>
                    <a:pt x="2763"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89" name="Google Shape;14189;p27"/>
            <p:cNvSpPr/>
            <p:nvPr/>
          </p:nvSpPr>
          <p:spPr>
            <a:xfrm>
              <a:off x="2873138" y="4000158"/>
              <a:ext cx="74425" cy="8950"/>
            </a:xfrm>
            <a:custGeom>
              <a:avLst/>
              <a:gdLst/>
              <a:ahLst/>
              <a:cxnLst/>
              <a:rect l="l" t="t" r="r" b="b"/>
              <a:pathLst>
                <a:path w="2977" h="358" extrusionOk="0">
                  <a:moveTo>
                    <a:pt x="191" y="1"/>
                  </a:moveTo>
                  <a:cubicBezTo>
                    <a:pt x="95" y="1"/>
                    <a:pt x="0" y="48"/>
                    <a:pt x="0" y="143"/>
                  </a:cubicBezTo>
                  <a:cubicBezTo>
                    <a:pt x="0" y="263"/>
                    <a:pt x="72" y="358"/>
                    <a:pt x="191" y="358"/>
                  </a:cubicBezTo>
                  <a:lnTo>
                    <a:pt x="2810" y="358"/>
                  </a:lnTo>
                  <a:cubicBezTo>
                    <a:pt x="2882" y="358"/>
                    <a:pt x="2977" y="263"/>
                    <a:pt x="2977" y="143"/>
                  </a:cubicBezTo>
                  <a:cubicBezTo>
                    <a:pt x="2953" y="48"/>
                    <a:pt x="2858" y="1"/>
                    <a:pt x="276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90" name="Google Shape;14190;p27"/>
            <p:cNvSpPr/>
            <p:nvPr/>
          </p:nvSpPr>
          <p:spPr>
            <a:xfrm>
              <a:off x="2888613" y="4018608"/>
              <a:ext cx="41100" cy="8950"/>
            </a:xfrm>
            <a:custGeom>
              <a:avLst/>
              <a:gdLst/>
              <a:ahLst/>
              <a:cxnLst/>
              <a:rect l="l" t="t" r="r" b="b"/>
              <a:pathLst>
                <a:path w="1644" h="358" extrusionOk="0">
                  <a:moveTo>
                    <a:pt x="191" y="1"/>
                  </a:moveTo>
                  <a:cubicBezTo>
                    <a:pt x="96" y="1"/>
                    <a:pt x="0" y="96"/>
                    <a:pt x="0" y="215"/>
                  </a:cubicBezTo>
                  <a:cubicBezTo>
                    <a:pt x="0" y="310"/>
                    <a:pt x="96" y="358"/>
                    <a:pt x="191" y="358"/>
                  </a:cubicBezTo>
                  <a:lnTo>
                    <a:pt x="1477" y="358"/>
                  </a:lnTo>
                  <a:cubicBezTo>
                    <a:pt x="1548" y="358"/>
                    <a:pt x="1643" y="310"/>
                    <a:pt x="1643" y="215"/>
                  </a:cubicBezTo>
                  <a:cubicBezTo>
                    <a:pt x="1643" y="96"/>
                    <a:pt x="1596" y="1"/>
                    <a:pt x="147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91" name="Google Shape;14191;p27"/>
            <p:cNvSpPr/>
            <p:nvPr/>
          </p:nvSpPr>
          <p:spPr>
            <a:xfrm>
              <a:off x="2720113" y="3981708"/>
              <a:ext cx="73250" cy="8950"/>
            </a:xfrm>
            <a:custGeom>
              <a:avLst/>
              <a:gdLst/>
              <a:ahLst/>
              <a:cxnLst/>
              <a:rect l="l" t="t" r="r" b="b"/>
              <a:pathLst>
                <a:path w="2930" h="358" extrusionOk="0">
                  <a:moveTo>
                    <a:pt x="168" y="0"/>
                  </a:moveTo>
                  <a:cubicBezTo>
                    <a:pt x="72" y="0"/>
                    <a:pt x="1" y="48"/>
                    <a:pt x="1" y="143"/>
                  </a:cubicBezTo>
                  <a:cubicBezTo>
                    <a:pt x="1" y="262"/>
                    <a:pt x="48" y="358"/>
                    <a:pt x="168" y="358"/>
                  </a:cubicBezTo>
                  <a:lnTo>
                    <a:pt x="2763" y="358"/>
                  </a:lnTo>
                  <a:cubicBezTo>
                    <a:pt x="2859" y="358"/>
                    <a:pt x="2906" y="286"/>
                    <a:pt x="2930" y="191"/>
                  </a:cubicBezTo>
                  <a:cubicBezTo>
                    <a:pt x="2930" y="119"/>
                    <a:pt x="2859" y="0"/>
                    <a:pt x="2763"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92" name="Google Shape;14192;p27"/>
            <p:cNvSpPr/>
            <p:nvPr/>
          </p:nvSpPr>
          <p:spPr>
            <a:xfrm>
              <a:off x="2720113" y="4000158"/>
              <a:ext cx="74450" cy="8950"/>
            </a:xfrm>
            <a:custGeom>
              <a:avLst/>
              <a:gdLst/>
              <a:ahLst/>
              <a:cxnLst/>
              <a:rect l="l" t="t" r="r" b="b"/>
              <a:pathLst>
                <a:path w="2978" h="358" extrusionOk="0">
                  <a:moveTo>
                    <a:pt x="168" y="1"/>
                  </a:moveTo>
                  <a:cubicBezTo>
                    <a:pt x="72" y="1"/>
                    <a:pt x="1" y="48"/>
                    <a:pt x="1" y="143"/>
                  </a:cubicBezTo>
                  <a:cubicBezTo>
                    <a:pt x="1" y="263"/>
                    <a:pt x="48" y="358"/>
                    <a:pt x="168" y="358"/>
                  </a:cubicBezTo>
                  <a:lnTo>
                    <a:pt x="2787" y="358"/>
                  </a:lnTo>
                  <a:cubicBezTo>
                    <a:pt x="2882" y="358"/>
                    <a:pt x="2978" y="263"/>
                    <a:pt x="2978" y="143"/>
                  </a:cubicBezTo>
                  <a:cubicBezTo>
                    <a:pt x="2906" y="48"/>
                    <a:pt x="2859" y="1"/>
                    <a:pt x="276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93" name="Google Shape;14193;p27"/>
            <p:cNvSpPr/>
            <p:nvPr/>
          </p:nvSpPr>
          <p:spPr>
            <a:xfrm>
              <a:off x="2735588" y="4018608"/>
              <a:ext cx="41125" cy="8950"/>
            </a:xfrm>
            <a:custGeom>
              <a:avLst/>
              <a:gdLst/>
              <a:ahLst/>
              <a:cxnLst/>
              <a:rect l="l" t="t" r="r" b="b"/>
              <a:pathLst>
                <a:path w="1645" h="358" extrusionOk="0">
                  <a:moveTo>
                    <a:pt x="168" y="1"/>
                  </a:moveTo>
                  <a:cubicBezTo>
                    <a:pt x="96" y="1"/>
                    <a:pt x="1" y="96"/>
                    <a:pt x="1" y="215"/>
                  </a:cubicBezTo>
                  <a:cubicBezTo>
                    <a:pt x="1" y="310"/>
                    <a:pt x="96" y="358"/>
                    <a:pt x="168" y="358"/>
                  </a:cubicBezTo>
                  <a:lnTo>
                    <a:pt x="1454" y="358"/>
                  </a:lnTo>
                  <a:cubicBezTo>
                    <a:pt x="1549" y="358"/>
                    <a:pt x="1644" y="310"/>
                    <a:pt x="1644" y="215"/>
                  </a:cubicBezTo>
                  <a:cubicBezTo>
                    <a:pt x="1644" y="96"/>
                    <a:pt x="1573" y="1"/>
                    <a:pt x="145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194" name="Google Shape;14194;p27"/>
          <p:cNvGrpSpPr/>
          <p:nvPr/>
        </p:nvGrpSpPr>
        <p:grpSpPr>
          <a:xfrm>
            <a:off x="3392665" y="5339784"/>
            <a:ext cx="474692" cy="435865"/>
            <a:chOff x="3195213" y="3801858"/>
            <a:chExt cx="297700" cy="273350"/>
          </a:xfrm>
          <a:noFill/>
        </p:grpSpPr>
        <p:sp>
          <p:nvSpPr>
            <p:cNvPr id="14195" name="Google Shape;14195;p27"/>
            <p:cNvSpPr/>
            <p:nvPr/>
          </p:nvSpPr>
          <p:spPr>
            <a:xfrm>
              <a:off x="3195213" y="3801858"/>
              <a:ext cx="297700" cy="273350"/>
            </a:xfrm>
            <a:custGeom>
              <a:avLst/>
              <a:gdLst/>
              <a:ahLst/>
              <a:cxnLst/>
              <a:rect l="l" t="t" r="r" b="b"/>
              <a:pathLst>
                <a:path w="11908" h="10934" extrusionOk="0">
                  <a:moveTo>
                    <a:pt x="5883" y="336"/>
                  </a:moveTo>
                  <a:cubicBezTo>
                    <a:pt x="6764" y="336"/>
                    <a:pt x="7479" y="1050"/>
                    <a:pt x="7479" y="1955"/>
                  </a:cubicBezTo>
                  <a:cubicBezTo>
                    <a:pt x="7479" y="2836"/>
                    <a:pt x="6764" y="3551"/>
                    <a:pt x="5883" y="3551"/>
                  </a:cubicBezTo>
                  <a:cubicBezTo>
                    <a:pt x="5002" y="3551"/>
                    <a:pt x="4264" y="2836"/>
                    <a:pt x="4264" y="1955"/>
                  </a:cubicBezTo>
                  <a:cubicBezTo>
                    <a:pt x="4264" y="1050"/>
                    <a:pt x="4978" y="336"/>
                    <a:pt x="5883" y="336"/>
                  </a:cubicBezTo>
                  <a:close/>
                  <a:moveTo>
                    <a:pt x="4526" y="3336"/>
                  </a:moveTo>
                  <a:cubicBezTo>
                    <a:pt x="4692" y="3503"/>
                    <a:pt x="4883" y="3646"/>
                    <a:pt x="5097" y="3741"/>
                  </a:cubicBezTo>
                  <a:lnTo>
                    <a:pt x="3073" y="7337"/>
                  </a:lnTo>
                  <a:cubicBezTo>
                    <a:pt x="2858" y="7218"/>
                    <a:pt x="2644" y="7099"/>
                    <a:pt x="2454" y="7028"/>
                  </a:cubicBezTo>
                  <a:lnTo>
                    <a:pt x="4526" y="3336"/>
                  </a:lnTo>
                  <a:close/>
                  <a:moveTo>
                    <a:pt x="7240" y="3313"/>
                  </a:moveTo>
                  <a:lnTo>
                    <a:pt x="9336" y="7004"/>
                  </a:lnTo>
                  <a:cubicBezTo>
                    <a:pt x="9122" y="7051"/>
                    <a:pt x="8907" y="7170"/>
                    <a:pt x="8741" y="7290"/>
                  </a:cubicBezTo>
                  <a:lnTo>
                    <a:pt x="7598" y="5313"/>
                  </a:lnTo>
                  <a:cubicBezTo>
                    <a:pt x="7566" y="5249"/>
                    <a:pt x="7513" y="5218"/>
                    <a:pt x="7453" y="5218"/>
                  </a:cubicBezTo>
                  <a:cubicBezTo>
                    <a:pt x="7423" y="5218"/>
                    <a:pt x="7391" y="5226"/>
                    <a:pt x="7359" y="5242"/>
                  </a:cubicBezTo>
                  <a:cubicBezTo>
                    <a:pt x="7264" y="5313"/>
                    <a:pt x="7240" y="5384"/>
                    <a:pt x="7312" y="5480"/>
                  </a:cubicBezTo>
                  <a:lnTo>
                    <a:pt x="8455" y="7575"/>
                  </a:lnTo>
                  <a:cubicBezTo>
                    <a:pt x="8312" y="7742"/>
                    <a:pt x="8169" y="7933"/>
                    <a:pt x="8074" y="8171"/>
                  </a:cubicBezTo>
                  <a:lnTo>
                    <a:pt x="3692" y="8147"/>
                  </a:lnTo>
                  <a:cubicBezTo>
                    <a:pt x="3597" y="7933"/>
                    <a:pt x="3454" y="7718"/>
                    <a:pt x="3311" y="7552"/>
                  </a:cubicBezTo>
                  <a:lnTo>
                    <a:pt x="5383" y="3813"/>
                  </a:lnTo>
                  <a:cubicBezTo>
                    <a:pt x="5550" y="3860"/>
                    <a:pt x="5692" y="3884"/>
                    <a:pt x="5883" y="3884"/>
                  </a:cubicBezTo>
                  <a:cubicBezTo>
                    <a:pt x="6050" y="3884"/>
                    <a:pt x="6193" y="3836"/>
                    <a:pt x="6359" y="3813"/>
                  </a:cubicBezTo>
                  <a:lnTo>
                    <a:pt x="6883" y="4765"/>
                  </a:lnTo>
                  <a:cubicBezTo>
                    <a:pt x="6931" y="4829"/>
                    <a:pt x="6978" y="4860"/>
                    <a:pt x="7033" y="4860"/>
                  </a:cubicBezTo>
                  <a:cubicBezTo>
                    <a:pt x="7060" y="4860"/>
                    <a:pt x="7090" y="4853"/>
                    <a:pt x="7121" y="4837"/>
                  </a:cubicBezTo>
                  <a:cubicBezTo>
                    <a:pt x="7217" y="4765"/>
                    <a:pt x="7240" y="4670"/>
                    <a:pt x="7193" y="4599"/>
                  </a:cubicBezTo>
                  <a:lnTo>
                    <a:pt x="6669" y="3694"/>
                  </a:lnTo>
                  <a:cubicBezTo>
                    <a:pt x="6883" y="3598"/>
                    <a:pt x="7074" y="3455"/>
                    <a:pt x="7240" y="3313"/>
                  </a:cubicBezTo>
                  <a:close/>
                  <a:moveTo>
                    <a:pt x="8026" y="8504"/>
                  </a:moveTo>
                  <a:cubicBezTo>
                    <a:pt x="7979" y="8623"/>
                    <a:pt x="7979" y="8766"/>
                    <a:pt x="7979" y="8909"/>
                  </a:cubicBezTo>
                  <a:cubicBezTo>
                    <a:pt x="7955" y="9028"/>
                    <a:pt x="7955" y="9123"/>
                    <a:pt x="7979" y="9242"/>
                  </a:cubicBezTo>
                  <a:lnTo>
                    <a:pt x="3811" y="9242"/>
                  </a:lnTo>
                  <a:cubicBezTo>
                    <a:pt x="3859" y="9123"/>
                    <a:pt x="3859" y="9028"/>
                    <a:pt x="3859" y="8909"/>
                  </a:cubicBezTo>
                  <a:cubicBezTo>
                    <a:pt x="3859" y="8766"/>
                    <a:pt x="3811" y="8647"/>
                    <a:pt x="3811" y="8504"/>
                  </a:cubicBezTo>
                  <a:close/>
                  <a:moveTo>
                    <a:pt x="9884" y="7313"/>
                  </a:moveTo>
                  <a:cubicBezTo>
                    <a:pt x="10789" y="7313"/>
                    <a:pt x="11503" y="8028"/>
                    <a:pt x="11503" y="8909"/>
                  </a:cubicBezTo>
                  <a:cubicBezTo>
                    <a:pt x="11503" y="9814"/>
                    <a:pt x="10765" y="10528"/>
                    <a:pt x="9884" y="10528"/>
                  </a:cubicBezTo>
                  <a:cubicBezTo>
                    <a:pt x="9003" y="10528"/>
                    <a:pt x="8288" y="9814"/>
                    <a:pt x="8288" y="8909"/>
                  </a:cubicBezTo>
                  <a:cubicBezTo>
                    <a:pt x="8288" y="8028"/>
                    <a:pt x="9003" y="7313"/>
                    <a:pt x="9884" y="7313"/>
                  </a:cubicBezTo>
                  <a:close/>
                  <a:moveTo>
                    <a:pt x="5938" y="1"/>
                  </a:moveTo>
                  <a:cubicBezTo>
                    <a:pt x="4836" y="1"/>
                    <a:pt x="3978" y="865"/>
                    <a:pt x="3978" y="1979"/>
                  </a:cubicBezTo>
                  <a:cubicBezTo>
                    <a:pt x="3978" y="2384"/>
                    <a:pt x="4097" y="2789"/>
                    <a:pt x="4335" y="3098"/>
                  </a:cubicBezTo>
                  <a:lnTo>
                    <a:pt x="2120" y="7004"/>
                  </a:lnTo>
                  <a:lnTo>
                    <a:pt x="1954" y="7004"/>
                  </a:lnTo>
                  <a:cubicBezTo>
                    <a:pt x="1596" y="7004"/>
                    <a:pt x="1191" y="7123"/>
                    <a:pt x="906" y="7313"/>
                  </a:cubicBezTo>
                  <a:cubicBezTo>
                    <a:pt x="810" y="7361"/>
                    <a:pt x="787" y="7480"/>
                    <a:pt x="858" y="7575"/>
                  </a:cubicBezTo>
                  <a:cubicBezTo>
                    <a:pt x="903" y="7605"/>
                    <a:pt x="958" y="7636"/>
                    <a:pt x="1016" y="7636"/>
                  </a:cubicBezTo>
                  <a:cubicBezTo>
                    <a:pt x="1050" y="7636"/>
                    <a:pt x="1085" y="7625"/>
                    <a:pt x="1120" y="7599"/>
                  </a:cubicBezTo>
                  <a:cubicBezTo>
                    <a:pt x="1382" y="7456"/>
                    <a:pt x="1644" y="7361"/>
                    <a:pt x="1977" y="7361"/>
                  </a:cubicBezTo>
                  <a:cubicBezTo>
                    <a:pt x="2906" y="7361"/>
                    <a:pt x="3644" y="8147"/>
                    <a:pt x="3573" y="9052"/>
                  </a:cubicBezTo>
                  <a:cubicBezTo>
                    <a:pt x="3549" y="9862"/>
                    <a:pt x="2858" y="10552"/>
                    <a:pt x="2049" y="10576"/>
                  </a:cubicBezTo>
                  <a:cubicBezTo>
                    <a:pt x="2009" y="10579"/>
                    <a:pt x="1970" y="10581"/>
                    <a:pt x="1931" y="10581"/>
                  </a:cubicBezTo>
                  <a:cubicBezTo>
                    <a:pt x="1077" y="10581"/>
                    <a:pt x="358" y="9846"/>
                    <a:pt x="358" y="8980"/>
                  </a:cubicBezTo>
                  <a:cubicBezTo>
                    <a:pt x="358" y="8671"/>
                    <a:pt x="453" y="8385"/>
                    <a:pt x="596" y="8147"/>
                  </a:cubicBezTo>
                  <a:cubicBezTo>
                    <a:pt x="668" y="8052"/>
                    <a:pt x="620" y="7956"/>
                    <a:pt x="572" y="7909"/>
                  </a:cubicBezTo>
                  <a:cubicBezTo>
                    <a:pt x="528" y="7876"/>
                    <a:pt x="479" y="7858"/>
                    <a:pt x="434" y="7858"/>
                  </a:cubicBezTo>
                  <a:cubicBezTo>
                    <a:pt x="382" y="7858"/>
                    <a:pt x="336" y="7881"/>
                    <a:pt x="310" y="7933"/>
                  </a:cubicBezTo>
                  <a:cubicBezTo>
                    <a:pt x="120" y="8218"/>
                    <a:pt x="1" y="8576"/>
                    <a:pt x="1" y="8980"/>
                  </a:cubicBezTo>
                  <a:cubicBezTo>
                    <a:pt x="1" y="10052"/>
                    <a:pt x="858" y="10933"/>
                    <a:pt x="1977" y="10933"/>
                  </a:cubicBezTo>
                  <a:cubicBezTo>
                    <a:pt x="2811" y="10933"/>
                    <a:pt x="3525" y="10409"/>
                    <a:pt x="3811" y="9647"/>
                  </a:cubicBezTo>
                  <a:lnTo>
                    <a:pt x="8121" y="9647"/>
                  </a:lnTo>
                  <a:cubicBezTo>
                    <a:pt x="8407" y="10409"/>
                    <a:pt x="9146" y="10933"/>
                    <a:pt x="9979" y="10933"/>
                  </a:cubicBezTo>
                  <a:cubicBezTo>
                    <a:pt x="10979" y="10933"/>
                    <a:pt x="11860" y="10100"/>
                    <a:pt x="11908" y="9099"/>
                  </a:cubicBezTo>
                  <a:cubicBezTo>
                    <a:pt x="11884" y="7909"/>
                    <a:pt x="11003" y="6980"/>
                    <a:pt x="9884" y="6980"/>
                  </a:cubicBezTo>
                  <a:lnTo>
                    <a:pt x="9717" y="6980"/>
                  </a:lnTo>
                  <a:lnTo>
                    <a:pt x="7502" y="3074"/>
                  </a:lnTo>
                  <a:cubicBezTo>
                    <a:pt x="7740" y="2741"/>
                    <a:pt x="7860" y="2336"/>
                    <a:pt x="7860" y="1884"/>
                  </a:cubicBezTo>
                  <a:cubicBezTo>
                    <a:pt x="7836" y="883"/>
                    <a:pt x="7026" y="50"/>
                    <a:pt x="6026" y="2"/>
                  </a:cubicBezTo>
                  <a:cubicBezTo>
                    <a:pt x="5996" y="1"/>
                    <a:pt x="5967" y="1"/>
                    <a:pt x="593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96" name="Google Shape;14196;p27"/>
            <p:cNvSpPr/>
            <p:nvPr/>
          </p:nvSpPr>
          <p:spPr>
            <a:xfrm>
              <a:off x="3445263" y="4003733"/>
              <a:ext cx="26225" cy="44075"/>
            </a:xfrm>
            <a:custGeom>
              <a:avLst/>
              <a:gdLst/>
              <a:ahLst/>
              <a:cxnLst/>
              <a:rect l="l" t="t" r="r" b="b"/>
              <a:pathLst>
                <a:path w="1049" h="1763" extrusionOk="0">
                  <a:moveTo>
                    <a:pt x="549" y="0"/>
                  </a:moveTo>
                  <a:cubicBezTo>
                    <a:pt x="310" y="0"/>
                    <a:pt x="96" y="191"/>
                    <a:pt x="48" y="429"/>
                  </a:cubicBezTo>
                  <a:cubicBezTo>
                    <a:pt x="1" y="501"/>
                    <a:pt x="72" y="596"/>
                    <a:pt x="191" y="620"/>
                  </a:cubicBezTo>
                  <a:cubicBezTo>
                    <a:pt x="212" y="630"/>
                    <a:pt x="231" y="635"/>
                    <a:pt x="249" y="635"/>
                  </a:cubicBezTo>
                  <a:cubicBezTo>
                    <a:pt x="316" y="635"/>
                    <a:pt x="368" y="570"/>
                    <a:pt x="406" y="477"/>
                  </a:cubicBezTo>
                  <a:cubicBezTo>
                    <a:pt x="430" y="381"/>
                    <a:pt x="477" y="358"/>
                    <a:pt x="549" y="358"/>
                  </a:cubicBezTo>
                  <a:cubicBezTo>
                    <a:pt x="644" y="358"/>
                    <a:pt x="715" y="429"/>
                    <a:pt x="715" y="548"/>
                  </a:cubicBezTo>
                  <a:cubicBezTo>
                    <a:pt x="715" y="620"/>
                    <a:pt x="668" y="715"/>
                    <a:pt x="549" y="715"/>
                  </a:cubicBezTo>
                  <a:cubicBezTo>
                    <a:pt x="453" y="715"/>
                    <a:pt x="358" y="810"/>
                    <a:pt x="358" y="905"/>
                  </a:cubicBezTo>
                  <a:cubicBezTo>
                    <a:pt x="358" y="977"/>
                    <a:pt x="453" y="1072"/>
                    <a:pt x="549" y="1072"/>
                  </a:cubicBezTo>
                  <a:cubicBezTo>
                    <a:pt x="644" y="1072"/>
                    <a:pt x="715" y="1144"/>
                    <a:pt x="715" y="1263"/>
                  </a:cubicBezTo>
                  <a:cubicBezTo>
                    <a:pt x="715" y="1334"/>
                    <a:pt x="668" y="1429"/>
                    <a:pt x="549" y="1429"/>
                  </a:cubicBezTo>
                  <a:cubicBezTo>
                    <a:pt x="453" y="1429"/>
                    <a:pt x="406" y="1382"/>
                    <a:pt x="406" y="1286"/>
                  </a:cubicBezTo>
                  <a:lnTo>
                    <a:pt x="406" y="1263"/>
                  </a:lnTo>
                  <a:cubicBezTo>
                    <a:pt x="406" y="1167"/>
                    <a:pt x="310" y="1072"/>
                    <a:pt x="215" y="1072"/>
                  </a:cubicBezTo>
                  <a:cubicBezTo>
                    <a:pt x="120" y="1072"/>
                    <a:pt x="48" y="1167"/>
                    <a:pt x="48" y="1263"/>
                  </a:cubicBezTo>
                  <a:lnTo>
                    <a:pt x="48" y="1310"/>
                  </a:lnTo>
                  <a:cubicBezTo>
                    <a:pt x="72" y="1548"/>
                    <a:pt x="287" y="1763"/>
                    <a:pt x="549" y="1763"/>
                  </a:cubicBezTo>
                  <a:cubicBezTo>
                    <a:pt x="811" y="1763"/>
                    <a:pt x="1049" y="1525"/>
                    <a:pt x="1049" y="1263"/>
                  </a:cubicBezTo>
                  <a:cubicBezTo>
                    <a:pt x="1049" y="1144"/>
                    <a:pt x="1001" y="1024"/>
                    <a:pt x="930" y="929"/>
                  </a:cubicBezTo>
                  <a:cubicBezTo>
                    <a:pt x="1001" y="786"/>
                    <a:pt x="1049" y="667"/>
                    <a:pt x="1049" y="501"/>
                  </a:cubicBezTo>
                  <a:cubicBezTo>
                    <a:pt x="1049" y="239"/>
                    <a:pt x="811" y="0"/>
                    <a:pt x="54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97" name="Google Shape;14197;p27"/>
            <p:cNvSpPr/>
            <p:nvPr/>
          </p:nvSpPr>
          <p:spPr>
            <a:xfrm>
              <a:off x="3412538" y="4003583"/>
              <a:ext cx="27400" cy="42750"/>
            </a:xfrm>
            <a:custGeom>
              <a:avLst/>
              <a:gdLst/>
              <a:ahLst/>
              <a:cxnLst/>
              <a:rect l="l" t="t" r="r" b="b"/>
              <a:pathLst>
                <a:path w="1096" h="1710" extrusionOk="0">
                  <a:moveTo>
                    <a:pt x="579" y="337"/>
                  </a:moveTo>
                  <a:cubicBezTo>
                    <a:pt x="687" y="337"/>
                    <a:pt x="786" y="445"/>
                    <a:pt x="786" y="554"/>
                  </a:cubicBezTo>
                  <a:lnTo>
                    <a:pt x="786" y="1150"/>
                  </a:lnTo>
                  <a:cubicBezTo>
                    <a:pt x="786" y="1250"/>
                    <a:pt x="701" y="1351"/>
                    <a:pt x="603" y="1351"/>
                  </a:cubicBezTo>
                  <a:cubicBezTo>
                    <a:pt x="585" y="1351"/>
                    <a:pt x="566" y="1347"/>
                    <a:pt x="548" y="1340"/>
                  </a:cubicBezTo>
                  <a:cubicBezTo>
                    <a:pt x="453" y="1316"/>
                    <a:pt x="357" y="1221"/>
                    <a:pt x="357" y="1150"/>
                  </a:cubicBezTo>
                  <a:lnTo>
                    <a:pt x="357" y="554"/>
                  </a:lnTo>
                  <a:cubicBezTo>
                    <a:pt x="357" y="435"/>
                    <a:pt x="429" y="340"/>
                    <a:pt x="548" y="340"/>
                  </a:cubicBezTo>
                  <a:cubicBezTo>
                    <a:pt x="558" y="338"/>
                    <a:pt x="569" y="337"/>
                    <a:pt x="579" y="337"/>
                  </a:cubicBezTo>
                  <a:close/>
                  <a:moveTo>
                    <a:pt x="536" y="1"/>
                  </a:moveTo>
                  <a:cubicBezTo>
                    <a:pt x="509" y="1"/>
                    <a:pt x="481" y="3"/>
                    <a:pt x="453" y="6"/>
                  </a:cubicBezTo>
                  <a:cubicBezTo>
                    <a:pt x="214" y="30"/>
                    <a:pt x="0" y="268"/>
                    <a:pt x="0" y="554"/>
                  </a:cubicBezTo>
                  <a:lnTo>
                    <a:pt x="0" y="1150"/>
                  </a:lnTo>
                  <a:cubicBezTo>
                    <a:pt x="0" y="1411"/>
                    <a:pt x="214" y="1650"/>
                    <a:pt x="453" y="1697"/>
                  </a:cubicBezTo>
                  <a:cubicBezTo>
                    <a:pt x="493" y="1705"/>
                    <a:pt x="532" y="1709"/>
                    <a:pt x="570" y="1709"/>
                  </a:cubicBezTo>
                  <a:cubicBezTo>
                    <a:pt x="870" y="1709"/>
                    <a:pt x="1096" y="1469"/>
                    <a:pt x="1096" y="1173"/>
                  </a:cubicBezTo>
                  <a:lnTo>
                    <a:pt x="1096" y="554"/>
                  </a:lnTo>
                  <a:cubicBezTo>
                    <a:pt x="1096" y="247"/>
                    <a:pt x="853" y="1"/>
                    <a:pt x="53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98" name="Google Shape;14198;p27"/>
            <p:cNvSpPr/>
            <p:nvPr/>
          </p:nvSpPr>
          <p:spPr>
            <a:xfrm>
              <a:off x="3244638" y="4003733"/>
              <a:ext cx="27400" cy="41700"/>
            </a:xfrm>
            <a:custGeom>
              <a:avLst/>
              <a:gdLst/>
              <a:ahLst/>
              <a:cxnLst/>
              <a:rect l="l" t="t" r="r" b="b"/>
              <a:pathLst>
                <a:path w="1096" h="1668" extrusionOk="0">
                  <a:moveTo>
                    <a:pt x="524" y="0"/>
                  </a:moveTo>
                  <a:cubicBezTo>
                    <a:pt x="286" y="0"/>
                    <a:pt x="96" y="191"/>
                    <a:pt x="24" y="429"/>
                  </a:cubicBezTo>
                  <a:cubicBezTo>
                    <a:pt x="0" y="501"/>
                    <a:pt x="48" y="572"/>
                    <a:pt x="119" y="596"/>
                  </a:cubicBezTo>
                  <a:cubicBezTo>
                    <a:pt x="152" y="615"/>
                    <a:pt x="185" y="624"/>
                    <a:pt x="215" y="624"/>
                  </a:cubicBezTo>
                  <a:cubicBezTo>
                    <a:pt x="295" y="624"/>
                    <a:pt x="358" y="563"/>
                    <a:pt x="358" y="477"/>
                  </a:cubicBezTo>
                  <a:cubicBezTo>
                    <a:pt x="381" y="381"/>
                    <a:pt x="453" y="358"/>
                    <a:pt x="500" y="358"/>
                  </a:cubicBezTo>
                  <a:cubicBezTo>
                    <a:pt x="596" y="358"/>
                    <a:pt x="643" y="429"/>
                    <a:pt x="691" y="501"/>
                  </a:cubicBezTo>
                  <a:lnTo>
                    <a:pt x="691" y="548"/>
                  </a:lnTo>
                  <a:cubicBezTo>
                    <a:pt x="643" y="596"/>
                    <a:pt x="620" y="691"/>
                    <a:pt x="572" y="739"/>
                  </a:cubicBezTo>
                  <a:cubicBezTo>
                    <a:pt x="358" y="1048"/>
                    <a:pt x="239" y="1191"/>
                    <a:pt x="167" y="1286"/>
                  </a:cubicBezTo>
                  <a:cubicBezTo>
                    <a:pt x="96" y="1405"/>
                    <a:pt x="48" y="1453"/>
                    <a:pt x="96" y="1548"/>
                  </a:cubicBezTo>
                  <a:cubicBezTo>
                    <a:pt x="119" y="1620"/>
                    <a:pt x="143" y="1644"/>
                    <a:pt x="215" y="1667"/>
                  </a:cubicBezTo>
                  <a:lnTo>
                    <a:pt x="929" y="1667"/>
                  </a:lnTo>
                  <a:cubicBezTo>
                    <a:pt x="1001" y="1667"/>
                    <a:pt x="1096" y="1620"/>
                    <a:pt x="1096" y="1525"/>
                  </a:cubicBezTo>
                  <a:cubicBezTo>
                    <a:pt x="1096" y="1405"/>
                    <a:pt x="1048" y="1334"/>
                    <a:pt x="929" y="1334"/>
                  </a:cubicBezTo>
                  <a:lnTo>
                    <a:pt x="572" y="1334"/>
                  </a:lnTo>
                  <a:cubicBezTo>
                    <a:pt x="620" y="1263"/>
                    <a:pt x="739" y="1096"/>
                    <a:pt x="858" y="953"/>
                  </a:cubicBezTo>
                  <a:cubicBezTo>
                    <a:pt x="953" y="810"/>
                    <a:pt x="1001" y="691"/>
                    <a:pt x="1048" y="596"/>
                  </a:cubicBezTo>
                  <a:lnTo>
                    <a:pt x="1048" y="548"/>
                  </a:lnTo>
                  <a:lnTo>
                    <a:pt x="1048" y="501"/>
                  </a:lnTo>
                  <a:cubicBezTo>
                    <a:pt x="1048" y="239"/>
                    <a:pt x="810" y="0"/>
                    <a:pt x="52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199" name="Google Shape;14199;p27"/>
            <p:cNvSpPr/>
            <p:nvPr/>
          </p:nvSpPr>
          <p:spPr>
            <a:xfrm>
              <a:off x="3214263" y="4002858"/>
              <a:ext cx="27425" cy="42850"/>
            </a:xfrm>
            <a:custGeom>
              <a:avLst/>
              <a:gdLst/>
              <a:ahLst/>
              <a:cxnLst/>
              <a:rect l="l" t="t" r="r" b="b"/>
              <a:pathLst>
                <a:path w="1097" h="1714" extrusionOk="0">
                  <a:moveTo>
                    <a:pt x="518" y="366"/>
                  </a:moveTo>
                  <a:cubicBezTo>
                    <a:pt x="528" y="366"/>
                    <a:pt x="538" y="367"/>
                    <a:pt x="549" y="369"/>
                  </a:cubicBezTo>
                  <a:cubicBezTo>
                    <a:pt x="644" y="393"/>
                    <a:pt x="739" y="488"/>
                    <a:pt x="739" y="583"/>
                  </a:cubicBezTo>
                  <a:lnTo>
                    <a:pt x="739" y="1179"/>
                  </a:lnTo>
                  <a:cubicBezTo>
                    <a:pt x="739" y="1298"/>
                    <a:pt x="668" y="1369"/>
                    <a:pt x="549" y="1369"/>
                  </a:cubicBezTo>
                  <a:cubicBezTo>
                    <a:pt x="530" y="1376"/>
                    <a:pt x="512" y="1380"/>
                    <a:pt x="494" y="1380"/>
                  </a:cubicBezTo>
                  <a:cubicBezTo>
                    <a:pt x="395" y="1380"/>
                    <a:pt x="310" y="1279"/>
                    <a:pt x="310" y="1179"/>
                  </a:cubicBezTo>
                  <a:lnTo>
                    <a:pt x="310" y="583"/>
                  </a:lnTo>
                  <a:cubicBezTo>
                    <a:pt x="310" y="474"/>
                    <a:pt x="410" y="366"/>
                    <a:pt x="518" y="366"/>
                  </a:cubicBezTo>
                  <a:close/>
                  <a:moveTo>
                    <a:pt x="534" y="1"/>
                  </a:moveTo>
                  <a:cubicBezTo>
                    <a:pt x="230" y="1"/>
                    <a:pt x="1" y="259"/>
                    <a:pt x="1" y="536"/>
                  </a:cubicBezTo>
                  <a:lnTo>
                    <a:pt x="1" y="1179"/>
                  </a:lnTo>
                  <a:cubicBezTo>
                    <a:pt x="1" y="1456"/>
                    <a:pt x="230" y="1714"/>
                    <a:pt x="534" y="1714"/>
                  </a:cubicBezTo>
                  <a:cubicBezTo>
                    <a:pt x="569" y="1714"/>
                    <a:pt x="606" y="1710"/>
                    <a:pt x="644" y="1702"/>
                  </a:cubicBezTo>
                  <a:cubicBezTo>
                    <a:pt x="882" y="1679"/>
                    <a:pt x="1096" y="1440"/>
                    <a:pt x="1096" y="1179"/>
                  </a:cubicBezTo>
                  <a:lnTo>
                    <a:pt x="1096" y="583"/>
                  </a:lnTo>
                  <a:cubicBezTo>
                    <a:pt x="1096" y="297"/>
                    <a:pt x="882" y="59"/>
                    <a:pt x="644" y="12"/>
                  </a:cubicBezTo>
                  <a:cubicBezTo>
                    <a:pt x="606" y="4"/>
                    <a:pt x="569" y="1"/>
                    <a:pt x="534"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00" name="Google Shape;14200;p27"/>
            <p:cNvSpPr/>
            <p:nvPr/>
          </p:nvSpPr>
          <p:spPr>
            <a:xfrm>
              <a:off x="3350613" y="3828708"/>
              <a:ext cx="17275" cy="44175"/>
            </a:xfrm>
            <a:custGeom>
              <a:avLst/>
              <a:gdLst/>
              <a:ahLst/>
              <a:cxnLst/>
              <a:rect l="l" t="t" r="r" b="b"/>
              <a:pathLst>
                <a:path w="691" h="1767" extrusionOk="0">
                  <a:moveTo>
                    <a:pt x="215" y="0"/>
                  </a:moveTo>
                  <a:cubicBezTo>
                    <a:pt x="96" y="0"/>
                    <a:pt x="0" y="95"/>
                    <a:pt x="48" y="214"/>
                  </a:cubicBezTo>
                  <a:cubicBezTo>
                    <a:pt x="72" y="310"/>
                    <a:pt x="167" y="357"/>
                    <a:pt x="215" y="357"/>
                  </a:cubicBezTo>
                  <a:lnTo>
                    <a:pt x="334" y="357"/>
                  </a:lnTo>
                  <a:lnTo>
                    <a:pt x="334" y="1596"/>
                  </a:lnTo>
                  <a:cubicBezTo>
                    <a:pt x="334" y="1667"/>
                    <a:pt x="405" y="1738"/>
                    <a:pt x="500" y="1762"/>
                  </a:cubicBezTo>
                  <a:cubicBezTo>
                    <a:pt x="513" y="1765"/>
                    <a:pt x="525" y="1767"/>
                    <a:pt x="537" y="1767"/>
                  </a:cubicBezTo>
                  <a:cubicBezTo>
                    <a:pt x="619" y="1767"/>
                    <a:pt x="691" y="1699"/>
                    <a:pt x="691" y="1596"/>
                  </a:cubicBezTo>
                  <a:lnTo>
                    <a:pt x="691" y="191"/>
                  </a:lnTo>
                  <a:cubicBezTo>
                    <a:pt x="691" y="95"/>
                    <a:pt x="596" y="0"/>
                    <a:pt x="52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01" name="Google Shape;14201;p27"/>
            <p:cNvSpPr/>
            <p:nvPr/>
          </p:nvSpPr>
          <p:spPr>
            <a:xfrm>
              <a:off x="3316663" y="3827458"/>
              <a:ext cx="29200" cy="44875"/>
            </a:xfrm>
            <a:custGeom>
              <a:avLst/>
              <a:gdLst/>
              <a:ahLst/>
              <a:cxnLst/>
              <a:rect l="l" t="t" r="r" b="b"/>
              <a:pathLst>
                <a:path w="1168" h="1795" extrusionOk="0">
                  <a:moveTo>
                    <a:pt x="596" y="383"/>
                  </a:moveTo>
                  <a:cubicBezTo>
                    <a:pt x="715" y="383"/>
                    <a:pt x="811" y="502"/>
                    <a:pt x="811" y="622"/>
                  </a:cubicBezTo>
                  <a:lnTo>
                    <a:pt x="811" y="1241"/>
                  </a:lnTo>
                  <a:cubicBezTo>
                    <a:pt x="811" y="1360"/>
                    <a:pt x="715" y="1479"/>
                    <a:pt x="596" y="1479"/>
                  </a:cubicBezTo>
                  <a:cubicBezTo>
                    <a:pt x="453" y="1479"/>
                    <a:pt x="358" y="1407"/>
                    <a:pt x="358" y="1241"/>
                  </a:cubicBezTo>
                  <a:lnTo>
                    <a:pt x="358" y="622"/>
                  </a:lnTo>
                  <a:cubicBezTo>
                    <a:pt x="358" y="502"/>
                    <a:pt x="477" y="383"/>
                    <a:pt x="596" y="383"/>
                  </a:cubicBezTo>
                  <a:close/>
                  <a:moveTo>
                    <a:pt x="623" y="1"/>
                  </a:moveTo>
                  <a:cubicBezTo>
                    <a:pt x="285" y="1"/>
                    <a:pt x="1" y="255"/>
                    <a:pt x="1" y="574"/>
                  </a:cubicBezTo>
                  <a:lnTo>
                    <a:pt x="1" y="1217"/>
                  </a:lnTo>
                  <a:cubicBezTo>
                    <a:pt x="1" y="1550"/>
                    <a:pt x="263" y="1788"/>
                    <a:pt x="572" y="1788"/>
                  </a:cubicBezTo>
                  <a:cubicBezTo>
                    <a:pt x="599" y="1792"/>
                    <a:pt x="625" y="1794"/>
                    <a:pt x="650" y="1794"/>
                  </a:cubicBezTo>
                  <a:cubicBezTo>
                    <a:pt x="946" y="1794"/>
                    <a:pt x="1168" y="1548"/>
                    <a:pt x="1168" y="1241"/>
                  </a:cubicBezTo>
                  <a:lnTo>
                    <a:pt x="1168" y="598"/>
                  </a:lnTo>
                  <a:cubicBezTo>
                    <a:pt x="1168" y="336"/>
                    <a:pt x="930" y="26"/>
                    <a:pt x="668" y="2"/>
                  </a:cubicBezTo>
                  <a:cubicBezTo>
                    <a:pt x="653" y="1"/>
                    <a:pt x="638" y="1"/>
                    <a:pt x="62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202" name="Google Shape;14202;p27"/>
          <p:cNvGrpSpPr/>
          <p:nvPr/>
        </p:nvGrpSpPr>
        <p:grpSpPr>
          <a:xfrm>
            <a:off x="4330666" y="5321685"/>
            <a:ext cx="474692" cy="474852"/>
            <a:chOff x="3656038" y="3790508"/>
            <a:chExt cx="297700" cy="297800"/>
          </a:xfrm>
          <a:noFill/>
        </p:grpSpPr>
        <p:sp>
          <p:nvSpPr>
            <p:cNvPr id="14203" name="Google Shape;14203;p27"/>
            <p:cNvSpPr/>
            <p:nvPr/>
          </p:nvSpPr>
          <p:spPr>
            <a:xfrm>
              <a:off x="3871563" y="3876333"/>
              <a:ext cx="28600" cy="39900"/>
            </a:xfrm>
            <a:custGeom>
              <a:avLst/>
              <a:gdLst/>
              <a:ahLst/>
              <a:cxnLst/>
              <a:rect l="l" t="t" r="r" b="b"/>
              <a:pathLst>
                <a:path w="1144" h="1596" extrusionOk="0">
                  <a:moveTo>
                    <a:pt x="548" y="334"/>
                  </a:moveTo>
                  <a:cubicBezTo>
                    <a:pt x="619" y="334"/>
                    <a:pt x="667" y="357"/>
                    <a:pt x="667" y="429"/>
                  </a:cubicBezTo>
                  <a:cubicBezTo>
                    <a:pt x="691" y="524"/>
                    <a:pt x="643" y="572"/>
                    <a:pt x="548" y="572"/>
                  </a:cubicBezTo>
                  <a:lnTo>
                    <a:pt x="381" y="572"/>
                  </a:lnTo>
                  <a:lnTo>
                    <a:pt x="381" y="334"/>
                  </a:lnTo>
                  <a:close/>
                  <a:moveTo>
                    <a:pt x="619" y="929"/>
                  </a:moveTo>
                  <a:cubicBezTo>
                    <a:pt x="691" y="929"/>
                    <a:pt x="762" y="1000"/>
                    <a:pt x="786" y="1048"/>
                  </a:cubicBezTo>
                  <a:cubicBezTo>
                    <a:pt x="810" y="1167"/>
                    <a:pt x="738" y="1262"/>
                    <a:pt x="643" y="1262"/>
                  </a:cubicBezTo>
                  <a:lnTo>
                    <a:pt x="381" y="1262"/>
                  </a:lnTo>
                  <a:lnTo>
                    <a:pt x="381" y="929"/>
                  </a:lnTo>
                  <a:close/>
                  <a:moveTo>
                    <a:pt x="191" y="0"/>
                  </a:moveTo>
                  <a:cubicBezTo>
                    <a:pt x="95" y="0"/>
                    <a:pt x="0" y="95"/>
                    <a:pt x="0" y="191"/>
                  </a:cubicBezTo>
                  <a:lnTo>
                    <a:pt x="0" y="1429"/>
                  </a:lnTo>
                  <a:lnTo>
                    <a:pt x="0" y="1500"/>
                  </a:lnTo>
                  <a:cubicBezTo>
                    <a:pt x="71" y="1548"/>
                    <a:pt x="143" y="1596"/>
                    <a:pt x="214" y="1596"/>
                  </a:cubicBezTo>
                  <a:lnTo>
                    <a:pt x="643" y="1596"/>
                  </a:lnTo>
                  <a:cubicBezTo>
                    <a:pt x="905" y="1596"/>
                    <a:pt x="1143" y="1358"/>
                    <a:pt x="1143" y="1072"/>
                  </a:cubicBezTo>
                  <a:cubicBezTo>
                    <a:pt x="1143" y="929"/>
                    <a:pt x="1095" y="786"/>
                    <a:pt x="976" y="691"/>
                  </a:cubicBezTo>
                  <a:cubicBezTo>
                    <a:pt x="1024" y="596"/>
                    <a:pt x="1024" y="500"/>
                    <a:pt x="1024" y="429"/>
                  </a:cubicBezTo>
                  <a:cubicBezTo>
                    <a:pt x="1000" y="191"/>
                    <a:pt x="786" y="0"/>
                    <a:pt x="54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04" name="Google Shape;14204;p27"/>
            <p:cNvSpPr/>
            <p:nvPr/>
          </p:nvSpPr>
          <p:spPr>
            <a:xfrm>
              <a:off x="3799513" y="3812033"/>
              <a:ext cx="35150" cy="40625"/>
            </a:xfrm>
            <a:custGeom>
              <a:avLst/>
              <a:gdLst/>
              <a:ahLst/>
              <a:cxnLst/>
              <a:rect l="l" t="t" r="r" b="b"/>
              <a:pathLst>
                <a:path w="1406" h="1625" extrusionOk="0">
                  <a:moveTo>
                    <a:pt x="715" y="643"/>
                  </a:moveTo>
                  <a:lnTo>
                    <a:pt x="834" y="977"/>
                  </a:lnTo>
                  <a:lnTo>
                    <a:pt x="572" y="977"/>
                  </a:lnTo>
                  <a:lnTo>
                    <a:pt x="715" y="643"/>
                  </a:lnTo>
                  <a:close/>
                  <a:moveTo>
                    <a:pt x="691" y="0"/>
                  </a:moveTo>
                  <a:cubicBezTo>
                    <a:pt x="596" y="0"/>
                    <a:pt x="548" y="48"/>
                    <a:pt x="501" y="119"/>
                  </a:cubicBezTo>
                  <a:lnTo>
                    <a:pt x="0" y="1381"/>
                  </a:lnTo>
                  <a:cubicBezTo>
                    <a:pt x="0" y="1548"/>
                    <a:pt x="72" y="1620"/>
                    <a:pt x="167" y="1620"/>
                  </a:cubicBezTo>
                  <a:lnTo>
                    <a:pt x="215" y="1620"/>
                  </a:lnTo>
                  <a:cubicBezTo>
                    <a:pt x="286" y="1620"/>
                    <a:pt x="358" y="1596"/>
                    <a:pt x="358" y="1501"/>
                  </a:cubicBezTo>
                  <a:lnTo>
                    <a:pt x="453" y="1310"/>
                  </a:lnTo>
                  <a:lnTo>
                    <a:pt x="953" y="1310"/>
                  </a:lnTo>
                  <a:lnTo>
                    <a:pt x="1024" y="1501"/>
                  </a:lnTo>
                  <a:cubicBezTo>
                    <a:pt x="1042" y="1569"/>
                    <a:pt x="1108" y="1625"/>
                    <a:pt x="1179" y="1625"/>
                  </a:cubicBezTo>
                  <a:cubicBezTo>
                    <a:pt x="1207" y="1625"/>
                    <a:pt x="1236" y="1616"/>
                    <a:pt x="1263" y="1596"/>
                  </a:cubicBezTo>
                  <a:cubicBezTo>
                    <a:pt x="1358" y="1572"/>
                    <a:pt x="1406" y="1453"/>
                    <a:pt x="1358" y="1358"/>
                  </a:cubicBezTo>
                  <a:lnTo>
                    <a:pt x="882" y="119"/>
                  </a:lnTo>
                  <a:cubicBezTo>
                    <a:pt x="834" y="24"/>
                    <a:pt x="763" y="0"/>
                    <a:pt x="69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05" name="Google Shape;14205;p27"/>
            <p:cNvSpPr/>
            <p:nvPr/>
          </p:nvSpPr>
          <p:spPr>
            <a:xfrm>
              <a:off x="3916788" y="4003133"/>
              <a:ext cx="30400" cy="39325"/>
            </a:xfrm>
            <a:custGeom>
              <a:avLst/>
              <a:gdLst/>
              <a:ahLst/>
              <a:cxnLst/>
              <a:rect l="l" t="t" r="r" b="b"/>
              <a:pathLst>
                <a:path w="1216" h="1573" extrusionOk="0">
                  <a:moveTo>
                    <a:pt x="525" y="334"/>
                  </a:moveTo>
                  <a:cubicBezTo>
                    <a:pt x="834" y="334"/>
                    <a:pt x="858" y="644"/>
                    <a:pt x="858" y="763"/>
                  </a:cubicBezTo>
                  <a:cubicBezTo>
                    <a:pt x="858" y="1072"/>
                    <a:pt x="715" y="1215"/>
                    <a:pt x="525" y="1215"/>
                  </a:cubicBezTo>
                  <a:lnTo>
                    <a:pt x="358" y="1215"/>
                  </a:lnTo>
                  <a:lnTo>
                    <a:pt x="358" y="763"/>
                  </a:lnTo>
                  <a:lnTo>
                    <a:pt x="358" y="334"/>
                  </a:lnTo>
                  <a:close/>
                  <a:moveTo>
                    <a:pt x="96" y="1"/>
                  </a:moveTo>
                  <a:cubicBezTo>
                    <a:pt x="25" y="24"/>
                    <a:pt x="1" y="96"/>
                    <a:pt x="1" y="167"/>
                  </a:cubicBezTo>
                  <a:lnTo>
                    <a:pt x="1" y="810"/>
                  </a:lnTo>
                  <a:cubicBezTo>
                    <a:pt x="25" y="953"/>
                    <a:pt x="25" y="1406"/>
                    <a:pt x="25" y="1406"/>
                  </a:cubicBezTo>
                  <a:cubicBezTo>
                    <a:pt x="25" y="1453"/>
                    <a:pt x="72" y="1549"/>
                    <a:pt x="144" y="1572"/>
                  </a:cubicBezTo>
                  <a:lnTo>
                    <a:pt x="549" y="1572"/>
                  </a:lnTo>
                  <a:cubicBezTo>
                    <a:pt x="953" y="1572"/>
                    <a:pt x="1215" y="1239"/>
                    <a:pt x="1215" y="810"/>
                  </a:cubicBezTo>
                  <a:cubicBezTo>
                    <a:pt x="1215" y="334"/>
                    <a:pt x="953" y="1"/>
                    <a:pt x="52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06" name="Google Shape;14206;p27"/>
            <p:cNvSpPr/>
            <p:nvPr/>
          </p:nvSpPr>
          <p:spPr>
            <a:xfrm>
              <a:off x="3833438" y="3939933"/>
              <a:ext cx="34575" cy="39425"/>
            </a:xfrm>
            <a:custGeom>
              <a:avLst/>
              <a:gdLst/>
              <a:ahLst/>
              <a:cxnLst/>
              <a:rect l="l" t="t" r="r" b="b"/>
              <a:pathLst>
                <a:path w="1383" h="1577" extrusionOk="0">
                  <a:moveTo>
                    <a:pt x="710" y="0"/>
                  </a:moveTo>
                  <a:cubicBezTo>
                    <a:pt x="316" y="0"/>
                    <a:pt x="1" y="341"/>
                    <a:pt x="1" y="766"/>
                  </a:cubicBezTo>
                  <a:cubicBezTo>
                    <a:pt x="1" y="1219"/>
                    <a:pt x="358" y="1576"/>
                    <a:pt x="787" y="1576"/>
                  </a:cubicBezTo>
                  <a:cubicBezTo>
                    <a:pt x="977" y="1576"/>
                    <a:pt x="1120" y="1505"/>
                    <a:pt x="1263" y="1386"/>
                  </a:cubicBezTo>
                  <a:lnTo>
                    <a:pt x="1334" y="1338"/>
                  </a:lnTo>
                  <a:cubicBezTo>
                    <a:pt x="1382" y="1266"/>
                    <a:pt x="1382" y="1147"/>
                    <a:pt x="1311" y="1100"/>
                  </a:cubicBezTo>
                  <a:cubicBezTo>
                    <a:pt x="1278" y="1067"/>
                    <a:pt x="1234" y="1049"/>
                    <a:pt x="1190" y="1049"/>
                  </a:cubicBezTo>
                  <a:cubicBezTo>
                    <a:pt x="1139" y="1049"/>
                    <a:pt x="1087" y="1073"/>
                    <a:pt x="1049" y="1124"/>
                  </a:cubicBezTo>
                  <a:lnTo>
                    <a:pt x="1025" y="1147"/>
                  </a:lnTo>
                  <a:cubicBezTo>
                    <a:pt x="977" y="1219"/>
                    <a:pt x="882" y="1243"/>
                    <a:pt x="787" y="1243"/>
                  </a:cubicBezTo>
                  <a:cubicBezTo>
                    <a:pt x="549" y="1243"/>
                    <a:pt x="334" y="1028"/>
                    <a:pt x="334" y="790"/>
                  </a:cubicBezTo>
                  <a:cubicBezTo>
                    <a:pt x="334" y="552"/>
                    <a:pt x="549" y="362"/>
                    <a:pt x="787" y="362"/>
                  </a:cubicBezTo>
                  <a:cubicBezTo>
                    <a:pt x="882" y="362"/>
                    <a:pt x="977" y="385"/>
                    <a:pt x="1049" y="433"/>
                  </a:cubicBezTo>
                  <a:cubicBezTo>
                    <a:pt x="1086" y="461"/>
                    <a:pt x="1124" y="474"/>
                    <a:pt x="1159" y="474"/>
                  </a:cubicBezTo>
                  <a:cubicBezTo>
                    <a:pt x="1212" y="474"/>
                    <a:pt x="1258" y="443"/>
                    <a:pt x="1287" y="385"/>
                  </a:cubicBezTo>
                  <a:cubicBezTo>
                    <a:pt x="1358" y="290"/>
                    <a:pt x="1334" y="195"/>
                    <a:pt x="1239" y="147"/>
                  </a:cubicBezTo>
                  <a:cubicBezTo>
                    <a:pt x="1120" y="52"/>
                    <a:pt x="930" y="4"/>
                    <a:pt x="787" y="4"/>
                  </a:cubicBezTo>
                  <a:cubicBezTo>
                    <a:pt x="761" y="1"/>
                    <a:pt x="735" y="0"/>
                    <a:pt x="71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07" name="Google Shape;14207;p27"/>
            <p:cNvSpPr/>
            <p:nvPr/>
          </p:nvSpPr>
          <p:spPr>
            <a:xfrm>
              <a:off x="3656038" y="3790508"/>
              <a:ext cx="297700" cy="297800"/>
            </a:xfrm>
            <a:custGeom>
              <a:avLst/>
              <a:gdLst/>
              <a:ahLst/>
              <a:cxnLst/>
              <a:rect l="l" t="t" r="r" b="b"/>
              <a:pathLst>
                <a:path w="11908" h="11912" extrusionOk="0">
                  <a:moveTo>
                    <a:pt x="3406" y="1099"/>
                  </a:moveTo>
                  <a:lnTo>
                    <a:pt x="3406" y="2314"/>
                  </a:lnTo>
                  <a:lnTo>
                    <a:pt x="1072" y="2314"/>
                  </a:lnTo>
                  <a:lnTo>
                    <a:pt x="1072" y="1099"/>
                  </a:lnTo>
                  <a:close/>
                  <a:moveTo>
                    <a:pt x="4739" y="1099"/>
                  </a:moveTo>
                  <a:lnTo>
                    <a:pt x="4739" y="2314"/>
                  </a:lnTo>
                  <a:lnTo>
                    <a:pt x="3715" y="2314"/>
                  </a:lnTo>
                  <a:lnTo>
                    <a:pt x="3715" y="1099"/>
                  </a:lnTo>
                  <a:close/>
                  <a:moveTo>
                    <a:pt x="5478" y="3624"/>
                  </a:moveTo>
                  <a:lnTo>
                    <a:pt x="5478" y="4838"/>
                  </a:lnTo>
                  <a:lnTo>
                    <a:pt x="1072" y="4838"/>
                  </a:lnTo>
                  <a:lnTo>
                    <a:pt x="1072" y="3624"/>
                  </a:lnTo>
                  <a:close/>
                  <a:moveTo>
                    <a:pt x="4168" y="6148"/>
                  </a:moveTo>
                  <a:lnTo>
                    <a:pt x="4168" y="7363"/>
                  </a:lnTo>
                  <a:lnTo>
                    <a:pt x="1072" y="7363"/>
                  </a:lnTo>
                  <a:lnTo>
                    <a:pt x="1072" y="6148"/>
                  </a:lnTo>
                  <a:close/>
                  <a:moveTo>
                    <a:pt x="6025" y="6148"/>
                  </a:moveTo>
                  <a:lnTo>
                    <a:pt x="6025" y="7363"/>
                  </a:lnTo>
                  <a:lnTo>
                    <a:pt x="4501" y="7363"/>
                  </a:lnTo>
                  <a:lnTo>
                    <a:pt x="4501" y="6148"/>
                  </a:lnTo>
                  <a:close/>
                  <a:moveTo>
                    <a:pt x="9383" y="8649"/>
                  </a:moveTo>
                  <a:lnTo>
                    <a:pt x="9383" y="9863"/>
                  </a:lnTo>
                  <a:lnTo>
                    <a:pt x="7454" y="9863"/>
                  </a:lnTo>
                  <a:lnTo>
                    <a:pt x="7454" y="8649"/>
                  </a:lnTo>
                  <a:close/>
                  <a:moveTo>
                    <a:pt x="11550" y="11006"/>
                  </a:moveTo>
                  <a:lnTo>
                    <a:pt x="11550" y="11482"/>
                  </a:lnTo>
                  <a:lnTo>
                    <a:pt x="357" y="11482"/>
                  </a:lnTo>
                  <a:lnTo>
                    <a:pt x="357" y="11006"/>
                  </a:lnTo>
                  <a:close/>
                  <a:moveTo>
                    <a:pt x="916" y="0"/>
                  </a:moveTo>
                  <a:cubicBezTo>
                    <a:pt x="810" y="0"/>
                    <a:pt x="715" y="88"/>
                    <a:pt x="715" y="194"/>
                  </a:cubicBezTo>
                  <a:lnTo>
                    <a:pt x="715" y="1599"/>
                  </a:lnTo>
                  <a:lnTo>
                    <a:pt x="476" y="1599"/>
                  </a:lnTo>
                  <a:cubicBezTo>
                    <a:pt x="381" y="1599"/>
                    <a:pt x="334" y="1647"/>
                    <a:pt x="310" y="1719"/>
                  </a:cubicBezTo>
                  <a:cubicBezTo>
                    <a:pt x="262" y="1838"/>
                    <a:pt x="357" y="1957"/>
                    <a:pt x="476" y="1957"/>
                  </a:cubicBezTo>
                  <a:lnTo>
                    <a:pt x="715" y="1957"/>
                  </a:lnTo>
                  <a:lnTo>
                    <a:pt x="715" y="4124"/>
                  </a:lnTo>
                  <a:lnTo>
                    <a:pt x="500" y="4124"/>
                  </a:lnTo>
                  <a:cubicBezTo>
                    <a:pt x="429" y="4124"/>
                    <a:pt x="334" y="4171"/>
                    <a:pt x="334" y="4267"/>
                  </a:cubicBezTo>
                  <a:cubicBezTo>
                    <a:pt x="334" y="4386"/>
                    <a:pt x="381" y="4481"/>
                    <a:pt x="500" y="4481"/>
                  </a:cubicBezTo>
                  <a:lnTo>
                    <a:pt x="715" y="4481"/>
                  </a:lnTo>
                  <a:lnTo>
                    <a:pt x="715" y="6648"/>
                  </a:lnTo>
                  <a:lnTo>
                    <a:pt x="500" y="6648"/>
                  </a:lnTo>
                  <a:cubicBezTo>
                    <a:pt x="429" y="6648"/>
                    <a:pt x="334" y="6720"/>
                    <a:pt x="334" y="6791"/>
                  </a:cubicBezTo>
                  <a:cubicBezTo>
                    <a:pt x="334" y="6910"/>
                    <a:pt x="381" y="7005"/>
                    <a:pt x="500" y="7005"/>
                  </a:cubicBezTo>
                  <a:lnTo>
                    <a:pt x="715" y="7005"/>
                  </a:lnTo>
                  <a:lnTo>
                    <a:pt x="715" y="9172"/>
                  </a:lnTo>
                  <a:lnTo>
                    <a:pt x="500" y="9172"/>
                  </a:lnTo>
                  <a:cubicBezTo>
                    <a:pt x="429" y="9172"/>
                    <a:pt x="334" y="9244"/>
                    <a:pt x="334" y="9339"/>
                  </a:cubicBezTo>
                  <a:cubicBezTo>
                    <a:pt x="334" y="9458"/>
                    <a:pt x="381" y="9530"/>
                    <a:pt x="500" y="9530"/>
                  </a:cubicBezTo>
                  <a:lnTo>
                    <a:pt x="715" y="9530"/>
                  </a:lnTo>
                  <a:lnTo>
                    <a:pt x="715" y="10768"/>
                  </a:lnTo>
                  <a:lnTo>
                    <a:pt x="310" y="10768"/>
                  </a:lnTo>
                  <a:cubicBezTo>
                    <a:pt x="143" y="10768"/>
                    <a:pt x="0" y="10887"/>
                    <a:pt x="0" y="11054"/>
                  </a:cubicBezTo>
                  <a:lnTo>
                    <a:pt x="0" y="11625"/>
                  </a:lnTo>
                  <a:cubicBezTo>
                    <a:pt x="0" y="11768"/>
                    <a:pt x="119" y="11911"/>
                    <a:pt x="310" y="11911"/>
                  </a:cubicBezTo>
                  <a:lnTo>
                    <a:pt x="11622" y="11911"/>
                  </a:lnTo>
                  <a:cubicBezTo>
                    <a:pt x="11765" y="11911"/>
                    <a:pt x="11907" y="11792"/>
                    <a:pt x="11907" y="11625"/>
                  </a:cubicBezTo>
                  <a:lnTo>
                    <a:pt x="11907" y="11030"/>
                  </a:lnTo>
                  <a:cubicBezTo>
                    <a:pt x="11907" y="10792"/>
                    <a:pt x="11788" y="10673"/>
                    <a:pt x="11622" y="10673"/>
                  </a:cubicBezTo>
                  <a:lnTo>
                    <a:pt x="1072" y="10673"/>
                  </a:lnTo>
                  <a:lnTo>
                    <a:pt x="1072" y="10220"/>
                  </a:lnTo>
                  <a:lnTo>
                    <a:pt x="9478" y="10220"/>
                  </a:lnTo>
                  <a:cubicBezTo>
                    <a:pt x="9621" y="10220"/>
                    <a:pt x="9716" y="10101"/>
                    <a:pt x="9716" y="9982"/>
                  </a:cubicBezTo>
                  <a:lnTo>
                    <a:pt x="9716" y="8506"/>
                  </a:lnTo>
                  <a:cubicBezTo>
                    <a:pt x="9716" y="8410"/>
                    <a:pt x="9621" y="8315"/>
                    <a:pt x="9526" y="8315"/>
                  </a:cubicBezTo>
                  <a:lnTo>
                    <a:pt x="3096" y="8315"/>
                  </a:lnTo>
                  <a:cubicBezTo>
                    <a:pt x="3072" y="8315"/>
                    <a:pt x="3001" y="8363"/>
                    <a:pt x="3001" y="8387"/>
                  </a:cubicBezTo>
                  <a:cubicBezTo>
                    <a:pt x="2906" y="8506"/>
                    <a:pt x="3001" y="8649"/>
                    <a:pt x="3120" y="8649"/>
                  </a:cubicBezTo>
                  <a:lnTo>
                    <a:pt x="7073" y="8649"/>
                  </a:lnTo>
                  <a:lnTo>
                    <a:pt x="7073" y="9863"/>
                  </a:lnTo>
                  <a:lnTo>
                    <a:pt x="1072" y="9863"/>
                  </a:lnTo>
                  <a:lnTo>
                    <a:pt x="1072" y="8649"/>
                  </a:lnTo>
                  <a:lnTo>
                    <a:pt x="2286" y="8649"/>
                  </a:lnTo>
                  <a:cubicBezTo>
                    <a:pt x="2382" y="8649"/>
                    <a:pt x="2477" y="8577"/>
                    <a:pt x="2477" y="8506"/>
                  </a:cubicBezTo>
                  <a:cubicBezTo>
                    <a:pt x="2477" y="8387"/>
                    <a:pt x="2405" y="8291"/>
                    <a:pt x="2286" y="8291"/>
                  </a:cubicBezTo>
                  <a:lnTo>
                    <a:pt x="1048" y="8291"/>
                  </a:lnTo>
                  <a:lnTo>
                    <a:pt x="1048" y="7696"/>
                  </a:lnTo>
                  <a:lnTo>
                    <a:pt x="6073" y="7696"/>
                  </a:lnTo>
                  <a:cubicBezTo>
                    <a:pt x="6216" y="7696"/>
                    <a:pt x="6311" y="7577"/>
                    <a:pt x="6311" y="7458"/>
                  </a:cubicBezTo>
                  <a:lnTo>
                    <a:pt x="6311" y="6029"/>
                  </a:lnTo>
                  <a:cubicBezTo>
                    <a:pt x="6311" y="5886"/>
                    <a:pt x="6192" y="5791"/>
                    <a:pt x="6073" y="5791"/>
                  </a:cubicBezTo>
                  <a:lnTo>
                    <a:pt x="1048" y="5791"/>
                  </a:lnTo>
                  <a:lnTo>
                    <a:pt x="1048" y="5195"/>
                  </a:lnTo>
                  <a:lnTo>
                    <a:pt x="6287" y="5195"/>
                  </a:lnTo>
                  <a:cubicBezTo>
                    <a:pt x="6382" y="5195"/>
                    <a:pt x="6454" y="5124"/>
                    <a:pt x="6454" y="5053"/>
                  </a:cubicBezTo>
                  <a:cubicBezTo>
                    <a:pt x="6454" y="4933"/>
                    <a:pt x="6406" y="4838"/>
                    <a:pt x="6287" y="4838"/>
                  </a:cubicBezTo>
                  <a:lnTo>
                    <a:pt x="5835" y="4838"/>
                  </a:lnTo>
                  <a:lnTo>
                    <a:pt x="5835" y="3624"/>
                  </a:lnTo>
                  <a:lnTo>
                    <a:pt x="7573" y="3624"/>
                  </a:lnTo>
                  <a:lnTo>
                    <a:pt x="7573" y="4838"/>
                  </a:lnTo>
                  <a:lnTo>
                    <a:pt x="7121" y="4838"/>
                  </a:lnTo>
                  <a:cubicBezTo>
                    <a:pt x="7025" y="4838"/>
                    <a:pt x="6930" y="4886"/>
                    <a:pt x="6930" y="4981"/>
                  </a:cubicBezTo>
                  <a:cubicBezTo>
                    <a:pt x="6930" y="5100"/>
                    <a:pt x="7002" y="5195"/>
                    <a:pt x="7121" y="5195"/>
                  </a:cubicBezTo>
                  <a:lnTo>
                    <a:pt x="7692" y="5195"/>
                  </a:lnTo>
                  <a:cubicBezTo>
                    <a:pt x="7835" y="5195"/>
                    <a:pt x="7930" y="5076"/>
                    <a:pt x="7930" y="4957"/>
                  </a:cubicBezTo>
                  <a:lnTo>
                    <a:pt x="7930" y="3528"/>
                  </a:lnTo>
                  <a:cubicBezTo>
                    <a:pt x="7930" y="3386"/>
                    <a:pt x="7811" y="3290"/>
                    <a:pt x="7692" y="3290"/>
                  </a:cubicBezTo>
                  <a:lnTo>
                    <a:pt x="1072" y="3290"/>
                  </a:lnTo>
                  <a:lnTo>
                    <a:pt x="1072" y="2695"/>
                  </a:lnTo>
                  <a:lnTo>
                    <a:pt x="4835" y="2695"/>
                  </a:lnTo>
                  <a:cubicBezTo>
                    <a:pt x="4977" y="2695"/>
                    <a:pt x="5073" y="2576"/>
                    <a:pt x="5073" y="2457"/>
                  </a:cubicBezTo>
                  <a:lnTo>
                    <a:pt x="5073" y="1028"/>
                  </a:lnTo>
                  <a:cubicBezTo>
                    <a:pt x="5073" y="885"/>
                    <a:pt x="4954" y="790"/>
                    <a:pt x="4835" y="790"/>
                  </a:cubicBezTo>
                  <a:lnTo>
                    <a:pt x="1072" y="790"/>
                  </a:lnTo>
                  <a:lnTo>
                    <a:pt x="1072" y="194"/>
                  </a:lnTo>
                  <a:cubicBezTo>
                    <a:pt x="1072" y="99"/>
                    <a:pt x="1024" y="52"/>
                    <a:pt x="953" y="4"/>
                  </a:cubicBezTo>
                  <a:cubicBezTo>
                    <a:pt x="940" y="1"/>
                    <a:pt x="928" y="0"/>
                    <a:pt x="916"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208" name="Google Shape;14208;p27"/>
          <p:cNvGrpSpPr/>
          <p:nvPr/>
        </p:nvGrpSpPr>
        <p:grpSpPr>
          <a:xfrm>
            <a:off x="5374868" y="5319865"/>
            <a:ext cx="473773" cy="470905"/>
            <a:chOff x="3688251" y="4146473"/>
            <a:chExt cx="355330" cy="353179"/>
          </a:xfrm>
          <a:noFill/>
        </p:grpSpPr>
        <p:sp>
          <p:nvSpPr>
            <p:cNvPr id="14209" name="Google Shape;14209;p27"/>
            <p:cNvSpPr/>
            <p:nvPr/>
          </p:nvSpPr>
          <p:spPr>
            <a:xfrm>
              <a:off x="3688251" y="4152153"/>
              <a:ext cx="348216" cy="347499"/>
            </a:xfrm>
            <a:custGeom>
              <a:avLst/>
              <a:gdLst/>
              <a:ahLst/>
              <a:cxnLst/>
              <a:rect l="l" t="t" r="r" b="b"/>
              <a:pathLst>
                <a:path w="11647" h="11623" extrusionOk="0">
                  <a:moveTo>
                    <a:pt x="5788" y="1"/>
                  </a:moveTo>
                  <a:cubicBezTo>
                    <a:pt x="4240" y="25"/>
                    <a:pt x="2811" y="620"/>
                    <a:pt x="1715" y="1715"/>
                  </a:cubicBezTo>
                  <a:cubicBezTo>
                    <a:pt x="596" y="2811"/>
                    <a:pt x="1" y="4287"/>
                    <a:pt x="1" y="5835"/>
                  </a:cubicBezTo>
                  <a:cubicBezTo>
                    <a:pt x="1" y="6693"/>
                    <a:pt x="191" y="7550"/>
                    <a:pt x="572" y="8336"/>
                  </a:cubicBezTo>
                  <a:cubicBezTo>
                    <a:pt x="590" y="8387"/>
                    <a:pt x="656" y="8426"/>
                    <a:pt x="728" y="8426"/>
                  </a:cubicBezTo>
                  <a:cubicBezTo>
                    <a:pt x="755" y="8426"/>
                    <a:pt x="784" y="8421"/>
                    <a:pt x="811" y="8407"/>
                  </a:cubicBezTo>
                  <a:cubicBezTo>
                    <a:pt x="906" y="8383"/>
                    <a:pt x="930" y="8264"/>
                    <a:pt x="906" y="8169"/>
                  </a:cubicBezTo>
                  <a:cubicBezTo>
                    <a:pt x="549" y="7431"/>
                    <a:pt x="358" y="6669"/>
                    <a:pt x="358" y="5835"/>
                  </a:cubicBezTo>
                  <a:cubicBezTo>
                    <a:pt x="358" y="4359"/>
                    <a:pt x="930" y="3001"/>
                    <a:pt x="1954" y="1954"/>
                  </a:cubicBezTo>
                  <a:cubicBezTo>
                    <a:pt x="2930" y="953"/>
                    <a:pt x="4264" y="382"/>
                    <a:pt x="5669" y="310"/>
                  </a:cubicBezTo>
                  <a:lnTo>
                    <a:pt x="5669" y="5788"/>
                  </a:lnTo>
                  <a:cubicBezTo>
                    <a:pt x="5669" y="5883"/>
                    <a:pt x="5764" y="5978"/>
                    <a:pt x="5835" y="5978"/>
                  </a:cubicBezTo>
                  <a:lnTo>
                    <a:pt x="11313" y="5978"/>
                  </a:lnTo>
                  <a:cubicBezTo>
                    <a:pt x="11289" y="7383"/>
                    <a:pt x="10694" y="8717"/>
                    <a:pt x="9693" y="9693"/>
                  </a:cubicBezTo>
                  <a:cubicBezTo>
                    <a:pt x="8645" y="10717"/>
                    <a:pt x="7264" y="11265"/>
                    <a:pt x="5812" y="11265"/>
                  </a:cubicBezTo>
                  <a:cubicBezTo>
                    <a:pt x="3978" y="11265"/>
                    <a:pt x="2263" y="10360"/>
                    <a:pt x="1263" y="8836"/>
                  </a:cubicBezTo>
                  <a:cubicBezTo>
                    <a:pt x="1215" y="8772"/>
                    <a:pt x="1168" y="8751"/>
                    <a:pt x="1113" y="8751"/>
                  </a:cubicBezTo>
                  <a:cubicBezTo>
                    <a:pt x="1086" y="8751"/>
                    <a:pt x="1057" y="8757"/>
                    <a:pt x="1025" y="8764"/>
                  </a:cubicBezTo>
                  <a:cubicBezTo>
                    <a:pt x="930" y="8836"/>
                    <a:pt x="930" y="8931"/>
                    <a:pt x="953" y="9003"/>
                  </a:cubicBezTo>
                  <a:cubicBezTo>
                    <a:pt x="2073" y="10646"/>
                    <a:pt x="3883" y="11622"/>
                    <a:pt x="5812" y="11622"/>
                  </a:cubicBezTo>
                  <a:cubicBezTo>
                    <a:pt x="7359" y="11622"/>
                    <a:pt x="8812" y="11027"/>
                    <a:pt x="9931" y="9931"/>
                  </a:cubicBezTo>
                  <a:cubicBezTo>
                    <a:pt x="11027" y="8860"/>
                    <a:pt x="11646" y="7407"/>
                    <a:pt x="11646" y="5859"/>
                  </a:cubicBezTo>
                  <a:cubicBezTo>
                    <a:pt x="11646" y="5788"/>
                    <a:pt x="11622" y="5740"/>
                    <a:pt x="11598" y="5669"/>
                  </a:cubicBezTo>
                  <a:cubicBezTo>
                    <a:pt x="11598" y="5684"/>
                    <a:pt x="11588" y="5690"/>
                    <a:pt x="11571" y="5690"/>
                  </a:cubicBezTo>
                  <a:cubicBezTo>
                    <a:pt x="11538" y="5690"/>
                    <a:pt x="11479" y="5669"/>
                    <a:pt x="11432" y="5669"/>
                  </a:cubicBezTo>
                  <a:lnTo>
                    <a:pt x="6026" y="5669"/>
                  </a:lnTo>
                  <a:lnTo>
                    <a:pt x="6026" y="263"/>
                  </a:lnTo>
                  <a:cubicBezTo>
                    <a:pt x="6026" y="191"/>
                    <a:pt x="6026" y="167"/>
                    <a:pt x="6002" y="120"/>
                  </a:cubicBezTo>
                  <a:cubicBezTo>
                    <a:pt x="5931" y="48"/>
                    <a:pt x="5883" y="1"/>
                    <a:pt x="578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10" name="Google Shape;14210;p27"/>
            <p:cNvSpPr/>
            <p:nvPr/>
          </p:nvSpPr>
          <p:spPr>
            <a:xfrm>
              <a:off x="3886200" y="4146473"/>
              <a:ext cx="157380" cy="157380"/>
            </a:xfrm>
            <a:custGeom>
              <a:avLst/>
              <a:gdLst/>
              <a:ahLst/>
              <a:cxnLst/>
              <a:rect l="l" t="t" r="r" b="b"/>
              <a:pathLst>
                <a:path w="5264" h="5264" extrusionOk="0">
                  <a:moveTo>
                    <a:pt x="238" y="0"/>
                  </a:moveTo>
                  <a:cubicBezTo>
                    <a:pt x="143" y="0"/>
                    <a:pt x="24" y="72"/>
                    <a:pt x="0" y="191"/>
                  </a:cubicBezTo>
                  <a:lnTo>
                    <a:pt x="0" y="238"/>
                  </a:lnTo>
                  <a:lnTo>
                    <a:pt x="0" y="3406"/>
                  </a:lnTo>
                  <a:cubicBezTo>
                    <a:pt x="0" y="3430"/>
                    <a:pt x="24" y="3477"/>
                    <a:pt x="48" y="3477"/>
                  </a:cubicBezTo>
                  <a:cubicBezTo>
                    <a:pt x="95" y="3504"/>
                    <a:pt x="141" y="3516"/>
                    <a:pt x="182" y="3516"/>
                  </a:cubicBezTo>
                  <a:cubicBezTo>
                    <a:pt x="285" y="3516"/>
                    <a:pt x="357" y="3443"/>
                    <a:pt x="357" y="3358"/>
                  </a:cubicBezTo>
                  <a:lnTo>
                    <a:pt x="357" y="357"/>
                  </a:lnTo>
                  <a:cubicBezTo>
                    <a:pt x="1548" y="381"/>
                    <a:pt x="2667" y="905"/>
                    <a:pt x="3549" y="1763"/>
                  </a:cubicBezTo>
                  <a:cubicBezTo>
                    <a:pt x="4406" y="2620"/>
                    <a:pt x="4882" y="3763"/>
                    <a:pt x="4930" y="4954"/>
                  </a:cubicBezTo>
                  <a:lnTo>
                    <a:pt x="357" y="4954"/>
                  </a:lnTo>
                  <a:lnTo>
                    <a:pt x="357" y="4144"/>
                  </a:lnTo>
                  <a:cubicBezTo>
                    <a:pt x="357" y="4120"/>
                    <a:pt x="334" y="4049"/>
                    <a:pt x="286" y="4049"/>
                  </a:cubicBezTo>
                  <a:cubicBezTo>
                    <a:pt x="245" y="4021"/>
                    <a:pt x="204" y="4010"/>
                    <a:pt x="167" y="4010"/>
                  </a:cubicBezTo>
                  <a:cubicBezTo>
                    <a:pt x="73" y="4010"/>
                    <a:pt x="0" y="4083"/>
                    <a:pt x="0" y="4168"/>
                  </a:cubicBezTo>
                  <a:lnTo>
                    <a:pt x="0" y="5144"/>
                  </a:lnTo>
                  <a:cubicBezTo>
                    <a:pt x="0" y="5216"/>
                    <a:pt x="48" y="5263"/>
                    <a:pt x="119" y="5263"/>
                  </a:cubicBezTo>
                  <a:lnTo>
                    <a:pt x="5097" y="5263"/>
                  </a:lnTo>
                  <a:cubicBezTo>
                    <a:pt x="5192" y="5239"/>
                    <a:pt x="5263" y="5120"/>
                    <a:pt x="5239" y="5025"/>
                  </a:cubicBezTo>
                  <a:cubicBezTo>
                    <a:pt x="5263" y="3691"/>
                    <a:pt x="4739" y="2453"/>
                    <a:pt x="3787" y="1501"/>
                  </a:cubicBezTo>
                  <a:cubicBezTo>
                    <a:pt x="2834" y="548"/>
                    <a:pt x="1572" y="24"/>
                    <a:pt x="23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211" name="Google Shape;14211;p27"/>
          <p:cNvGrpSpPr/>
          <p:nvPr/>
        </p:nvGrpSpPr>
        <p:grpSpPr>
          <a:xfrm>
            <a:off x="6359463" y="5319931"/>
            <a:ext cx="474692" cy="474692"/>
            <a:chOff x="4673513" y="3789408"/>
            <a:chExt cx="297700" cy="297700"/>
          </a:xfrm>
          <a:noFill/>
        </p:grpSpPr>
        <p:sp>
          <p:nvSpPr>
            <p:cNvPr id="14212" name="Google Shape;14212;p27"/>
            <p:cNvSpPr/>
            <p:nvPr/>
          </p:nvSpPr>
          <p:spPr>
            <a:xfrm>
              <a:off x="4709213" y="3803083"/>
              <a:ext cx="255450" cy="176850"/>
            </a:xfrm>
            <a:custGeom>
              <a:avLst/>
              <a:gdLst/>
              <a:ahLst/>
              <a:cxnLst/>
              <a:rect l="l" t="t" r="r" b="b"/>
              <a:pathLst>
                <a:path w="10218" h="7074" extrusionOk="0">
                  <a:moveTo>
                    <a:pt x="9574" y="311"/>
                  </a:moveTo>
                  <a:cubicBezTo>
                    <a:pt x="9741" y="311"/>
                    <a:pt x="9860" y="430"/>
                    <a:pt x="9860" y="596"/>
                  </a:cubicBezTo>
                  <a:cubicBezTo>
                    <a:pt x="9860" y="739"/>
                    <a:pt x="9741" y="858"/>
                    <a:pt x="9574" y="858"/>
                  </a:cubicBezTo>
                  <a:cubicBezTo>
                    <a:pt x="9432" y="858"/>
                    <a:pt x="9312" y="739"/>
                    <a:pt x="9312" y="596"/>
                  </a:cubicBezTo>
                  <a:cubicBezTo>
                    <a:pt x="9312" y="430"/>
                    <a:pt x="9432" y="311"/>
                    <a:pt x="9574" y="311"/>
                  </a:cubicBezTo>
                  <a:close/>
                  <a:moveTo>
                    <a:pt x="7407" y="1025"/>
                  </a:moveTo>
                  <a:cubicBezTo>
                    <a:pt x="7550" y="1025"/>
                    <a:pt x="7669" y="1144"/>
                    <a:pt x="7669" y="1311"/>
                  </a:cubicBezTo>
                  <a:cubicBezTo>
                    <a:pt x="7669" y="1454"/>
                    <a:pt x="7550" y="1573"/>
                    <a:pt x="7407" y="1573"/>
                  </a:cubicBezTo>
                  <a:cubicBezTo>
                    <a:pt x="7264" y="1573"/>
                    <a:pt x="7145" y="1454"/>
                    <a:pt x="7145" y="1311"/>
                  </a:cubicBezTo>
                  <a:cubicBezTo>
                    <a:pt x="7145" y="1144"/>
                    <a:pt x="7264" y="1025"/>
                    <a:pt x="7407" y="1025"/>
                  </a:cubicBezTo>
                  <a:close/>
                  <a:moveTo>
                    <a:pt x="6217" y="2692"/>
                  </a:moveTo>
                  <a:cubicBezTo>
                    <a:pt x="6359" y="2692"/>
                    <a:pt x="6479" y="2811"/>
                    <a:pt x="6479" y="2978"/>
                  </a:cubicBezTo>
                  <a:cubicBezTo>
                    <a:pt x="6479" y="3121"/>
                    <a:pt x="6359" y="3240"/>
                    <a:pt x="6217" y="3240"/>
                  </a:cubicBezTo>
                  <a:cubicBezTo>
                    <a:pt x="6074" y="3240"/>
                    <a:pt x="5955" y="3121"/>
                    <a:pt x="5955" y="2978"/>
                  </a:cubicBezTo>
                  <a:cubicBezTo>
                    <a:pt x="5955" y="2811"/>
                    <a:pt x="6074" y="2692"/>
                    <a:pt x="6217" y="2692"/>
                  </a:cubicBezTo>
                  <a:close/>
                  <a:moveTo>
                    <a:pt x="2120" y="4073"/>
                  </a:moveTo>
                  <a:cubicBezTo>
                    <a:pt x="2263" y="4073"/>
                    <a:pt x="2382" y="4192"/>
                    <a:pt x="2382" y="4335"/>
                  </a:cubicBezTo>
                  <a:cubicBezTo>
                    <a:pt x="2382" y="4478"/>
                    <a:pt x="2263" y="4597"/>
                    <a:pt x="2120" y="4597"/>
                  </a:cubicBezTo>
                  <a:cubicBezTo>
                    <a:pt x="1954" y="4597"/>
                    <a:pt x="1835" y="4478"/>
                    <a:pt x="1835" y="4335"/>
                  </a:cubicBezTo>
                  <a:cubicBezTo>
                    <a:pt x="1835" y="4192"/>
                    <a:pt x="1930" y="4073"/>
                    <a:pt x="2120" y="4073"/>
                  </a:cubicBezTo>
                  <a:close/>
                  <a:moveTo>
                    <a:pt x="4764" y="4645"/>
                  </a:moveTo>
                  <a:cubicBezTo>
                    <a:pt x="4907" y="4645"/>
                    <a:pt x="5026" y="4764"/>
                    <a:pt x="5026" y="4907"/>
                  </a:cubicBezTo>
                  <a:cubicBezTo>
                    <a:pt x="5026" y="5050"/>
                    <a:pt x="4907" y="5169"/>
                    <a:pt x="4764" y="5169"/>
                  </a:cubicBezTo>
                  <a:cubicBezTo>
                    <a:pt x="4621" y="5169"/>
                    <a:pt x="4502" y="5050"/>
                    <a:pt x="4502" y="4907"/>
                  </a:cubicBezTo>
                  <a:cubicBezTo>
                    <a:pt x="4502" y="4764"/>
                    <a:pt x="4621" y="4645"/>
                    <a:pt x="4764" y="4645"/>
                  </a:cubicBezTo>
                  <a:close/>
                  <a:moveTo>
                    <a:pt x="9551" y="1"/>
                  </a:moveTo>
                  <a:cubicBezTo>
                    <a:pt x="9193" y="1"/>
                    <a:pt x="8931" y="287"/>
                    <a:pt x="8931" y="620"/>
                  </a:cubicBezTo>
                  <a:lnTo>
                    <a:pt x="8931" y="668"/>
                  </a:lnTo>
                  <a:lnTo>
                    <a:pt x="7907" y="1001"/>
                  </a:lnTo>
                  <a:cubicBezTo>
                    <a:pt x="7788" y="834"/>
                    <a:pt x="7598" y="715"/>
                    <a:pt x="7360" y="715"/>
                  </a:cubicBezTo>
                  <a:cubicBezTo>
                    <a:pt x="7050" y="739"/>
                    <a:pt x="6788" y="977"/>
                    <a:pt x="6764" y="1263"/>
                  </a:cubicBezTo>
                  <a:cubicBezTo>
                    <a:pt x="6764" y="1454"/>
                    <a:pt x="6788" y="1597"/>
                    <a:pt x="6907" y="1716"/>
                  </a:cubicBezTo>
                  <a:lnTo>
                    <a:pt x="6431" y="2406"/>
                  </a:lnTo>
                  <a:cubicBezTo>
                    <a:pt x="6365" y="2390"/>
                    <a:pt x="6288" y="2362"/>
                    <a:pt x="6215" y="2362"/>
                  </a:cubicBezTo>
                  <a:cubicBezTo>
                    <a:pt x="6183" y="2362"/>
                    <a:pt x="6151" y="2368"/>
                    <a:pt x="6121" y="2382"/>
                  </a:cubicBezTo>
                  <a:cubicBezTo>
                    <a:pt x="5836" y="2406"/>
                    <a:pt x="5597" y="2644"/>
                    <a:pt x="5574" y="2930"/>
                  </a:cubicBezTo>
                  <a:cubicBezTo>
                    <a:pt x="5526" y="3121"/>
                    <a:pt x="5597" y="3287"/>
                    <a:pt x="5716" y="3406"/>
                  </a:cubicBezTo>
                  <a:lnTo>
                    <a:pt x="5026" y="4359"/>
                  </a:lnTo>
                  <a:cubicBezTo>
                    <a:pt x="4931" y="4311"/>
                    <a:pt x="4859" y="4311"/>
                    <a:pt x="4740" y="4311"/>
                  </a:cubicBezTo>
                  <a:cubicBezTo>
                    <a:pt x="4454" y="4311"/>
                    <a:pt x="4264" y="4454"/>
                    <a:pt x="4145" y="4692"/>
                  </a:cubicBezTo>
                  <a:lnTo>
                    <a:pt x="2668" y="4359"/>
                  </a:lnTo>
                  <a:cubicBezTo>
                    <a:pt x="2668" y="4028"/>
                    <a:pt x="2402" y="3758"/>
                    <a:pt x="2041" y="3758"/>
                  </a:cubicBezTo>
                  <a:cubicBezTo>
                    <a:pt x="2013" y="3758"/>
                    <a:pt x="1984" y="3760"/>
                    <a:pt x="1954" y="3764"/>
                  </a:cubicBezTo>
                  <a:cubicBezTo>
                    <a:pt x="1668" y="3811"/>
                    <a:pt x="1430" y="4049"/>
                    <a:pt x="1406" y="4335"/>
                  </a:cubicBezTo>
                  <a:cubicBezTo>
                    <a:pt x="1358" y="4478"/>
                    <a:pt x="1430" y="4645"/>
                    <a:pt x="1477" y="4764"/>
                  </a:cubicBezTo>
                  <a:lnTo>
                    <a:pt x="1" y="6860"/>
                  </a:lnTo>
                  <a:cubicBezTo>
                    <a:pt x="25" y="6860"/>
                    <a:pt x="49" y="6979"/>
                    <a:pt x="120" y="7050"/>
                  </a:cubicBezTo>
                  <a:cubicBezTo>
                    <a:pt x="144" y="7074"/>
                    <a:pt x="168" y="7074"/>
                    <a:pt x="215" y="7074"/>
                  </a:cubicBezTo>
                  <a:cubicBezTo>
                    <a:pt x="263" y="7074"/>
                    <a:pt x="334" y="7050"/>
                    <a:pt x="358" y="7026"/>
                  </a:cubicBezTo>
                  <a:lnTo>
                    <a:pt x="1811" y="4931"/>
                  </a:lnTo>
                  <a:cubicBezTo>
                    <a:pt x="1906" y="4954"/>
                    <a:pt x="2001" y="5002"/>
                    <a:pt x="2073" y="5002"/>
                  </a:cubicBezTo>
                  <a:cubicBezTo>
                    <a:pt x="2311" y="5002"/>
                    <a:pt x="2525" y="4883"/>
                    <a:pt x="2621" y="4692"/>
                  </a:cubicBezTo>
                  <a:lnTo>
                    <a:pt x="4097" y="5026"/>
                  </a:lnTo>
                  <a:cubicBezTo>
                    <a:pt x="4162" y="5331"/>
                    <a:pt x="4407" y="5556"/>
                    <a:pt x="4703" y="5556"/>
                  </a:cubicBezTo>
                  <a:cubicBezTo>
                    <a:pt x="4731" y="5556"/>
                    <a:pt x="4759" y="5554"/>
                    <a:pt x="4788" y="5550"/>
                  </a:cubicBezTo>
                  <a:cubicBezTo>
                    <a:pt x="5097" y="5526"/>
                    <a:pt x="5312" y="5288"/>
                    <a:pt x="5359" y="5026"/>
                  </a:cubicBezTo>
                  <a:cubicBezTo>
                    <a:pt x="5383" y="4883"/>
                    <a:pt x="5359" y="4764"/>
                    <a:pt x="5264" y="4645"/>
                  </a:cubicBezTo>
                  <a:lnTo>
                    <a:pt x="5978" y="3621"/>
                  </a:lnTo>
                  <a:cubicBezTo>
                    <a:pt x="6074" y="3645"/>
                    <a:pt x="6121" y="3645"/>
                    <a:pt x="6217" y="3645"/>
                  </a:cubicBezTo>
                  <a:cubicBezTo>
                    <a:pt x="6502" y="3621"/>
                    <a:pt x="6740" y="3383"/>
                    <a:pt x="6788" y="3097"/>
                  </a:cubicBezTo>
                  <a:cubicBezTo>
                    <a:pt x="6788" y="2930"/>
                    <a:pt x="6740" y="2787"/>
                    <a:pt x="6669" y="2668"/>
                  </a:cubicBezTo>
                  <a:lnTo>
                    <a:pt x="7169" y="1978"/>
                  </a:lnTo>
                  <a:cubicBezTo>
                    <a:pt x="7241" y="2025"/>
                    <a:pt x="7288" y="2025"/>
                    <a:pt x="7383" y="2025"/>
                  </a:cubicBezTo>
                  <a:cubicBezTo>
                    <a:pt x="7741" y="2025"/>
                    <a:pt x="8003" y="1716"/>
                    <a:pt x="8003" y="1382"/>
                  </a:cubicBezTo>
                  <a:lnTo>
                    <a:pt x="9051" y="1025"/>
                  </a:lnTo>
                  <a:cubicBezTo>
                    <a:pt x="9149" y="1183"/>
                    <a:pt x="9313" y="1275"/>
                    <a:pt x="9502" y="1275"/>
                  </a:cubicBezTo>
                  <a:cubicBezTo>
                    <a:pt x="9541" y="1275"/>
                    <a:pt x="9581" y="1271"/>
                    <a:pt x="9622" y="1263"/>
                  </a:cubicBezTo>
                  <a:cubicBezTo>
                    <a:pt x="9908" y="1239"/>
                    <a:pt x="10146" y="1001"/>
                    <a:pt x="10170" y="715"/>
                  </a:cubicBezTo>
                  <a:cubicBezTo>
                    <a:pt x="10217" y="311"/>
                    <a:pt x="9908" y="1"/>
                    <a:pt x="9551"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13" name="Google Shape;14213;p27"/>
            <p:cNvSpPr/>
            <p:nvPr/>
          </p:nvSpPr>
          <p:spPr>
            <a:xfrm>
              <a:off x="4710413" y="3887633"/>
              <a:ext cx="254850" cy="152450"/>
            </a:xfrm>
            <a:custGeom>
              <a:avLst/>
              <a:gdLst/>
              <a:ahLst/>
              <a:cxnLst/>
              <a:rect l="l" t="t" r="r" b="b"/>
              <a:pathLst>
                <a:path w="10194" h="6098" extrusionOk="0">
                  <a:moveTo>
                    <a:pt x="9526" y="358"/>
                  </a:moveTo>
                  <a:cubicBezTo>
                    <a:pt x="9693" y="358"/>
                    <a:pt x="9812" y="477"/>
                    <a:pt x="9812" y="620"/>
                  </a:cubicBezTo>
                  <a:cubicBezTo>
                    <a:pt x="9812" y="787"/>
                    <a:pt x="9693" y="906"/>
                    <a:pt x="9526" y="906"/>
                  </a:cubicBezTo>
                  <a:cubicBezTo>
                    <a:pt x="9384" y="906"/>
                    <a:pt x="9264" y="787"/>
                    <a:pt x="9264" y="620"/>
                  </a:cubicBezTo>
                  <a:cubicBezTo>
                    <a:pt x="9264" y="477"/>
                    <a:pt x="9384" y="358"/>
                    <a:pt x="9526" y="358"/>
                  </a:cubicBezTo>
                  <a:close/>
                  <a:moveTo>
                    <a:pt x="4478" y="3525"/>
                  </a:moveTo>
                  <a:cubicBezTo>
                    <a:pt x="4621" y="3525"/>
                    <a:pt x="4740" y="3644"/>
                    <a:pt x="4740" y="3787"/>
                  </a:cubicBezTo>
                  <a:cubicBezTo>
                    <a:pt x="4740" y="3930"/>
                    <a:pt x="4644" y="4049"/>
                    <a:pt x="4478" y="4049"/>
                  </a:cubicBezTo>
                  <a:cubicBezTo>
                    <a:pt x="4335" y="4049"/>
                    <a:pt x="4216" y="3930"/>
                    <a:pt x="4216" y="3787"/>
                  </a:cubicBezTo>
                  <a:cubicBezTo>
                    <a:pt x="4216" y="3644"/>
                    <a:pt x="4335" y="3525"/>
                    <a:pt x="4478" y="3525"/>
                  </a:cubicBezTo>
                  <a:close/>
                  <a:moveTo>
                    <a:pt x="1787" y="3882"/>
                  </a:moveTo>
                  <a:cubicBezTo>
                    <a:pt x="1953" y="3882"/>
                    <a:pt x="2072" y="4001"/>
                    <a:pt x="2072" y="4144"/>
                  </a:cubicBezTo>
                  <a:cubicBezTo>
                    <a:pt x="2072" y="4287"/>
                    <a:pt x="1953" y="4406"/>
                    <a:pt x="1787" y="4406"/>
                  </a:cubicBezTo>
                  <a:cubicBezTo>
                    <a:pt x="1644" y="4406"/>
                    <a:pt x="1525" y="4287"/>
                    <a:pt x="1525" y="4144"/>
                  </a:cubicBezTo>
                  <a:cubicBezTo>
                    <a:pt x="1525" y="4001"/>
                    <a:pt x="1644" y="3882"/>
                    <a:pt x="1787" y="3882"/>
                  </a:cubicBezTo>
                  <a:close/>
                  <a:moveTo>
                    <a:pt x="7335" y="4359"/>
                  </a:moveTo>
                  <a:cubicBezTo>
                    <a:pt x="7478" y="4359"/>
                    <a:pt x="7597" y="4478"/>
                    <a:pt x="7597" y="4621"/>
                  </a:cubicBezTo>
                  <a:cubicBezTo>
                    <a:pt x="7597" y="4764"/>
                    <a:pt x="7502" y="4883"/>
                    <a:pt x="7335" y="4883"/>
                  </a:cubicBezTo>
                  <a:cubicBezTo>
                    <a:pt x="7193" y="4883"/>
                    <a:pt x="7074" y="4764"/>
                    <a:pt x="7074" y="4621"/>
                  </a:cubicBezTo>
                  <a:cubicBezTo>
                    <a:pt x="7074" y="4478"/>
                    <a:pt x="7193" y="4359"/>
                    <a:pt x="7335" y="4359"/>
                  </a:cubicBezTo>
                  <a:close/>
                  <a:moveTo>
                    <a:pt x="9550" y="1"/>
                  </a:moveTo>
                  <a:cubicBezTo>
                    <a:pt x="9193" y="1"/>
                    <a:pt x="8931" y="263"/>
                    <a:pt x="8931" y="620"/>
                  </a:cubicBezTo>
                  <a:cubicBezTo>
                    <a:pt x="8931" y="858"/>
                    <a:pt x="9050" y="1072"/>
                    <a:pt x="9241" y="1168"/>
                  </a:cubicBezTo>
                  <a:lnTo>
                    <a:pt x="9003" y="1858"/>
                  </a:lnTo>
                  <a:lnTo>
                    <a:pt x="8907" y="1858"/>
                  </a:lnTo>
                  <a:cubicBezTo>
                    <a:pt x="8812" y="1858"/>
                    <a:pt x="8741" y="1930"/>
                    <a:pt x="8741" y="2025"/>
                  </a:cubicBezTo>
                  <a:cubicBezTo>
                    <a:pt x="8741" y="2120"/>
                    <a:pt x="8812" y="2215"/>
                    <a:pt x="8907" y="2215"/>
                  </a:cubicBezTo>
                  <a:cubicBezTo>
                    <a:pt x="9050" y="2215"/>
                    <a:pt x="9169" y="2334"/>
                    <a:pt x="9169" y="2477"/>
                  </a:cubicBezTo>
                  <a:cubicBezTo>
                    <a:pt x="9169" y="2620"/>
                    <a:pt x="9050" y="2739"/>
                    <a:pt x="8907" y="2739"/>
                  </a:cubicBezTo>
                  <a:cubicBezTo>
                    <a:pt x="8788" y="2739"/>
                    <a:pt x="8669" y="2644"/>
                    <a:pt x="8645" y="2525"/>
                  </a:cubicBezTo>
                  <a:cubicBezTo>
                    <a:pt x="8625" y="2463"/>
                    <a:pt x="8550" y="2401"/>
                    <a:pt x="8469" y="2401"/>
                  </a:cubicBezTo>
                  <a:cubicBezTo>
                    <a:pt x="8456" y="2401"/>
                    <a:pt x="8444" y="2403"/>
                    <a:pt x="8431" y="2406"/>
                  </a:cubicBezTo>
                  <a:cubicBezTo>
                    <a:pt x="8336" y="2454"/>
                    <a:pt x="8288" y="2525"/>
                    <a:pt x="8312" y="2620"/>
                  </a:cubicBezTo>
                  <a:cubicBezTo>
                    <a:pt x="8336" y="2739"/>
                    <a:pt x="8407" y="2835"/>
                    <a:pt x="8502" y="2930"/>
                  </a:cubicBezTo>
                  <a:lnTo>
                    <a:pt x="7669" y="4025"/>
                  </a:lnTo>
                  <a:cubicBezTo>
                    <a:pt x="7574" y="3954"/>
                    <a:pt x="7478" y="3930"/>
                    <a:pt x="7359" y="3930"/>
                  </a:cubicBezTo>
                  <a:cubicBezTo>
                    <a:pt x="7097" y="3930"/>
                    <a:pt x="6883" y="4073"/>
                    <a:pt x="6764" y="4311"/>
                  </a:cubicBezTo>
                  <a:lnTo>
                    <a:pt x="5121" y="3787"/>
                  </a:lnTo>
                  <a:lnTo>
                    <a:pt x="5121" y="3763"/>
                  </a:lnTo>
                  <a:cubicBezTo>
                    <a:pt x="5121" y="3406"/>
                    <a:pt x="4835" y="3120"/>
                    <a:pt x="4502" y="3120"/>
                  </a:cubicBezTo>
                  <a:cubicBezTo>
                    <a:pt x="4216" y="3120"/>
                    <a:pt x="3930" y="3358"/>
                    <a:pt x="3882" y="3620"/>
                  </a:cubicBezTo>
                  <a:lnTo>
                    <a:pt x="2358" y="3811"/>
                  </a:lnTo>
                  <a:cubicBezTo>
                    <a:pt x="2239" y="3597"/>
                    <a:pt x="2025" y="3478"/>
                    <a:pt x="1787" y="3478"/>
                  </a:cubicBezTo>
                  <a:cubicBezTo>
                    <a:pt x="1429" y="3478"/>
                    <a:pt x="1168" y="3739"/>
                    <a:pt x="1168" y="4121"/>
                  </a:cubicBezTo>
                  <a:cubicBezTo>
                    <a:pt x="1168" y="4216"/>
                    <a:pt x="1191" y="4359"/>
                    <a:pt x="1263" y="4430"/>
                  </a:cubicBezTo>
                  <a:lnTo>
                    <a:pt x="72" y="5835"/>
                  </a:lnTo>
                  <a:cubicBezTo>
                    <a:pt x="1" y="5907"/>
                    <a:pt x="1" y="6026"/>
                    <a:pt x="96" y="6073"/>
                  </a:cubicBezTo>
                  <a:cubicBezTo>
                    <a:pt x="120" y="6097"/>
                    <a:pt x="167" y="6097"/>
                    <a:pt x="215" y="6097"/>
                  </a:cubicBezTo>
                  <a:cubicBezTo>
                    <a:pt x="286" y="6097"/>
                    <a:pt x="310" y="6073"/>
                    <a:pt x="334" y="6049"/>
                  </a:cubicBezTo>
                  <a:lnTo>
                    <a:pt x="1525" y="4644"/>
                  </a:lnTo>
                  <a:cubicBezTo>
                    <a:pt x="1620" y="4668"/>
                    <a:pt x="1715" y="4716"/>
                    <a:pt x="1787" y="4716"/>
                  </a:cubicBezTo>
                  <a:cubicBezTo>
                    <a:pt x="2120" y="4716"/>
                    <a:pt x="2382" y="4430"/>
                    <a:pt x="2430" y="4121"/>
                  </a:cubicBezTo>
                  <a:lnTo>
                    <a:pt x="3906" y="3930"/>
                  </a:lnTo>
                  <a:cubicBezTo>
                    <a:pt x="4001" y="4168"/>
                    <a:pt x="4240" y="4311"/>
                    <a:pt x="4502" y="4311"/>
                  </a:cubicBezTo>
                  <a:cubicBezTo>
                    <a:pt x="4716" y="4311"/>
                    <a:pt x="4930" y="4192"/>
                    <a:pt x="5049" y="4049"/>
                  </a:cubicBezTo>
                  <a:lnTo>
                    <a:pt x="6764" y="4621"/>
                  </a:lnTo>
                  <a:cubicBezTo>
                    <a:pt x="6835" y="4906"/>
                    <a:pt x="7050" y="5121"/>
                    <a:pt x="7383" y="5121"/>
                  </a:cubicBezTo>
                  <a:cubicBezTo>
                    <a:pt x="7740" y="5121"/>
                    <a:pt x="8026" y="4859"/>
                    <a:pt x="8026" y="4502"/>
                  </a:cubicBezTo>
                  <a:cubicBezTo>
                    <a:pt x="8026" y="4382"/>
                    <a:pt x="7978" y="4287"/>
                    <a:pt x="7931" y="4192"/>
                  </a:cubicBezTo>
                  <a:lnTo>
                    <a:pt x="8812" y="3001"/>
                  </a:lnTo>
                  <a:lnTo>
                    <a:pt x="8931" y="3001"/>
                  </a:lnTo>
                  <a:cubicBezTo>
                    <a:pt x="9288" y="3001"/>
                    <a:pt x="9574" y="2739"/>
                    <a:pt x="9574" y="2382"/>
                  </a:cubicBezTo>
                  <a:cubicBezTo>
                    <a:pt x="9574" y="2168"/>
                    <a:pt x="9479" y="2025"/>
                    <a:pt x="9336" y="1906"/>
                  </a:cubicBezTo>
                  <a:lnTo>
                    <a:pt x="9598" y="1168"/>
                  </a:lnTo>
                  <a:cubicBezTo>
                    <a:pt x="9621" y="1171"/>
                    <a:pt x="9643" y="1173"/>
                    <a:pt x="9666" y="1173"/>
                  </a:cubicBezTo>
                  <a:cubicBezTo>
                    <a:pt x="9931" y="1173"/>
                    <a:pt x="10193" y="927"/>
                    <a:pt x="10193" y="620"/>
                  </a:cubicBezTo>
                  <a:cubicBezTo>
                    <a:pt x="10193" y="263"/>
                    <a:pt x="9931" y="1"/>
                    <a:pt x="9550"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14" name="Google Shape;14214;p27"/>
            <p:cNvSpPr/>
            <p:nvPr/>
          </p:nvSpPr>
          <p:spPr>
            <a:xfrm>
              <a:off x="4673513" y="3789408"/>
              <a:ext cx="297700" cy="297700"/>
            </a:xfrm>
            <a:custGeom>
              <a:avLst/>
              <a:gdLst/>
              <a:ahLst/>
              <a:cxnLst/>
              <a:rect l="l" t="t" r="r" b="b"/>
              <a:pathLst>
                <a:path w="11908" h="11908" extrusionOk="0">
                  <a:moveTo>
                    <a:pt x="929" y="0"/>
                  </a:moveTo>
                  <a:cubicBezTo>
                    <a:pt x="810" y="0"/>
                    <a:pt x="715" y="72"/>
                    <a:pt x="715" y="191"/>
                  </a:cubicBezTo>
                  <a:lnTo>
                    <a:pt x="715" y="977"/>
                  </a:lnTo>
                  <a:lnTo>
                    <a:pt x="500" y="977"/>
                  </a:lnTo>
                  <a:cubicBezTo>
                    <a:pt x="405" y="977"/>
                    <a:pt x="334" y="1048"/>
                    <a:pt x="334" y="1143"/>
                  </a:cubicBezTo>
                  <a:cubicBezTo>
                    <a:pt x="334" y="1262"/>
                    <a:pt x="381" y="1334"/>
                    <a:pt x="500" y="1334"/>
                  </a:cubicBezTo>
                  <a:lnTo>
                    <a:pt x="715" y="1334"/>
                  </a:lnTo>
                  <a:lnTo>
                    <a:pt x="715" y="2239"/>
                  </a:lnTo>
                  <a:lnTo>
                    <a:pt x="500" y="2239"/>
                  </a:lnTo>
                  <a:cubicBezTo>
                    <a:pt x="405" y="2239"/>
                    <a:pt x="334" y="2286"/>
                    <a:pt x="334" y="2382"/>
                  </a:cubicBezTo>
                  <a:cubicBezTo>
                    <a:pt x="334" y="2501"/>
                    <a:pt x="381" y="2596"/>
                    <a:pt x="500" y="2596"/>
                  </a:cubicBezTo>
                  <a:lnTo>
                    <a:pt x="715" y="2596"/>
                  </a:lnTo>
                  <a:lnTo>
                    <a:pt x="715" y="3477"/>
                  </a:lnTo>
                  <a:lnTo>
                    <a:pt x="500" y="3477"/>
                  </a:lnTo>
                  <a:cubicBezTo>
                    <a:pt x="405" y="3477"/>
                    <a:pt x="334" y="3549"/>
                    <a:pt x="334" y="3644"/>
                  </a:cubicBezTo>
                  <a:cubicBezTo>
                    <a:pt x="334" y="3739"/>
                    <a:pt x="381" y="3834"/>
                    <a:pt x="500" y="3834"/>
                  </a:cubicBezTo>
                  <a:lnTo>
                    <a:pt x="715" y="3834"/>
                  </a:lnTo>
                  <a:lnTo>
                    <a:pt x="715" y="4739"/>
                  </a:lnTo>
                  <a:lnTo>
                    <a:pt x="500" y="4739"/>
                  </a:lnTo>
                  <a:cubicBezTo>
                    <a:pt x="405" y="4739"/>
                    <a:pt x="334" y="4787"/>
                    <a:pt x="334" y="4882"/>
                  </a:cubicBezTo>
                  <a:cubicBezTo>
                    <a:pt x="334" y="5001"/>
                    <a:pt x="381" y="5097"/>
                    <a:pt x="500" y="5097"/>
                  </a:cubicBezTo>
                  <a:lnTo>
                    <a:pt x="715" y="5097"/>
                  </a:lnTo>
                  <a:lnTo>
                    <a:pt x="715" y="5978"/>
                  </a:lnTo>
                  <a:lnTo>
                    <a:pt x="500" y="5978"/>
                  </a:lnTo>
                  <a:cubicBezTo>
                    <a:pt x="405" y="5978"/>
                    <a:pt x="334" y="6049"/>
                    <a:pt x="334" y="6121"/>
                  </a:cubicBezTo>
                  <a:cubicBezTo>
                    <a:pt x="334" y="6240"/>
                    <a:pt x="381" y="6335"/>
                    <a:pt x="500" y="6335"/>
                  </a:cubicBezTo>
                  <a:lnTo>
                    <a:pt x="715" y="6335"/>
                  </a:lnTo>
                  <a:lnTo>
                    <a:pt x="715" y="7240"/>
                  </a:lnTo>
                  <a:lnTo>
                    <a:pt x="500" y="7240"/>
                  </a:lnTo>
                  <a:cubicBezTo>
                    <a:pt x="405" y="7240"/>
                    <a:pt x="334" y="7287"/>
                    <a:pt x="334" y="7383"/>
                  </a:cubicBezTo>
                  <a:cubicBezTo>
                    <a:pt x="334" y="7502"/>
                    <a:pt x="381" y="7597"/>
                    <a:pt x="500" y="7597"/>
                  </a:cubicBezTo>
                  <a:lnTo>
                    <a:pt x="715" y="7597"/>
                  </a:lnTo>
                  <a:lnTo>
                    <a:pt x="715" y="8478"/>
                  </a:lnTo>
                  <a:lnTo>
                    <a:pt x="500" y="8478"/>
                  </a:lnTo>
                  <a:cubicBezTo>
                    <a:pt x="405" y="8478"/>
                    <a:pt x="334" y="8550"/>
                    <a:pt x="334" y="8621"/>
                  </a:cubicBezTo>
                  <a:cubicBezTo>
                    <a:pt x="334" y="8740"/>
                    <a:pt x="381" y="8835"/>
                    <a:pt x="500" y="8835"/>
                  </a:cubicBezTo>
                  <a:lnTo>
                    <a:pt x="715" y="8835"/>
                  </a:lnTo>
                  <a:lnTo>
                    <a:pt x="715" y="9740"/>
                  </a:lnTo>
                  <a:lnTo>
                    <a:pt x="500" y="9740"/>
                  </a:lnTo>
                  <a:cubicBezTo>
                    <a:pt x="405" y="9740"/>
                    <a:pt x="334" y="9788"/>
                    <a:pt x="334" y="9883"/>
                  </a:cubicBezTo>
                  <a:cubicBezTo>
                    <a:pt x="334" y="10002"/>
                    <a:pt x="381" y="10098"/>
                    <a:pt x="500" y="10098"/>
                  </a:cubicBezTo>
                  <a:lnTo>
                    <a:pt x="715" y="10098"/>
                  </a:lnTo>
                  <a:lnTo>
                    <a:pt x="715" y="10717"/>
                  </a:lnTo>
                  <a:lnTo>
                    <a:pt x="286" y="10717"/>
                  </a:lnTo>
                  <a:cubicBezTo>
                    <a:pt x="143" y="10717"/>
                    <a:pt x="0" y="10836"/>
                    <a:pt x="0" y="11002"/>
                  </a:cubicBezTo>
                  <a:lnTo>
                    <a:pt x="0" y="11693"/>
                  </a:lnTo>
                  <a:cubicBezTo>
                    <a:pt x="0" y="11788"/>
                    <a:pt x="95" y="11884"/>
                    <a:pt x="167" y="11884"/>
                  </a:cubicBezTo>
                  <a:lnTo>
                    <a:pt x="1548" y="11884"/>
                  </a:lnTo>
                  <a:cubicBezTo>
                    <a:pt x="1572" y="11884"/>
                    <a:pt x="1596" y="11884"/>
                    <a:pt x="1643" y="11836"/>
                  </a:cubicBezTo>
                  <a:cubicBezTo>
                    <a:pt x="1762" y="11693"/>
                    <a:pt x="1667" y="11550"/>
                    <a:pt x="1524" y="11550"/>
                  </a:cubicBezTo>
                  <a:lnTo>
                    <a:pt x="334" y="11550"/>
                  </a:lnTo>
                  <a:lnTo>
                    <a:pt x="334" y="11074"/>
                  </a:lnTo>
                  <a:lnTo>
                    <a:pt x="11526" y="11074"/>
                  </a:lnTo>
                  <a:lnTo>
                    <a:pt x="11526" y="11550"/>
                  </a:lnTo>
                  <a:lnTo>
                    <a:pt x="2358" y="11550"/>
                  </a:lnTo>
                  <a:cubicBezTo>
                    <a:pt x="2263" y="11550"/>
                    <a:pt x="2167" y="11598"/>
                    <a:pt x="2167" y="11693"/>
                  </a:cubicBezTo>
                  <a:cubicBezTo>
                    <a:pt x="2167" y="11812"/>
                    <a:pt x="2239" y="11907"/>
                    <a:pt x="2358" y="11907"/>
                  </a:cubicBezTo>
                  <a:lnTo>
                    <a:pt x="11598" y="11907"/>
                  </a:lnTo>
                  <a:cubicBezTo>
                    <a:pt x="11764" y="11907"/>
                    <a:pt x="11907" y="11788"/>
                    <a:pt x="11907" y="11598"/>
                  </a:cubicBezTo>
                  <a:lnTo>
                    <a:pt x="11907" y="11002"/>
                  </a:lnTo>
                  <a:cubicBezTo>
                    <a:pt x="11907" y="10836"/>
                    <a:pt x="11788" y="10717"/>
                    <a:pt x="11598" y="10717"/>
                  </a:cubicBezTo>
                  <a:lnTo>
                    <a:pt x="1072" y="10717"/>
                  </a:lnTo>
                  <a:lnTo>
                    <a:pt x="1072" y="191"/>
                  </a:lnTo>
                  <a:cubicBezTo>
                    <a:pt x="1072" y="96"/>
                    <a:pt x="1000" y="0"/>
                    <a:pt x="92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215" name="Google Shape;14215;p27"/>
          <p:cNvGrpSpPr/>
          <p:nvPr/>
        </p:nvGrpSpPr>
        <p:grpSpPr>
          <a:xfrm>
            <a:off x="7362919" y="5319932"/>
            <a:ext cx="474692" cy="470905"/>
            <a:chOff x="5175388" y="3789408"/>
            <a:chExt cx="297700" cy="295325"/>
          </a:xfrm>
          <a:noFill/>
        </p:grpSpPr>
        <p:sp>
          <p:nvSpPr>
            <p:cNvPr id="14216" name="Google Shape;14216;p27"/>
            <p:cNvSpPr/>
            <p:nvPr/>
          </p:nvSpPr>
          <p:spPr>
            <a:xfrm>
              <a:off x="5176588" y="3789408"/>
              <a:ext cx="296500" cy="91700"/>
            </a:xfrm>
            <a:custGeom>
              <a:avLst/>
              <a:gdLst/>
              <a:ahLst/>
              <a:cxnLst/>
              <a:rect l="l" t="t" r="r" b="b"/>
              <a:pathLst>
                <a:path w="11860" h="3668" extrusionOk="0">
                  <a:moveTo>
                    <a:pt x="2834" y="334"/>
                  </a:moveTo>
                  <a:lnTo>
                    <a:pt x="2834" y="1763"/>
                  </a:lnTo>
                  <a:lnTo>
                    <a:pt x="2072" y="2120"/>
                  </a:lnTo>
                  <a:lnTo>
                    <a:pt x="1334" y="1763"/>
                  </a:lnTo>
                  <a:lnTo>
                    <a:pt x="1334" y="334"/>
                  </a:lnTo>
                  <a:close/>
                  <a:moveTo>
                    <a:pt x="1334" y="0"/>
                  </a:moveTo>
                  <a:cubicBezTo>
                    <a:pt x="1120" y="0"/>
                    <a:pt x="977" y="143"/>
                    <a:pt x="977" y="357"/>
                  </a:cubicBezTo>
                  <a:lnTo>
                    <a:pt x="977" y="477"/>
                  </a:lnTo>
                  <a:lnTo>
                    <a:pt x="358" y="477"/>
                  </a:lnTo>
                  <a:cubicBezTo>
                    <a:pt x="143" y="477"/>
                    <a:pt x="0" y="619"/>
                    <a:pt x="0" y="834"/>
                  </a:cubicBezTo>
                  <a:lnTo>
                    <a:pt x="0" y="3310"/>
                  </a:lnTo>
                  <a:cubicBezTo>
                    <a:pt x="0" y="3525"/>
                    <a:pt x="143" y="3668"/>
                    <a:pt x="358" y="3668"/>
                  </a:cubicBezTo>
                  <a:lnTo>
                    <a:pt x="10598" y="3668"/>
                  </a:lnTo>
                  <a:cubicBezTo>
                    <a:pt x="10717" y="3668"/>
                    <a:pt x="10812" y="3596"/>
                    <a:pt x="10884" y="3525"/>
                  </a:cubicBezTo>
                  <a:lnTo>
                    <a:pt x="11789" y="2286"/>
                  </a:lnTo>
                  <a:cubicBezTo>
                    <a:pt x="11860" y="2167"/>
                    <a:pt x="11860" y="2001"/>
                    <a:pt x="11789" y="1882"/>
                  </a:cubicBezTo>
                  <a:lnTo>
                    <a:pt x="10884" y="667"/>
                  </a:lnTo>
                  <a:cubicBezTo>
                    <a:pt x="10836" y="572"/>
                    <a:pt x="10598" y="500"/>
                    <a:pt x="10598" y="500"/>
                  </a:cubicBezTo>
                  <a:lnTo>
                    <a:pt x="9074" y="500"/>
                  </a:lnTo>
                  <a:cubicBezTo>
                    <a:pt x="8978" y="500"/>
                    <a:pt x="8931" y="572"/>
                    <a:pt x="8883" y="667"/>
                  </a:cubicBezTo>
                  <a:cubicBezTo>
                    <a:pt x="8859" y="762"/>
                    <a:pt x="8955" y="858"/>
                    <a:pt x="9074" y="858"/>
                  </a:cubicBezTo>
                  <a:lnTo>
                    <a:pt x="10622" y="858"/>
                  </a:lnTo>
                  <a:lnTo>
                    <a:pt x="11527" y="2096"/>
                  </a:lnTo>
                  <a:lnTo>
                    <a:pt x="10622" y="3310"/>
                  </a:lnTo>
                  <a:lnTo>
                    <a:pt x="358" y="3310"/>
                  </a:lnTo>
                  <a:lnTo>
                    <a:pt x="358" y="834"/>
                  </a:lnTo>
                  <a:lnTo>
                    <a:pt x="977" y="834"/>
                  </a:lnTo>
                  <a:lnTo>
                    <a:pt x="977" y="1786"/>
                  </a:lnTo>
                  <a:cubicBezTo>
                    <a:pt x="977" y="1929"/>
                    <a:pt x="1072" y="2048"/>
                    <a:pt x="1191" y="2120"/>
                  </a:cubicBezTo>
                  <a:lnTo>
                    <a:pt x="1929" y="2477"/>
                  </a:lnTo>
                  <a:cubicBezTo>
                    <a:pt x="2001" y="2501"/>
                    <a:pt x="2048" y="2501"/>
                    <a:pt x="2072" y="2501"/>
                  </a:cubicBezTo>
                  <a:cubicBezTo>
                    <a:pt x="2120" y="2501"/>
                    <a:pt x="2191" y="2501"/>
                    <a:pt x="2239" y="2477"/>
                  </a:cubicBezTo>
                  <a:lnTo>
                    <a:pt x="2977" y="2120"/>
                  </a:lnTo>
                  <a:cubicBezTo>
                    <a:pt x="3096" y="2048"/>
                    <a:pt x="3192" y="1929"/>
                    <a:pt x="3192" y="1786"/>
                  </a:cubicBezTo>
                  <a:lnTo>
                    <a:pt x="3192" y="834"/>
                  </a:lnTo>
                  <a:lnTo>
                    <a:pt x="8264" y="834"/>
                  </a:lnTo>
                  <a:cubicBezTo>
                    <a:pt x="8359" y="834"/>
                    <a:pt x="8431" y="786"/>
                    <a:pt x="8455" y="691"/>
                  </a:cubicBezTo>
                  <a:cubicBezTo>
                    <a:pt x="8478" y="572"/>
                    <a:pt x="8383" y="477"/>
                    <a:pt x="8264" y="477"/>
                  </a:cubicBezTo>
                  <a:lnTo>
                    <a:pt x="3192" y="477"/>
                  </a:lnTo>
                  <a:lnTo>
                    <a:pt x="3192" y="357"/>
                  </a:lnTo>
                  <a:cubicBezTo>
                    <a:pt x="3192" y="143"/>
                    <a:pt x="3025" y="0"/>
                    <a:pt x="283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17" name="Google Shape;14217;p27"/>
            <p:cNvSpPr/>
            <p:nvPr/>
          </p:nvSpPr>
          <p:spPr>
            <a:xfrm>
              <a:off x="5175388" y="3892983"/>
              <a:ext cx="297700" cy="90525"/>
            </a:xfrm>
            <a:custGeom>
              <a:avLst/>
              <a:gdLst/>
              <a:ahLst/>
              <a:cxnLst/>
              <a:rect l="l" t="t" r="r" b="b"/>
              <a:pathLst>
                <a:path w="11908" h="3621" extrusionOk="0">
                  <a:moveTo>
                    <a:pt x="2835" y="287"/>
                  </a:moveTo>
                  <a:lnTo>
                    <a:pt x="2835" y="1716"/>
                  </a:lnTo>
                  <a:lnTo>
                    <a:pt x="2096" y="2073"/>
                  </a:lnTo>
                  <a:lnTo>
                    <a:pt x="1358" y="1716"/>
                  </a:lnTo>
                  <a:lnTo>
                    <a:pt x="1358" y="287"/>
                  </a:lnTo>
                  <a:close/>
                  <a:moveTo>
                    <a:pt x="358" y="763"/>
                  </a:moveTo>
                  <a:lnTo>
                    <a:pt x="1001" y="811"/>
                  </a:lnTo>
                  <a:lnTo>
                    <a:pt x="1001" y="1763"/>
                  </a:lnTo>
                  <a:cubicBezTo>
                    <a:pt x="1001" y="1906"/>
                    <a:pt x="1072" y="2025"/>
                    <a:pt x="1215" y="2073"/>
                  </a:cubicBezTo>
                  <a:lnTo>
                    <a:pt x="1954" y="2430"/>
                  </a:lnTo>
                  <a:cubicBezTo>
                    <a:pt x="2001" y="2478"/>
                    <a:pt x="2073" y="2478"/>
                    <a:pt x="2096" y="2478"/>
                  </a:cubicBezTo>
                  <a:cubicBezTo>
                    <a:pt x="2120" y="2478"/>
                    <a:pt x="2215" y="2478"/>
                    <a:pt x="2239" y="2430"/>
                  </a:cubicBezTo>
                  <a:lnTo>
                    <a:pt x="3001" y="2073"/>
                  </a:lnTo>
                  <a:cubicBezTo>
                    <a:pt x="3120" y="2025"/>
                    <a:pt x="3192" y="1906"/>
                    <a:pt x="3192" y="1763"/>
                  </a:cubicBezTo>
                  <a:lnTo>
                    <a:pt x="3192" y="811"/>
                  </a:lnTo>
                  <a:lnTo>
                    <a:pt x="10646" y="811"/>
                  </a:lnTo>
                  <a:lnTo>
                    <a:pt x="11527" y="2025"/>
                  </a:lnTo>
                  <a:lnTo>
                    <a:pt x="10646" y="3240"/>
                  </a:lnTo>
                  <a:lnTo>
                    <a:pt x="382" y="3240"/>
                  </a:lnTo>
                  <a:lnTo>
                    <a:pt x="358" y="764"/>
                  </a:lnTo>
                  <a:lnTo>
                    <a:pt x="358" y="764"/>
                  </a:lnTo>
                  <a:cubicBezTo>
                    <a:pt x="358" y="787"/>
                    <a:pt x="370" y="799"/>
                    <a:pt x="376" y="799"/>
                  </a:cubicBezTo>
                  <a:cubicBezTo>
                    <a:pt x="382" y="799"/>
                    <a:pt x="382" y="787"/>
                    <a:pt x="358" y="763"/>
                  </a:cubicBezTo>
                  <a:lnTo>
                    <a:pt x="358" y="763"/>
                  </a:lnTo>
                  <a:lnTo>
                    <a:pt x="358" y="763"/>
                  </a:lnTo>
                  <a:close/>
                  <a:moveTo>
                    <a:pt x="1358" y="1"/>
                  </a:moveTo>
                  <a:cubicBezTo>
                    <a:pt x="1144" y="1"/>
                    <a:pt x="1001" y="144"/>
                    <a:pt x="1001" y="358"/>
                  </a:cubicBezTo>
                  <a:lnTo>
                    <a:pt x="1001" y="477"/>
                  </a:lnTo>
                  <a:lnTo>
                    <a:pt x="358" y="477"/>
                  </a:lnTo>
                  <a:cubicBezTo>
                    <a:pt x="167" y="501"/>
                    <a:pt x="1" y="644"/>
                    <a:pt x="1" y="834"/>
                  </a:cubicBezTo>
                  <a:lnTo>
                    <a:pt x="1" y="3311"/>
                  </a:lnTo>
                  <a:cubicBezTo>
                    <a:pt x="48" y="3454"/>
                    <a:pt x="191" y="3621"/>
                    <a:pt x="406" y="3621"/>
                  </a:cubicBezTo>
                  <a:lnTo>
                    <a:pt x="10646" y="3621"/>
                  </a:lnTo>
                  <a:cubicBezTo>
                    <a:pt x="10765" y="3621"/>
                    <a:pt x="10860" y="3573"/>
                    <a:pt x="10932" y="3478"/>
                  </a:cubicBezTo>
                  <a:lnTo>
                    <a:pt x="11837" y="2263"/>
                  </a:lnTo>
                  <a:cubicBezTo>
                    <a:pt x="11908" y="2144"/>
                    <a:pt x="11908" y="1954"/>
                    <a:pt x="11837" y="1835"/>
                  </a:cubicBezTo>
                  <a:lnTo>
                    <a:pt x="10932" y="620"/>
                  </a:lnTo>
                  <a:cubicBezTo>
                    <a:pt x="10884" y="525"/>
                    <a:pt x="10646" y="477"/>
                    <a:pt x="10646" y="477"/>
                  </a:cubicBezTo>
                  <a:lnTo>
                    <a:pt x="3192" y="477"/>
                  </a:lnTo>
                  <a:lnTo>
                    <a:pt x="3192" y="358"/>
                  </a:lnTo>
                  <a:cubicBezTo>
                    <a:pt x="3192" y="144"/>
                    <a:pt x="3049" y="1"/>
                    <a:pt x="283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18" name="Google Shape;14218;p27"/>
            <p:cNvSpPr/>
            <p:nvPr/>
          </p:nvSpPr>
          <p:spPr>
            <a:xfrm>
              <a:off x="5175388" y="3994808"/>
              <a:ext cx="297700" cy="89925"/>
            </a:xfrm>
            <a:custGeom>
              <a:avLst/>
              <a:gdLst/>
              <a:ahLst/>
              <a:cxnLst/>
              <a:rect l="l" t="t" r="r" b="b"/>
              <a:pathLst>
                <a:path w="11908" h="3597" extrusionOk="0">
                  <a:moveTo>
                    <a:pt x="2882" y="381"/>
                  </a:moveTo>
                  <a:lnTo>
                    <a:pt x="2882" y="1786"/>
                  </a:lnTo>
                  <a:lnTo>
                    <a:pt x="2120" y="2167"/>
                  </a:lnTo>
                  <a:lnTo>
                    <a:pt x="1382" y="1810"/>
                  </a:lnTo>
                  <a:lnTo>
                    <a:pt x="1382" y="381"/>
                  </a:lnTo>
                  <a:close/>
                  <a:moveTo>
                    <a:pt x="1358" y="0"/>
                  </a:moveTo>
                  <a:cubicBezTo>
                    <a:pt x="1144" y="0"/>
                    <a:pt x="1001" y="143"/>
                    <a:pt x="1001" y="357"/>
                  </a:cubicBezTo>
                  <a:lnTo>
                    <a:pt x="1001" y="477"/>
                  </a:lnTo>
                  <a:lnTo>
                    <a:pt x="358" y="477"/>
                  </a:lnTo>
                  <a:cubicBezTo>
                    <a:pt x="358" y="477"/>
                    <a:pt x="1" y="667"/>
                    <a:pt x="1" y="834"/>
                  </a:cubicBezTo>
                  <a:lnTo>
                    <a:pt x="1" y="1405"/>
                  </a:lnTo>
                  <a:cubicBezTo>
                    <a:pt x="1" y="1501"/>
                    <a:pt x="96" y="1572"/>
                    <a:pt x="191" y="1572"/>
                  </a:cubicBezTo>
                  <a:cubicBezTo>
                    <a:pt x="287" y="1572"/>
                    <a:pt x="358" y="1501"/>
                    <a:pt x="358" y="1405"/>
                  </a:cubicBezTo>
                  <a:lnTo>
                    <a:pt x="358" y="834"/>
                  </a:lnTo>
                  <a:lnTo>
                    <a:pt x="1001" y="834"/>
                  </a:lnTo>
                  <a:lnTo>
                    <a:pt x="1001" y="1786"/>
                  </a:lnTo>
                  <a:cubicBezTo>
                    <a:pt x="1001" y="1929"/>
                    <a:pt x="1072" y="2048"/>
                    <a:pt x="1191" y="2120"/>
                  </a:cubicBezTo>
                  <a:lnTo>
                    <a:pt x="1954" y="2477"/>
                  </a:lnTo>
                  <a:cubicBezTo>
                    <a:pt x="2001" y="2501"/>
                    <a:pt x="2073" y="2501"/>
                    <a:pt x="2096" y="2501"/>
                  </a:cubicBezTo>
                  <a:cubicBezTo>
                    <a:pt x="2120" y="2501"/>
                    <a:pt x="2215" y="2501"/>
                    <a:pt x="2239" y="2477"/>
                  </a:cubicBezTo>
                  <a:lnTo>
                    <a:pt x="2978" y="2120"/>
                  </a:lnTo>
                  <a:cubicBezTo>
                    <a:pt x="3097" y="2048"/>
                    <a:pt x="3192" y="1929"/>
                    <a:pt x="3192" y="1786"/>
                  </a:cubicBezTo>
                  <a:lnTo>
                    <a:pt x="3192" y="810"/>
                  </a:lnTo>
                  <a:lnTo>
                    <a:pt x="10646" y="810"/>
                  </a:lnTo>
                  <a:lnTo>
                    <a:pt x="11527" y="2024"/>
                  </a:lnTo>
                  <a:lnTo>
                    <a:pt x="10646" y="3239"/>
                  </a:lnTo>
                  <a:lnTo>
                    <a:pt x="358" y="3239"/>
                  </a:lnTo>
                  <a:lnTo>
                    <a:pt x="358" y="2144"/>
                  </a:lnTo>
                  <a:cubicBezTo>
                    <a:pt x="358" y="2048"/>
                    <a:pt x="310" y="2001"/>
                    <a:pt x="215" y="1977"/>
                  </a:cubicBezTo>
                  <a:cubicBezTo>
                    <a:pt x="194" y="1968"/>
                    <a:pt x="173" y="1964"/>
                    <a:pt x="153" y="1964"/>
                  </a:cubicBezTo>
                  <a:cubicBezTo>
                    <a:pt x="65" y="1964"/>
                    <a:pt x="1" y="2046"/>
                    <a:pt x="1" y="2144"/>
                  </a:cubicBezTo>
                  <a:lnTo>
                    <a:pt x="1" y="3239"/>
                  </a:lnTo>
                  <a:cubicBezTo>
                    <a:pt x="1" y="3453"/>
                    <a:pt x="167" y="3596"/>
                    <a:pt x="358" y="3596"/>
                  </a:cubicBezTo>
                  <a:lnTo>
                    <a:pt x="10646" y="3596"/>
                  </a:lnTo>
                  <a:cubicBezTo>
                    <a:pt x="10765" y="3596"/>
                    <a:pt x="10860" y="3549"/>
                    <a:pt x="10932" y="3453"/>
                  </a:cubicBezTo>
                  <a:lnTo>
                    <a:pt x="11837" y="2239"/>
                  </a:lnTo>
                  <a:cubicBezTo>
                    <a:pt x="11908" y="2120"/>
                    <a:pt x="11908" y="1929"/>
                    <a:pt x="11837" y="1810"/>
                  </a:cubicBezTo>
                  <a:lnTo>
                    <a:pt x="10932" y="619"/>
                  </a:lnTo>
                  <a:cubicBezTo>
                    <a:pt x="10884" y="548"/>
                    <a:pt x="10765" y="477"/>
                    <a:pt x="10646" y="477"/>
                  </a:cubicBezTo>
                  <a:lnTo>
                    <a:pt x="3192" y="477"/>
                  </a:lnTo>
                  <a:lnTo>
                    <a:pt x="3192" y="357"/>
                  </a:lnTo>
                  <a:cubicBezTo>
                    <a:pt x="3192" y="143"/>
                    <a:pt x="3049" y="0"/>
                    <a:pt x="283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219" name="Google Shape;14219;p27"/>
          <p:cNvGrpSpPr/>
          <p:nvPr/>
        </p:nvGrpSpPr>
        <p:grpSpPr>
          <a:xfrm>
            <a:off x="8364503" y="5318974"/>
            <a:ext cx="486093" cy="474333"/>
            <a:chOff x="5676088" y="3788808"/>
            <a:chExt cx="304850" cy="297475"/>
          </a:xfrm>
          <a:noFill/>
        </p:grpSpPr>
        <p:sp>
          <p:nvSpPr>
            <p:cNvPr id="14220" name="Google Shape;14220;p27"/>
            <p:cNvSpPr/>
            <p:nvPr/>
          </p:nvSpPr>
          <p:spPr>
            <a:xfrm>
              <a:off x="5676088" y="3788808"/>
              <a:ext cx="304850" cy="297475"/>
            </a:xfrm>
            <a:custGeom>
              <a:avLst/>
              <a:gdLst/>
              <a:ahLst/>
              <a:cxnLst/>
              <a:rect l="l" t="t" r="r" b="b"/>
              <a:pathLst>
                <a:path w="12194" h="11899" extrusionOk="0">
                  <a:moveTo>
                    <a:pt x="5970" y="1982"/>
                  </a:moveTo>
                  <a:cubicBezTo>
                    <a:pt x="8165" y="1982"/>
                    <a:pt x="9931" y="3767"/>
                    <a:pt x="9931" y="5954"/>
                  </a:cubicBezTo>
                  <a:cubicBezTo>
                    <a:pt x="9931" y="7740"/>
                    <a:pt x="8717" y="9312"/>
                    <a:pt x="6978" y="9788"/>
                  </a:cubicBezTo>
                  <a:cubicBezTo>
                    <a:pt x="6907" y="9812"/>
                    <a:pt x="6835" y="9907"/>
                    <a:pt x="6859" y="10002"/>
                  </a:cubicBezTo>
                  <a:cubicBezTo>
                    <a:pt x="6901" y="10064"/>
                    <a:pt x="6960" y="10126"/>
                    <a:pt x="7037" y="10126"/>
                  </a:cubicBezTo>
                  <a:cubicBezTo>
                    <a:pt x="7049" y="10126"/>
                    <a:pt x="7061" y="10125"/>
                    <a:pt x="7074" y="10122"/>
                  </a:cubicBezTo>
                  <a:cubicBezTo>
                    <a:pt x="8931" y="9645"/>
                    <a:pt x="10193" y="8002"/>
                    <a:pt x="10289" y="6121"/>
                  </a:cubicBezTo>
                  <a:lnTo>
                    <a:pt x="11575" y="6121"/>
                  </a:lnTo>
                  <a:cubicBezTo>
                    <a:pt x="11503" y="7550"/>
                    <a:pt x="10955" y="8907"/>
                    <a:pt x="9931" y="9907"/>
                  </a:cubicBezTo>
                  <a:cubicBezTo>
                    <a:pt x="8884" y="10955"/>
                    <a:pt x="7455" y="11550"/>
                    <a:pt x="5978" y="11550"/>
                  </a:cubicBezTo>
                  <a:cubicBezTo>
                    <a:pt x="4478" y="11550"/>
                    <a:pt x="3097" y="10955"/>
                    <a:pt x="2025" y="9907"/>
                  </a:cubicBezTo>
                  <a:cubicBezTo>
                    <a:pt x="1001" y="8907"/>
                    <a:pt x="429" y="7550"/>
                    <a:pt x="382" y="6121"/>
                  </a:cubicBezTo>
                  <a:lnTo>
                    <a:pt x="1668" y="6121"/>
                  </a:lnTo>
                  <a:cubicBezTo>
                    <a:pt x="1739" y="8431"/>
                    <a:pt x="3644" y="10264"/>
                    <a:pt x="5978" y="10264"/>
                  </a:cubicBezTo>
                  <a:lnTo>
                    <a:pt x="6240" y="10264"/>
                  </a:lnTo>
                  <a:cubicBezTo>
                    <a:pt x="6335" y="10264"/>
                    <a:pt x="6431" y="10169"/>
                    <a:pt x="6431" y="10098"/>
                  </a:cubicBezTo>
                  <a:cubicBezTo>
                    <a:pt x="6431" y="9979"/>
                    <a:pt x="6335" y="9907"/>
                    <a:pt x="6240" y="9907"/>
                  </a:cubicBezTo>
                  <a:lnTo>
                    <a:pt x="5978" y="9907"/>
                  </a:lnTo>
                  <a:cubicBezTo>
                    <a:pt x="3478" y="9907"/>
                    <a:pt x="1477" y="7550"/>
                    <a:pt x="2144" y="4954"/>
                  </a:cubicBezTo>
                  <a:cubicBezTo>
                    <a:pt x="2430" y="3715"/>
                    <a:pt x="3740" y="2406"/>
                    <a:pt x="5002" y="2096"/>
                  </a:cubicBezTo>
                  <a:cubicBezTo>
                    <a:pt x="5331" y="2018"/>
                    <a:pt x="5655" y="1982"/>
                    <a:pt x="5970" y="1982"/>
                  </a:cubicBezTo>
                  <a:close/>
                  <a:moveTo>
                    <a:pt x="5931" y="0"/>
                  </a:moveTo>
                  <a:cubicBezTo>
                    <a:pt x="5026" y="0"/>
                    <a:pt x="4121" y="215"/>
                    <a:pt x="3335" y="620"/>
                  </a:cubicBezTo>
                  <a:cubicBezTo>
                    <a:pt x="3239" y="643"/>
                    <a:pt x="3216" y="763"/>
                    <a:pt x="3239" y="858"/>
                  </a:cubicBezTo>
                  <a:cubicBezTo>
                    <a:pt x="3258" y="931"/>
                    <a:pt x="3331" y="962"/>
                    <a:pt x="3408" y="962"/>
                  </a:cubicBezTo>
                  <a:cubicBezTo>
                    <a:pt x="3431" y="962"/>
                    <a:pt x="3455" y="959"/>
                    <a:pt x="3478" y="953"/>
                  </a:cubicBezTo>
                  <a:cubicBezTo>
                    <a:pt x="4240" y="572"/>
                    <a:pt x="5073" y="381"/>
                    <a:pt x="5931" y="381"/>
                  </a:cubicBezTo>
                  <a:cubicBezTo>
                    <a:pt x="7431" y="381"/>
                    <a:pt x="8836" y="977"/>
                    <a:pt x="9908" y="2025"/>
                  </a:cubicBezTo>
                  <a:cubicBezTo>
                    <a:pt x="10908" y="3025"/>
                    <a:pt x="11479" y="4382"/>
                    <a:pt x="11527" y="5811"/>
                  </a:cubicBezTo>
                  <a:lnTo>
                    <a:pt x="10265" y="5811"/>
                  </a:lnTo>
                  <a:cubicBezTo>
                    <a:pt x="10170" y="3501"/>
                    <a:pt x="8264" y="1667"/>
                    <a:pt x="5931" y="1667"/>
                  </a:cubicBezTo>
                  <a:cubicBezTo>
                    <a:pt x="3621" y="1667"/>
                    <a:pt x="1715" y="3501"/>
                    <a:pt x="1620" y="5811"/>
                  </a:cubicBezTo>
                  <a:lnTo>
                    <a:pt x="358" y="5811"/>
                  </a:lnTo>
                  <a:cubicBezTo>
                    <a:pt x="406" y="4025"/>
                    <a:pt x="1311" y="2382"/>
                    <a:pt x="2763" y="1358"/>
                  </a:cubicBezTo>
                  <a:lnTo>
                    <a:pt x="2787" y="1334"/>
                  </a:lnTo>
                  <a:cubicBezTo>
                    <a:pt x="2858" y="1286"/>
                    <a:pt x="2882" y="1191"/>
                    <a:pt x="2858" y="1096"/>
                  </a:cubicBezTo>
                  <a:cubicBezTo>
                    <a:pt x="2815" y="1038"/>
                    <a:pt x="2754" y="1007"/>
                    <a:pt x="2692" y="1007"/>
                  </a:cubicBezTo>
                  <a:cubicBezTo>
                    <a:pt x="2652" y="1007"/>
                    <a:pt x="2610" y="1020"/>
                    <a:pt x="2573" y="1048"/>
                  </a:cubicBezTo>
                  <a:lnTo>
                    <a:pt x="2549" y="1072"/>
                  </a:lnTo>
                  <a:cubicBezTo>
                    <a:pt x="953" y="2168"/>
                    <a:pt x="1" y="4025"/>
                    <a:pt x="1" y="5954"/>
                  </a:cubicBezTo>
                  <a:cubicBezTo>
                    <a:pt x="1" y="7954"/>
                    <a:pt x="953" y="9764"/>
                    <a:pt x="2668" y="10931"/>
                  </a:cubicBezTo>
                  <a:cubicBezTo>
                    <a:pt x="3287" y="11336"/>
                    <a:pt x="4002" y="11646"/>
                    <a:pt x="4764" y="11789"/>
                  </a:cubicBezTo>
                  <a:cubicBezTo>
                    <a:pt x="5157" y="11863"/>
                    <a:pt x="5548" y="11899"/>
                    <a:pt x="5933" y="11899"/>
                  </a:cubicBezTo>
                  <a:cubicBezTo>
                    <a:pt x="7527" y="11899"/>
                    <a:pt x="9014" y="11277"/>
                    <a:pt x="10146" y="10145"/>
                  </a:cubicBezTo>
                  <a:cubicBezTo>
                    <a:pt x="11575" y="8740"/>
                    <a:pt x="12194" y="6788"/>
                    <a:pt x="11789" y="4763"/>
                  </a:cubicBezTo>
                  <a:cubicBezTo>
                    <a:pt x="11622" y="4025"/>
                    <a:pt x="11336" y="3311"/>
                    <a:pt x="10908" y="2668"/>
                  </a:cubicBezTo>
                  <a:cubicBezTo>
                    <a:pt x="9765" y="977"/>
                    <a:pt x="7931" y="0"/>
                    <a:pt x="5931"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21" name="Google Shape;14221;p27"/>
            <p:cNvSpPr/>
            <p:nvPr/>
          </p:nvSpPr>
          <p:spPr>
            <a:xfrm>
              <a:off x="5861263" y="3905883"/>
              <a:ext cx="30975" cy="62750"/>
            </a:xfrm>
            <a:custGeom>
              <a:avLst/>
              <a:gdLst/>
              <a:ahLst/>
              <a:cxnLst/>
              <a:rect l="l" t="t" r="r" b="b"/>
              <a:pathLst>
                <a:path w="1239" h="2510" extrusionOk="0">
                  <a:moveTo>
                    <a:pt x="1065" y="0"/>
                  </a:moveTo>
                  <a:cubicBezTo>
                    <a:pt x="1004" y="0"/>
                    <a:pt x="936" y="31"/>
                    <a:pt x="881" y="104"/>
                  </a:cubicBezTo>
                  <a:lnTo>
                    <a:pt x="0" y="2247"/>
                  </a:lnTo>
                  <a:cubicBezTo>
                    <a:pt x="0" y="2366"/>
                    <a:pt x="24" y="2486"/>
                    <a:pt x="119" y="2509"/>
                  </a:cubicBezTo>
                  <a:lnTo>
                    <a:pt x="167" y="2509"/>
                  </a:lnTo>
                  <a:cubicBezTo>
                    <a:pt x="238" y="2509"/>
                    <a:pt x="286" y="2486"/>
                    <a:pt x="333" y="2390"/>
                  </a:cubicBezTo>
                  <a:lnTo>
                    <a:pt x="1215" y="247"/>
                  </a:lnTo>
                  <a:cubicBezTo>
                    <a:pt x="1238" y="176"/>
                    <a:pt x="1215" y="80"/>
                    <a:pt x="1119" y="9"/>
                  </a:cubicBezTo>
                  <a:cubicBezTo>
                    <a:pt x="1102" y="3"/>
                    <a:pt x="1084" y="0"/>
                    <a:pt x="106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22" name="Google Shape;14222;p27"/>
            <p:cNvSpPr/>
            <p:nvPr/>
          </p:nvSpPr>
          <p:spPr>
            <a:xfrm>
              <a:off x="5747538" y="3906083"/>
              <a:ext cx="42300" cy="66725"/>
            </a:xfrm>
            <a:custGeom>
              <a:avLst/>
              <a:gdLst/>
              <a:ahLst/>
              <a:cxnLst/>
              <a:rect l="l" t="t" r="r" b="b"/>
              <a:pathLst>
                <a:path w="1692" h="2669" extrusionOk="0">
                  <a:moveTo>
                    <a:pt x="596" y="1"/>
                  </a:moveTo>
                  <a:cubicBezTo>
                    <a:pt x="501" y="1"/>
                    <a:pt x="429" y="72"/>
                    <a:pt x="405" y="168"/>
                  </a:cubicBezTo>
                  <a:lnTo>
                    <a:pt x="215" y="1168"/>
                  </a:lnTo>
                  <a:cubicBezTo>
                    <a:pt x="215" y="1239"/>
                    <a:pt x="262" y="1287"/>
                    <a:pt x="286" y="1358"/>
                  </a:cubicBezTo>
                  <a:cubicBezTo>
                    <a:pt x="322" y="1370"/>
                    <a:pt x="352" y="1376"/>
                    <a:pt x="381" y="1376"/>
                  </a:cubicBezTo>
                  <a:cubicBezTo>
                    <a:pt x="411" y="1376"/>
                    <a:pt x="441" y="1370"/>
                    <a:pt x="477" y="1358"/>
                  </a:cubicBezTo>
                  <a:lnTo>
                    <a:pt x="501" y="1358"/>
                  </a:lnTo>
                  <a:cubicBezTo>
                    <a:pt x="596" y="1311"/>
                    <a:pt x="667" y="1287"/>
                    <a:pt x="858" y="1287"/>
                  </a:cubicBezTo>
                  <a:cubicBezTo>
                    <a:pt x="1001" y="1287"/>
                    <a:pt x="1120" y="1358"/>
                    <a:pt x="1215" y="1430"/>
                  </a:cubicBezTo>
                  <a:cubicBezTo>
                    <a:pt x="1310" y="1525"/>
                    <a:pt x="1358" y="1668"/>
                    <a:pt x="1358" y="1835"/>
                  </a:cubicBezTo>
                  <a:cubicBezTo>
                    <a:pt x="1358" y="2097"/>
                    <a:pt x="1120" y="2311"/>
                    <a:pt x="858" y="2311"/>
                  </a:cubicBezTo>
                  <a:cubicBezTo>
                    <a:pt x="596" y="2311"/>
                    <a:pt x="381" y="2120"/>
                    <a:pt x="358" y="1858"/>
                  </a:cubicBezTo>
                  <a:lnTo>
                    <a:pt x="358" y="1787"/>
                  </a:lnTo>
                  <a:cubicBezTo>
                    <a:pt x="358" y="1716"/>
                    <a:pt x="286" y="1644"/>
                    <a:pt x="191" y="1620"/>
                  </a:cubicBezTo>
                  <a:cubicBezTo>
                    <a:pt x="176" y="1617"/>
                    <a:pt x="161" y="1616"/>
                    <a:pt x="147" y="1616"/>
                  </a:cubicBezTo>
                  <a:cubicBezTo>
                    <a:pt x="55" y="1616"/>
                    <a:pt x="0" y="1683"/>
                    <a:pt x="0" y="1787"/>
                  </a:cubicBezTo>
                  <a:lnTo>
                    <a:pt x="0" y="1906"/>
                  </a:lnTo>
                  <a:cubicBezTo>
                    <a:pt x="48" y="2335"/>
                    <a:pt x="405" y="2668"/>
                    <a:pt x="810" y="2668"/>
                  </a:cubicBezTo>
                  <a:lnTo>
                    <a:pt x="858" y="2668"/>
                  </a:lnTo>
                  <a:cubicBezTo>
                    <a:pt x="1286" y="2668"/>
                    <a:pt x="1667" y="2311"/>
                    <a:pt x="1691" y="1858"/>
                  </a:cubicBezTo>
                  <a:cubicBezTo>
                    <a:pt x="1691" y="1620"/>
                    <a:pt x="1620" y="1382"/>
                    <a:pt x="1453" y="1239"/>
                  </a:cubicBezTo>
                  <a:cubicBezTo>
                    <a:pt x="1334" y="1001"/>
                    <a:pt x="1096" y="906"/>
                    <a:pt x="882" y="906"/>
                  </a:cubicBezTo>
                  <a:cubicBezTo>
                    <a:pt x="786" y="906"/>
                    <a:pt x="691" y="906"/>
                    <a:pt x="643" y="930"/>
                  </a:cubicBezTo>
                  <a:lnTo>
                    <a:pt x="739" y="358"/>
                  </a:lnTo>
                  <a:lnTo>
                    <a:pt x="1406" y="358"/>
                  </a:lnTo>
                  <a:cubicBezTo>
                    <a:pt x="1501" y="358"/>
                    <a:pt x="1596" y="310"/>
                    <a:pt x="1596" y="215"/>
                  </a:cubicBezTo>
                  <a:cubicBezTo>
                    <a:pt x="1596" y="96"/>
                    <a:pt x="1525" y="1"/>
                    <a:pt x="140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23" name="Google Shape;14223;p27"/>
            <p:cNvSpPr/>
            <p:nvPr/>
          </p:nvSpPr>
          <p:spPr>
            <a:xfrm>
              <a:off x="5798738" y="3904308"/>
              <a:ext cx="41100" cy="67075"/>
            </a:xfrm>
            <a:custGeom>
              <a:avLst/>
              <a:gdLst/>
              <a:ahLst/>
              <a:cxnLst/>
              <a:rect l="l" t="t" r="r" b="b"/>
              <a:pathLst>
                <a:path w="1644" h="2683" extrusionOk="0">
                  <a:moveTo>
                    <a:pt x="803" y="297"/>
                  </a:moveTo>
                  <a:cubicBezTo>
                    <a:pt x="1066" y="297"/>
                    <a:pt x="1286" y="511"/>
                    <a:pt x="1286" y="762"/>
                  </a:cubicBezTo>
                  <a:lnTo>
                    <a:pt x="1286" y="1858"/>
                  </a:lnTo>
                  <a:cubicBezTo>
                    <a:pt x="1286" y="2121"/>
                    <a:pt x="1064" y="2332"/>
                    <a:pt x="822" y="2332"/>
                  </a:cubicBezTo>
                  <a:cubicBezTo>
                    <a:pt x="779" y="2332"/>
                    <a:pt x="735" y="2325"/>
                    <a:pt x="691" y="2310"/>
                  </a:cubicBezTo>
                  <a:cubicBezTo>
                    <a:pt x="477" y="2263"/>
                    <a:pt x="334" y="2072"/>
                    <a:pt x="334" y="1834"/>
                  </a:cubicBezTo>
                  <a:lnTo>
                    <a:pt x="334" y="786"/>
                  </a:lnTo>
                  <a:cubicBezTo>
                    <a:pt x="334" y="596"/>
                    <a:pt x="477" y="381"/>
                    <a:pt x="691" y="310"/>
                  </a:cubicBezTo>
                  <a:cubicBezTo>
                    <a:pt x="729" y="301"/>
                    <a:pt x="766" y="297"/>
                    <a:pt x="803" y="297"/>
                  </a:cubicBezTo>
                  <a:close/>
                  <a:moveTo>
                    <a:pt x="834" y="0"/>
                  </a:moveTo>
                  <a:cubicBezTo>
                    <a:pt x="382" y="0"/>
                    <a:pt x="1" y="358"/>
                    <a:pt x="1" y="834"/>
                  </a:cubicBezTo>
                  <a:lnTo>
                    <a:pt x="1" y="1858"/>
                  </a:lnTo>
                  <a:cubicBezTo>
                    <a:pt x="1" y="2263"/>
                    <a:pt x="262" y="2620"/>
                    <a:pt x="643" y="2668"/>
                  </a:cubicBezTo>
                  <a:cubicBezTo>
                    <a:pt x="700" y="2678"/>
                    <a:pt x="756" y="2682"/>
                    <a:pt x="811" y="2682"/>
                  </a:cubicBezTo>
                  <a:cubicBezTo>
                    <a:pt x="1280" y="2682"/>
                    <a:pt x="1644" y="2328"/>
                    <a:pt x="1644" y="1858"/>
                  </a:cubicBezTo>
                  <a:lnTo>
                    <a:pt x="1644" y="834"/>
                  </a:lnTo>
                  <a:cubicBezTo>
                    <a:pt x="1620" y="381"/>
                    <a:pt x="1286" y="0"/>
                    <a:pt x="83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24" name="Google Shape;14224;p27"/>
            <p:cNvSpPr/>
            <p:nvPr/>
          </p:nvSpPr>
          <p:spPr>
            <a:xfrm>
              <a:off x="5851713" y="3909058"/>
              <a:ext cx="14925" cy="14925"/>
            </a:xfrm>
            <a:custGeom>
              <a:avLst/>
              <a:gdLst/>
              <a:ahLst/>
              <a:cxnLst/>
              <a:rect l="l" t="t" r="r" b="b"/>
              <a:pathLst>
                <a:path w="597" h="597" extrusionOk="0">
                  <a:moveTo>
                    <a:pt x="287" y="1"/>
                  </a:moveTo>
                  <a:cubicBezTo>
                    <a:pt x="120" y="1"/>
                    <a:pt x="1" y="144"/>
                    <a:pt x="1" y="311"/>
                  </a:cubicBezTo>
                  <a:cubicBezTo>
                    <a:pt x="1" y="477"/>
                    <a:pt x="120" y="596"/>
                    <a:pt x="287" y="596"/>
                  </a:cubicBezTo>
                  <a:cubicBezTo>
                    <a:pt x="453" y="596"/>
                    <a:pt x="596" y="477"/>
                    <a:pt x="596" y="311"/>
                  </a:cubicBezTo>
                  <a:cubicBezTo>
                    <a:pt x="596" y="144"/>
                    <a:pt x="453" y="1"/>
                    <a:pt x="28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25" name="Google Shape;14225;p27"/>
            <p:cNvSpPr/>
            <p:nvPr/>
          </p:nvSpPr>
          <p:spPr>
            <a:xfrm>
              <a:off x="5888038" y="3951933"/>
              <a:ext cx="14925" cy="14900"/>
            </a:xfrm>
            <a:custGeom>
              <a:avLst/>
              <a:gdLst/>
              <a:ahLst/>
              <a:cxnLst/>
              <a:rect l="l" t="t" r="r" b="b"/>
              <a:pathLst>
                <a:path w="597" h="596" extrusionOk="0">
                  <a:moveTo>
                    <a:pt x="286" y="1"/>
                  </a:moveTo>
                  <a:cubicBezTo>
                    <a:pt x="120" y="1"/>
                    <a:pt x="1" y="120"/>
                    <a:pt x="1" y="286"/>
                  </a:cubicBezTo>
                  <a:cubicBezTo>
                    <a:pt x="1" y="429"/>
                    <a:pt x="120" y="596"/>
                    <a:pt x="286" y="596"/>
                  </a:cubicBezTo>
                  <a:cubicBezTo>
                    <a:pt x="477" y="596"/>
                    <a:pt x="596" y="477"/>
                    <a:pt x="596" y="286"/>
                  </a:cubicBezTo>
                  <a:cubicBezTo>
                    <a:pt x="596" y="120"/>
                    <a:pt x="477" y="1"/>
                    <a:pt x="28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226" name="Google Shape;14226;p27"/>
          <p:cNvGrpSpPr/>
          <p:nvPr/>
        </p:nvGrpSpPr>
        <p:grpSpPr>
          <a:xfrm>
            <a:off x="9330010" y="5319932"/>
            <a:ext cx="474692" cy="475649"/>
            <a:chOff x="6154163" y="3789408"/>
            <a:chExt cx="297700" cy="298300"/>
          </a:xfrm>
          <a:noFill/>
        </p:grpSpPr>
        <p:sp>
          <p:nvSpPr>
            <p:cNvPr id="14227" name="Google Shape;14227;p27"/>
            <p:cNvSpPr/>
            <p:nvPr/>
          </p:nvSpPr>
          <p:spPr>
            <a:xfrm>
              <a:off x="6283363" y="3813208"/>
              <a:ext cx="15500" cy="8975"/>
            </a:xfrm>
            <a:custGeom>
              <a:avLst/>
              <a:gdLst/>
              <a:ahLst/>
              <a:cxnLst/>
              <a:rect l="l" t="t" r="r" b="b"/>
              <a:pathLst>
                <a:path w="620" h="359" extrusionOk="0">
                  <a:moveTo>
                    <a:pt x="191" y="1"/>
                  </a:moveTo>
                  <a:cubicBezTo>
                    <a:pt x="120" y="1"/>
                    <a:pt x="24" y="72"/>
                    <a:pt x="24" y="144"/>
                  </a:cubicBezTo>
                  <a:cubicBezTo>
                    <a:pt x="0" y="263"/>
                    <a:pt x="72" y="358"/>
                    <a:pt x="191" y="358"/>
                  </a:cubicBezTo>
                  <a:lnTo>
                    <a:pt x="429" y="358"/>
                  </a:lnTo>
                  <a:cubicBezTo>
                    <a:pt x="524" y="358"/>
                    <a:pt x="620" y="310"/>
                    <a:pt x="620" y="215"/>
                  </a:cubicBezTo>
                  <a:cubicBezTo>
                    <a:pt x="620" y="96"/>
                    <a:pt x="548" y="1"/>
                    <a:pt x="4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28" name="Google Shape;14228;p27"/>
            <p:cNvSpPr/>
            <p:nvPr/>
          </p:nvSpPr>
          <p:spPr>
            <a:xfrm>
              <a:off x="6260138" y="3813208"/>
              <a:ext cx="14925" cy="8975"/>
            </a:xfrm>
            <a:custGeom>
              <a:avLst/>
              <a:gdLst/>
              <a:ahLst/>
              <a:cxnLst/>
              <a:rect l="l" t="t" r="r" b="b"/>
              <a:pathLst>
                <a:path w="597" h="359" extrusionOk="0">
                  <a:moveTo>
                    <a:pt x="215" y="1"/>
                  </a:moveTo>
                  <a:cubicBezTo>
                    <a:pt x="120" y="1"/>
                    <a:pt x="25" y="72"/>
                    <a:pt x="25" y="144"/>
                  </a:cubicBezTo>
                  <a:cubicBezTo>
                    <a:pt x="1" y="263"/>
                    <a:pt x="96" y="358"/>
                    <a:pt x="167" y="358"/>
                  </a:cubicBezTo>
                  <a:lnTo>
                    <a:pt x="406" y="358"/>
                  </a:lnTo>
                  <a:cubicBezTo>
                    <a:pt x="501" y="358"/>
                    <a:pt x="596" y="310"/>
                    <a:pt x="596" y="215"/>
                  </a:cubicBezTo>
                  <a:cubicBezTo>
                    <a:pt x="596" y="96"/>
                    <a:pt x="525" y="1"/>
                    <a:pt x="40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29" name="Google Shape;14229;p27"/>
            <p:cNvSpPr/>
            <p:nvPr/>
          </p:nvSpPr>
          <p:spPr>
            <a:xfrm>
              <a:off x="6376238" y="3813208"/>
              <a:ext cx="14900" cy="8975"/>
            </a:xfrm>
            <a:custGeom>
              <a:avLst/>
              <a:gdLst/>
              <a:ahLst/>
              <a:cxnLst/>
              <a:rect l="l" t="t" r="r" b="b"/>
              <a:pathLst>
                <a:path w="596" h="359" extrusionOk="0">
                  <a:moveTo>
                    <a:pt x="167" y="1"/>
                  </a:moveTo>
                  <a:cubicBezTo>
                    <a:pt x="96" y="1"/>
                    <a:pt x="1" y="72"/>
                    <a:pt x="1" y="144"/>
                  </a:cubicBezTo>
                  <a:cubicBezTo>
                    <a:pt x="1" y="263"/>
                    <a:pt x="96" y="358"/>
                    <a:pt x="167" y="358"/>
                  </a:cubicBezTo>
                  <a:lnTo>
                    <a:pt x="405" y="358"/>
                  </a:lnTo>
                  <a:cubicBezTo>
                    <a:pt x="501" y="358"/>
                    <a:pt x="596" y="310"/>
                    <a:pt x="596" y="215"/>
                  </a:cubicBezTo>
                  <a:cubicBezTo>
                    <a:pt x="596" y="96"/>
                    <a:pt x="524" y="1"/>
                    <a:pt x="40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30" name="Google Shape;14230;p27"/>
            <p:cNvSpPr/>
            <p:nvPr/>
          </p:nvSpPr>
          <p:spPr>
            <a:xfrm>
              <a:off x="6329813" y="3813208"/>
              <a:ext cx="14900" cy="8975"/>
            </a:xfrm>
            <a:custGeom>
              <a:avLst/>
              <a:gdLst/>
              <a:ahLst/>
              <a:cxnLst/>
              <a:rect l="l" t="t" r="r" b="b"/>
              <a:pathLst>
                <a:path w="596" h="359" extrusionOk="0">
                  <a:moveTo>
                    <a:pt x="191" y="1"/>
                  </a:moveTo>
                  <a:cubicBezTo>
                    <a:pt x="95" y="1"/>
                    <a:pt x="0" y="72"/>
                    <a:pt x="0" y="144"/>
                  </a:cubicBezTo>
                  <a:cubicBezTo>
                    <a:pt x="0" y="263"/>
                    <a:pt x="71" y="358"/>
                    <a:pt x="191" y="358"/>
                  </a:cubicBezTo>
                  <a:lnTo>
                    <a:pt x="429" y="358"/>
                  </a:lnTo>
                  <a:cubicBezTo>
                    <a:pt x="500" y="358"/>
                    <a:pt x="595" y="310"/>
                    <a:pt x="595" y="215"/>
                  </a:cubicBezTo>
                  <a:cubicBezTo>
                    <a:pt x="595" y="96"/>
                    <a:pt x="548" y="1"/>
                    <a:pt x="4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31" name="Google Shape;14231;p27"/>
            <p:cNvSpPr/>
            <p:nvPr/>
          </p:nvSpPr>
          <p:spPr>
            <a:xfrm>
              <a:off x="6353013" y="3813208"/>
              <a:ext cx="14925" cy="8975"/>
            </a:xfrm>
            <a:custGeom>
              <a:avLst/>
              <a:gdLst/>
              <a:ahLst/>
              <a:cxnLst/>
              <a:rect l="l" t="t" r="r" b="b"/>
              <a:pathLst>
                <a:path w="597" h="359" extrusionOk="0">
                  <a:moveTo>
                    <a:pt x="191" y="1"/>
                  </a:moveTo>
                  <a:cubicBezTo>
                    <a:pt x="96" y="1"/>
                    <a:pt x="1" y="72"/>
                    <a:pt x="1" y="144"/>
                  </a:cubicBezTo>
                  <a:cubicBezTo>
                    <a:pt x="1" y="263"/>
                    <a:pt x="96" y="358"/>
                    <a:pt x="191" y="358"/>
                  </a:cubicBezTo>
                  <a:lnTo>
                    <a:pt x="429" y="358"/>
                  </a:lnTo>
                  <a:cubicBezTo>
                    <a:pt x="501" y="358"/>
                    <a:pt x="596" y="310"/>
                    <a:pt x="596" y="215"/>
                  </a:cubicBezTo>
                  <a:cubicBezTo>
                    <a:pt x="596" y="96"/>
                    <a:pt x="525" y="1"/>
                    <a:pt x="4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32" name="Google Shape;14232;p27"/>
            <p:cNvSpPr/>
            <p:nvPr/>
          </p:nvSpPr>
          <p:spPr>
            <a:xfrm>
              <a:off x="6305988" y="3813208"/>
              <a:ext cx="16100" cy="8975"/>
            </a:xfrm>
            <a:custGeom>
              <a:avLst/>
              <a:gdLst/>
              <a:ahLst/>
              <a:cxnLst/>
              <a:rect l="l" t="t" r="r" b="b"/>
              <a:pathLst>
                <a:path w="644" h="359" extrusionOk="0">
                  <a:moveTo>
                    <a:pt x="215" y="1"/>
                  </a:moveTo>
                  <a:cubicBezTo>
                    <a:pt x="120" y="1"/>
                    <a:pt x="48" y="72"/>
                    <a:pt x="48" y="144"/>
                  </a:cubicBezTo>
                  <a:cubicBezTo>
                    <a:pt x="0" y="263"/>
                    <a:pt x="96" y="358"/>
                    <a:pt x="215" y="358"/>
                  </a:cubicBezTo>
                  <a:lnTo>
                    <a:pt x="453" y="358"/>
                  </a:lnTo>
                  <a:cubicBezTo>
                    <a:pt x="548" y="358"/>
                    <a:pt x="643" y="310"/>
                    <a:pt x="643" y="215"/>
                  </a:cubicBezTo>
                  <a:cubicBezTo>
                    <a:pt x="643" y="96"/>
                    <a:pt x="572" y="1"/>
                    <a:pt x="45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33" name="Google Shape;14233;p27"/>
            <p:cNvSpPr/>
            <p:nvPr/>
          </p:nvSpPr>
          <p:spPr>
            <a:xfrm>
              <a:off x="6191088" y="3813208"/>
              <a:ext cx="14900" cy="8975"/>
            </a:xfrm>
            <a:custGeom>
              <a:avLst/>
              <a:gdLst/>
              <a:ahLst/>
              <a:cxnLst/>
              <a:rect l="l" t="t" r="r" b="b"/>
              <a:pathLst>
                <a:path w="596" h="359" extrusionOk="0">
                  <a:moveTo>
                    <a:pt x="191" y="1"/>
                  </a:moveTo>
                  <a:cubicBezTo>
                    <a:pt x="119" y="1"/>
                    <a:pt x="24" y="72"/>
                    <a:pt x="24" y="144"/>
                  </a:cubicBezTo>
                  <a:cubicBezTo>
                    <a:pt x="0" y="263"/>
                    <a:pt x="72" y="358"/>
                    <a:pt x="191" y="358"/>
                  </a:cubicBezTo>
                  <a:lnTo>
                    <a:pt x="405" y="358"/>
                  </a:lnTo>
                  <a:cubicBezTo>
                    <a:pt x="500" y="358"/>
                    <a:pt x="596" y="310"/>
                    <a:pt x="596" y="215"/>
                  </a:cubicBezTo>
                  <a:cubicBezTo>
                    <a:pt x="596" y="96"/>
                    <a:pt x="524" y="1"/>
                    <a:pt x="405"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34" name="Google Shape;14234;p27"/>
            <p:cNvSpPr/>
            <p:nvPr/>
          </p:nvSpPr>
          <p:spPr>
            <a:xfrm>
              <a:off x="6213713" y="3813208"/>
              <a:ext cx="14900" cy="8975"/>
            </a:xfrm>
            <a:custGeom>
              <a:avLst/>
              <a:gdLst/>
              <a:ahLst/>
              <a:cxnLst/>
              <a:rect l="l" t="t" r="r" b="b"/>
              <a:pathLst>
                <a:path w="596" h="359" extrusionOk="0">
                  <a:moveTo>
                    <a:pt x="191" y="1"/>
                  </a:moveTo>
                  <a:cubicBezTo>
                    <a:pt x="95" y="1"/>
                    <a:pt x="0" y="72"/>
                    <a:pt x="0" y="144"/>
                  </a:cubicBezTo>
                  <a:cubicBezTo>
                    <a:pt x="0" y="263"/>
                    <a:pt x="95" y="358"/>
                    <a:pt x="191" y="358"/>
                  </a:cubicBezTo>
                  <a:lnTo>
                    <a:pt x="429" y="358"/>
                  </a:lnTo>
                  <a:cubicBezTo>
                    <a:pt x="524" y="358"/>
                    <a:pt x="596" y="310"/>
                    <a:pt x="596" y="215"/>
                  </a:cubicBezTo>
                  <a:cubicBezTo>
                    <a:pt x="596" y="96"/>
                    <a:pt x="548" y="1"/>
                    <a:pt x="429"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35" name="Google Shape;14235;p27"/>
            <p:cNvSpPr/>
            <p:nvPr/>
          </p:nvSpPr>
          <p:spPr>
            <a:xfrm>
              <a:off x="6236913" y="3813208"/>
              <a:ext cx="14925" cy="8975"/>
            </a:xfrm>
            <a:custGeom>
              <a:avLst/>
              <a:gdLst/>
              <a:ahLst/>
              <a:cxnLst/>
              <a:rect l="l" t="t" r="r" b="b"/>
              <a:pathLst>
                <a:path w="597" h="359" extrusionOk="0">
                  <a:moveTo>
                    <a:pt x="191" y="1"/>
                  </a:moveTo>
                  <a:cubicBezTo>
                    <a:pt x="96" y="1"/>
                    <a:pt x="1" y="72"/>
                    <a:pt x="1" y="144"/>
                  </a:cubicBezTo>
                  <a:cubicBezTo>
                    <a:pt x="1" y="263"/>
                    <a:pt x="96" y="358"/>
                    <a:pt x="191" y="358"/>
                  </a:cubicBezTo>
                  <a:lnTo>
                    <a:pt x="406" y="358"/>
                  </a:lnTo>
                  <a:cubicBezTo>
                    <a:pt x="501" y="358"/>
                    <a:pt x="596" y="310"/>
                    <a:pt x="596" y="215"/>
                  </a:cubicBezTo>
                  <a:cubicBezTo>
                    <a:pt x="596" y="96"/>
                    <a:pt x="525" y="1"/>
                    <a:pt x="406"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36" name="Google Shape;14236;p27"/>
            <p:cNvSpPr/>
            <p:nvPr/>
          </p:nvSpPr>
          <p:spPr>
            <a:xfrm>
              <a:off x="6307188" y="3873358"/>
              <a:ext cx="14900" cy="8950"/>
            </a:xfrm>
            <a:custGeom>
              <a:avLst/>
              <a:gdLst/>
              <a:ahLst/>
              <a:cxnLst/>
              <a:rect l="l" t="t" r="r" b="b"/>
              <a:pathLst>
                <a:path w="596" h="358" extrusionOk="0">
                  <a:moveTo>
                    <a:pt x="167" y="0"/>
                  </a:moveTo>
                  <a:cubicBezTo>
                    <a:pt x="72" y="0"/>
                    <a:pt x="0" y="95"/>
                    <a:pt x="0" y="214"/>
                  </a:cubicBezTo>
                  <a:cubicBezTo>
                    <a:pt x="24" y="286"/>
                    <a:pt x="119" y="357"/>
                    <a:pt x="191" y="357"/>
                  </a:cubicBezTo>
                  <a:lnTo>
                    <a:pt x="405" y="357"/>
                  </a:lnTo>
                  <a:cubicBezTo>
                    <a:pt x="500" y="357"/>
                    <a:pt x="595" y="310"/>
                    <a:pt x="595" y="214"/>
                  </a:cubicBezTo>
                  <a:cubicBezTo>
                    <a:pt x="595" y="95"/>
                    <a:pt x="524" y="0"/>
                    <a:pt x="40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37" name="Google Shape;14237;p27"/>
            <p:cNvSpPr/>
            <p:nvPr/>
          </p:nvSpPr>
          <p:spPr>
            <a:xfrm>
              <a:off x="6191088" y="3873358"/>
              <a:ext cx="14900" cy="8950"/>
            </a:xfrm>
            <a:custGeom>
              <a:avLst/>
              <a:gdLst/>
              <a:ahLst/>
              <a:cxnLst/>
              <a:rect l="l" t="t" r="r" b="b"/>
              <a:pathLst>
                <a:path w="596" h="358" extrusionOk="0">
                  <a:moveTo>
                    <a:pt x="167" y="0"/>
                  </a:moveTo>
                  <a:cubicBezTo>
                    <a:pt x="72" y="0"/>
                    <a:pt x="0" y="95"/>
                    <a:pt x="0" y="214"/>
                  </a:cubicBezTo>
                  <a:cubicBezTo>
                    <a:pt x="24" y="286"/>
                    <a:pt x="119" y="357"/>
                    <a:pt x="191" y="357"/>
                  </a:cubicBezTo>
                  <a:lnTo>
                    <a:pt x="405" y="357"/>
                  </a:lnTo>
                  <a:cubicBezTo>
                    <a:pt x="500" y="357"/>
                    <a:pt x="596" y="310"/>
                    <a:pt x="596" y="214"/>
                  </a:cubicBezTo>
                  <a:cubicBezTo>
                    <a:pt x="596" y="95"/>
                    <a:pt x="524" y="0"/>
                    <a:pt x="40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38" name="Google Shape;14238;p27"/>
            <p:cNvSpPr/>
            <p:nvPr/>
          </p:nvSpPr>
          <p:spPr>
            <a:xfrm>
              <a:off x="6236913" y="3873358"/>
              <a:ext cx="14925" cy="8950"/>
            </a:xfrm>
            <a:custGeom>
              <a:avLst/>
              <a:gdLst/>
              <a:ahLst/>
              <a:cxnLst/>
              <a:rect l="l" t="t" r="r" b="b"/>
              <a:pathLst>
                <a:path w="597" h="358" extrusionOk="0">
                  <a:moveTo>
                    <a:pt x="191" y="0"/>
                  </a:moveTo>
                  <a:cubicBezTo>
                    <a:pt x="96" y="0"/>
                    <a:pt x="1" y="95"/>
                    <a:pt x="1" y="214"/>
                  </a:cubicBezTo>
                  <a:cubicBezTo>
                    <a:pt x="25" y="286"/>
                    <a:pt x="120" y="357"/>
                    <a:pt x="215" y="357"/>
                  </a:cubicBezTo>
                  <a:lnTo>
                    <a:pt x="430" y="357"/>
                  </a:lnTo>
                  <a:cubicBezTo>
                    <a:pt x="501" y="357"/>
                    <a:pt x="596" y="310"/>
                    <a:pt x="596" y="214"/>
                  </a:cubicBezTo>
                  <a:cubicBezTo>
                    <a:pt x="596" y="95"/>
                    <a:pt x="549" y="0"/>
                    <a:pt x="43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39" name="Google Shape;14239;p27"/>
            <p:cNvSpPr/>
            <p:nvPr/>
          </p:nvSpPr>
          <p:spPr>
            <a:xfrm>
              <a:off x="6260738" y="3873358"/>
              <a:ext cx="14325" cy="8950"/>
            </a:xfrm>
            <a:custGeom>
              <a:avLst/>
              <a:gdLst/>
              <a:ahLst/>
              <a:cxnLst/>
              <a:rect l="l" t="t" r="r" b="b"/>
              <a:pathLst>
                <a:path w="573" h="358" extrusionOk="0">
                  <a:moveTo>
                    <a:pt x="191" y="0"/>
                  </a:moveTo>
                  <a:cubicBezTo>
                    <a:pt x="96" y="0"/>
                    <a:pt x="1" y="95"/>
                    <a:pt x="1" y="214"/>
                  </a:cubicBezTo>
                  <a:cubicBezTo>
                    <a:pt x="24" y="286"/>
                    <a:pt x="96" y="357"/>
                    <a:pt x="191" y="357"/>
                  </a:cubicBezTo>
                  <a:lnTo>
                    <a:pt x="382" y="357"/>
                  </a:lnTo>
                  <a:cubicBezTo>
                    <a:pt x="477" y="357"/>
                    <a:pt x="572" y="310"/>
                    <a:pt x="572" y="214"/>
                  </a:cubicBezTo>
                  <a:cubicBezTo>
                    <a:pt x="572" y="95"/>
                    <a:pt x="501" y="0"/>
                    <a:pt x="38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40" name="Google Shape;14240;p27"/>
            <p:cNvSpPr/>
            <p:nvPr/>
          </p:nvSpPr>
          <p:spPr>
            <a:xfrm>
              <a:off x="6213713" y="3873358"/>
              <a:ext cx="14900" cy="8950"/>
            </a:xfrm>
            <a:custGeom>
              <a:avLst/>
              <a:gdLst/>
              <a:ahLst/>
              <a:cxnLst/>
              <a:rect l="l" t="t" r="r" b="b"/>
              <a:pathLst>
                <a:path w="596" h="358" extrusionOk="0">
                  <a:moveTo>
                    <a:pt x="191" y="0"/>
                  </a:moveTo>
                  <a:cubicBezTo>
                    <a:pt x="95" y="0"/>
                    <a:pt x="0" y="95"/>
                    <a:pt x="0" y="214"/>
                  </a:cubicBezTo>
                  <a:cubicBezTo>
                    <a:pt x="48" y="286"/>
                    <a:pt x="119" y="357"/>
                    <a:pt x="215" y="357"/>
                  </a:cubicBezTo>
                  <a:lnTo>
                    <a:pt x="429" y="357"/>
                  </a:lnTo>
                  <a:cubicBezTo>
                    <a:pt x="524" y="357"/>
                    <a:pt x="596" y="310"/>
                    <a:pt x="596" y="214"/>
                  </a:cubicBezTo>
                  <a:cubicBezTo>
                    <a:pt x="596" y="95"/>
                    <a:pt x="548" y="0"/>
                    <a:pt x="42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41" name="Google Shape;14241;p27"/>
            <p:cNvSpPr/>
            <p:nvPr/>
          </p:nvSpPr>
          <p:spPr>
            <a:xfrm>
              <a:off x="6283963" y="3873358"/>
              <a:ext cx="14900" cy="8950"/>
            </a:xfrm>
            <a:custGeom>
              <a:avLst/>
              <a:gdLst/>
              <a:ahLst/>
              <a:cxnLst/>
              <a:rect l="l" t="t" r="r" b="b"/>
              <a:pathLst>
                <a:path w="596" h="358" extrusionOk="0">
                  <a:moveTo>
                    <a:pt x="167" y="0"/>
                  </a:moveTo>
                  <a:cubicBezTo>
                    <a:pt x="96" y="0"/>
                    <a:pt x="0" y="95"/>
                    <a:pt x="0" y="214"/>
                  </a:cubicBezTo>
                  <a:cubicBezTo>
                    <a:pt x="24" y="286"/>
                    <a:pt x="119" y="357"/>
                    <a:pt x="215" y="357"/>
                  </a:cubicBezTo>
                  <a:lnTo>
                    <a:pt x="405" y="357"/>
                  </a:lnTo>
                  <a:cubicBezTo>
                    <a:pt x="500" y="357"/>
                    <a:pt x="596" y="310"/>
                    <a:pt x="596" y="214"/>
                  </a:cubicBezTo>
                  <a:cubicBezTo>
                    <a:pt x="596" y="95"/>
                    <a:pt x="524" y="0"/>
                    <a:pt x="40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42" name="Google Shape;14242;p27"/>
            <p:cNvSpPr/>
            <p:nvPr/>
          </p:nvSpPr>
          <p:spPr>
            <a:xfrm>
              <a:off x="6154163" y="3789408"/>
              <a:ext cx="297700" cy="298300"/>
            </a:xfrm>
            <a:custGeom>
              <a:avLst/>
              <a:gdLst/>
              <a:ahLst/>
              <a:cxnLst/>
              <a:rect l="l" t="t" r="r" b="b"/>
              <a:pathLst>
                <a:path w="11908" h="11932" extrusionOk="0">
                  <a:moveTo>
                    <a:pt x="10241" y="1524"/>
                  </a:moveTo>
                  <a:lnTo>
                    <a:pt x="10813" y="2691"/>
                  </a:lnTo>
                  <a:lnTo>
                    <a:pt x="10813" y="3763"/>
                  </a:lnTo>
                  <a:lnTo>
                    <a:pt x="10455" y="3049"/>
                  </a:lnTo>
                  <a:cubicBezTo>
                    <a:pt x="10431" y="2953"/>
                    <a:pt x="10336" y="2882"/>
                    <a:pt x="10241" y="2882"/>
                  </a:cubicBezTo>
                  <a:cubicBezTo>
                    <a:pt x="10170" y="2882"/>
                    <a:pt x="10074" y="2953"/>
                    <a:pt x="10050" y="3049"/>
                  </a:cubicBezTo>
                  <a:lnTo>
                    <a:pt x="9146" y="4787"/>
                  </a:lnTo>
                  <a:lnTo>
                    <a:pt x="8693" y="4025"/>
                  </a:lnTo>
                  <a:cubicBezTo>
                    <a:pt x="8645" y="3930"/>
                    <a:pt x="8574" y="3906"/>
                    <a:pt x="8479" y="3906"/>
                  </a:cubicBezTo>
                  <a:cubicBezTo>
                    <a:pt x="8407" y="3906"/>
                    <a:pt x="8312" y="3953"/>
                    <a:pt x="8288" y="4049"/>
                  </a:cubicBezTo>
                  <a:lnTo>
                    <a:pt x="7121" y="6430"/>
                  </a:lnTo>
                  <a:lnTo>
                    <a:pt x="6454" y="6168"/>
                  </a:lnTo>
                  <a:cubicBezTo>
                    <a:pt x="6422" y="6149"/>
                    <a:pt x="6387" y="6140"/>
                    <a:pt x="6353" y="6140"/>
                  </a:cubicBezTo>
                  <a:cubicBezTo>
                    <a:pt x="6264" y="6140"/>
                    <a:pt x="6179" y="6201"/>
                    <a:pt x="6145" y="6287"/>
                  </a:cubicBezTo>
                  <a:lnTo>
                    <a:pt x="5264" y="8121"/>
                  </a:lnTo>
                  <a:lnTo>
                    <a:pt x="4406" y="7692"/>
                  </a:lnTo>
                  <a:cubicBezTo>
                    <a:pt x="4362" y="7666"/>
                    <a:pt x="4317" y="7652"/>
                    <a:pt x="4276" y="7652"/>
                  </a:cubicBezTo>
                  <a:cubicBezTo>
                    <a:pt x="4208" y="7652"/>
                    <a:pt x="4150" y="7689"/>
                    <a:pt x="4121" y="7764"/>
                  </a:cubicBezTo>
                  <a:lnTo>
                    <a:pt x="3525" y="8597"/>
                  </a:lnTo>
                  <a:lnTo>
                    <a:pt x="2382" y="7573"/>
                  </a:lnTo>
                  <a:cubicBezTo>
                    <a:pt x="2335" y="7502"/>
                    <a:pt x="2239" y="7502"/>
                    <a:pt x="2168" y="7502"/>
                  </a:cubicBezTo>
                  <a:cubicBezTo>
                    <a:pt x="2096" y="7502"/>
                    <a:pt x="2025" y="7573"/>
                    <a:pt x="2001" y="7645"/>
                  </a:cubicBezTo>
                  <a:lnTo>
                    <a:pt x="1858" y="7978"/>
                  </a:lnTo>
                  <a:lnTo>
                    <a:pt x="1858" y="6906"/>
                  </a:lnTo>
                  <a:lnTo>
                    <a:pt x="2263" y="6049"/>
                  </a:lnTo>
                  <a:lnTo>
                    <a:pt x="3454" y="7121"/>
                  </a:lnTo>
                  <a:cubicBezTo>
                    <a:pt x="3501" y="7145"/>
                    <a:pt x="3501" y="7145"/>
                    <a:pt x="3525" y="7145"/>
                  </a:cubicBezTo>
                  <a:cubicBezTo>
                    <a:pt x="3551" y="7151"/>
                    <a:pt x="3573" y="7154"/>
                    <a:pt x="3593" y="7154"/>
                  </a:cubicBezTo>
                  <a:cubicBezTo>
                    <a:pt x="3648" y="7154"/>
                    <a:pt x="3687" y="7132"/>
                    <a:pt x="3740" y="7097"/>
                  </a:cubicBezTo>
                  <a:lnTo>
                    <a:pt x="4383" y="6168"/>
                  </a:lnTo>
                  <a:lnTo>
                    <a:pt x="5240" y="6621"/>
                  </a:lnTo>
                  <a:cubicBezTo>
                    <a:pt x="5276" y="6633"/>
                    <a:pt x="5305" y="6639"/>
                    <a:pt x="5335" y="6639"/>
                  </a:cubicBezTo>
                  <a:cubicBezTo>
                    <a:pt x="5365" y="6639"/>
                    <a:pt x="5395" y="6633"/>
                    <a:pt x="5430" y="6621"/>
                  </a:cubicBezTo>
                  <a:cubicBezTo>
                    <a:pt x="5478" y="6573"/>
                    <a:pt x="5550" y="6549"/>
                    <a:pt x="5573" y="6502"/>
                  </a:cubicBezTo>
                  <a:lnTo>
                    <a:pt x="6431" y="4644"/>
                  </a:lnTo>
                  <a:lnTo>
                    <a:pt x="7097" y="4906"/>
                  </a:lnTo>
                  <a:cubicBezTo>
                    <a:pt x="7130" y="4926"/>
                    <a:pt x="7165" y="4935"/>
                    <a:pt x="7198" y="4935"/>
                  </a:cubicBezTo>
                  <a:cubicBezTo>
                    <a:pt x="7286" y="4935"/>
                    <a:pt x="7366" y="4873"/>
                    <a:pt x="7383" y="4787"/>
                  </a:cubicBezTo>
                  <a:lnTo>
                    <a:pt x="8526" y="2501"/>
                  </a:lnTo>
                  <a:lnTo>
                    <a:pt x="8979" y="3239"/>
                  </a:lnTo>
                  <a:cubicBezTo>
                    <a:pt x="9026" y="3334"/>
                    <a:pt x="9098" y="3358"/>
                    <a:pt x="9169" y="3358"/>
                  </a:cubicBezTo>
                  <a:cubicBezTo>
                    <a:pt x="9265" y="3358"/>
                    <a:pt x="9360" y="3310"/>
                    <a:pt x="9384" y="3239"/>
                  </a:cubicBezTo>
                  <a:lnTo>
                    <a:pt x="10241" y="1524"/>
                  </a:lnTo>
                  <a:close/>
                  <a:moveTo>
                    <a:pt x="10217" y="3406"/>
                  </a:moveTo>
                  <a:lnTo>
                    <a:pt x="10789" y="4549"/>
                  </a:lnTo>
                  <a:lnTo>
                    <a:pt x="10789" y="10717"/>
                  </a:lnTo>
                  <a:lnTo>
                    <a:pt x="1787" y="10717"/>
                  </a:lnTo>
                  <a:lnTo>
                    <a:pt x="1787" y="8788"/>
                  </a:lnTo>
                  <a:lnTo>
                    <a:pt x="1858" y="8788"/>
                  </a:lnTo>
                  <a:lnTo>
                    <a:pt x="2263" y="7930"/>
                  </a:lnTo>
                  <a:lnTo>
                    <a:pt x="3406" y="8931"/>
                  </a:lnTo>
                  <a:cubicBezTo>
                    <a:pt x="3454" y="9002"/>
                    <a:pt x="3525" y="9002"/>
                    <a:pt x="3573" y="9002"/>
                  </a:cubicBezTo>
                  <a:cubicBezTo>
                    <a:pt x="3644" y="9002"/>
                    <a:pt x="3692" y="8931"/>
                    <a:pt x="3763" y="8907"/>
                  </a:cubicBezTo>
                  <a:lnTo>
                    <a:pt x="4359" y="8050"/>
                  </a:lnTo>
                  <a:lnTo>
                    <a:pt x="5216" y="8478"/>
                  </a:lnTo>
                  <a:cubicBezTo>
                    <a:pt x="5252" y="8502"/>
                    <a:pt x="5282" y="8514"/>
                    <a:pt x="5311" y="8514"/>
                  </a:cubicBezTo>
                  <a:cubicBezTo>
                    <a:pt x="5341" y="8514"/>
                    <a:pt x="5371" y="8502"/>
                    <a:pt x="5407" y="8478"/>
                  </a:cubicBezTo>
                  <a:cubicBezTo>
                    <a:pt x="5454" y="8454"/>
                    <a:pt x="5502" y="8431"/>
                    <a:pt x="5550" y="8359"/>
                  </a:cubicBezTo>
                  <a:lnTo>
                    <a:pt x="6407" y="6525"/>
                  </a:lnTo>
                  <a:lnTo>
                    <a:pt x="7074" y="6787"/>
                  </a:lnTo>
                  <a:cubicBezTo>
                    <a:pt x="7106" y="6807"/>
                    <a:pt x="7141" y="6816"/>
                    <a:pt x="7174" y="6816"/>
                  </a:cubicBezTo>
                  <a:cubicBezTo>
                    <a:pt x="7262" y="6816"/>
                    <a:pt x="7342" y="6755"/>
                    <a:pt x="7359" y="6668"/>
                  </a:cubicBezTo>
                  <a:lnTo>
                    <a:pt x="8479" y="4382"/>
                  </a:lnTo>
                  <a:lnTo>
                    <a:pt x="8931" y="5120"/>
                  </a:lnTo>
                  <a:cubicBezTo>
                    <a:pt x="9003" y="5216"/>
                    <a:pt x="9050" y="5239"/>
                    <a:pt x="9146" y="5239"/>
                  </a:cubicBezTo>
                  <a:cubicBezTo>
                    <a:pt x="9241" y="5239"/>
                    <a:pt x="9336" y="5192"/>
                    <a:pt x="9360" y="5120"/>
                  </a:cubicBezTo>
                  <a:lnTo>
                    <a:pt x="10217" y="3406"/>
                  </a:lnTo>
                  <a:close/>
                  <a:moveTo>
                    <a:pt x="11551" y="11050"/>
                  </a:moveTo>
                  <a:lnTo>
                    <a:pt x="11551" y="11526"/>
                  </a:lnTo>
                  <a:lnTo>
                    <a:pt x="358" y="11526"/>
                  </a:lnTo>
                  <a:lnTo>
                    <a:pt x="358" y="11050"/>
                  </a:lnTo>
                  <a:close/>
                  <a:moveTo>
                    <a:pt x="930" y="0"/>
                  </a:moveTo>
                  <a:cubicBezTo>
                    <a:pt x="810" y="0"/>
                    <a:pt x="715" y="72"/>
                    <a:pt x="715" y="191"/>
                  </a:cubicBezTo>
                  <a:lnTo>
                    <a:pt x="715" y="977"/>
                  </a:lnTo>
                  <a:lnTo>
                    <a:pt x="501" y="977"/>
                  </a:lnTo>
                  <a:cubicBezTo>
                    <a:pt x="429" y="977"/>
                    <a:pt x="334" y="1048"/>
                    <a:pt x="334" y="1143"/>
                  </a:cubicBezTo>
                  <a:cubicBezTo>
                    <a:pt x="334" y="1262"/>
                    <a:pt x="382" y="1334"/>
                    <a:pt x="501" y="1334"/>
                  </a:cubicBezTo>
                  <a:lnTo>
                    <a:pt x="715" y="1334"/>
                  </a:lnTo>
                  <a:lnTo>
                    <a:pt x="715" y="2239"/>
                  </a:lnTo>
                  <a:lnTo>
                    <a:pt x="501" y="2239"/>
                  </a:lnTo>
                  <a:cubicBezTo>
                    <a:pt x="429" y="2239"/>
                    <a:pt x="334" y="2286"/>
                    <a:pt x="334" y="2382"/>
                  </a:cubicBezTo>
                  <a:cubicBezTo>
                    <a:pt x="334" y="2501"/>
                    <a:pt x="382" y="2596"/>
                    <a:pt x="501" y="2596"/>
                  </a:cubicBezTo>
                  <a:lnTo>
                    <a:pt x="715" y="2596"/>
                  </a:lnTo>
                  <a:lnTo>
                    <a:pt x="715" y="3477"/>
                  </a:lnTo>
                  <a:lnTo>
                    <a:pt x="501" y="3477"/>
                  </a:lnTo>
                  <a:cubicBezTo>
                    <a:pt x="429" y="3477"/>
                    <a:pt x="334" y="3549"/>
                    <a:pt x="334" y="3644"/>
                  </a:cubicBezTo>
                  <a:cubicBezTo>
                    <a:pt x="334" y="3739"/>
                    <a:pt x="382" y="3834"/>
                    <a:pt x="501" y="3834"/>
                  </a:cubicBezTo>
                  <a:lnTo>
                    <a:pt x="715" y="3834"/>
                  </a:lnTo>
                  <a:lnTo>
                    <a:pt x="715" y="4739"/>
                  </a:lnTo>
                  <a:lnTo>
                    <a:pt x="501" y="4739"/>
                  </a:lnTo>
                  <a:cubicBezTo>
                    <a:pt x="429" y="4739"/>
                    <a:pt x="334" y="4787"/>
                    <a:pt x="334" y="4882"/>
                  </a:cubicBezTo>
                  <a:cubicBezTo>
                    <a:pt x="334" y="5001"/>
                    <a:pt x="382" y="5097"/>
                    <a:pt x="501" y="5097"/>
                  </a:cubicBezTo>
                  <a:lnTo>
                    <a:pt x="715" y="5097"/>
                  </a:lnTo>
                  <a:lnTo>
                    <a:pt x="715" y="5978"/>
                  </a:lnTo>
                  <a:lnTo>
                    <a:pt x="501" y="5978"/>
                  </a:lnTo>
                  <a:cubicBezTo>
                    <a:pt x="429" y="5978"/>
                    <a:pt x="334" y="6049"/>
                    <a:pt x="334" y="6121"/>
                  </a:cubicBezTo>
                  <a:cubicBezTo>
                    <a:pt x="334" y="6240"/>
                    <a:pt x="382" y="6335"/>
                    <a:pt x="501" y="6335"/>
                  </a:cubicBezTo>
                  <a:lnTo>
                    <a:pt x="715" y="6335"/>
                  </a:lnTo>
                  <a:lnTo>
                    <a:pt x="715" y="7240"/>
                  </a:lnTo>
                  <a:lnTo>
                    <a:pt x="501" y="7240"/>
                  </a:lnTo>
                  <a:cubicBezTo>
                    <a:pt x="429" y="7240"/>
                    <a:pt x="334" y="7287"/>
                    <a:pt x="334" y="7383"/>
                  </a:cubicBezTo>
                  <a:cubicBezTo>
                    <a:pt x="334" y="7502"/>
                    <a:pt x="382" y="7597"/>
                    <a:pt x="501" y="7597"/>
                  </a:cubicBezTo>
                  <a:lnTo>
                    <a:pt x="715" y="7597"/>
                  </a:lnTo>
                  <a:lnTo>
                    <a:pt x="715" y="8478"/>
                  </a:lnTo>
                  <a:lnTo>
                    <a:pt x="501" y="8478"/>
                  </a:lnTo>
                  <a:cubicBezTo>
                    <a:pt x="429" y="8478"/>
                    <a:pt x="334" y="8550"/>
                    <a:pt x="334" y="8621"/>
                  </a:cubicBezTo>
                  <a:cubicBezTo>
                    <a:pt x="334" y="8740"/>
                    <a:pt x="382" y="8835"/>
                    <a:pt x="501" y="8835"/>
                  </a:cubicBezTo>
                  <a:lnTo>
                    <a:pt x="715" y="8835"/>
                  </a:lnTo>
                  <a:lnTo>
                    <a:pt x="715" y="9740"/>
                  </a:lnTo>
                  <a:lnTo>
                    <a:pt x="477" y="9740"/>
                  </a:lnTo>
                  <a:cubicBezTo>
                    <a:pt x="429" y="9740"/>
                    <a:pt x="334" y="9764"/>
                    <a:pt x="310" y="9859"/>
                  </a:cubicBezTo>
                  <a:cubicBezTo>
                    <a:pt x="239" y="10002"/>
                    <a:pt x="334" y="10121"/>
                    <a:pt x="477" y="10121"/>
                  </a:cubicBezTo>
                  <a:lnTo>
                    <a:pt x="715" y="10121"/>
                  </a:lnTo>
                  <a:lnTo>
                    <a:pt x="715" y="10741"/>
                  </a:lnTo>
                  <a:lnTo>
                    <a:pt x="310" y="10741"/>
                  </a:lnTo>
                  <a:cubicBezTo>
                    <a:pt x="144" y="10741"/>
                    <a:pt x="1" y="10860"/>
                    <a:pt x="1" y="11050"/>
                  </a:cubicBezTo>
                  <a:lnTo>
                    <a:pt x="1" y="11645"/>
                  </a:lnTo>
                  <a:cubicBezTo>
                    <a:pt x="1" y="11788"/>
                    <a:pt x="120" y="11931"/>
                    <a:pt x="310" y="11931"/>
                  </a:cubicBezTo>
                  <a:lnTo>
                    <a:pt x="11622" y="11931"/>
                  </a:lnTo>
                  <a:cubicBezTo>
                    <a:pt x="11765" y="11931"/>
                    <a:pt x="11908" y="11812"/>
                    <a:pt x="11908" y="11645"/>
                  </a:cubicBezTo>
                  <a:lnTo>
                    <a:pt x="11908" y="11050"/>
                  </a:lnTo>
                  <a:cubicBezTo>
                    <a:pt x="11908" y="10836"/>
                    <a:pt x="11789" y="10717"/>
                    <a:pt x="11622" y="10717"/>
                  </a:cubicBezTo>
                  <a:lnTo>
                    <a:pt x="11146" y="10717"/>
                  </a:lnTo>
                  <a:lnTo>
                    <a:pt x="11146" y="2691"/>
                  </a:lnTo>
                  <a:cubicBezTo>
                    <a:pt x="11146" y="2644"/>
                    <a:pt x="11146" y="2620"/>
                    <a:pt x="11122" y="2572"/>
                  </a:cubicBezTo>
                  <a:lnTo>
                    <a:pt x="10431" y="1191"/>
                  </a:lnTo>
                  <a:cubicBezTo>
                    <a:pt x="10408" y="1096"/>
                    <a:pt x="10312" y="1048"/>
                    <a:pt x="10217" y="1048"/>
                  </a:cubicBezTo>
                  <a:cubicBezTo>
                    <a:pt x="10217" y="1048"/>
                    <a:pt x="10050" y="1072"/>
                    <a:pt x="10003" y="1167"/>
                  </a:cubicBezTo>
                  <a:lnTo>
                    <a:pt x="9122" y="2882"/>
                  </a:lnTo>
                  <a:lnTo>
                    <a:pt x="8669" y="2120"/>
                  </a:lnTo>
                  <a:cubicBezTo>
                    <a:pt x="8598" y="2024"/>
                    <a:pt x="8550" y="2001"/>
                    <a:pt x="8455" y="2001"/>
                  </a:cubicBezTo>
                  <a:cubicBezTo>
                    <a:pt x="8383" y="2001"/>
                    <a:pt x="8288" y="2048"/>
                    <a:pt x="8241" y="2144"/>
                  </a:cubicBezTo>
                  <a:lnTo>
                    <a:pt x="7097" y="4525"/>
                  </a:lnTo>
                  <a:lnTo>
                    <a:pt x="6431" y="4263"/>
                  </a:lnTo>
                  <a:cubicBezTo>
                    <a:pt x="6398" y="4243"/>
                    <a:pt x="6363" y="4235"/>
                    <a:pt x="6330" y="4235"/>
                  </a:cubicBezTo>
                  <a:cubicBezTo>
                    <a:pt x="6242" y="4235"/>
                    <a:pt x="6162" y="4296"/>
                    <a:pt x="6145" y="4382"/>
                  </a:cubicBezTo>
                  <a:lnTo>
                    <a:pt x="5264" y="6216"/>
                  </a:lnTo>
                  <a:lnTo>
                    <a:pt x="4406" y="5763"/>
                  </a:lnTo>
                  <a:cubicBezTo>
                    <a:pt x="4369" y="5748"/>
                    <a:pt x="4331" y="5740"/>
                    <a:pt x="4296" y="5740"/>
                  </a:cubicBezTo>
                  <a:cubicBezTo>
                    <a:pt x="4219" y="5740"/>
                    <a:pt x="4153" y="5777"/>
                    <a:pt x="4121" y="5859"/>
                  </a:cubicBezTo>
                  <a:lnTo>
                    <a:pt x="3525" y="6692"/>
                  </a:lnTo>
                  <a:lnTo>
                    <a:pt x="2382" y="5668"/>
                  </a:lnTo>
                  <a:cubicBezTo>
                    <a:pt x="2335" y="5597"/>
                    <a:pt x="2239" y="5597"/>
                    <a:pt x="2168" y="5597"/>
                  </a:cubicBezTo>
                  <a:cubicBezTo>
                    <a:pt x="2096" y="5597"/>
                    <a:pt x="2025" y="5668"/>
                    <a:pt x="2001" y="5740"/>
                  </a:cubicBezTo>
                  <a:lnTo>
                    <a:pt x="1525" y="6764"/>
                  </a:lnTo>
                  <a:cubicBezTo>
                    <a:pt x="1501" y="6787"/>
                    <a:pt x="1501" y="6811"/>
                    <a:pt x="1501" y="6883"/>
                  </a:cubicBezTo>
                  <a:lnTo>
                    <a:pt x="1501" y="10717"/>
                  </a:lnTo>
                  <a:lnTo>
                    <a:pt x="1072" y="10717"/>
                  </a:lnTo>
                  <a:lnTo>
                    <a:pt x="1072" y="191"/>
                  </a:lnTo>
                  <a:cubicBezTo>
                    <a:pt x="1072" y="96"/>
                    <a:pt x="1025" y="0"/>
                    <a:pt x="930"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243" name="Google Shape;14243;p27"/>
          <p:cNvGrpSpPr/>
          <p:nvPr/>
        </p:nvGrpSpPr>
        <p:grpSpPr>
          <a:xfrm>
            <a:off x="10321147" y="5323480"/>
            <a:ext cx="474732" cy="471145"/>
            <a:chOff x="6648313" y="3791633"/>
            <a:chExt cx="297725" cy="295475"/>
          </a:xfrm>
          <a:noFill/>
        </p:grpSpPr>
        <p:sp>
          <p:nvSpPr>
            <p:cNvPr id="14244" name="Google Shape;14244;p27"/>
            <p:cNvSpPr/>
            <p:nvPr/>
          </p:nvSpPr>
          <p:spPr>
            <a:xfrm>
              <a:off x="6763213" y="3914433"/>
              <a:ext cx="68500" cy="8950"/>
            </a:xfrm>
            <a:custGeom>
              <a:avLst/>
              <a:gdLst/>
              <a:ahLst/>
              <a:cxnLst/>
              <a:rect l="l" t="t" r="r" b="b"/>
              <a:pathLst>
                <a:path w="2740" h="358" extrusionOk="0">
                  <a:moveTo>
                    <a:pt x="168" y="0"/>
                  </a:moveTo>
                  <a:cubicBezTo>
                    <a:pt x="96" y="0"/>
                    <a:pt x="1" y="72"/>
                    <a:pt x="1" y="143"/>
                  </a:cubicBezTo>
                  <a:cubicBezTo>
                    <a:pt x="1" y="262"/>
                    <a:pt x="49" y="357"/>
                    <a:pt x="168" y="357"/>
                  </a:cubicBezTo>
                  <a:lnTo>
                    <a:pt x="2525" y="357"/>
                  </a:lnTo>
                  <a:cubicBezTo>
                    <a:pt x="2621" y="357"/>
                    <a:pt x="2716" y="310"/>
                    <a:pt x="2716" y="215"/>
                  </a:cubicBezTo>
                  <a:cubicBezTo>
                    <a:pt x="2740" y="96"/>
                    <a:pt x="2644" y="0"/>
                    <a:pt x="252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45" name="Google Shape;14245;p27"/>
            <p:cNvSpPr/>
            <p:nvPr/>
          </p:nvSpPr>
          <p:spPr>
            <a:xfrm>
              <a:off x="6763213" y="3934083"/>
              <a:ext cx="68500" cy="8950"/>
            </a:xfrm>
            <a:custGeom>
              <a:avLst/>
              <a:gdLst/>
              <a:ahLst/>
              <a:cxnLst/>
              <a:rect l="l" t="t" r="r" b="b"/>
              <a:pathLst>
                <a:path w="2740" h="358" extrusionOk="0">
                  <a:moveTo>
                    <a:pt x="168" y="0"/>
                  </a:moveTo>
                  <a:cubicBezTo>
                    <a:pt x="96" y="0"/>
                    <a:pt x="1" y="48"/>
                    <a:pt x="1" y="143"/>
                  </a:cubicBezTo>
                  <a:cubicBezTo>
                    <a:pt x="1" y="262"/>
                    <a:pt x="49" y="357"/>
                    <a:pt x="168" y="357"/>
                  </a:cubicBezTo>
                  <a:lnTo>
                    <a:pt x="2525" y="357"/>
                  </a:lnTo>
                  <a:cubicBezTo>
                    <a:pt x="2621" y="357"/>
                    <a:pt x="2716" y="286"/>
                    <a:pt x="2716" y="191"/>
                  </a:cubicBezTo>
                  <a:cubicBezTo>
                    <a:pt x="2740" y="72"/>
                    <a:pt x="2644" y="0"/>
                    <a:pt x="2525"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46" name="Google Shape;14246;p27"/>
            <p:cNvSpPr/>
            <p:nvPr/>
          </p:nvSpPr>
          <p:spPr>
            <a:xfrm>
              <a:off x="6778713" y="3952533"/>
              <a:ext cx="38125" cy="8950"/>
            </a:xfrm>
            <a:custGeom>
              <a:avLst/>
              <a:gdLst/>
              <a:ahLst/>
              <a:cxnLst/>
              <a:rect l="l" t="t" r="r" b="b"/>
              <a:pathLst>
                <a:path w="1525" h="358" extrusionOk="0">
                  <a:moveTo>
                    <a:pt x="191" y="0"/>
                  </a:moveTo>
                  <a:cubicBezTo>
                    <a:pt x="95" y="0"/>
                    <a:pt x="0" y="48"/>
                    <a:pt x="0" y="143"/>
                  </a:cubicBezTo>
                  <a:cubicBezTo>
                    <a:pt x="0" y="262"/>
                    <a:pt x="72" y="358"/>
                    <a:pt x="191" y="358"/>
                  </a:cubicBezTo>
                  <a:lnTo>
                    <a:pt x="1334" y="358"/>
                  </a:lnTo>
                  <a:cubicBezTo>
                    <a:pt x="1429" y="358"/>
                    <a:pt x="1524" y="286"/>
                    <a:pt x="1524" y="215"/>
                  </a:cubicBezTo>
                  <a:cubicBezTo>
                    <a:pt x="1524" y="96"/>
                    <a:pt x="1429" y="0"/>
                    <a:pt x="133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47" name="Google Shape;14247;p27"/>
            <p:cNvSpPr/>
            <p:nvPr/>
          </p:nvSpPr>
          <p:spPr>
            <a:xfrm>
              <a:off x="6732863" y="3873358"/>
              <a:ext cx="129225" cy="129800"/>
            </a:xfrm>
            <a:custGeom>
              <a:avLst/>
              <a:gdLst/>
              <a:ahLst/>
              <a:cxnLst/>
              <a:rect l="l" t="t" r="r" b="b"/>
              <a:pathLst>
                <a:path w="5169" h="5192" extrusionOk="0">
                  <a:moveTo>
                    <a:pt x="2572" y="333"/>
                  </a:moveTo>
                  <a:cubicBezTo>
                    <a:pt x="3811" y="333"/>
                    <a:pt x="4811" y="1358"/>
                    <a:pt x="4811" y="2572"/>
                  </a:cubicBezTo>
                  <a:cubicBezTo>
                    <a:pt x="4811" y="3810"/>
                    <a:pt x="3811" y="4811"/>
                    <a:pt x="2572" y="4811"/>
                  </a:cubicBezTo>
                  <a:cubicBezTo>
                    <a:pt x="1358" y="4811"/>
                    <a:pt x="358" y="3787"/>
                    <a:pt x="358" y="2572"/>
                  </a:cubicBezTo>
                  <a:cubicBezTo>
                    <a:pt x="358" y="1358"/>
                    <a:pt x="1358" y="333"/>
                    <a:pt x="2572" y="333"/>
                  </a:cubicBezTo>
                  <a:close/>
                  <a:moveTo>
                    <a:pt x="2572" y="0"/>
                  </a:moveTo>
                  <a:cubicBezTo>
                    <a:pt x="1144" y="0"/>
                    <a:pt x="0" y="1167"/>
                    <a:pt x="0" y="2596"/>
                  </a:cubicBezTo>
                  <a:cubicBezTo>
                    <a:pt x="0" y="4025"/>
                    <a:pt x="1144" y="5192"/>
                    <a:pt x="2572" y="5192"/>
                  </a:cubicBezTo>
                  <a:cubicBezTo>
                    <a:pt x="4001" y="5192"/>
                    <a:pt x="5168" y="4025"/>
                    <a:pt x="5168" y="2596"/>
                  </a:cubicBezTo>
                  <a:cubicBezTo>
                    <a:pt x="5144" y="1143"/>
                    <a:pt x="4001" y="0"/>
                    <a:pt x="2572"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48" name="Google Shape;14248;p27"/>
            <p:cNvSpPr/>
            <p:nvPr/>
          </p:nvSpPr>
          <p:spPr>
            <a:xfrm>
              <a:off x="6648313" y="3791633"/>
              <a:ext cx="297725" cy="295475"/>
            </a:xfrm>
            <a:custGeom>
              <a:avLst/>
              <a:gdLst/>
              <a:ahLst/>
              <a:cxnLst/>
              <a:rect l="l" t="t" r="r" b="b"/>
              <a:pathLst>
                <a:path w="11909" h="11819" extrusionOk="0">
                  <a:moveTo>
                    <a:pt x="6240" y="364"/>
                  </a:moveTo>
                  <a:lnTo>
                    <a:pt x="6240" y="673"/>
                  </a:lnTo>
                  <a:cubicBezTo>
                    <a:pt x="6240" y="769"/>
                    <a:pt x="6288" y="864"/>
                    <a:pt x="6383" y="864"/>
                  </a:cubicBezTo>
                  <a:cubicBezTo>
                    <a:pt x="7669" y="959"/>
                    <a:pt x="8812" y="1507"/>
                    <a:pt x="9717" y="2436"/>
                  </a:cubicBezTo>
                  <a:cubicBezTo>
                    <a:pt x="10289" y="3079"/>
                    <a:pt x="10693" y="3817"/>
                    <a:pt x="10908" y="4627"/>
                  </a:cubicBezTo>
                  <a:lnTo>
                    <a:pt x="10693" y="4341"/>
                  </a:lnTo>
                  <a:cubicBezTo>
                    <a:pt x="10620" y="4248"/>
                    <a:pt x="10517" y="4213"/>
                    <a:pt x="10419" y="4213"/>
                  </a:cubicBezTo>
                  <a:cubicBezTo>
                    <a:pt x="10391" y="4213"/>
                    <a:pt x="10363" y="4216"/>
                    <a:pt x="10336" y="4222"/>
                  </a:cubicBezTo>
                  <a:cubicBezTo>
                    <a:pt x="10265" y="4269"/>
                    <a:pt x="10241" y="4293"/>
                    <a:pt x="10193" y="4341"/>
                  </a:cubicBezTo>
                  <a:lnTo>
                    <a:pt x="9812" y="4912"/>
                  </a:lnTo>
                  <a:cubicBezTo>
                    <a:pt x="9646" y="4293"/>
                    <a:pt x="9336" y="3722"/>
                    <a:pt x="8907" y="3245"/>
                  </a:cubicBezTo>
                  <a:cubicBezTo>
                    <a:pt x="8264" y="2531"/>
                    <a:pt x="7359" y="2078"/>
                    <a:pt x="6407" y="2007"/>
                  </a:cubicBezTo>
                  <a:cubicBezTo>
                    <a:pt x="6312" y="2007"/>
                    <a:pt x="6264" y="2031"/>
                    <a:pt x="6240" y="2102"/>
                  </a:cubicBezTo>
                  <a:lnTo>
                    <a:pt x="6240" y="2174"/>
                  </a:lnTo>
                  <a:lnTo>
                    <a:pt x="6240" y="2507"/>
                  </a:lnTo>
                  <a:lnTo>
                    <a:pt x="4716" y="1435"/>
                  </a:lnTo>
                  <a:lnTo>
                    <a:pt x="6240" y="364"/>
                  </a:lnTo>
                  <a:close/>
                  <a:moveTo>
                    <a:pt x="4859" y="769"/>
                  </a:moveTo>
                  <a:lnTo>
                    <a:pt x="4359" y="1126"/>
                  </a:lnTo>
                  <a:cubicBezTo>
                    <a:pt x="4335" y="1173"/>
                    <a:pt x="4264" y="1197"/>
                    <a:pt x="4264" y="1245"/>
                  </a:cubicBezTo>
                  <a:cubicBezTo>
                    <a:pt x="4216" y="1388"/>
                    <a:pt x="4240" y="1554"/>
                    <a:pt x="4359" y="1626"/>
                  </a:cubicBezTo>
                  <a:lnTo>
                    <a:pt x="4811" y="1935"/>
                  </a:lnTo>
                  <a:cubicBezTo>
                    <a:pt x="4335" y="2078"/>
                    <a:pt x="3883" y="2293"/>
                    <a:pt x="3502" y="2626"/>
                  </a:cubicBezTo>
                  <a:cubicBezTo>
                    <a:pt x="3406" y="2674"/>
                    <a:pt x="3406" y="2793"/>
                    <a:pt x="3454" y="2864"/>
                  </a:cubicBezTo>
                  <a:cubicBezTo>
                    <a:pt x="3492" y="2915"/>
                    <a:pt x="3544" y="2939"/>
                    <a:pt x="3591" y="2939"/>
                  </a:cubicBezTo>
                  <a:cubicBezTo>
                    <a:pt x="3632" y="2939"/>
                    <a:pt x="3670" y="2921"/>
                    <a:pt x="3692" y="2888"/>
                  </a:cubicBezTo>
                  <a:cubicBezTo>
                    <a:pt x="4144" y="2531"/>
                    <a:pt x="4645" y="2317"/>
                    <a:pt x="5192" y="2197"/>
                  </a:cubicBezTo>
                  <a:lnTo>
                    <a:pt x="6002" y="2769"/>
                  </a:lnTo>
                  <a:cubicBezTo>
                    <a:pt x="6053" y="2803"/>
                    <a:pt x="6115" y="2836"/>
                    <a:pt x="6181" y="2836"/>
                  </a:cubicBezTo>
                  <a:cubicBezTo>
                    <a:pt x="6208" y="2836"/>
                    <a:pt x="6236" y="2831"/>
                    <a:pt x="6264" y="2817"/>
                  </a:cubicBezTo>
                  <a:cubicBezTo>
                    <a:pt x="6383" y="2793"/>
                    <a:pt x="6478" y="2674"/>
                    <a:pt x="6478" y="2531"/>
                  </a:cubicBezTo>
                  <a:lnTo>
                    <a:pt x="6478" y="2317"/>
                  </a:lnTo>
                  <a:cubicBezTo>
                    <a:pt x="7264" y="2436"/>
                    <a:pt x="8026" y="2817"/>
                    <a:pt x="8550" y="3460"/>
                  </a:cubicBezTo>
                  <a:cubicBezTo>
                    <a:pt x="9026" y="3960"/>
                    <a:pt x="9336" y="4603"/>
                    <a:pt x="9455" y="5293"/>
                  </a:cubicBezTo>
                  <a:lnTo>
                    <a:pt x="9026" y="6008"/>
                  </a:lnTo>
                  <a:cubicBezTo>
                    <a:pt x="8931" y="6127"/>
                    <a:pt x="8931" y="6246"/>
                    <a:pt x="9026" y="6365"/>
                  </a:cubicBezTo>
                  <a:cubicBezTo>
                    <a:pt x="9098" y="6460"/>
                    <a:pt x="9169" y="6484"/>
                    <a:pt x="9288" y="6484"/>
                  </a:cubicBezTo>
                  <a:lnTo>
                    <a:pt x="9503" y="6484"/>
                  </a:lnTo>
                  <a:cubicBezTo>
                    <a:pt x="9384" y="7294"/>
                    <a:pt x="9003" y="8032"/>
                    <a:pt x="8383" y="8604"/>
                  </a:cubicBezTo>
                  <a:cubicBezTo>
                    <a:pt x="7907" y="9056"/>
                    <a:pt x="7312" y="9342"/>
                    <a:pt x="6669" y="9461"/>
                  </a:cubicBezTo>
                  <a:lnTo>
                    <a:pt x="5835" y="8865"/>
                  </a:lnTo>
                  <a:cubicBezTo>
                    <a:pt x="5782" y="8823"/>
                    <a:pt x="5723" y="8799"/>
                    <a:pt x="5665" y="8799"/>
                  </a:cubicBezTo>
                  <a:cubicBezTo>
                    <a:pt x="5593" y="8799"/>
                    <a:pt x="5520" y="8834"/>
                    <a:pt x="5454" y="8913"/>
                  </a:cubicBezTo>
                  <a:cubicBezTo>
                    <a:pt x="5407" y="8961"/>
                    <a:pt x="5335" y="9056"/>
                    <a:pt x="5335" y="9151"/>
                  </a:cubicBezTo>
                  <a:lnTo>
                    <a:pt x="5335" y="9318"/>
                  </a:lnTo>
                  <a:cubicBezTo>
                    <a:pt x="4526" y="9199"/>
                    <a:pt x="3787" y="8818"/>
                    <a:pt x="3263" y="8199"/>
                  </a:cubicBezTo>
                  <a:cubicBezTo>
                    <a:pt x="2787" y="7675"/>
                    <a:pt x="2477" y="7032"/>
                    <a:pt x="2358" y="6365"/>
                  </a:cubicBezTo>
                  <a:lnTo>
                    <a:pt x="2835" y="5674"/>
                  </a:lnTo>
                  <a:cubicBezTo>
                    <a:pt x="2906" y="5603"/>
                    <a:pt x="2930" y="5508"/>
                    <a:pt x="2906" y="5412"/>
                  </a:cubicBezTo>
                  <a:cubicBezTo>
                    <a:pt x="2859" y="5293"/>
                    <a:pt x="2739" y="5222"/>
                    <a:pt x="2597" y="5222"/>
                  </a:cubicBezTo>
                  <a:lnTo>
                    <a:pt x="2382" y="5222"/>
                  </a:lnTo>
                  <a:lnTo>
                    <a:pt x="2382" y="5150"/>
                  </a:lnTo>
                  <a:cubicBezTo>
                    <a:pt x="2477" y="4627"/>
                    <a:pt x="2716" y="4079"/>
                    <a:pt x="3049" y="3626"/>
                  </a:cubicBezTo>
                  <a:cubicBezTo>
                    <a:pt x="3073" y="3579"/>
                    <a:pt x="3144" y="3555"/>
                    <a:pt x="3168" y="3483"/>
                  </a:cubicBezTo>
                  <a:cubicBezTo>
                    <a:pt x="3216" y="3436"/>
                    <a:pt x="3216" y="3341"/>
                    <a:pt x="3168" y="3269"/>
                  </a:cubicBezTo>
                  <a:cubicBezTo>
                    <a:pt x="3132" y="3233"/>
                    <a:pt x="3079" y="3216"/>
                    <a:pt x="3028" y="3216"/>
                  </a:cubicBezTo>
                  <a:cubicBezTo>
                    <a:pt x="2978" y="3216"/>
                    <a:pt x="2930" y="3233"/>
                    <a:pt x="2906" y="3269"/>
                  </a:cubicBezTo>
                  <a:cubicBezTo>
                    <a:pt x="2477" y="3793"/>
                    <a:pt x="2216" y="4341"/>
                    <a:pt x="2073" y="4984"/>
                  </a:cubicBezTo>
                  <a:cubicBezTo>
                    <a:pt x="2025" y="5127"/>
                    <a:pt x="1954" y="5365"/>
                    <a:pt x="2025" y="5508"/>
                  </a:cubicBezTo>
                  <a:cubicBezTo>
                    <a:pt x="2073" y="5531"/>
                    <a:pt x="2120" y="5579"/>
                    <a:pt x="2144" y="5579"/>
                  </a:cubicBezTo>
                  <a:lnTo>
                    <a:pt x="2477" y="5579"/>
                  </a:lnTo>
                  <a:lnTo>
                    <a:pt x="1406" y="7079"/>
                  </a:lnTo>
                  <a:lnTo>
                    <a:pt x="334" y="5579"/>
                  </a:lnTo>
                  <a:lnTo>
                    <a:pt x="668" y="5579"/>
                  </a:lnTo>
                  <a:cubicBezTo>
                    <a:pt x="763" y="5579"/>
                    <a:pt x="834" y="5508"/>
                    <a:pt x="834" y="5412"/>
                  </a:cubicBezTo>
                  <a:lnTo>
                    <a:pt x="834" y="5293"/>
                  </a:lnTo>
                  <a:cubicBezTo>
                    <a:pt x="882" y="5055"/>
                    <a:pt x="906" y="4865"/>
                    <a:pt x="953" y="4627"/>
                  </a:cubicBezTo>
                  <a:cubicBezTo>
                    <a:pt x="1120" y="3960"/>
                    <a:pt x="1382" y="3341"/>
                    <a:pt x="1763" y="2793"/>
                  </a:cubicBezTo>
                  <a:cubicBezTo>
                    <a:pt x="1954" y="2531"/>
                    <a:pt x="2192" y="2293"/>
                    <a:pt x="2430" y="2055"/>
                  </a:cubicBezTo>
                  <a:cubicBezTo>
                    <a:pt x="3097" y="1412"/>
                    <a:pt x="3930" y="983"/>
                    <a:pt x="4859" y="769"/>
                  </a:cubicBezTo>
                  <a:close/>
                  <a:moveTo>
                    <a:pt x="2120" y="6770"/>
                  </a:moveTo>
                  <a:cubicBezTo>
                    <a:pt x="2263" y="7389"/>
                    <a:pt x="2597" y="7961"/>
                    <a:pt x="3001" y="8437"/>
                  </a:cubicBezTo>
                  <a:cubicBezTo>
                    <a:pt x="3668" y="9151"/>
                    <a:pt x="4573" y="9580"/>
                    <a:pt x="5502" y="9675"/>
                  </a:cubicBezTo>
                  <a:cubicBezTo>
                    <a:pt x="5573" y="9675"/>
                    <a:pt x="5669" y="9651"/>
                    <a:pt x="5692" y="9556"/>
                  </a:cubicBezTo>
                  <a:lnTo>
                    <a:pt x="5692" y="9508"/>
                  </a:lnTo>
                  <a:lnTo>
                    <a:pt x="5692" y="9175"/>
                  </a:lnTo>
                  <a:lnTo>
                    <a:pt x="7240" y="10271"/>
                  </a:lnTo>
                  <a:lnTo>
                    <a:pt x="5716" y="11342"/>
                  </a:lnTo>
                  <a:lnTo>
                    <a:pt x="5716" y="11009"/>
                  </a:lnTo>
                  <a:cubicBezTo>
                    <a:pt x="5716" y="10937"/>
                    <a:pt x="5669" y="10842"/>
                    <a:pt x="5573" y="10842"/>
                  </a:cubicBezTo>
                  <a:cubicBezTo>
                    <a:pt x="4287" y="10747"/>
                    <a:pt x="3120" y="10175"/>
                    <a:pt x="2239" y="9246"/>
                  </a:cubicBezTo>
                  <a:cubicBezTo>
                    <a:pt x="1668" y="8627"/>
                    <a:pt x="1263" y="7889"/>
                    <a:pt x="1049" y="7079"/>
                  </a:cubicBezTo>
                  <a:lnTo>
                    <a:pt x="1049" y="7079"/>
                  </a:lnTo>
                  <a:lnTo>
                    <a:pt x="1215" y="7318"/>
                  </a:lnTo>
                  <a:cubicBezTo>
                    <a:pt x="1263" y="7389"/>
                    <a:pt x="1311" y="7413"/>
                    <a:pt x="1382" y="7437"/>
                  </a:cubicBezTo>
                  <a:cubicBezTo>
                    <a:pt x="1421" y="7456"/>
                    <a:pt x="1461" y="7465"/>
                    <a:pt x="1499" y="7465"/>
                  </a:cubicBezTo>
                  <a:cubicBezTo>
                    <a:pt x="1598" y="7465"/>
                    <a:pt x="1687" y="7404"/>
                    <a:pt x="1739" y="7318"/>
                  </a:cubicBezTo>
                  <a:lnTo>
                    <a:pt x="2120" y="6770"/>
                  </a:lnTo>
                  <a:close/>
                  <a:moveTo>
                    <a:pt x="6228" y="1"/>
                  </a:moveTo>
                  <a:cubicBezTo>
                    <a:pt x="6169" y="1"/>
                    <a:pt x="6109" y="18"/>
                    <a:pt x="6050" y="54"/>
                  </a:cubicBezTo>
                  <a:lnTo>
                    <a:pt x="5550" y="411"/>
                  </a:lnTo>
                  <a:cubicBezTo>
                    <a:pt x="4311" y="507"/>
                    <a:pt x="3168" y="1007"/>
                    <a:pt x="2263" y="1840"/>
                  </a:cubicBezTo>
                  <a:cubicBezTo>
                    <a:pt x="1430" y="2626"/>
                    <a:pt x="906" y="3602"/>
                    <a:pt x="668" y="4698"/>
                  </a:cubicBezTo>
                  <a:cubicBezTo>
                    <a:pt x="620" y="4865"/>
                    <a:pt x="596" y="5008"/>
                    <a:pt x="596" y="5150"/>
                  </a:cubicBezTo>
                  <a:lnTo>
                    <a:pt x="596" y="5269"/>
                  </a:lnTo>
                  <a:lnTo>
                    <a:pt x="334" y="5269"/>
                  </a:lnTo>
                  <a:cubicBezTo>
                    <a:pt x="239" y="5269"/>
                    <a:pt x="144" y="5293"/>
                    <a:pt x="96" y="5389"/>
                  </a:cubicBezTo>
                  <a:cubicBezTo>
                    <a:pt x="1" y="5508"/>
                    <a:pt x="1" y="5651"/>
                    <a:pt x="72" y="5770"/>
                  </a:cubicBezTo>
                  <a:lnTo>
                    <a:pt x="572" y="6484"/>
                  </a:lnTo>
                  <a:cubicBezTo>
                    <a:pt x="691" y="7651"/>
                    <a:pt x="1191" y="8723"/>
                    <a:pt x="2001" y="9556"/>
                  </a:cubicBezTo>
                  <a:cubicBezTo>
                    <a:pt x="2906" y="10509"/>
                    <a:pt x="4097" y="11104"/>
                    <a:pt x="5383" y="11223"/>
                  </a:cubicBezTo>
                  <a:lnTo>
                    <a:pt x="5383" y="11485"/>
                  </a:lnTo>
                  <a:cubicBezTo>
                    <a:pt x="5383" y="11580"/>
                    <a:pt x="5454" y="11699"/>
                    <a:pt x="5502" y="11747"/>
                  </a:cubicBezTo>
                  <a:cubicBezTo>
                    <a:pt x="5573" y="11795"/>
                    <a:pt x="5621" y="11818"/>
                    <a:pt x="5692" y="11818"/>
                  </a:cubicBezTo>
                  <a:cubicBezTo>
                    <a:pt x="5764" y="11818"/>
                    <a:pt x="5812" y="11795"/>
                    <a:pt x="5883" y="11747"/>
                  </a:cubicBezTo>
                  <a:lnTo>
                    <a:pt x="6383" y="11390"/>
                  </a:lnTo>
                  <a:cubicBezTo>
                    <a:pt x="7264" y="11342"/>
                    <a:pt x="8169" y="11033"/>
                    <a:pt x="8907" y="10532"/>
                  </a:cubicBezTo>
                  <a:cubicBezTo>
                    <a:pt x="9765" y="9985"/>
                    <a:pt x="10432" y="9199"/>
                    <a:pt x="10884" y="8318"/>
                  </a:cubicBezTo>
                  <a:lnTo>
                    <a:pt x="10908" y="8270"/>
                  </a:lnTo>
                  <a:cubicBezTo>
                    <a:pt x="10932" y="8175"/>
                    <a:pt x="10932" y="8103"/>
                    <a:pt x="10836" y="8056"/>
                  </a:cubicBezTo>
                  <a:cubicBezTo>
                    <a:pt x="10813" y="8040"/>
                    <a:pt x="10783" y="8032"/>
                    <a:pt x="10753" y="8032"/>
                  </a:cubicBezTo>
                  <a:cubicBezTo>
                    <a:pt x="10691" y="8032"/>
                    <a:pt x="10622" y="8064"/>
                    <a:pt x="10574" y="8127"/>
                  </a:cubicBezTo>
                  <a:lnTo>
                    <a:pt x="10551" y="8175"/>
                  </a:lnTo>
                  <a:cubicBezTo>
                    <a:pt x="10170" y="9056"/>
                    <a:pt x="9503" y="9770"/>
                    <a:pt x="8741" y="10271"/>
                  </a:cubicBezTo>
                  <a:cubicBezTo>
                    <a:pt x="8193" y="10628"/>
                    <a:pt x="7621" y="10866"/>
                    <a:pt x="7002" y="10985"/>
                  </a:cubicBezTo>
                  <a:lnTo>
                    <a:pt x="7502" y="10628"/>
                  </a:lnTo>
                  <a:cubicBezTo>
                    <a:pt x="7574" y="10604"/>
                    <a:pt x="7598" y="10532"/>
                    <a:pt x="7621" y="10485"/>
                  </a:cubicBezTo>
                  <a:cubicBezTo>
                    <a:pt x="7693" y="10318"/>
                    <a:pt x="7621" y="10175"/>
                    <a:pt x="7502" y="10128"/>
                  </a:cubicBezTo>
                  <a:lnTo>
                    <a:pt x="7074" y="9818"/>
                  </a:lnTo>
                  <a:cubicBezTo>
                    <a:pt x="7621" y="9651"/>
                    <a:pt x="8169" y="9366"/>
                    <a:pt x="8622" y="8961"/>
                  </a:cubicBezTo>
                  <a:cubicBezTo>
                    <a:pt x="9336" y="8318"/>
                    <a:pt x="9765" y="7413"/>
                    <a:pt x="9860" y="6460"/>
                  </a:cubicBezTo>
                  <a:cubicBezTo>
                    <a:pt x="9860" y="6365"/>
                    <a:pt x="9836" y="6317"/>
                    <a:pt x="9741" y="6270"/>
                  </a:cubicBezTo>
                  <a:lnTo>
                    <a:pt x="9360" y="6270"/>
                  </a:lnTo>
                  <a:lnTo>
                    <a:pt x="10432" y="4769"/>
                  </a:lnTo>
                  <a:lnTo>
                    <a:pt x="11503" y="6270"/>
                  </a:lnTo>
                  <a:lnTo>
                    <a:pt x="11170" y="6270"/>
                  </a:lnTo>
                  <a:cubicBezTo>
                    <a:pt x="11075" y="6270"/>
                    <a:pt x="11003" y="6341"/>
                    <a:pt x="11003" y="6436"/>
                  </a:cubicBezTo>
                  <a:cubicBezTo>
                    <a:pt x="10955" y="6770"/>
                    <a:pt x="10908" y="7127"/>
                    <a:pt x="10813" y="7437"/>
                  </a:cubicBezTo>
                  <a:cubicBezTo>
                    <a:pt x="10789" y="7532"/>
                    <a:pt x="10836" y="7627"/>
                    <a:pt x="10932" y="7651"/>
                  </a:cubicBezTo>
                  <a:cubicBezTo>
                    <a:pt x="10948" y="7655"/>
                    <a:pt x="10964" y="7657"/>
                    <a:pt x="10980" y="7657"/>
                  </a:cubicBezTo>
                  <a:cubicBezTo>
                    <a:pt x="11057" y="7657"/>
                    <a:pt x="11126" y="7611"/>
                    <a:pt x="11146" y="7532"/>
                  </a:cubicBezTo>
                  <a:cubicBezTo>
                    <a:pt x="11241" y="7222"/>
                    <a:pt x="11289" y="6936"/>
                    <a:pt x="11313" y="6603"/>
                  </a:cubicBezTo>
                  <a:lnTo>
                    <a:pt x="11598" y="6603"/>
                  </a:lnTo>
                  <a:cubicBezTo>
                    <a:pt x="11718" y="6603"/>
                    <a:pt x="11789" y="6555"/>
                    <a:pt x="11860" y="6436"/>
                  </a:cubicBezTo>
                  <a:cubicBezTo>
                    <a:pt x="11908" y="6222"/>
                    <a:pt x="11908" y="6103"/>
                    <a:pt x="11860" y="6008"/>
                  </a:cubicBezTo>
                  <a:lnTo>
                    <a:pt x="11336" y="5293"/>
                  </a:lnTo>
                  <a:cubicBezTo>
                    <a:pt x="11241" y="4150"/>
                    <a:pt x="10717" y="3079"/>
                    <a:pt x="9931" y="2245"/>
                  </a:cubicBezTo>
                  <a:cubicBezTo>
                    <a:pt x="9026" y="1292"/>
                    <a:pt x="7836" y="697"/>
                    <a:pt x="6526" y="578"/>
                  </a:cubicBezTo>
                  <a:lnTo>
                    <a:pt x="6526" y="292"/>
                  </a:lnTo>
                  <a:cubicBezTo>
                    <a:pt x="6526" y="221"/>
                    <a:pt x="6502" y="102"/>
                    <a:pt x="6407" y="54"/>
                  </a:cubicBezTo>
                  <a:cubicBezTo>
                    <a:pt x="6347" y="18"/>
                    <a:pt x="6288" y="1"/>
                    <a:pt x="6228"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grpSp>
        <p:nvGrpSpPr>
          <p:cNvPr id="14249" name="Google Shape;14249;p27"/>
          <p:cNvGrpSpPr/>
          <p:nvPr/>
        </p:nvGrpSpPr>
        <p:grpSpPr>
          <a:xfrm>
            <a:off x="5364497" y="2357088"/>
            <a:ext cx="477563" cy="473776"/>
            <a:chOff x="4176963" y="1931283"/>
            <a:chExt cx="299500" cy="297125"/>
          </a:xfrm>
          <a:noFill/>
        </p:grpSpPr>
        <p:sp>
          <p:nvSpPr>
            <p:cNvPr id="14250" name="Google Shape;14250;p27"/>
            <p:cNvSpPr/>
            <p:nvPr/>
          </p:nvSpPr>
          <p:spPr>
            <a:xfrm>
              <a:off x="4333563" y="1931283"/>
              <a:ext cx="142900" cy="294125"/>
            </a:xfrm>
            <a:custGeom>
              <a:avLst/>
              <a:gdLst/>
              <a:ahLst/>
              <a:cxnLst/>
              <a:rect l="l" t="t" r="r" b="b"/>
              <a:pathLst>
                <a:path w="5716" h="11765" extrusionOk="0">
                  <a:moveTo>
                    <a:pt x="357" y="1"/>
                  </a:moveTo>
                  <a:cubicBezTo>
                    <a:pt x="286" y="1"/>
                    <a:pt x="191" y="1"/>
                    <a:pt x="167" y="48"/>
                  </a:cubicBezTo>
                  <a:cubicBezTo>
                    <a:pt x="119" y="120"/>
                    <a:pt x="119" y="239"/>
                    <a:pt x="119" y="239"/>
                  </a:cubicBezTo>
                  <a:lnTo>
                    <a:pt x="119" y="1715"/>
                  </a:lnTo>
                  <a:cubicBezTo>
                    <a:pt x="119" y="1715"/>
                    <a:pt x="167" y="1930"/>
                    <a:pt x="310" y="1953"/>
                  </a:cubicBezTo>
                  <a:cubicBezTo>
                    <a:pt x="1238" y="2120"/>
                    <a:pt x="2096" y="2596"/>
                    <a:pt x="2691" y="3263"/>
                  </a:cubicBezTo>
                  <a:cubicBezTo>
                    <a:pt x="3334" y="3978"/>
                    <a:pt x="3691" y="4906"/>
                    <a:pt x="3691" y="5859"/>
                  </a:cubicBezTo>
                  <a:cubicBezTo>
                    <a:pt x="3691" y="7859"/>
                    <a:pt x="2191" y="9550"/>
                    <a:pt x="191" y="9788"/>
                  </a:cubicBezTo>
                  <a:cubicBezTo>
                    <a:pt x="72" y="9788"/>
                    <a:pt x="0" y="10026"/>
                    <a:pt x="0" y="10026"/>
                  </a:cubicBezTo>
                  <a:lnTo>
                    <a:pt x="0" y="11527"/>
                  </a:lnTo>
                  <a:cubicBezTo>
                    <a:pt x="0" y="11527"/>
                    <a:pt x="24" y="11646"/>
                    <a:pt x="48" y="11693"/>
                  </a:cubicBezTo>
                  <a:cubicBezTo>
                    <a:pt x="119" y="11717"/>
                    <a:pt x="143" y="11765"/>
                    <a:pt x="238" y="11765"/>
                  </a:cubicBezTo>
                  <a:lnTo>
                    <a:pt x="262" y="11765"/>
                  </a:lnTo>
                  <a:cubicBezTo>
                    <a:pt x="1334" y="11670"/>
                    <a:pt x="2382" y="11289"/>
                    <a:pt x="3263" y="10622"/>
                  </a:cubicBezTo>
                  <a:cubicBezTo>
                    <a:pt x="3358" y="10574"/>
                    <a:pt x="3358" y="10455"/>
                    <a:pt x="3286" y="10384"/>
                  </a:cubicBezTo>
                  <a:cubicBezTo>
                    <a:pt x="3261" y="10333"/>
                    <a:pt x="3215" y="10309"/>
                    <a:pt x="3167" y="10309"/>
                  </a:cubicBezTo>
                  <a:cubicBezTo>
                    <a:pt x="3125" y="10309"/>
                    <a:pt x="3081" y="10327"/>
                    <a:pt x="3048" y="10360"/>
                  </a:cubicBezTo>
                  <a:cubicBezTo>
                    <a:pt x="2262" y="10955"/>
                    <a:pt x="357" y="11384"/>
                    <a:pt x="357" y="11384"/>
                  </a:cubicBezTo>
                  <a:lnTo>
                    <a:pt x="357" y="10122"/>
                  </a:lnTo>
                  <a:cubicBezTo>
                    <a:pt x="357" y="10122"/>
                    <a:pt x="4120" y="9836"/>
                    <a:pt x="4072" y="5859"/>
                  </a:cubicBezTo>
                  <a:cubicBezTo>
                    <a:pt x="4049" y="4811"/>
                    <a:pt x="3691" y="3811"/>
                    <a:pt x="3024" y="3025"/>
                  </a:cubicBezTo>
                  <a:cubicBezTo>
                    <a:pt x="2382" y="2287"/>
                    <a:pt x="500" y="1596"/>
                    <a:pt x="500" y="1596"/>
                  </a:cubicBezTo>
                  <a:lnTo>
                    <a:pt x="500" y="310"/>
                  </a:lnTo>
                  <a:cubicBezTo>
                    <a:pt x="500" y="310"/>
                    <a:pt x="2334" y="358"/>
                    <a:pt x="3882" y="2144"/>
                  </a:cubicBezTo>
                  <a:cubicBezTo>
                    <a:pt x="4811" y="3168"/>
                    <a:pt x="5358" y="4478"/>
                    <a:pt x="5358" y="5835"/>
                  </a:cubicBezTo>
                  <a:cubicBezTo>
                    <a:pt x="5358" y="7335"/>
                    <a:pt x="4763" y="8764"/>
                    <a:pt x="3691" y="9812"/>
                  </a:cubicBezTo>
                  <a:cubicBezTo>
                    <a:pt x="3620" y="9884"/>
                    <a:pt x="3620" y="10003"/>
                    <a:pt x="3691" y="10050"/>
                  </a:cubicBezTo>
                  <a:cubicBezTo>
                    <a:pt x="3715" y="10086"/>
                    <a:pt x="3757" y="10104"/>
                    <a:pt x="3801" y="10104"/>
                  </a:cubicBezTo>
                  <a:cubicBezTo>
                    <a:pt x="3846" y="10104"/>
                    <a:pt x="3894" y="10086"/>
                    <a:pt x="3929" y="10050"/>
                  </a:cubicBezTo>
                  <a:cubicBezTo>
                    <a:pt x="5073" y="8931"/>
                    <a:pt x="5716" y="7431"/>
                    <a:pt x="5716" y="5788"/>
                  </a:cubicBezTo>
                  <a:cubicBezTo>
                    <a:pt x="5620" y="4454"/>
                    <a:pt x="5049" y="3073"/>
                    <a:pt x="4072" y="1953"/>
                  </a:cubicBezTo>
                  <a:cubicBezTo>
                    <a:pt x="3096" y="882"/>
                    <a:pt x="1786" y="215"/>
                    <a:pt x="357"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51" name="Google Shape;14251;p27"/>
            <p:cNvSpPr/>
            <p:nvPr/>
          </p:nvSpPr>
          <p:spPr>
            <a:xfrm>
              <a:off x="4176963" y="1932483"/>
              <a:ext cx="142925" cy="295925"/>
            </a:xfrm>
            <a:custGeom>
              <a:avLst/>
              <a:gdLst/>
              <a:ahLst/>
              <a:cxnLst/>
              <a:rect l="l" t="t" r="r" b="b"/>
              <a:pathLst>
                <a:path w="5717" h="11837" extrusionOk="0">
                  <a:moveTo>
                    <a:pt x="5169" y="334"/>
                  </a:moveTo>
                  <a:lnTo>
                    <a:pt x="5169" y="1620"/>
                  </a:lnTo>
                  <a:cubicBezTo>
                    <a:pt x="4192" y="1786"/>
                    <a:pt x="3335" y="2310"/>
                    <a:pt x="2692" y="3049"/>
                  </a:cubicBezTo>
                  <a:cubicBezTo>
                    <a:pt x="2001" y="3811"/>
                    <a:pt x="1644" y="4835"/>
                    <a:pt x="1644" y="5882"/>
                  </a:cubicBezTo>
                  <a:cubicBezTo>
                    <a:pt x="1644" y="8026"/>
                    <a:pt x="3216" y="9836"/>
                    <a:pt x="5335" y="10121"/>
                  </a:cubicBezTo>
                  <a:lnTo>
                    <a:pt x="5335" y="11407"/>
                  </a:lnTo>
                  <a:cubicBezTo>
                    <a:pt x="4002" y="11264"/>
                    <a:pt x="2740" y="10645"/>
                    <a:pt x="1811" y="9621"/>
                  </a:cubicBezTo>
                  <a:cubicBezTo>
                    <a:pt x="858" y="8573"/>
                    <a:pt x="334" y="7240"/>
                    <a:pt x="334" y="5835"/>
                  </a:cubicBezTo>
                  <a:cubicBezTo>
                    <a:pt x="334" y="4477"/>
                    <a:pt x="834" y="3168"/>
                    <a:pt x="1787" y="2144"/>
                  </a:cubicBezTo>
                  <a:cubicBezTo>
                    <a:pt x="2692" y="1167"/>
                    <a:pt x="3883" y="524"/>
                    <a:pt x="5169" y="334"/>
                  </a:cubicBezTo>
                  <a:close/>
                  <a:moveTo>
                    <a:pt x="5264" y="0"/>
                  </a:moveTo>
                  <a:cubicBezTo>
                    <a:pt x="3835" y="191"/>
                    <a:pt x="2525" y="881"/>
                    <a:pt x="1549" y="1977"/>
                  </a:cubicBezTo>
                  <a:cubicBezTo>
                    <a:pt x="572" y="3072"/>
                    <a:pt x="1" y="4477"/>
                    <a:pt x="1" y="5906"/>
                  </a:cubicBezTo>
                  <a:cubicBezTo>
                    <a:pt x="1" y="7383"/>
                    <a:pt x="572" y="8812"/>
                    <a:pt x="1573" y="9931"/>
                  </a:cubicBezTo>
                  <a:cubicBezTo>
                    <a:pt x="2597" y="11026"/>
                    <a:pt x="3954" y="11669"/>
                    <a:pt x="5431" y="11836"/>
                  </a:cubicBezTo>
                  <a:lnTo>
                    <a:pt x="5454" y="11836"/>
                  </a:lnTo>
                  <a:cubicBezTo>
                    <a:pt x="5502" y="11836"/>
                    <a:pt x="5573" y="11788"/>
                    <a:pt x="5621" y="11765"/>
                  </a:cubicBezTo>
                  <a:cubicBezTo>
                    <a:pt x="5693" y="11717"/>
                    <a:pt x="5716" y="11645"/>
                    <a:pt x="5716" y="11598"/>
                  </a:cubicBezTo>
                  <a:lnTo>
                    <a:pt x="5716" y="10098"/>
                  </a:lnTo>
                  <a:cubicBezTo>
                    <a:pt x="5669" y="9931"/>
                    <a:pt x="5573" y="9812"/>
                    <a:pt x="5454" y="9812"/>
                  </a:cubicBezTo>
                  <a:cubicBezTo>
                    <a:pt x="3454" y="9574"/>
                    <a:pt x="1977" y="7859"/>
                    <a:pt x="1977" y="5882"/>
                  </a:cubicBezTo>
                  <a:cubicBezTo>
                    <a:pt x="1977" y="4930"/>
                    <a:pt x="2335" y="4001"/>
                    <a:pt x="2954" y="3287"/>
                  </a:cubicBezTo>
                  <a:cubicBezTo>
                    <a:pt x="3573" y="2572"/>
                    <a:pt x="4407" y="2096"/>
                    <a:pt x="5335" y="1977"/>
                  </a:cubicBezTo>
                  <a:cubicBezTo>
                    <a:pt x="5454" y="1953"/>
                    <a:pt x="5550" y="1858"/>
                    <a:pt x="5550" y="1739"/>
                  </a:cubicBezTo>
                  <a:lnTo>
                    <a:pt x="5550" y="238"/>
                  </a:lnTo>
                  <a:cubicBezTo>
                    <a:pt x="5550" y="191"/>
                    <a:pt x="5502" y="96"/>
                    <a:pt x="5454" y="72"/>
                  </a:cubicBezTo>
                  <a:cubicBezTo>
                    <a:pt x="5383" y="0"/>
                    <a:pt x="5335" y="0"/>
                    <a:pt x="5264"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52" name="Google Shape;14252;p27"/>
            <p:cNvSpPr/>
            <p:nvPr/>
          </p:nvSpPr>
          <p:spPr>
            <a:xfrm>
              <a:off x="4249013" y="2002733"/>
              <a:ext cx="153025" cy="153625"/>
            </a:xfrm>
            <a:custGeom>
              <a:avLst/>
              <a:gdLst/>
              <a:ahLst/>
              <a:cxnLst/>
              <a:rect l="l" t="t" r="r" b="b"/>
              <a:pathLst>
                <a:path w="6121" h="6145" extrusionOk="0">
                  <a:moveTo>
                    <a:pt x="3049" y="0"/>
                  </a:moveTo>
                  <a:cubicBezTo>
                    <a:pt x="2453" y="0"/>
                    <a:pt x="1882" y="167"/>
                    <a:pt x="1405" y="477"/>
                  </a:cubicBezTo>
                  <a:lnTo>
                    <a:pt x="1382" y="477"/>
                  </a:lnTo>
                  <a:cubicBezTo>
                    <a:pt x="1286" y="524"/>
                    <a:pt x="1263" y="620"/>
                    <a:pt x="1310" y="715"/>
                  </a:cubicBezTo>
                  <a:cubicBezTo>
                    <a:pt x="1353" y="772"/>
                    <a:pt x="1405" y="804"/>
                    <a:pt x="1456" y="804"/>
                  </a:cubicBezTo>
                  <a:cubicBezTo>
                    <a:pt x="1488" y="804"/>
                    <a:pt x="1520" y="791"/>
                    <a:pt x="1548" y="762"/>
                  </a:cubicBezTo>
                  <a:lnTo>
                    <a:pt x="1596" y="762"/>
                  </a:lnTo>
                  <a:cubicBezTo>
                    <a:pt x="2025" y="500"/>
                    <a:pt x="2501" y="358"/>
                    <a:pt x="3049" y="358"/>
                  </a:cubicBezTo>
                  <a:cubicBezTo>
                    <a:pt x="4525" y="358"/>
                    <a:pt x="5764" y="1572"/>
                    <a:pt x="5764" y="3049"/>
                  </a:cubicBezTo>
                  <a:cubicBezTo>
                    <a:pt x="5764" y="4549"/>
                    <a:pt x="4525" y="5763"/>
                    <a:pt x="3049" y="5763"/>
                  </a:cubicBezTo>
                  <a:cubicBezTo>
                    <a:pt x="1548" y="5763"/>
                    <a:pt x="334" y="4549"/>
                    <a:pt x="334" y="3049"/>
                  </a:cubicBezTo>
                  <a:cubicBezTo>
                    <a:pt x="334" y="2406"/>
                    <a:pt x="572" y="1786"/>
                    <a:pt x="1024" y="1263"/>
                  </a:cubicBezTo>
                  <a:cubicBezTo>
                    <a:pt x="1072" y="1215"/>
                    <a:pt x="1072" y="1096"/>
                    <a:pt x="1001" y="1024"/>
                  </a:cubicBezTo>
                  <a:cubicBezTo>
                    <a:pt x="971" y="1005"/>
                    <a:pt x="933" y="993"/>
                    <a:pt x="896" y="993"/>
                  </a:cubicBezTo>
                  <a:cubicBezTo>
                    <a:pt x="843" y="993"/>
                    <a:pt x="790" y="1016"/>
                    <a:pt x="762" y="1072"/>
                  </a:cubicBezTo>
                  <a:cubicBezTo>
                    <a:pt x="262" y="1620"/>
                    <a:pt x="0" y="2334"/>
                    <a:pt x="0" y="3096"/>
                  </a:cubicBezTo>
                  <a:cubicBezTo>
                    <a:pt x="0" y="4787"/>
                    <a:pt x="1382" y="6144"/>
                    <a:pt x="3072" y="6144"/>
                  </a:cubicBezTo>
                  <a:cubicBezTo>
                    <a:pt x="4739" y="6097"/>
                    <a:pt x="6121" y="4739"/>
                    <a:pt x="6121" y="3072"/>
                  </a:cubicBezTo>
                  <a:cubicBezTo>
                    <a:pt x="6121" y="1358"/>
                    <a:pt x="4739" y="0"/>
                    <a:pt x="3049"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53" name="Google Shape;14253;p27"/>
            <p:cNvSpPr/>
            <p:nvPr/>
          </p:nvSpPr>
          <p:spPr>
            <a:xfrm>
              <a:off x="4291888" y="2056308"/>
              <a:ext cx="66700" cy="8950"/>
            </a:xfrm>
            <a:custGeom>
              <a:avLst/>
              <a:gdLst/>
              <a:ahLst/>
              <a:cxnLst/>
              <a:rect l="l" t="t" r="r" b="b"/>
              <a:pathLst>
                <a:path w="2668" h="358" extrusionOk="0">
                  <a:moveTo>
                    <a:pt x="191" y="1"/>
                  </a:moveTo>
                  <a:cubicBezTo>
                    <a:pt x="119" y="1"/>
                    <a:pt x="48" y="48"/>
                    <a:pt x="24" y="144"/>
                  </a:cubicBezTo>
                  <a:cubicBezTo>
                    <a:pt x="0" y="239"/>
                    <a:pt x="71" y="358"/>
                    <a:pt x="191" y="358"/>
                  </a:cubicBezTo>
                  <a:lnTo>
                    <a:pt x="2453" y="358"/>
                  </a:lnTo>
                  <a:cubicBezTo>
                    <a:pt x="2548" y="358"/>
                    <a:pt x="2620" y="286"/>
                    <a:pt x="2643" y="215"/>
                  </a:cubicBezTo>
                  <a:cubicBezTo>
                    <a:pt x="2667" y="96"/>
                    <a:pt x="2572" y="1"/>
                    <a:pt x="245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54" name="Google Shape;14254;p27"/>
            <p:cNvSpPr/>
            <p:nvPr/>
          </p:nvSpPr>
          <p:spPr>
            <a:xfrm>
              <a:off x="4291888" y="2074758"/>
              <a:ext cx="66700" cy="8975"/>
            </a:xfrm>
            <a:custGeom>
              <a:avLst/>
              <a:gdLst/>
              <a:ahLst/>
              <a:cxnLst/>
              <a:rect l="l" t="t" r="r" b="b"/>
              <a:pathLst>
                <a:path w="2668" h="359" extrusionOk="0">
                  <a:moveTo>
                    <a:pt x="191" y="1"/>
                  </a:moveTo>
                  <a:cubicBezTo>
                    <a:pt x="119" y="1"/>
                    <a:pt x="48" y="72"/>
                    <a:pt x="24" y="144"/>
                  </a:cubicBezTo>
                  <a:cubicBezTo>
                    <a:pt x="0" y="239"/>
                    <a:pt x="71" y="358"/>
                    <a:pt x="191" y="358"/>
                  </a:cubicBezTo>
                  <a:lnTo>
                    <a:pt x="2453" y="358"/>
                  </a:lnTo>
                  <a:cubicBezTo>
                    <a:pt x="2548" y="358"/>
                    <a:pt x="2620" y="310"/>
                    <a:pt x="2643" y="215"/>
                  </a:cubicBezTo>
                  <a:cubicBezTo>
                    <a:pt x="2667" y="96"/>
                    <a:pt x="2572" y="1"/>
                    <a:pt x="2453" y="1"/>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sp>
          <p:nvSpPr>
            <p:cNvPr id="14255" name="Google Shape;14255;p27"/>
            <p:cNvSpPr/>
            <p:nvPr/>
          </p:nvSpPr>
          <p:spPr>
            <a:xfrm>
              <a:off x="4305563" y="2092633"/>
              <a:ext cx="38725" cy="8950"/>
            </a:xfrm>
            <a:custGeom>
              <a:avLst/>
              <a:gdLst/>
              <a:ahLst/>
              <a:cxnLst/>
              <a:rect l="l" t="t" r="r" b="b"/>
              <a:pathLst>
                <a:path w="1549" h="358" extrusionOk="0">
                  <a:moveTo>
                    <a:pt x="215" y="0"/>
                  </a:moveTo>
                  <a:cubicBezTo>
                    <a:pt x="96" y="0"/>
                    <a:pt x="1" y="96"/>
                    <a:pt x="25" y="215"/>
                  </a:cubicBezTo>
                  <a:cubicBezTo>
                    <a:pt x="72" y="310"/>
                    <a:pt x="120" y="358"/>
                    <a:pt x="215" y="358"/>
                  </a:cubicBezTo>
                  <a:lnTo>
                    <a:pt x="1358" y="358"/>
                  </a:lnTo>
                  <a:cubicBezTo>
                    <a:pt x="1430" y="358"/>
                    <a:pt x="1501" y="310"/>
                    <a:pt x="1525" y="215"/>
                  </a:cubicBezTo>
                  <a:cubicBezTo>
                    <a:pt x="1549" y="96"/>
                    <a:pt x="1477" y="0"/>
                    <a:pt x="1358" y="0"/>
                  </a:cubicBezTo>
                  <a:close/>
                </a:path>
              </a:pathLst>
            </a:custGeom>
            <a:grpFill/>
            <a:ln>
              <a:solidFill>
                <a:schemeClr val="accent2"/>
              </a:solidFill>
            </a:ln>
          </p:spPr>
          <p:txBody>
            <a:bodyPr spcFirstLastPara="1" wrap="square" lIns="121900" tIns="121900" rIns="121900" bIns="121900" anchor="ctr" anchorCtr="0">
              <a:noAutofit/>
            </a:bodyPr>
            <a:lstStyle/>
            <a:p>
              <a:pPr defTabSz="1219170">
                <a:buClr>
                  <a:srgbClr val="000000"/>
                </a:buClr>
                <a:defRPr/>
              </a:pPr>
              <a:endParaRPr sz="2400" kern="0" dirty="0">
                <a:solidFill>
                  <a:schemeClr val="accent4">
                    <a:lumMod val="50000"/>
                  </a:schemeClr>
                </a:solidFill>
                <a:cs typeface="B Nazanin" pitchFamily="2" charset="-78"/>
                <a:sym typeface="Arial"/>
              </a:endParaRPr>
            </a:p>
          </p:txBody>
        </p:sp>
      </p:grpSp>
      <p:sp>
        <p:nvSpPr>
          <p:cNvPr id="14256" name="Google Shape;14256;p27"/>
          <p:cNvSpPr txBox="1"/>
          <p:nvPr/>
        </p:nvSpPr>
        <p:spPr>
          <a:xfrm>
            <a:off x="1397800" y="1544867"/>
            <a:ext cx="9396400" cy="6432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fa-IR" sz="2667" kern="0" dirty="0">
                <a:solidFill>
                  <a:schemeClr val="accent4">
                    <a:lumMod val="50000"/>
                  </a:schemeClr>
                </a:solidFill>
                <a:cs typeface="B Nazanin" pitchFamily="2" charset="-78"/>
                <a:sym typeface="Arial"/>
              </a:rPr>
              <a:t>عناصر اینفوگرافیک</a:t>
            </a:r>
            <a:endParaRPr sz="2667" kern="0" dirty="0">
              <a:solidFill>
                <a:schemeClr val="accent4">
                  <a:lumMod val="50000"/>
                </a:schemeClr>
              </a:solidFill>
              <a:cs typeface="B Nazanin" pitchFamily="2" charset="-78"/>
              <a:sym typeface="Arial"/>
            </a:endParaRPr>
          </a:p>
        </p:txBody>
      </p:sp>
      <p:sp>
        <p:nvSpPr>
          <p:cNvPr id="2" name="Google Shape;12775;p23">
            <a:extLst>
              <a:ext uri="{FF2B5EF4-FFF2-40B4-BE49-F238E27FC236}">
                <a16:creationId xmlns:a16="http://schemas.microsoft.com/office/drawing/2014/main" id="{F6ABCE02-1121-F44D-1F45-08FA21F6CD46}"/>
              </a:ext>
            </a:extLst>
          </p:cNvPr>
          <p:cNvSpPr txBox="1">
            <a:spLocks noGrp="1"/>
          </p:cNvSpPr>
          <p:nvPr>
            <p:ph type="title" idx="4294967295"/>
          </p:nvPr>
        </p:nvSpPr>
        <p:spPr>
          <a:xfrm>
            <a:off x="712788" y="444500"/>
            <a:ext cx="7718425" cy="5730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solidFill>
                  <a:schemeClr val="accent4">
                    <a:lumMod val="50000"/>
                  </a:schemeClr>
                </a:solidFill>
                <a:cs typeface="B Nazanin" pitchFamily="2" charset="-78"/>
              </a:rPr>
              <a:t>نمادهای برتر</a:t>
            </a:r>
            <a:endParaRPr dirty="0">
              <a:solidFill>
                <a:schemeClr val="accent4">
                  <a:lumMod val="50000"/>
                </a:schemeClr>
              </a:solidFill>
              <a:cs typeface="B Nazanin" pitchFamily="2" charset="-78"/>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9E06874-5BF4-42C0-9585-4D92B033E71B}"/>
              </a:ext>
            </a:extLst>
          </p:cNvPr>
          <p:cNvGrpSpPr/>
          <p:nvPr/>
        </p:nvGrpSpPr>
        <p:grpSpPr>
          <a:xfrm>
            <a:off x="5115318" y="4135125"/>
            <a:ext cx="1952636" cy="1951635"/>
            <a:chOff x="4574848" y="1897856"/>
            <a:chExt cx="3028217" cy="3026664"/>
          </a:xfrm>
        </p:grpSpPr>
        <p:sp>
          <p:nvSpPr>
            <p:cNvPr id="4" name="Freeform: Shape 3">
              <a:extLst>
                <a:ext uri="{FF2B5EF4-FFF2-40B4-BE49-F238E27FC236}">
                  <a16:creationId xmlns:a16="http://schemas.microsoft.com/office/drawing/2014/main" id="{6D67BF62-A8A4-4841-BFB0-AF9D616162BD}"/>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20000"/>
                <a:lumOff val="8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latin typeface="Arial" pitchFamily="34" charset="0"/>
                <a:cs typeface="B Nazanin" pitchFamily="2" charset="-78"/>
              </a:endParaRPr>
            </a:p>
          </p:txBody>
        </p:sp>
        <p:sp>
          <p:nvSpPr>
            <p:cNvPr id="5" name="Freeform: Shape 4">
              <a:extLst>
                <a:ext uri="{FF2B5EF4-FFF2-40B4-BE49-F238E27FC236}">
                  <a16:creationId xmlns:a16="http://schemas.microsoft.com/office/drawing/2014/main" id="{184C2095-99E3-4871-ADB7-E32129C7C2DB}"/>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2">
                <a:lumMod val="40000"/>
                <a:lumOff val="60000"/>
              </a:schemeClr>
            </a:solidFill>
            <a:ln w="9525" cap="flat">
              <a:noFill/>
              <a:prstDash val="solid"/>
              <a:miter/>
            </a:ln>
          </p:spPr>
          <p:txBody>
            <a:bodyPr rtlCol="0" anchor="ctr"/>
            <a:lstStyle/>
            <a:p>
              <a:endParaRPr lang="en-US" dirty="0">
                <a:latin typeface="Arial" pitchFamily="34" charset="0"/>
                <a:cs typeface="B Nazanin" pitchFamily="2" charset="-78"/>
              </a:endParaRPr>
            </a:p>
          </p:txBody>
        </p:sp>
      </p:grpSp>
      <p:grpSp>
        <p:nvGrpSpPr>
          <p:cNvPr id="67" name="Group 66">
            <a:extLst>
              <a:ext uri="{FF2B5EF4-FFF2-40B4-BE49-F238E27FC236}">
                <a16:creationId xmlns:a16="http://schemas.microsoft.com/office/drawing/2014/main" id="{5F7B1DF5-FCBF-48F9-963D-6570E25DDE44}"/>
              </a:ext>
            </a:extLst>
          </p:cNvPr>
          <p:cNvGrpSpPr/>
          <p:nvPr/>
        </p:nvGrpSpPr>
        <p:grpSpPr>
          <a:xfrm>
            <a:off x="2643840" y="3538233"/>
            <a:ext cx="1588486" cy="1354527"/>
            <a:chOff x="2203944" y="3086356"/>
            <a:chExt cx="1794618" cy="1530300"/>
          </a:xfrm>
        </p:grpSpPr>
        <p:sp>
          <p:nvSpPr>
            <p:cNvPr id="11" name="Freeform: Shape 10">
              <a:extLst>
                <a:ext uri="{FF2B5EF4-FFF2-40B4-BE49-F238E27FC236}">
                  <a16:creationId xmlns:a16="http://schemas.microsoft.com/office/drawing/2014/main" id="{94E4984F-9B4E-48A0-8373-5676BFA4D60B}"/>
                </a:ext>
              </a:extLst>
            </p:cNvPr>
            <p:cNvSpPr/>
            <p:nvPr/>
          </p:nvSpPr>
          <p:spPr>
            <a:xfrm>
              <a:off x="2497026" y="3212644"/>
              <a:ext cx="990906" cy="823473"/>
            </a:xfrm>
            <a:custGeom>
              <a:avLst/>
              <a:gdLst>
                <a:gd name="connsiteX0" fmla="*/ 776461 w 990906"/>
                <a:gd name="connsiteY0" fmla="*/ 771405 h 823473"/>
                <a:gd name="connsiteX1" fmla="*/ 760634 w 990906"/>
                <a:gd name="connsiteY1" fmla="*/ 748863 h 823473"/>
                <a:gd name="connsiteX2" fmla="*/ 667110 w 990906"/>
                <a:gd name="connsiteY2" fmla="*/ 709535 h 823473"/>
                <a:gd name="connsiteX3" fmla="*/ 646487 w 990906"/>
                <a:gd name="connsiteY3" fmla="*/ 714331 h 823473"/>
                <a:gd name="connsiteX4" fmla="*/ 384140 w 990906"/>
                <a:gd name="connsiteY4" fmla="*/ 789151 h 823473"/>
                <a:gd name="connsiteX5" fmla="*/ 370231 w 990906"/>
                <a:gd name="connsiteY5" fmla="*/ 786273 h 823473"/>
                <a:gd name="connsiteX6" fmla="*/ 281023 w 990906"/>
                <a:gd name="connsiteY6" fmla="*/ 797784 h 823473"/>
                <a:gd name="connsiteX7" fmla="*/ 67117 w 990906"/>
                <a:gd name="connsiteY7" fmla="*/ 759415 h 823473"/>
                <a:gd name="connsiteX8" fmla="*/ 46493 w 990906"/>
                <a:gd name="connsiteY8" fmla="*/ 699943 h 823473"/>
                <a:gd name="connsiteX9" fmla="*/ 93016 w 990906"/>
                <a:gd name="connsiteY9" fmla="*/ 692749 h 823473"/>
                <a:gd name="connsiteX10" fmla="*/ 186060 w 990906"/>
                <a:gd name="connsiteY10" fmla="*/ 724883 h 823473"/>
                <a:gd name="connsiteX11" fmla="*/ 35462 w 990906"/>
                <a:gd name="connsiteY11" fmla="*/ 612174 h 823473"/>
                <a:gd name="connsiteX12" fmla="*/ 19156 w 990906"/>
                <a:gd name="connsiteY12" fmla="*/ 601623 h 823473"/>
                <a:gd name="connsiteX13" fmla="*/ 22993 w 990906"/>
                <a:gd name="connsiteY13" fmla="*/ 550304 h 823473"/>
                <a:gd name="connsiteX14" fmla="*/ 189418 w 990906"/>
                <a:gd name="connsiteY14" fmla="*/ 357980 h 823473"/>
                <a:gd name="connsiteX15" fmla="*/ 199969 w 990906"/>
                <a:gd name="connsiteY15" fmla="*/ 142635 h 823473"/>
                <a:gd name="connsiteX16" fmla="*/ 192295 w 990906"/>
                <a:gd name="connsiteY16" fmla="*/ 92756 h 823473"/>
                <a:gd name="connsiteX17" fmla="*/ 215317 w 990906"/>
                <a:gd name="connsiteY17" fmla="*/ 72612 h 823473"/>
                <a:gd name="connsiteX18" fmla="*/ 229225 w 990906"/>
                <a:gd name="connsiteY18" fmla="*/ 76449 h 823473"/>
                <a:gd name="connsiteX19" fmla="*/ 418672 w 990906"/>
                <a:gd name="connsiteY19" fmla="*/ 97072 h 823473"/>
                <a:gd name="connsiteX20" fmla="*/ 437856 w 990906"/>
                <a:gd name="connsiteY20" fmla="*/ 94194 h 823473"/>
                <a:gd name="connsiteX21" fmla="*/ 453204 w 990906"/>
                <a:gd name="connsiteY21" fmla="*/ 87960 h 823473"/>
                <a:gd name="connsiteX22" fmla="*/ 393732 w 990906"/>
                <a:gd name="connsiteY22" fmla="*/ 52948 h 823473"/>
                <a:gd name="connsiteX23" fmla="*/ 354883 w 990906"/>
                <a:gd name="connsiteY23" fmla="*/ 4987 h 823473"/>
                <a:gd name="connsiteX24" fmla="*/ 551044 w 990906"/>
                <a:gd name="connsiteY24" fmla="*/ 92276 h 823473"/>
                <a:gd name="connsiteX25" fmla="*/ 560157 w 990906"/>
                <a:gd name="connsiteY25" fmla="*/ 126328 h 823473"/>
                <a:gd name="connsiteX26" fmla="*/ 610516 w 990906"/>
                <a:gd name="connsiteY26" fmla="*/ 193953 h 823473"/>
                <a:gd name="connsiteX27" fmla="*/ 757757 w 990906"/>
                <a:gd name="connsiteY27" fmla="*/ 439994 h 823473"/>
                <a:gd name="connsiteX28" fmla="*/ 769267 w 990906"/>
                <a:gd name="connsiteY28" fmla="*/ 455341 h 823473"/>
                <a:gd name="connsiteX29" fmla="*/ 858475 w 990906"/>
                <a:gd name="connsiteY29" fmla="*/ 492272 h 823473"/>
                <a:gd name="connsiteX30" fmla="*/ 891088 w 990906"/>
                <a:gd name="connsiteY30" fmla="*/ 488435 h 823473"/>
                <a:gd name="connsiteX31" fmla="*/ 963030 w 990906"/>
                <a:gd name="connsiteY31" fmla="*/ 541671 h 823473"/>
                <a:gd name="connsiteX32" fmla="*/ 969265 w 990906"/>
                <a:gd name="connsiteY32" fmla="*/ 707137 h 823473"/>
                <a:gd name="connsiteX33" fmla="*/ 826341 w 990906"/>
                <a:gd name="connsiteY33" fmla="*/ 787712 h 823473"/>
                <a:gd name="connsiteX34" fmla="*/ 776461 w 990906"/>
                <a:gd name="connsiteY34" fmla="*/ 771405 h 82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0906" h="823473">
                  <a:moveTo>
                    <a:pt x="776461" y="771405"/>
                  </a:moveTo>
                  <a:cubicBezTo>
                    <a:pt x="776461" y="760374"/>
                    <a:pt x="772625" y="753180"/>
                    <a:pt x="760634" y="748863"/>
                  </a:cubicBezTo>
                  <a:cubicBezTo>
                    <a:pt x="728980" y="736873"/>
                    <a:pt x="697805" y="723444"/>
                    <a:pt x="667110" y="709535"/>
                  </a:cubicBezTo>
                  <a:cubicBezTo>
                    <a:pt x="657518" y="705219"/>
                    <a:pt x="652242" y="709535"/>
                    <a:pt x="646487" y="714331"/>
                  </a:cubicBezTo>
                  <a:cubicBezTo>
                    <a:pt x="570229" y="779079"/>
                    <a:pt x="480062" y="793947"/>
                    <a:pt x="384140" y="789151"/>
                  </a:cubicBezTo>
                  <a:cubicBezTo>
                    <a:pt x="379344" y="788671"/>
                    <a:pt x="375027" y="786753"/>
                    <a:pt x="370231" y="786273"/>
                  </a:cubicBezTo>
                  <a:cubicBezTo>
                    <a:pt x="339536" y="781957"/>
                    <a:pt x="312198" y="775722"/>
                    <a:pt x="281023" y="797784"/>
                  </a:cubicBezTo>
                  <a:cubicBezTo>
                    <a:pt x="219153" y="842388"/>
                    <a:pt x="117955" y="828479"/>
                    <a:pt x="67117" y="759415"/>
                  </a:cubicBezTo>
                  <a:cubicBezTo>
                    <a:pt x="54167" y="742149"/>
                    <a:pt x="46973" y="722005"/>
                    <a:pt x="46493" y="699943"/>
                  </a:cubicBezTo>
                  <a:cubicBezTo>
                    <a:pt x="59923" y="685555"/>
                    <a:pt x="76709" y="687953"/>
                    <a:pt x="93016" y="692749"/>
                  </a:cubicBezTo>
                  <a:cubicBezTo>
                    <a:pt x="124670" y="701862"/>
                    <a:pt x="153926" y="715770"/>
                    <a:pt x="186060" y="724883"/>
                  </a:cubicBezTo>
                  <a:cubicBezTo>
                    <a:pt x="139538" y="682197"/>
                    <a:pt x="88699" y="644788"/>
                    <a:pt x="35462" y="612174"/>
                  </a:cubicBezTo>
                  <a:cubicBezTo>
                    <a:pt x="30187" y="608817"/>
                    <a:pt x="24431" y="605460"/>
                    <a:pt x="19156" y="601623"/>
                  </a:cubicBezTo>
                  <a:cubicBezTo>
                    <a:pt x="-7223" y="581479"/>
                    <a:pt x="-6743" y="566611"/>
                    <a:pt x="22993" y="550304"/>
                  </a:cubicBezTo>
                  <a:cubicBezTo>
                    <a:pt x="102608" y="506660"/>
                    <a:pt x="161600" y="445270"/>
                    <a:pt x="189418" y="357980"/>
                  </a:cubicBezTo>
                  <a:cubicBezTo>
                    <a:pt x="211959" y="287478"/>
                    <a:pt x="211959" y="215056"/>
                    <a:pt x="199969" y="142635"/>
                  </a:cubicBezTo>
                  <a:cubicBezTo>
                    <a:pt x="197091" y="126328"/>
                    <a:pt x="193254" y="109542"/>
                    <a:pt x="192295" y="92756"/>
                  </a:cubicBezTo>
                  <a:cubicBezTo>
                    <a:pt x="191336" y="75010"/>
                    <a:pt x="197571" y="69734"/>
                    <a:pt x="215317" y="72612"/>
                  </a:cubicBezTo>
                  <a:cubicBezTo>
                    <a:pt x="220113" y="73571"/>
                    <a:pt x="224429" y="75010"/>
                    <a:pt x="229225" y="76449"/>
                  </a:cubicBezTo>
                  <a:cubicBezTo>
                    <a:pt x="291095" y="96113"/>
                    <a:pt x="354404" y="100429"/>
                    <a:pt x="418672" y="97072"/>
                  </a:cubicBezTo>
                  <a:cubicBezTo>
                    <a:pt x="424907" y="96592"/>
                    <a:pt x="431621" y="95633"/>
                    <a:pt x="437856" y="94194"/>
                  </a:cubicBezTo>
                  <a:cubicBezTo>
                    <a:pt x="442173" y="93235"/>
                    <a:pt x="447448" y="93235"/>
                    <a:pt x="453204" y="87960"/>
                  </a:cubicBezTo>
                  <a:cubicBezTo>
                    <a:pt x="433540" y="75010"/>
                    <a:pt x="412437" y="65418"/>
                    <a:pt x="393732" y="52948"/>
                  </a:cubicBezTo>
                  <a:cubicBezTo>
                    <a:pt x="375986" y="40958"/>
                    <a:pt x="358241" y="28967"/>
                    <a:pt x="354883" y="4987"/>
                  </a:cubicBezTo>
                  <a:cubicBezTo>
                    <a:pt x="446009" y="-12759"/>
                    <a:pt x="511716" y="16977"/>
                    <a:pt x="551044" y="92276"/>
                  </a:cubicBezTo>
                  <a:cubicBezTo>
                    <a:pt x="556800" y="103307"/>
                    <a:pt x="560637" y="115777"/>
                    <a:pt x="560157" y="126328"/>
                  </a:cubicBezTo>
                  <a:cubicBezTo>
                    <a:pt x="558718" y="163738"/>
                    <a:pt x="588454" y="176208"/>
                    <a:pt x="610516" y="193953"/>
                  </a:cubicBezTo>
                  <a:cubicBezTo>
                    <a:pt x="690131" y="258221"/>
                    <a:pt x="747685" y="334479"/>
                    <a:pt x="757757" y="439994"/>
                  </a:cubicBezTo>
                  <a:cubicBezTo>
                    <a:pt x="758716" y="448147"/>
                    <a:pt x="761114" y="451984"/>
                    <a:pt x="769267" y="455341"/>
                  </a:cubicBezTo>
                  <a:cubicBezTo>
                    <a:pt x="799483" y="466852"/>
                    <a:pt x="828739" y="480281"/>
                    <a:pt x="858475" y="492272"/>
                  </a:cubicBezTo>
                  <a:cubicBezTo>
                    <a:pt x="869506" y="496588"/>
                    <a:pt x="881496" y="498986"/>
                    <a:pt x="891088" y="488435"/>
                  </a:cubicBezTo>
                  <a:cubicBezTo>
                    <a:pt x="926580" y="490353"/>
                    <a:pt x="946723" y="516252"/>
                    <a:pt x="963030" y="541671"/>
                  </a:cubicBezTo>
                  <a:cubicBezTo>
                    <a:pt x="997562" y="594908"/>
                    <a:pt x="1000440" y="651502"/>
                    <a:pt x="969265" y="707137"/>
                  </a:cubicBezTo>
                  <a:cubicBezTo>
                    <a:pt x="938570" y="762772"/>
                    <a:pt x="887731" y="785794"/>
                    <a:pt x="826341" y="787712"/>
                  </a:cubicBezTo>
                  <a:cubicBezTo>
                    <a:pt x="808595" y="788671"/>
                    <a:pt x="789891" y="787232"/>
                    <a:pt x="776461" y="771405"/>
                  </a:cubicBezTo>
                  <a:close/>
                </a:path>
              </a:pathLst>
            </a:custGeom>
            <a:solidFill>
              <a:srgbClr val="F0C8A4"/>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12" name="Freeform: Shape 11">
              <a:extLst>
                <a:ext uri="{FF2B5EF4-FFF2-40B4-BE49-F238E27FC236}">
                  <a16:creationId xmlns:a16="http://schemas.microsoft.com/office/drawing/2014/main" id="{1295710C-96B5-44FA-8F0A-CC36CA0551E7}"/>
                </a:ext>
              </a:extLst>
            </p:cNvPr>
            <p:cNvSpPr/>
            <p:nvPr/>
          </p:nvSpPr>
          <p:spPr>
            <a:xfrm>
              <a:off x="3252527" y="3382205"/>
              <a:ext cx="746035" cy="1234451"/>
            </a:xfrm>
            <a:custGeom>
              <a:avLst/>
              <a:gdLst>
                <a:gd name="connsiteX0" fmla="*/ 20960 w 746035"/>
                <a:gd name="connsiteY0" fmla="*/ 601845 h 1234451"/>
                <a:gd name="connsiteX1" fmla="*/ 214723 w 746035"/>
                <a:gd name="connsiteY1" fmla="*/ 519831 h 1234451"/>
                <a:gd name="connsiteX2" fmla="*/ 148057 w 746035"/>
                <a:gd name="connsiteY2" fmla="*/ 326548 h 1234451"/>
                <a:gd name="connsiteX3" fmla="*/ 136067 w 746035"/>
                <a:gd name="connsiteY3" fmla="*/ 318874 h 1234451"/>
                <a:gd name="connsiteX4" fmla="*/ 262684 w 746035"/>
                <a:gd name="connsiteY4" fmla="*/ 160123 h 1234451"/>
                <a:gd name="connsiteX5" fmla="*/ 425272 w 746035"/>
                <a:gd name="connsiteY5" fmla="*/ 21515 h 1234451"/>
                <a:gd name="connsiteX6" fmla="*/ 531746 w 746035"/>
                <a:gd name="connsiteY6" fmla="*/ 2810 h 1234451"/>
                <a:gd name="connsiteX7" fmla="*/ 657404 w 746035"/>
                <a:gd name="connsiteY7" fmla="*/ 15280 h 1234451"/>
                <a:gd name="connsiteX8" fmla="*/ 729825 w 746035"/>
                <a:gd name="connsiteY8" fmla="*/ 26791 h 1234451"/>
                <a:gd name="connsiteX9" fmla="*/ 737019 w 746035"/>
                <a:gd name="connsiteY9" fmla="*/ 57486 h 1234451"/>
                <a:gd name="connsiteX10" fmla="*/ 440140 w 746035"/>
                <a:gd name="connsiteY10" fmla="*/ 596089 h 1234451"/>
                <a:gd name="connsiteX11" fmla="*/ 317360 w 746035"/>
                <a:gd name="connsiteY11" fmla="*/ 985533 h 1234451"/>
                <a:gd name="connsiteX12" fmla="*/ 270837 w 746035"/>
                <a:gd name="connsiteY12" fmla="*/ 1234451 h 1234451"/>
                <a:gd name="connsiteX13" fmla="*/ 78034 w 746035"/>
                <a:gd name="connsiteY13" fmla="*/ 1098721 h 1234451"/>
                <a:gd name="connsiteX14" fmla="*/ 10888 w 746035"/>
                <a:gd name="connsiteY14" fmla="*/ 980737 h 1234451"/>
                <a:gd name="connsiteX15" fmla="*/ 10409 w 746035"/>
                <a:gd name="connsiteY15" fmla="*/ 683858 h 1234451"/>
                <a:gd name="connsiteX16" fmla="*/ 20960 w 746035"/>
                <a:gd name="connsiteY16" fmla="*/ 601845 h 123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6035" h="1234451">
                  <a:moveTo>
                    <a:pt x="20960" y="601845"/>
                  </a:moveTo>
                  <a:cubicBezTo>
                    <a:pt x="115923" y="633979"/>
                    <a:pt x="191222" y="577384"/>
                    <a:pt x="214723" y="519831"/>
                  </a:cubicBezTo>
                  <a:cubicBezTo>
                    <a:pt x="244938" y="445971"/>
                    <a:pt x="217601" y="365396"/>
                    <a:pt x="148057" y="326548"/>
                  </a:cubicBezTo>
                  <a:cubicBezTo>
                    <a:pt x="143741" y="324150"/>
                    <a:pt x="139904" y="321752"/>
                    <a:pt x="136067" y="318874"/>
                  </a:cubicBezTo>
                  <a:cubicBezTo>
                    <a:pt x="172517" y="261321"/>
                    <a:pt x="217601" y="210482"/>
                    <a:pt x="262684" y="160123"/>
                  </a:cubicBezTo>
                  <a:cubicBezTo>
                    <a:pt x="310645" y="106406"/>
                    <a:pt x="361484" y="56047"/>
                    <a:pt x="425272" y="21515"/>
                  </a:cubicBezTo>
                  <a:cubicBezTo>
                    <a:pt x="457886" y="3769"/>
                    <a:pt x="492418" y="-4863"/>
                    <a:pt x="531746" y="2810"/>
                  </a:cubicBezTo>
                  <a:cubicBezTo>
                    <a:pt x="572513" y="10964"/>
                    <a:pt x="615678" y="8086"/>
                    <a:pt x="657404" y="15280"/>
                  </a:cubicBezTo>
                  <a:cubicBezTo>
                    <a:pt x="681385" y="19117"/>
                    <a:pt x="704885" y="28709"/>
                    <a:pt x="729825" y="26791"/>
                  </a:cubicBezTo>
                  <a:cubicBezTo>
                    <a:pt x="752367" y="32067"/>
                    <a:pt x="748050" y="42138"/>
                    <a:pt x="737019" y="57486"/>
                  </a:cubicBezTo>
                  <a:cubicBezTo>
                    <a:pt x="616157" y="224870"/>
                    <a:pt x="517357" y="404724"/>
                    <a:pt x="440140" y="596089"/>
                  </a:cubicBezTo>
                  <a:cubicBezTo>
                    <a:pt x="389301" y="722707"/>
                    <a:pt x="347575" y="852202"/>
                    <a:pt x="317360" y="985533"/>
                  </a:cubicBezTo>
                  <a:cubicBezTo>
                    <a:pt x="298175" y="1068027"/>
                    <a:pt x="285226" y="1151479"/>
                    <a:pt x="270837" y="1234451"/>
                  </a:cubicBezTo>
                  <a:cubicBezTo>
                    <a:pt x="203692" y="1193205"/>
                    <a:pt x="142781" y="1143325"/>
                    <a:pt x="78034" y="1098721"/>
                  </a:cubicBezTo>
                  <a:cubicBezTo>
                    <a:pt x="35828" y="1069465"/>
                    <a:pt x="18562" y="1028698"/>
                    <a:pt x="10888" y="980737"/>
                  </a:cubicBezTo>
                  <a:cubicBezTo>
                    <a:pt x="-5419" y="881937"/>
                    <a:pt x="-1582" y="782658"/>
                    <a:pt x="10409" y="683858"/>
                  </a:cubicBezTo>
                  <a:cubicBezTo>
                    <a:pt x="12807" y="656520"/>
                    <a:pt x="9449" y="628223"/>
                    <a:pt x="20960" y="601845"/>
                  </a:cubicBezTo>
                  <a:close/>
                </a:path>
              </a:pathLst>
            </a:custGeom>
            <a:solidFill>
              <a:schemeClr val="accent1">
                <a:lumMod val="50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13" name="Freeform: Shape 12">
              <a:extLst>
                <a:ext uri="{FF2B5EF4-FFF2-40B4-BE49-F238E27FC236}">
                  <a16:creationId xmlns:a16="http://schemas.microsoft.com/office/drawing/2014/main" id="{90CDE1F1-31AB-4798-AC6C-150E2CBE3AAB}"/>
                </a:ext>
              </a:extLst>
            </p:cNvPr>
            <p:cNvSpPr/>
            <p:nvPr/>
          </p:nvSpPr>
          <p:spPr>
            <a:xfrm>
              <a:off x="2203944" y="3086356"/>
              <a:ext cx="770265" cy="865079"/>
            </a:xfrm>
            <a:custGeom>
              <a:avLst/>
              <a:gdLst>
                <a:gd name="connsiteX0" fmla="*/ 647965 w 770265"/>
                <a:gd name="connsiteY0" fmla="*/ 131275 h 865079"/>
                <a:gd name="connsiteX1" fmla="*/ 727580 w 770265"/>
                <a:gd name="connsiteY1" fmla="*/ 194104 h 865079"/>
                <a:gd name="connsiteX2" fmla="*/ 770266 w 770265"/>
                <a:gd name="connsiteY2" fmla="*/ 219044 h 865079"/>
                <a:gd name="connsiteX3" fmla="*/ 580819 w 770265"/>
                <a:gd name="connsiteY3" fmla="*/ 223840 h 865079"/>
                <a:gd name="connsiteX4" fmla="*/ 506959 w 770265"/>
                <a:gd name="connsiteY4" fmla="*/ 204176 h 865079"/>
                <a:gd name="connsiteX5" fmla="*/ 492571 w 770265"/>
                <a:gd name="connsiteY5" fmla="*/ 217605 h 865079"/>
                <a:gd name="connsiteX6" fmla="*/ 506000 w 770265"/>
                <a:gd name="connsiteY6" fmla="*/ 410408 h 865079"/>
                <a:gd name="connsiteX7" fmla="*/ 317513 w 770265"/>
                <a:gd name="connsiteY7" fmla="*/ 684746 h 865079"/>
                <a:gd name="connsiteX8" fmla="*/ 317513 w 770265"/>
                <a:gd name="connsiteY8" fmla="*/ 722155 h 865079"/>
                <a:gd name="connsiteX9" fmla="*/ 395689 w 770265"/>
                <a:gd name="connsiteY9" fmla="*/ 772994 h 865079"/>
                <a:gd name="connsiteX10" fmla="*/ 499285 w 770265"/>
                <a:gd name="connsiteY10" fmla="*/ 865080 h 865079"/>
                <a:gd name="connsiteX11" fmla="*/ 396169 w 770265"/>
                <a:gd name="connsiteY11" fmla="*/ 829109 h 865079"/>
                <a:gd name="connsiteX12" fmla="*/ 340055 w 770265"/>
                <a:gd name="connsiteY12" fmla="*/ 825752 h 865079"/>
                <a:gd name="connsiteX13" fmla="*/ 139098 w 770265"/>
                <a:gd name="connsiteY13" fmla="*/ 784025 h 865079"/>
                <a:gd name="connsiteX14" fmla="*/ 3847 w 770265"/>
                <a:gd name="connsiteY14" fmla="*/ 583068 h 865079"/>
                <a:gd name="connsiteX15" fmla="*/ 75309 w 770265"/>
                <a:gd name="connsiteY15" fmla="*/ 267005 h 865079"/>
                <a:gd name="connsiteX16" fmla="*/ 204804 w 770265"/>
                <a:gd name="connsiteY16" fmla="*/ 65568 h 865079"/>
                <a:gd name="connsiteX17" fmla="*/ 414394 w 770265"/>
                <a:gd name="connsiteY17" fmla="*/ 9933 h 865079"/>
                <a:gd name="connsiteX18" fmla="*/ 647965 w 770265"/>
                <a:gd name="connsiteY18" fmla="*/ 131275 h 86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0265" h="865079">
                  <a:moveTo>
                    <a:pt x="647965" y="131275"/>
                  </a:moveTo>
                  <a:cubicBezTo>
                    <a:pt x="666670" y="161970"/>
                    <a:pt x="696885" y="178277"/>
                    <a:pt x="727580" y="194104"/>
                  </a:cubicBezTo>
                  <a:cubicBezTo>
                    <a:pt x="740530" y="201298"/>
                    <a:pt x="753479" y="208972"/>
                    <a:pt x="770266" y="219044"/>
                  </a:cubicBezTo>
                  <a:cubicBezTo>
                    <a:pt x="703600" y="236310"/>
                    <a:pt x="642210" y="235350"/>
                    <a:pt x="580819" y="223840"/>
                  </a:cubicBezTo>
                  <a:cubicBezTo>
                    <a:pt x="555880" y="219044"/>
                    <a:pt x="530940" y="212329"/>
                    <a:pt x="506959" y="204176"/>
                  </a:cubicBezTo>
                  <a:cubicBezTo>
                    <a:pt x="490652" y="198900"/>
                    <a:pt x="489693" y="202737"/>
                    <a:pt x="492571" y="217605"/>
                  </a:cubicBezTo>
                  <a:cubicBezTo>
                    <a:pt x="505041" y="281393"/>
                    <a:pt x="512715" y="345181"/>
                    <a:pt x="506000" y="410408"/>
                  </a:cubicBezTo>
                  <a:cubicBezTo>
                    <a:pt x="492571" y="536066"/>
                    <a:pt x="426864" y="625274"/>
                    <a:pt x="317513" y="684746"/>
                  </a:cubicBezTo>
                  <a:cubicBezTo>
                    <a:pt x="292573" y="698175"/>
                    <a:pt x="292573" y="705369"/>
                    <a:pt x="317513" y="722155"/>
                  </a:cubicBezTo>
                  <a:cubicBezTo>
                    <a:pt x="343412" y="739422"/>
                    <a:pt x="370270" y="755249"/>
                    <a:pt x="395689" y="772994"/>
                  </a:cubicBezTo>
                  <a:cubicBezTo>
                    <a:pt x="433579" y="799373"/>
                    <a:pt x="469070" y="828629"/>
                    <a:pt x="499285" y="865080"/>
                  </a:cubicBezTo>
                  <a:cubicBezTo>
                    <a:pt x="464753" y="853090"/>
                    <a:pt x="430221" y="842058"/>
                    <a:pt x="396169" y="829109"/>
                  </a:cubicBezTo>
                  <a:cubicBezTo>
                    <a:pt x="377464" y="821915"/>
                    <a:pt x="359239" y="819996"/>
                    <a:pt x="340055" y="825752"/>
                  </a:cubicBezTo>
                  <a:cubicBezTo>
                    <a:pt x="270031" y="827190"/>
                    <a:pt x="201447" y="819517"/>
                    <a:pt x="139098" y="784025"/>
                  </a:cubicBezTo>
                  <a:cubicBezTo>
                    <a:pt x="60441" y="739901"/>
                    <a:pt x="16797" y="672276"/>
                    <a:pt x="3847" y="583068"/>
                  </a:cubicBezTo>
                  <a:cubicBezTo>
                    <a:pt x="-12939" y="468441"/>
                    <a:pt x="27828" y="366764"/>
                    <a:pt x="75309" y="267005"/>
                  </a:cubicBezTo>
                  <a:cubicBezTo>
                    <a:pt x="109841" y="194583"/>
                    <a:pt x="152527" y="127438"/>
                    <a:pt x="204804" y="65568"/>
                  </a:cubicBezTo>
                  <a:cubicBezTo>
                    <a:pt x="262837" y="-3496"/>
                    <a:pt x="333340" y="-10210"/>
                    <a:pt x="414394" y="9933"/>
                  </a:cubicBezTo>
                  <a:cubicBezTo>
                    <a:pt x="501684" y="31995"/>
                    <a:pt x="579381" y="72762"/>
                    <a:pt x="647965" y="131275"/>
                  </a:cubicBezTo>
                  <a:close/>
                </a:path>
              </a:pathLst>
            </a:custGeom>
            <a:solidFill>
              <a:srgbClr val="2E150B"/>
            </a:solidFill>
            <a:ln w="4795" cap="flat">
              <a:noFill/>
              <a:prstDash val="solid"/>
              <a:miter/>
            </a:ln>
          </p:spPr>
          <p:txBody>
            <a:bodyPr rtlCol="0" anchor="ctr"/>
            <a:lstStyle/>
            <a:p>
              <a:endParaRPr lang="en-US" dirty="0">
                <a:latin typeface="Arial" pitchFamily="34" charset="0"/>
                <a:cs typeface="B Nazanin" pitchFamily="2" charset="-78"/>
              </a:endParaRPr>
            </a:p>
          </p:txBody>
        </p:sp>
      </p:grpSp>
      <p:grpSp>
        <p:nvGrpSpPr>
          <p:cNvPr id="66" name="Group 65">
            <a:extLst>
              <a:ext uri="{FF2B5EF4-FFF2-40B4-BE49-F238E27FC236}">
                <a16:creationId xmlns:a16="http://schemas.microsoft.com/office/drawing/2014/main" id="{E7BCFABF-65BF-435A-A192-F7E71C7069D6}"/>
              </a:ext>
            </a:extLst>
          </p:cNvPr>
          <p:cNvGrpSpPr/>
          <p:nvPr/>
        </p:nvGrpSpPr>
        <p:grpSpPr>
          <a:xfrm>
            <a:off x="4410741" y="1733806"/>
            <a:ext cx="1376272" cy="1646389"/>
            <a:chOff x="4200129" y="1047775"/>
            <a:chExt cx="1554866" cy="1860035"/>
          </a:xfrm>
        </p:grpSpPr>
        <p:sp>
          <p:nvSpPr>
            <p:cNvPr id="7" name="Freeform: Shape 6">
              <a:extLst>
                <a:ext uri="{FF2B5EF4-FFF2-40B4-BE49-F238E27FC236}">
                  <a16:creationId xmlns:a16="http://schemas.microsoft.com/office/drawing/2014/main" id="{E17C1D3F-B1C4-4006-B51D-8597ED3D1BB6}"/>
                </a:ext>
              </a:extLst>
            </p:cNvPr>
            <p:cNvSpPr/>
            <p:nvPr/>
          </p:nvSpPr>
          <p:spPr>
            <a:xfrm>
              <a:off x="4251869" y="1221592"/>
              <a:ext cx="875470" cy="1248812"/>
            </a:xfrm>
            <a:custGeom>
              <a:avLst/>
              <a:gdLst>
                <a:gd name="connsiteX0" fmla="*/ 547260 w 875470"/>
                <a:gd name="connsiteY0" fmla="*/ 1064634 h 1248812"/>
                <a:gd name="connsiteX1" fmla="*/ 500738 w 875470"/>
                <a:gd name="connsiteY1" fmla="*/ 963916 h 1248812"/>
                <a:gd name="connsiteX2" fmla="*/ 480595 w 875470"/>
                <a:gd name="connsiteY2" fmla="*/ 948089 h 1248812"/>
                <a:gd name="connsiteX3" fmla="*/ 310333 w 875470"/>
                <a:gd name="connsiteY3" fmla="*/ 889576 h 1248812"/>
                <a:gd name="connsiteX4" fmla="*/ 177001 w 875470"/>
                <a:gd name="connsiteY4" fmla="*/ 754326 h 1248812"/>
                <a:gd name="connsiteX5" fmla="*/ 117529 w 875470"/>
                <a:gd name="connsiteY5" fmla="*/ 709722 h 1248812"/>
                <a:gd name="connsiteX6" fmla="*/ 24 w 875470"/>
                <a:gd name="connsiteY6" fmla="*/ 546654 h 1248812"/>
                <a:gd name="connsiteX7" fmla="*/ 10576 w 875470"/>
                <a:gd name="connsiteY7" fmla="*/ 495815 h 1248812"/>
                <a:gd name="connsiteX8" fmla="*/ 74364 w 875470"/>
                <a:gd name="connsiteY8" fmla="*/ 489101 h 1248812"/>
                <a:gd name="connsiteX9" fmla="*/ 115131 w 875470"/>
                <a:gd name="connsiteY9" fmla="*/ 560083 h 1248812"/>
                <a:gd name="connsiteX10" fmla="*/ 118009 w 875470"/>
                <a:gd name="connsiteY10" fmla="*/ 565839 h 1248812"/>
                <a:gd name="connsiteX11" fmla="*/ 116570 w 875470"/>
                <a:gd name="connsiteY11" fmla="*/ 563920 h 1248812"/>
                <a:gd name="connsiteX12" fmla="*/ 58537 w 875470"/>
                <a:gd name="connsiteY12" fmla="*/ 401812 h 1248812"/>
                <a:gd name="connsiteX13" fmla="*/ 94028 w 875470"/>
                <a:gd name="connsiteY13" fmla="*/ 328431 h 1248812"/>
                <a:gd name="connsiteX14" fmla="*/ 283475 w 875470"/>
                <a:gd name="connsiteY14" fmla="*/ 239223 h 1248812"/>
                <a:gd name="connsiteX15" fmla="*/ 419205 w 875470"/>
                <a:gd name="connsiteY15" fmla="*/ 102055 h 1248812"/>
                <a:gd name="connsiteX16" fmla="*/ 451338 w 875470"/>
                <a:gd name="connsiteY16" fmla="*/ 32991 h 1248812"/>
                <a:gd name="connsiteX17" fmla="*/ 499299 w 875470"/>
                <a:gd name="connsiteY17" fmla="*/ 2296 h 1248812"/>
                <a:gd name="connsiteX18" fmla="*/ 606732 w 875470"/>
                <a:gd name="connsiteY18" fmla="*/ 73278 h 1248812"/>
                <a:gd name="connsiteX19" fmla="*/ 699777 w 875470"/>
                <a:gd name="connsiteY19" fmla="*/ 237305 h 1248812"/>
                <a:gd name="connsiteX20" fmla="*/ 705532 w 875470"/>
                <a:gd name="connsiteY20" fmla="*/ 259367 h 1248812"/>
                <a:gd name="connsiteX21" fmla="*/ 710808 w 875470"/>
                <a:gd name="connsiteY21" fmla="*/ 193181 h 1248812"/>
                <a:gd name="connsiteX22" fmla="*/ 763085 w 875470"/>
                <a:gd name="connsiteY22" fmla="*/ 169680 h 1248812"/>
                <a:gd name="connsiteX23" fmla="*/ 872916 w 875470"/>
                <a:gd name="connsiteY23" fmla="*/ 293899 h 1248812"/>
                <a:gd name="connsiteX24" fmla="*/ 837425 w 875470"/>
                <a:gd name="connsiteY24" fmla="*/ 441619 h 1248812"/>
                <a:gd name="connsiteX25" fmla="*/ 838384 w 875470"/>
                <a:gd name="connsiteY25" fmla="*/ 513081 h 1248812"/>
                <a:gd name="connsiteX26" fmla="*/ 837425 w 875470"/>
                <a:gd name="connsiteY26" fmla="*/ 655046 h 1248812"/>
                <a:gd name="connsiteX27" fmla="*/ 769321 w 875470"/>
                <a:gd name="connsiteY27" fmla="*/ 816196 h 1248812"/>
                <a:gd name="connsiteX28" fmla="*/ 770759 w 875470"/>
                <a:gd name="connsiteY28" fmla="*/ 843054 h 1248812"/>
                <a:gd name="connsiteX29" fmla="*/ 814884 w 875470"/>
                <a:gd name="connsiteY29" fmla="*/ 947129 h 1248812"/>
                <a:gd name="connsiteX30" fmla="*/ 820639 w 875470"/>
                <a:gd name="connsiteY30" fmla="*/ 1024347 h 1248812"/>
                <a:gd name="connsiteX31" fmla="*/ 802414 w 875470"/>
                <a:gd name="connsiteY31" fmla="*/ 1214273 h 1248812"/>
                <a:gd name="connsiteX32" fmla="*/ 765004 w 875470"/>
                <a:gd name="connsiteY32" fmla="*/ 1243529 h 1248812"/>
                <a:gd name="connsiteX33" fmla="*/ 695940 w 875470"/>
                <a:gd name="connsiteY33" fmla="*/ 1193170 h 1248812"/>
                <a:gd name="connsiteX34" fmla="*/ 643183 w 875470"/>
                <a:gd name="connsiteY34" fmla="*/ 1152883 h 1248812"/>
                <a:gd name="connsiteX35" fmla="*/ 569323 w 875470"/>
                <a:gd name="connsiteY35" fmla="*/ 1100605 h 1248812"/>
                <a:gd name="connsiteX36" fmla="*/ 547260 w 875470"/>
                <a:gd name="connsiteY36" fmla="*/ 1064634 h 124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75470" h="1248812">
                  <a:moveTo>
                    <a:pt x="547260" y="1064634"/>
                  </a:moveTo>
                  <a:cubicBezTo>
                    <a:pt x="531433" y="1031061"/>
                    <a:pt x="515127" y="997968"/>
                    <a:pt x="500738" y="963916"/>
                  </a:cubicBezTo>
                  <a:cubicBezTo>
                    <a:pt x="496422" y="953364"/>
                    <a:pt x="491626" y="949048"/>
                    <a:pt x="480595" y="948089"/>
                  </a:cubicBezTo>
                  <a:cubicBezTo>
                    <a:pt x="418245" y="944731"/>
                    <a:pt x="361651" y="924108"/>
                    <a:pt x="310333" y="889576"/>
                  </a:cubicBezTo>
                  <a:cubicBezTo>
                    <a:pt x="257096" y="853605"/>
                    <a:pt x="212492" y="807563"/>
                    <a:pt x="177001" y="754326"/>
                  </a:cubicBezTo>
                  <a:cubicBezTo>
                    <a:pt x="161653" y="730825"/>
                    <a:pt x="143428" y="718355"/>
                    <a:pt x="117529" y="709722"/>
                  </a:cubicBezTo>
                  <a:cubicBezTo>
                    <a:pt x="50863" y="687660"/>
                    <a:pt x="1463" y="616677"/>
                    <a:pt x="24" y="546654"/>
                  </a:cubicBezTo>
                  <a:cubicBezTo>
                    <a:pt x="-455" y="528429"/>
                    <a:pt x="6259" y="512602"/>
                    <a:pt x="10576" y="495815"/>
                  </a:cubicBezTo>
                  <a:cubicBezTo>
                    <a:pt x="28321" y="473274"/>
                    <a:pt x="53261" y="470396"/>
                    <a:pt x="74364" y="489101"/>
                  </a:cubicBezTo>
                  <a:cubicBezTo>
                    <a:pt x="97385" y="509244"/>
                    <a:pt x="109855" y="536103"/>
                    <a:pt x="115131" y="560083"/>
                  </a:cubicBezTo>
                  <a:cubicBezTo>
                    <a:pt x="118009" y="568716"/>
                    <a:pt x="120407" y="564400"/>
                    <a:pt x="118009" y="565839"/>
                  </a:cubicBezTo>
                  <a:cubicBezTo>
                    <a:pt x="117529" y="565839"/>
                    <a:pt x="117049" y="565359"/>
                    <a:pt x="116570" y="563920"/>
                  </a:cubicBezTo>
                  <a:cubicBezTo>
                    <a:pt x="99304" y="509244"/>
                    <a:pt x="82518" y="454089"/>
                    <a:pt x="58537" y="401812"/>
                  </a:cubicBezTo>
                  <a:cubicBezTo>
                    <a:pt x="40312" y="362004"/>
                    <a:pt x="51343" y="339462"/>
                    <a:pt x="94028" y="328431"/>
                  </a:cubicBezTo>
                  <a:cubicBezTo>
                    <a:pt x="163092" y="310686"/>
                    <a:pt x="225921" y="280950"/>
                    <a:pt x="283475" y="239223"/>
                  </a:cubicBezTo>
                  <a:cubicBezTo>
                    <a:pt x="336232" y="201334"/>
                    <a:pt x="382754" y="156251"/>
                    <a:pt x="419205" y="102055"/>
                  </a:cubicBezTo>
                  <a:cubicBezTo>
                    <a:pt x="433593" y="80952"/>
                    <a:pt x="445103" y="57931"/>
                    <a:pt x="451338" y="32991"/>
                  </a:cubicBezTo>
                  <a:cubicBezTo>
                    <a:pt x="459012" y="1336"/>
                    <a:pt x="466686" y="-3939"/>
                    <a:pt x="499299" y="2296"/>
                  </a:cubicBezTo>
                  <a:cubicBezTo>
                    <a:pt x="544862" y="10929"/>
                    <a:pt x="578915" y="37787"/>
                    <a:pt x="606732" y="73278"/>
                  </a:cubicBezTo>
                  <a:cubicBezTo>
                    <a:pt x="646060" y="123158"/>
                    <a:pt x="675796" y="178793"/>
                    <a:pt x="699777" y="237305"/>
                  </a:cubicBezTo>
                  <a:cubicBezTo>
                    <a:pt x="703614" y="246418"/>
                    <a:pt x="705053" y="255530"/>
                    <a:pt x="705532" y="259367"/>
                  </a:cubicBezTo>
                  <a:cubicBezTo>
                    <a:pt x="700736" y="240183"/>
                    <a:pt x="699777" y="216202"/>
                    <a:pt x="710808" y="193181"/>
                  </a:cubicBezTo>
                  <a:cubicBezTo>
                    <a:pt x="721839" y="170159"/>
                    <a:pt x="739105" y="162486"/>
                    <a:pt x="763085" y="169680"/>
                  </a:cubicBezTo>
                  <a:cubicBezTo>
                    <a:pt x="816322" y="182150"/>
                    <a:pt x="865243" y="237785"/>
                    <a:pt x="872916" y="293899"/>
                  </a:cubicBezTo>
                  <a:cubicBezTo>
                    <a:pt x="879631" y="347616"/>
                    <a:pt x="874835" y="397016"/>
                    <a:pt x="837425" y="441619"/>
                  </a:cubicBezTo>
                  <a:cubicBezTo>
                    <a:pt x="821119" y="460804"/>
                    <a:pt x="835027" y="489580"/>
                    <a:pt x="838384" y="513081"/>
                  </a:cubicBezTo>
                  <a:cubicBezTo>
                    <a:pt x="845099" y="560563"/>
                    <a:pt x="844619" y="607085"/>
                    <a:pt x="837425" y="655046"/>
                  </a:cubicBezTo>
                  <a:cubicBezTo>
                    <a:pt x="828792" y="715477"/>
                    <a:pt x="805771" y="768234"/>
                    <a:pt x="769321" y="816196"/>
                  </a:cubicBezTo>
                  <a:cubicBezTo>
                    <a:pt x="763565" y="823869"/>
                    <a:pt x="766443" y="833941"/>
                    <a:pt x="770759" y="843054"/>
                  </a:cubicBezTo>
                  <a:cubicBezTo>
                    <a:pt x="786586" y="877106"/>
                    <a:pt x="803373" y="911159"/>
                    <a:pt x="814884" y="947129"/>
                  </a:cubicBezTo>
                  <a:cubicBezTo>
                    <a:pt x="829751" y="972069"/>
                    <a:pt x="823996" y="998448"/>
                    <a:pt x="820639" y="1024347"/>
                  </a:cubicBezTo>
                  <a:cubicBezTo>
                    <a:pt x="812006" y="1087176"/>
                    <a:pt x="801454" y="1150005"/>
                    <a:pt x="802414" y="1214273"/>
                  </a:cubicBezTo>
                  <a:cubicBezTo>
                    <a:pt x="799056" y="1248805"/>
                    <a:pt x="790903" y="1255040"/>
                    <a:pt x="765004" y="1243529"/>
                  </a:cubicBezTo>
                  <a:cubicBezTo>
                    <a:pt x="741503" y="1227222"/>
                    <a:pt x="721839" y="1206599"/>
                    <a:pt x="695940" y="1193170"/>
                  </a:cubicBezTo>
                  <a:cubicBezTo>
                    <a:pt x="676755" y="1183098"/>
                    <a:pt x="660928" y="1165832"/>
                    <a:pt x="643183" y="1152883"/>
                  </a:cubicBezTo>
                  <a:cubicBezTo>
                    <a:pt x="618723" y="1135137"/>
                    <a:pt x="596181" y="1114993"/>
                    <a:pt x="569323" y="1100605"/>
                  </a:cubicBezTo>
                  <a:cubicBezTo>
                    <a:pt x="555894" y="1094370"/>
                    <a:pt x="552057" y="1079023"/>
                    <a:pt x="547260" y="1064634"/>
                  </a:cubicBezTo>
                  <a:close/>
                </a:path>
              </a:pathLst>
            </a:custGeom>
            <a:solidFill>
              <a:srgbClr val="F0C8A4"/>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15" name="Freeform: Shape 14">
              <a:extLst>
                <a:ext uri="{FF2B5EF4-FFF2-40B4-BE49-F238E27FC236}">
                  <a16:creationId xmlns:a16="http://schemas.microsoft.com/office/drawing/2014/main" id="{2572C5B9-05C1-4150-B887-80F74690CB1D}"/>
                </a:ext>
              </a:extLst>
            </p:cNvPr>
            <p:cNvSpPr/>
            <p:nvPr/>
          </p:nvSpPr>
          <p:spPr>
            <a:xfrm>
              <a:off x="4200129" y="1047775"/>
              <a:ext cx="816587" cy="753565"/>
            </a:xfrm>
            <a:custGeom>
              <a:avLst/>
              <a:gdLst>
                <a:gd name="connsiteX0" fmla="*/ 815306 w 816587"/>
                <a:gd name="connsiteY0" fmla="*/ 344457 h 753565"/>
                <a:gd name="connsiteX1" fmla="*/ 762548 w 816587"/>
                <a:gd name="connsiteY1" fmla="*/ 393857 h 753565"/>
                <a:gd name="connsiteX2" fmla="*/ 765906 w 816587"/>
                <a:gd name="connsiteY2" fmla="*/ 453808 h 753565"/>
                <a:gd name="connsiteX3" fmla="*/ 751997 w 816587"/>
                <a:gd name="connsiteY3" fmla="*/ 428389 h 753565"/>
                <a:gd name="connsiteX4" fmla="*/ 626339 w 816587"/>
                <a:gd name="connsiteY4" fmla="*/ 223595 h 753565"/>
                <a:gd name="connsiteX5" fmla="*/ 532815 w 816587"/>
                <a:gd name="connsiteY5" fmla="*/ 180430 h 753565"/>
                <a:gd name="connsiteX6" fmla="*/ 515549 w 816587"/>
                <a:gd name="connsiteY6" fmla="*/ 191461 h 753565"/>
                <a:gd name="connsiteX7" fmla="*/ 382696 w 816587"/>
                <a:gd name="connsiteY7" fmla="*/ 385224 h 753565"/>
                <a:gd name="connsiteX8" fmla="*/ 145289 w 816587"/>
                <a:gd name="connsiteY8" fmla="*/ 508963 h 753565"/>
                <a:gd name="connsiteX9" fmla="*/ 116033 w 816587"/>
                <a:gd name="connsiteY9" fmla="*/ 568915 h 753565"/>
                <a:gd name="connsiteX10" fmla="*/ 175984 w 816587"/>
                <a:gd name="connsiteY10" fmla="*/ 743014 h 753565"/>
                <a:gd name="connsiteX11" fmla="*/ 173106 w 816587"/>
                <a:gd name="connsiteY11" fmla="*/ 753565 h 753565"/>
                <a:gd name="connsiteX12" fmla="*/ 154402 w 816587"/>
                <a:gd name="connsiteY12" fmla="*/ 715196 h 753565"/>
                <a:gd name="connsiteX13" fmla="*/ 131380 w 816587"/>
                <a:gd name="connsiteY13" fmla="*/ 676348 h 753565"/>
                <a:gd name="connsiteX14" fmla="*/ 62796 w 816587"/>
                <a:gd name="connsiteY14" fmla="*/ 669154 h 753565"/>
                <a:gd name="connsiteX15" fmla="*/ 926 w 816587"/>
                <a:gd name="connsiteY15" fmla="*/ 445655 h 753565"/>
                <a:gd name="connsiteX16" fmla="*/ 226823 w 816587"/>
                <a:gd name="connsiteY16" fmla="*/ 58129 h 753565"/>
                <a:gd name="connsiteX17" fmla="*/ 439290 w 816587"/>
                <a:gd name="connsiteY17" fmla="*/ 96 h 753565"/>
                <a:gd name="connsiteX18" fmla="*/ 732333 w 816587"/>
                <a:gd name="connsiteY18" fmla="*/ 161725 h 753565"/>
                <a:gd name="connsiteX19" fmla="*/ 816265 w 816587"/>
                <a:gd name="connsiteY19" fmla="*/ 337742 h 753565"/>
                <a:gd name="connsiteX20" fmla="*/ 815306 w 816587"/>
                <a:gd name="connsiteY20" fmla="*/ 344457 h 7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6587" h="753565">
                  <a:moveTo>
                    <a:pt x="815306" y="344457"/>
                  </a:moveTo>
                  <a:cubicBezTo>
                    <a:pt x="780294" y="346855"/>
                    <a:pt x="766865" y="359325"/>
                    <a:pt x="762548" y="393857"/>
                  </a:cubicBezTo>
                  <a:cubicBezTo>
                    <a:pt x="760150" y="413041"/>
                    <a:pt x="762069" y="432226"/>
                    <a:pt x="765906" y="453808"/>
                  </a:cubicBezTo>
                  <a:cubicBezTo>
                    <a:pt x="756793" y="445655"/>
                    <a:pt x="755354" y="436542"/>
                    <a:pt x="751997" y="428389"/>
                  </a:cubicBezTo>
                  <a:cubicBezTo>
                    <a:pt x="720343" y="354049"/>
                    <a:pt x="686290" y="280669"/>
                    <a:pt x="626339" y="223595"/>
                  </a:cubicBezTo>
                  <a:cubicBezTo>
                    <a:pt x="600440" y="198655"/>
                    <a:pt x="570224" y="181869"/>
                    <a:pt x="532815" y="180430"/>
                  </a:cubicBezTo>
                  <a:cubicBezTo>
                    <a:pt x="524182" y="180430"/>
                    <a:pt x="517467" y="180430"/>
                    <a:pt x="515549" y="191461"/>
                  </a:cubicBezTo>
                  <a:cubicBezTo>
                    <a:pt x="498283" y="274434"/>
                    <a:pt x="444087" y="332467"/>
                    <a:pt x="382696" y="385224"/>
                  </a:cubicBezTo>
                  <a:cubicBezTo>
                    <a:pt x="313632" y="445175"/>
                    <a:pt x="235456" y="488340"/>
                    <a:pt x="145289" y="508963"/>
                  </a:cubicBezTo>
                  <a:cubicBezTo>
                    <a:pt x="109798" y="517117"/>
                    <a:pt x="100685" y="535822"/>
                    <a:pt x="116033" y="568915"/>
                  </a:cubicBezTo>
                  <a:cubicBezTo>
                    <a:pt x="141932" y="625029"/>
                    <a:pt x="161596" y="683062"/>
                    <a:pt x="175984" y="743014"/>
                  </a:cubicBezTo>
                  <a:cubicBezTo>
                    <a:pt x="176464" y="745891"/>
                    <a:pt x="176464" y="749249"/>
                    <a:pt x="173106" y="753565"/>
                  </a:cubicBezTo>
                  <a:cubicBezTo>
                    <a:pt x="166871" y="740616"/>
                    <a:pt x="161116" y="727666"/>
                    <a:pt x="154402" y="715196"/>
                  </a:cubicBezTo>
                  <a:cubicBezTo>
                    <a:pt x="147207" y="701767"/>
                    <a:pt x="140493" y="688338"/>
                    <a:pt x="131380" y="676348"/>
                  </a:cubicBezTo>
                  <a:cubicBezTo>
                    <a:pt x="112196" y="651408"/>
                    <a:pt x="102124" y="650928"/>
                    <a:pt x="62796" y="669154"/>
                  </a:cubicBezTo>
                  <a:cubicBezTo>
                    <a:pt x="28264" y="598171"/>
                    <a:pt x="6202" y="525270"/>
                    <a:pt x="926" y="445655"/>
                  </a:cubicBezTo>
                  <a:cubicBezTo>
                    <a:pt x="-10105" y="282107"/>
                    <a:pt x="78143" y="127673"/>
                    <a:pt x="226823" y="58129"/>
                  </a:cubicBezTo>
                  <a:cubicBezTo>
                    <a:pt x="294448" y="26954"/>
                    <a:pt x="363512" y="2015"/>
                    <a:pt x="439290" y="96"/>
                  </a:cubicBezTo>
                  <a:cubicBezTo>
                    <a:pt x="568306" y="-2781"/>
                    <a:pt x="661830" y="59088"/>
                    <a:pt x="732333" y="161725"/>
                  </a:cubicBezTo>
                  <a:cubicBezTo>
                    <a:pt x="769263" y="215921"/>
                    <a:pt x="795162" y="275873"/>
                    <a:pt x="816265" y="337742"/>
                  </a:cubicBezTo>
                  <a:cubicBezTo>
                    <a:pt x="817224" y="339661"/>
                    <a:pt x="815785" y="342538"/>
                    <a:pt x="815306" y="344457"/>
                  </a:cubicBezTo>
                  <a:close/>
                </a:path>
              </a:pathLst>
            </a:custGeom>
            <a:solidFill>
              <a:srgbClr val="262421"/>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19" name="Freeform: Shape 18">
              <a:extLst>
                <a:ext uri="{FF2B5EF4-FFF2-40B4-BE49-F238E27FC236}">
                  <a16:creationId xmlns:a16="http://schemas.microsoft.com/office/drawing/2014/main" id="{C3F6DE8D-2453-4A53-8A34-1CCF7623ABCD}"/>
                </a:ext>
              </a:extLst>
            </p:cNvPr>
            <p:cNvSpPr/>
            <p:nvPr/>
          </p:nvSpPr>
          <p:spPr>
            <a:xfrm>
              <a:off x="4726694" y="2286226"/>
              <a:ext cx="292098" cy="337646"/>
            </a:xfrm>
            <a:custGeom>
              <a:avLst/>
              <a:gdLst>
                <a:gd name="connsiteX0" fmla="*/ 88263 w 292098"/>
                <a:gd name="connsiteY0" fmla="*/ 337646 h 337646"/>
                <a:gd name="connsiteX1" fmla="*/ 3852 w 292098"/>
                <a:gd name="connsiteY1" fmla="*/ 97361 h 337646"/>
                <a:gd name="connsiteX2" fmla="*/ 2413 w 292098"/>
                <a:gd name="connsiteY2" fmla="*/ 71942 h 337646"/>
                <a:gd name="connsiteX3" fmla="*/ 59966 w 292098"/>
                <a:gd name="connsiteY3" fmla="*/ 21103 h 337646"/>
                <a:gd name="connsiteX4" fmla="*/ 71956 w 292098"/>
                <a:gd name="connsiteY4" fmla="*/ 0 h 337646"/>
                <a:gd name="connsiteX5" fmla="*/ 207686 w 292098"/>
                <a:gd name="connsiteY5" fmla="*/ 106953 h 337646"/>
                <a:gd name="connsiteX6" fmla="*/ 292098 w 292098"/>
                <a:gd name="connsiteY6" fmla="*/ 172660 h 337646"/>
                <a:gd name="connsiteX7" fmla="*/ 239820 w 292098"/>
                <a:gd name="connsiteY7" fmla="*/ 164986 h 337646"/>
                <a:gd name="connsiteX8" fmla="*/ 196655 w 292098"/>
                <a:gd name="connsiteY8" fmla="*/ 150598 h 337646"/>
                <a:gd name="connsiteX9" fmla="*/ 168838 w 292098"/>
                <a:gd name="connsiteY9" fmla="*/ 164986 h 337646"/>
                <a:gd name="connsiteX10" fmla="*/ 88263 w 292098"/>
                <a:gd name="connsiteY10" fmla="*/ 337646 h 33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098" h="337646">
                  <a:moveTo>
                    <a:pt x="88263" y="337646"/>
                  </a:moveTo>
                  <a:cubicBezTo>
                    <a:pt x="82028" y="320860"/>
                    <a:pt x="22557" y="151557"/>
                    <a:pt x="3852" y="97361"/>
                  </a:cubicBezTo>
                  <a:cubicBezTo>
                    <a:pt x="974" y="89208"/>
                    <a:pt x="-2383" y="81054"/>
                    <a:pt x="2413" y="71942"/>
                  </a:cubicBezTo>
                  <a:cubicBezTo>
                    <a:pt x="17281" y="49880"/>
                    <a:pt x="40302" y="37410"/>
                    <a:pt x="59966" y="21103"/>
                  </a:cubicBezTo>
                  <a:cubicBezTo>
                    <a:pt x="67160" y="14868"/>
                    <a:pt x="72436" y="9592"/>
                    <a:pt x="71956" y="0"/>
                  </a:cubicBezTo>
                  <a:cubicBezTo>
                    <a:pt x="110325" y="45083"/>
                    <a:pt x="163562" y="70023"/>
                    <a:pt x="207686" y="106953"/>
                  </a:cubicBezTo>
                  <a:cubicBezTo>
                    <a:pt x="235024" y="129974"/>
                    <a:pt x="268597" y="145322"/>
                    <a:pt x="292098" y="172660"/>
                  </a:cubicBezTo>
                  <a:cubicBezTo>
                    <a:pt x="272914" y="182732"/>
                    <a:pt x="256607" y="170262"/>
                    <a:pt x="239820" y="164986"/>
                  </a:cubicBezTo>
                  <a:cubicBezTo>
                    <a:pt x="225432" y="160670"/>
                    <a:pt x="211523" y="154914"/>
                    <a:pt x="196655" y="150598"/>
                  </a:cubicBezTo>
                  <a:cubicBezTo>
                    <a:pt x="182267" y="146281"/>
                    <a:pt x="173634" y="151077"/>
                    <a:pt x="168838" y="164986"/>
                  </a:cubicBezTo>
                  <a:cubicBezTo>
                    <a:pt x="165001" y="177936"/>
                    <a:pt x="94018" y="326615"/>
                    <a:pt x="88263" y="337646"/>
                  </a:cubicBezTo>
                  <a:close/>
                </a:path>
              </a:pathLst>
            </a:custGeom>
            <a:solidFill>
              <a:schemeClr val="bg1">
                <a:lumMod val="85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0" name="Freeform: Shape 19">
              <a:extLst>
                <a:ext uri="{FF2B5EF4-FFF2-40B4-BE49-F238E27FC236}">
                  <a16:creationId xmlns:a16="http://schemas.microsoft.com/office/drawing/2014/main" id="{30AFF9F9-502B-4A7B-AEAD-34DFF8C839C1}"/>
                </a:ext>
              </a:extLst>
            </p:cNvPr>
            <p:cNvSpPr/>
            <p:nvPr/>
          </p:nvSpPr>
          <p:spPr>
            <a:xfrm>
              <a:off x="5048048" y="2162752"/>
              <a:ext cx="251318" cy="277982"/>
            </a:xfrm>
            <a:custGeom>
              <a:avLst/>
              <a:gdLst>
                <a:gd name="connsiteX0" fmla="*/ 235009 w 251318"/>
                <a:gd name="connsiteY0" fmla="*/ 204529 h 277982"/>
                <a:gd name="connsiteX1" fmla="*/ 249877 w 251318"/>
                <a:gd name="connsiteY1" fmla="*/ 231387 h 277982"/>
                <a:gd name="connsiteX2" fmla="*/ 239806 w 251318"/>
                <a:gd name="connsiteY2" fmla="*/ 238581 h 277982"/>
                <a:gd name="connsiteX3" fmla="*/ 117984 w 251318"/>
                <a:gd name="connsiteY3" fmla="*/ 202131 h 277982"/>
                <a:gd name="connsiteX4" fmla="*/ 70982 w 251318"/>
                <a:gd name="connsiteY4" fmla="*/ 186783 h 277982"/>
                <a:gd name="connsiteX5" fmla="*/ 42206 w 251318"/>
                <a:gd name="connsiteY5" fmla="*/ 199732 h 277982"/>
                <a:gd name="connsiteX6" fmla="*/ 15348 w 251318"/>
                <a:gd name="connsiteY6" fmla="*/ 263041 h 277982"/>
                <a:gd name="connsiteX7" fmla="*/ 0 w 251318"/>
                <a:gd name="connsiteY7" fmla="*/ 277909 h 277982"/>
                <a:gd name="connsiteX8" fmla="*/ 19664 w 251318"/>
                <a:gd name="connsiteY8" fmla="*/ 7888 h 277982"/>
                <a:gd name="connsiteX9" fmla="*/ 113668 w 251318"/>
                <a:gd name="connsiteY9" fmla="*/ 214 h 277982"/>
                <a:gd name="connsiteX10" fmla="*/ 134771 w 251318"/>
                <a:gd name="connsiteY10" fmla="*/ 25154 h 277982"/>
                <a:gd name="connsiteX11" fmla="*/ 212947 w 251318"/>
                <a:gd name="connsiteY11" fmla="*/ 158486 h 277982"/>
                <a:gd name="connsiteX12" fmla="*/ 235009 w 251318"/>
                <a:gd name="connsiteY12" fmla="*/ 204529 h 27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318" h="277982">
                  <a:moveTo>
                    <a:pt x="235009" y="204529"/>
                  </a:moveTo>
                  <a:cubicBezTo>
                    <a:pt x="240285" y="213162"/>
                    <a:pt x="246040" y="221795"/>
                    <a:pt x="249877" y="231387"/>
                  </a:cubicBezTo>
                  <a:cubicBezTo>
                    <a:pt x="255153" y="243857"/>
                    <a:pt x="244602" y="237622"/>
                    <a:pt x="239806" y="238581"/>
                  </a:cubicBezTo>
                  <a:cubicBezTo>
                    <a:pt x="196641" y="234744"/>
                    <a:pt x="157792" y="216999"/>
                    <a:pt x="117984" y="202131"/>
                  </a:cubicBezTo>
                  <a:cubicBezTo>
                    <a:pt x="102157" y="197334"/>
                    <a:pt x="85850" y="193977"/>
                    <a:pt x="70982" y="186783"/>
                  </a:cubicBezTo>
                  <a:cubicBezTo>
                    <a:pt x="56594" y="179589"/>
                    <a:pt x="47002" y="183426"/>
                    <a:pt x="42206" y="199732"/>
                  </a:cubicBezTo>
                  <a:cubicBezTo>
                    <a:pt x="35491" y="221795"/>
                    <a:pt x="22062" y="240979"/>
                    <a:pt x="15348" y="263041"/>
                  </a:cubicBezTo>
                  <a:cubicBezTo>
                    <a:pt x="12950" y="270235"/>
                    <a:pt x="11031" y="278868"/>
                    <a:pt x="0" y="277909"/>
                  </a:cubicBezTo>
                  <a:cubicBezTo>
                    <a:pt x="0" y="251051"/>
                    <a:pt x="18705" y="33787"/>
                    <a:pt x="19664" y="7888"/>
                  </a:cubicBezTo>
                  <a:cubicBezTo>
                    <a:pt x="51798" y="16521"/>
                    <a:pt x="82013" y="-2184"/>
                    <a:pt x="113668" y="214"/>
                  </a:cubicBezTo>
                  <a:cubicBezTo>
                    <a:pt x="124219" y="5490"/>
                    <a:pt x="129495" y="15562"/>
                    <a:pt x="134771" y="25154"/>
                  </a:cubicBezTo>
                  <a:cubicBezTo>
                    <a:pt x="159231" y="70717"/>
                    <a:pt x="186089" y="114362"/>
                    <a:pt x="212947" y="158486"/>
                  </a:cubicBezTo>
                  <a:cubicBezTo>
                    <a:pt x="222540" y="172395"/>
                    <a:pt x="230693" y="187263"/>
                    <a:pt x="235009" y="204529"/>
                  </a:cubicBezTo>
                  <a:close/>
                </a:path>
              </a:pathLst>
            </a:custGeom>
            <a:solidFill>
              <a:schemeClr val="bg1">
                <a:lumMod val="85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3" name="Freeform: Shape 22">
              <a:extLst>
                <a:ext uri="{FF2B5EF4-FFF2-40B4-BE49-F238E27FC236}">
                  <a16:creationId xmlns:a16="http://schemas.microsoft.com/office/drawing/2014/main" id="{2D67DF8B-E719-4046-8471-DB62DE2BA420}"/>
                </a:ext>
              </a:extLst>
            </p:cNvPr>
            <p:cNvSpPr/>
            <p:nvPr/>
          </p:nvSpPr>
          <p:spPr>
            <a:xfrm>
              <a:off x="4875388" y="2336161"/>
              <a:ext cx="321343" cy="270924"/>
            </a:xfrm>
            <a:custGeom>
              <a:avLst/>
              <a:gdLst>
                <a:gd name="connsiteX0" fmla="*/ 172660 w 321343"/>
                <a:gd name="connsiteY0" fmla="*/ 104020 h 270924"/>
                <a:gd name="connsiteX1" fmla="*/ 210070 w 321343"/>
                <a:gd name="connsiteY1" fmla="*/ 17211 h 270924"/>
                <a:gd name="connsiteX2" fmla="*/ 237407 w 321343"/>
                <a:gd name="connsiteY2" fmla="*/ 2822 h 270924"/>
                <a:gd name="connsiteX3" fmla="*/ 292563 w 321343"/>
                <a:gd name="connsiteY3" fmla="*/ 22007 h 270924"/>
                <a:gd name="connsiteX4" fmla="*/ 321339 w 321343"/>
                <a:gd name="connsiteY4" fmla="*/ 175482 h 270924"/>
                <a:gd name="connsiteX5" fmla="*/ 126138 w 321343"/>
                <a:gd name="connsiteY5" fmla="*/ 261812 h 270924"/>
                <a:gd name="connsiteX6" fmla="*/ 101198 w 321343"/>
                <a:gd name="connsiteY6" fmla="*/ 270925 h 270924"/>
                <a:gd name="connsiteX7" fmla="*/ 23501 w 321343"/>
                <a:gd name="connsiteY7" fmla="*/ 188911 h 270924"/>
                <a:gd name="connsiteX8" fmla="*/ 0 w 321343"/>
                <a:gd name="connsiteY8" fmla="*/ 151981 h 270924"/>
                <a:gd name="connsiteX9" fmla="*/ 6235 w 321343"/>
                <a:gd name="connsiteY9" fmla="*/ 134236 h 270924"/>
                <a:gd name="connsiteX10" fmla="*/ 82493 w 321343"/>
                <a:gd name="connsiteY10" fmla="*/ 104979 h 270924"/>
                <a:gd name="connsiteX11" fmla="*/ 143883 w 321343"/>
                <a:gd name="connsiteY11" fmla="*/ 123684 h 270924"/>
                <a:gd name="connsiteX12" fmla="*/ 172660 w 321343"/>
                <a:gd name="connsiteY12" fmla="*/ 104020 h 27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343" h="270924">
                  <a:moveTo>
                    <a:pt x="172660" y="104020"/>
                  </a:moveTo>
                  <a:cubicBezTo>
                    <a:pt x="185130" y="75243"/>
                    <a:pt x="198559" y="46467"/>
                    <a:pt x="210070" y="17211"/>
                  </a:cubicBezTo>
                  <a:cubicBezTo>
                    <a:pt x="215825" y="2822"/>
                    <a:pt x="220621" y="-4372"/>
                    <a:pt x="237407" y="2822"/>
                  </a:cubicBezTo>
                  <a:cubicBezTo>
                    <a:pt x="255153" y="10496"/>
                    <a:pt x="274338" y="15772"/>
                    <a:pt x="292563" y="22007"/>
                  </a:cubicBezTo>
                  <a:cubicBezTo>
                    <a:pt x="299277" y="67570"/>
                    <a:pt x="315105" y="129919"/>
                    <a:pt x="321339" y="175482"/>
                  </a:cubicBezTo>
                  <a:cubicBezTo>
                    <a:pt x="322299" y="183156"/>
                    <a:pt x="173139" y="237832"/>
                    <a:pt x="126138" y="261812"/>
                  </a:cubicBezTo>
                  <a:cubicBezTo>
                    <a:pt x="117984" y="266129"/>
                    <a:pt x="109351" y="267568"/>
                    <a:pt x="101198" y="270925"/>
                  </a:cubicBezTo>
                  <a:cubicBezTo>
                    <a:pt x="69064" y="249342"/>
                    <a:pt x="48920" y="216729"/>
                    <a:pt x="23501" y="188911"/>
                  </a:cubicBezTo>
                  <a:cubicBezTo>
                    <a:pt x="13909" y="178360"/>
                    <a:pt x="0" y="169247"/>
                    <a:pt x="0" y="151981"/>
                  </a:cubicBezTo>
                  <a:cubicBezTo>
                    <a:pt x="1919" y="146226"/>
                    <a:pt x="4317" y="139991"/>
                    <a:pt x="6235" y="134236"/>
                  </a:cubicBezTo>
                  <a:cubicBezTo>
                    <a:pt x="25899" y="76682"/>
                    <a:pt x="16307" y="83877"/>
                    <a:pt x="82493" y="104979"/>
                  </a:cubicBezTo>
                  <a:cubicBezTo>
                    <a:pt x="102637" y="111694"/>
                    <a:pt x="122780" y="118888"/>
                    <a:pt x="143883" y="123684"/>
                  </a:cubicBezTo>
                  <a:cubicBezTo>
                    <a:pt x="165945" y="136154"/>
                    <a:pt x="167384" y="135195"/>
                    <a:pt x="172660" y="104020"/>
                  </a:cubicBezTo>
                  <a:close/>
                </a:path>
              </a:pathLst>
            </a:custGeom>
            <a:solidFill>
              <a:schemeClr val="bg1">
                <a:lumMod val="75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grpSp>
          <p:nvGrpSpPr>
            <p:cNvPr id="24" name="Graphic 81">
              <a:extLst>
                <a:ext uri="{FF2B5EF4-FFF2-40B4-BE49-F238E27FC236}">
                  <a16:creationId xmlns:a16="http://schemas.microsoft.com/office/drawing/2014/main" id="{18E1E7D9-0ABB-41F2-8995-620BE2B69B0E}"/>
                </a:ext>
              </a:extLst>
            </p:cNvPr>
            <p:cNvGrpSpPr/>
            <p:nvPr/>
          </p:nvGrpSpPr>
          <p:grpSpPr>
            <a:xfrm>
              <a:off x="4459237" y="2148217"/>
              <a:ext cx="1295758" cy="759593"/>
              <a:chOff x="6513334" y="1100346"/>
              <a:chExt cx="1295758" cy="759593"/>
            </a:xfrm>
            <a:solidFill>
              <a:srgbClr val="1B4760"/>
            </a:solidFill>
          </p:grpSpPr>
          <p:sp>
            <p:nvSpPr>
              <p:cNvPr id="28" name="Freeform: Shape 27">
                <a:extLst>
                  <a:ext uri="{FF2B5EF4-FFF2-40B4-BE49-F238E27FC236}">
                    <a16:creationId xmlns:a16="http://schemas.microsoft.com/office/drawing/2014/main" id="{26984A03-F675-45E0-9540-290CF7FAD11F}"/>
                  </a:ext>
                </a:extLst>
              </p:cNvPr>
              <p:cNvSpPr/>
              <p:nvPr/>
            </p:nvSpPr>
            <p:spPr>
              <a:xfrm>
                <a:off x="7216292" y="1100346"/>
                <a:ext cx="592799" cy="368702"/>
              </a:xfrm>
              <a:custGeom>
                <a:avLst/>
                <a:gdLst>
                  <a:gd name="connsiteX0" fmla="*/ 463304 w 592799"/>
                  <a:gd name="connsiteY0" fmla="*/ 64629 h 368702"/>
                  <a:gd name="connsiteX1" fmla="*/ 318941 w 592799"/>
                  <a:gd name="connsiteY1" fmla="*/ 3239 h 368702"/>
                  <a:gd name="connsiteX2" fmla="*/ 318941 w 592799"/>
                  <a:gd name="connsiteY2" fmla="*/ 3239 h 368702"/>
                  <a:gd name="connsiteX3" fmla="*/ 0 w 592799"/>
                  <a:gd name="connsiteY3" fmla="*/ 14270 h 368702"/>
                  <a:gd name="connsiteX4" fmla="*/ 132852 w 592799"/>
                  <a:gd name="connsiteY4" fmla="*/ 252637 h 368702"/>
                  <a:gd name="connsiteX5" fmla="*/ 6235 w 592799"/>
                  <a:gd name="connsiteY5" fmla="*/ 209951 h 368702"/>
                  <a:gd name="connsiteX6" fmla="*/ 19184 w 592799"/>
                  <a:gd name="connsiteY6" fmla="*/ 368702 h 368702"/>
                  <a:gd name="connsiteX7" fmla="*/ 208151 w 592799"/>
                  <a:gd name="connsiteY7" fmla="*/ 306353 h 368702"/>
                  <a:gd name="connsiteX8" fmla="*/ 208151 w 592799"/>
                  <a:gd name="connsiteY8" fmla="*/ 306353 h 368702"/>
                  <a:gd name="connsiteX9" fmla="*/ 384169 w 592799"/>
                  <a:gd name="connsiteY9" fmla="*/ 262708 h 368702"/>
                  <a:gd name="connsiteX10" fmla="*/ 592799 w 592799"/>
                  <a:gd name="connsiteY10" fmla="*/ 223380 h 368702"/>
                  <a:gd name="connsiteX11" fmla="*/ 463304 w 592799"/>
                  <a:gd name="connsiteY11" fmla="*/ 64629 h 3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2799" h="368702">
                    <a:moveTo>
                      <a:pt x="463304" y="64629"/>
                    </a:moveTo>
                    <a:cubicBezTo>
                      <a:pt x="424456" y="20984"/>
                      <a:pt x="374576" y="6116"/>
                      <a:pt x="318941" y="3239"/>
                    </a:cubicBezTo>
                    <a:cubicBezTo>
                      <a:pt x="318941" y="3239"/>
                      <a:pt x="318941" y="3239"/>
                      <a:pt x="318941" y="3239"/>
                    </a:cubicBezTo>
                    <a:cubicBezTo>
                      <a:pt x="311268" y="-3955"/>
                      <a:pt x="35971" y="1320"/>
                      <a:pt x="0" y="14270"/>
                    </a:cubicBezTo>
                    <a:cubicBezTo>
                      <a:pt x="35491" y="81895"/>
                      <a:pt x="126138" y="240646"/>
                      <a:pt x="132852" y="252637"/>
                    </a:cubicBezTo>
                    <a:cubicBezTo>
                      <a:pt x="129975" y="247361"/>
                      <a:pt x="42686" y="222901"/>
                      <a:pt x="6235" y="209951"/>
                    </a:cubicBezTo>
                    <a:cubicBezTo>
                      <a:pt x="-4796" y="222901"/>
                      <a:pt x="13909" y="329374"/>
                      <a:pt x="19184" y="368702"/>
                    </a:cubicBezTo>
                    <a:cubicBezTo>
                      <a:pt x="82014" y="348079"/>
                      <a:pt x="144843" y="326976"/>
                      <a:pt x="208151" y="306353"/>
                    </a:cubicBezTo>
                    <a:cubicBezTo>
                      <a:pt x="208151" y="306353"/>
                      <a:pt x="208151" y="306353"/>
                      <a:pt x="208151" y="306353"/>
                    </a:cubicBezTo>
                    <a:cubicBezTo>
                      <a:pt x="266664" y="291965"/>
                      <a:pt x="325656" y="277576"/>
                      <a:pt x="384169" y="262708"/>
                    </a:cubicBezTo>
                    <a:cubicBezTo>
                      <a:pt x="453232" y="245442"/>
                      <a:pt x="523735" y="237769"/>
                      <a:pt x="592799" y="223380"/>
                    </a:cubicBezTo>
                    <a:cubicBezTo>
                      <a:pt x="553951" y="166307"/>
                      <a:pt x="508867" y="115468"/>
                      <a:pt x="463304" y="64629"/>
                    </a:cubicBezTo>
                    <a:close/>
                  </a:path>
                </a:pathLst>
              </a:custGeom>
              <a:solidFill>
                <a:schemeClr val="accent2">
                  <a:lumMod val="50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9" name="Freeform: Shape 28">
                <a:extLst>
                  <a:ext uri="{FF2B5EF4-FFF2-40B4-BE49-F238E27FC236}">
                    <a16:creationId xmlns:a16="http://schemas.microsoft.com/office/drawing/2014/main" id="{0E38F644-785D-4E93-A1FD-C047733FE2EA}"/>
                  </a:ext>
                </a:extLst>
              </p:cNvPr>
              <p:cNvSpPr/>
              <p:nvPr/>
            </p:nvSpPr>
            <p:spPr>
              <a:xfrm>
                <a:off x="6513334" y="1308761"/>
                <a:ext cx="517349" cy="551177"/>
              </a:xfrm>
              <a:custGeom>
                <a:avLst/>
                <a:gdLst>
                  <a:gd name="connsiteX0" fmla="*/ 416151 w 517349"/>
                  <a:gd name="connsiteY0" fmla="*/ 131030 h 551177"/>
                  <a:gd name="connsiteX1" fmla="*/ 352363 w 517349"/>
                  <a:gd name="connsiteY1" fmla="*/ 237504 h 551177"/>
                  <a:gd name="connsiteX2" fmla="*/ 270349 w 517349"/>
                  <a:gd name="connsiteY2" fmla="*/ 1535 h 551177"/>
                  <a:gd name="connsiteX3" fmla="*/ 266033 w 517349"/>
                  <a:gd name="connsiteY3" fmla="*/ 97 h 551177"/>
                  <a:gd name="connsiteX4" fmla="*/ 138936 w 517349"/>
                  <a:gd name="connsiteY4" fmla="*/ 121438 h 551177"/>
                  <a:gd name="connsiteX5" fmla="*/ 138936 w 517349"/>
                  <a:gd name="connsiteY5" fmla="*/ 121438 h 551177"/>
                  <a:gd name="connsiteX6" fmla="*/ 27187 w 517349"/>
                  <a:gd name="connsiteY6" fmla="*/ 260525 h 551177"/>
                  <a:gd name="connsiteX7" fmla="*/ 2247 w 517349"/>
                  <a:gd name="connsiteY7" fmla="*/ 365081 h 551177"/>
                  <a:gd name="connsiteX8" fmla="*/ 34381 w 517349"/>
                  <a:gd name="connsiteY8" fmla="*/ 551170 h 551177"/>
                  <a:gd name="connsiteX9" fmla="*/ 210878 w 517349"/>
                  <a:gd name="connsiteY9" fmla="*/ 426471 h 551177"/>
                  <a:gd name="connsiteX10" fmla="*/ 393130 w 517349"/>
                  <a:gd name="connsiteY10" fmla="*/ 313762 h 551177"/>
                  <a:gd name="connsiteX11" fmla="*/ 393130 w 517349"/>
                  <a:gd name="connsiteY11" fmla="*/ 313762 h 551177"/>
                  <a:gd name="connsiteX12" fmla="*/ 517349 w 517349"/>
                  <a:gd name="connsiteY12" fmla="*/ 250454 h 551177"/>
                  <a:gd name="connsiteX13" fmla="*/ 416151 w 517349"/>
                  <a:gd name="connsiteY13" fmla="*/ 131030 h 55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7349" h="551177">
                    <a:moveTo>
                      <a:pt x="416151" y="131030"/>
                    </a:moveTo>
                    <a:cubicBezTo>
                      <a:pt x="397446" y="165083"/>
                      <a:pt x="356200" y="255250"/>
                      <a:pt x="352363" y="237504"/>
                    </a:cubicBezTo>
                    <a:cubicBezTo>
                      <a:pt x="350445" y="229830"/>
                      <a:pt x="295289" y="71559"/>
                      <a:pt x="270349" y="1535"/>
                    </a:cubicBezTo>
                    <a:cubicBezTo>
                      <a:pt x="268911" y="1056"/>
                      <a:pt x="266513" y="-383"/>
                      <a:pt x="266033" y="97"/>
                    </a:cubicBezTo>
                    <a:cubicBezTo>
                      <a:pt x="222388" y="39425"/>
                      <a:pt x="138936" y="121438"/>
                      <a:pt x="138936" y="121438"/>
                    </a:cubicBezTo>
                    <a:lnTo>
                      <a:pt x="138936" y="121438"/>
                    </a:lnTo>
                    <a:cubicBezTo>
                      <a:pt x="95292" y="162685"/>
                      <a:pt x="56923" y="208248"/>
                      <a:pt x="27187" y="260525"/>
                    </a:cubicBezTo>
                    <a:cubicBezTo>
                      <a:pt x="9441" y="292180"/>
                      <a:pt x="-5906" y="324793"/>
                      <a:pt x="2247" y="365081"/>
                    </a:cubicBezTo>
                    <a:cubicBezTo>
                      <a:pt x="15196" y="426471"/>
                      <a:pt x="23830" y="488820"/>
                      <a:pt x="34381" y="551170"/>
                    </a:cubicBezTo>
                    <a:cubicBezTo>
                      <a:pt x="40136" y="552129"/>
                      <a:pt x="154763" y="464360"/>
                      <a:pt x="210878" y="426471"/>
                    </a:cubicBezTo>
                    <a:cubicBezTo>
                      <a:pt x="270349" y="386183"/>
                      <a:pt x="332699" y="351652"/>
                      <a:pt x="393130" y="313762"/>
                    </a:cubicBezTo>
                    <a:cubicBezTo>
                      <a:pt x="393130" y="313762"/>
                      <a:pt x="393130" y="313762"/>
                      <a:pt x="393130" y="313762"/>
                    </a:cubicBezTo>
                    <a:cubicBezTo>
                      <a:pt x="434376" y="292659"/>
                      <a:pt x="475623" y="271556"/>
                      <a:pt x="517349" y="250454"/>
                    </a:cubicBezTo>
                    <a:cubicBezTo>
                      <a:pt x="486174" y="208248"/>
                      <a:pt x="449724" y="170838"/>
                      <a:pt x="416151" y="131030"/>
                    </a:cubicBezTo>
                    <a:close/>
                  </a:path>
                </a:pathLst>
              </a:custGeom>
              <a:solidFill>
                <a:schemeClr val="accent2">
                  <a:lumMod val="50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grpSp>
      </p:grpSp>
      <p:grpSp>
        <p:nvGrpSpPr>
          <p:cNvPr id="65" name="Group 64">
            <a:extLst>
              <a:ext uri="{FF2B5EF4-FFF2-40B4-BE49-F238E27FC236}">
                <a16:creationId xmlns:a16="http://schemas.microsoft.com/office/drawing/2014/main" id="{74019515-C708-4224-96AF-FB25D0CFC55C}"/>
              </a:ext>
            </a:extLst>
          </p:cNvPr>
          <p:cNvGrpSpPr/>
          <p:nvPr/>
        </p:nvGrpSpPr>
        <p:grpSpPr>
          <a:xfrm>
            <a:off x="6502757" y="1750885"/>
            <a:ext cx="1579169" cy="1635670"/>
            <a:chOff x="6563619" y="1067070"/>
            <a:chExt cx="1784092" cy="1847925"/>
          </a:xfrm>
        </p:grpSpPr>
        <p:sp>
          <p:nvSpPr>
            <p:cNvPr id="8" name="Freeform: Shape 7">
              <a:extLst>
                <a:ext uri="{FF2B5EF4-FFF2-40B4-BE49-F238E27FC236}">
                  <a16:creationId xmlns:a16="http://schemas.microsoft.com/office/drawing/2014/main" id="{8CD1BDD2-61A7-4865-9C24-3E76CCF075B1}"/>
                </a:ext>
              </a:extLst>
            </p:cNvPr>
            <p:cNvSpPr/>
            <p:nvPr/>
          </p:nvSpPr>
          <p:spPr>
            <a:xfrm>
              <a:off x="6722504" y="1067070"/>
              <a:ext cx="1625207" cy="1083905"/>
            </a:xfrm>
            <a:custGeom>
              <a:avLst/>
              <a:gdLst>
                <a:gd name="connsiteX0" fmla="*/ 1433423 w 1625207"/>
                <a:gd name="connsiteY0" fmla="*/ 1036904 h 1083905"/>
                <a:gd name="connsiteX1" fmla="*/ 1366278 w 1625207"/>
                <a:gd name="connsiteY1" fmla="*/ 941461 h 1083905"/>
                <a:gd name="connsiteX2" fmla="*/ 1389779 w 1625207"/>
                <a:gd name="connsiteY2" fmla="*/ 782710 h 1083905"/>
                <a:gd name="connsiteX3" fmla="*/ 1412320 w 1625207"/>
                <a:gd name="connsiteY3" fmla="*/ 671440 h 1083905"/>
                <a:gd name="connsiteX4" fmla="*/ 1388340 w 1625207"/>
                <a:gd name="connsiteY4" fmla="*/ 624918 h 1083905"/>
                <a:gd name="connsiteX5" fmla="*/ 1345654 w 1625207"/>
                <a:gd name="connsiteY5" fmla="*/ 645062 h 1083905"/>
                <a:gd name="connsiteX6" fmla="*/ 1045418 w 1625207"/>
                <a:gd name="connsiteY6" fmla="*/ 1045537 h 1083905"/>
                <a:gd name="connsiteX7" fmla="*/ 923117 w 1625207"/>
                <a:gd name="connsiteY7" fmla="*/ 1083906 h 1083905"/>
                <a:gd name="connsiteX8" fmla="*/ 936546 w 1625207"/>
                <a:gd name="connsiteY8" fmla="*/ 1060884 h 1083905"/>
                <a:gd name="connsiteX9" fmla="*/ 1024795 w 1625207"/>
                <a:gd name="connsiteY9" fmla="*/ 973595 h 1083905"/>
                <a:gd name="connsiteX10" fmla="*/ 1060766 w 1625207"/>
                <a:gd name="connsiteY10" fmla="*/ 952013 h 1083905"/>
                <a:gd name="connsiteX11" fmla="*/ 1184025 w 1625207"/>
                <a:gd name="connsiteY11" fmla="*/ 773597 h 1083905"/>
                <a:gd name="connsiteX12" fmla="*/ 1133666 w 1625207"/>
                <a:gd name="connsiteY12" fmla="*/ 703095 h 1083905"/>
                <a:gd name="connsiteX13" fmla="*/ 1105849 w 1625207"/>
                <a:gd name="connsiteY13" fmla="*/ 689186 h 1083905"/>
                <a:gd name="connsiteX14" fmla="*/ 1084746 w 1625207"/>
                <a:gd name="connsiteY14" fmla="*/ 659450 h 1083905"/>
                <a:gd name="connsiteX15" fmla="*/ 1072756 w 1625207"/>
                <a:gd name="connsiteY15" fmla="*/ 561130 h 1083905"/>
                <a:gd name="connsiteX16" fmla="*/ 1046857 w 1625207"/>
                <a:gd name="connsiteY16" fmla="*/ 604295 h 1083905"/>
                <a:gd name="connsiteX17" fmla="*/ 1009447 w 1625207"/>
                <a:gd name="connsiteY17" fmla="*/ 616765 h 1083905"/>
                <a:gd name="connsiteX18" fmla="*/ 936067 w 1625207"/>
                <a:gd name="connsiteY18" fmla="*/ 587029 h 1083905"/>
                <a:gd name="connsiteX19" fmla="*/ 915443 w 1625207"/>
                <a:gd name="connsiteY19" fmla="*/ 552976 h 1083905"/>
                <a:gd name="connsiteX20" fmla="*/ 924556 w 1625207"/>
                <a:gd name="connsiteY20" fmla="*/ 485831 h 1083905"/>
                <a:gd name="connsiteX21" fmla="*/ 899616 w 1625207"/>
                <a:gd name="connsiteY21" fmla="*/ 548180 h 1083905"/>
                <a:gd name="connsiteX22" fmla="*/ 866523 w 1625207"/>
                <a:gd name="connsiteY22" fmla="*/ 562089 h 1083905"/>
                <a:gd name="connsiteX23" fmla="*/ 815204 w 1625207"/>
                <a:gd name="connsiteY23" fmla="*/ 542425 h 1083905"/>
                <a:gd name="connsiteX24" fmla="*/ 799378 w 1625207"/>
                <a:gd name="connsiteY24" fmla="*/ 504056 h 1083905"/>
                <a:gd name="connsiteX25" fmla="*/ 827195 w 1625207"/>
                <a:gd name="connsiteY25" fmla="*/ 439788 h 1083905"/>
                <a:gd name="connsiteX26" fmla="*/ 774917 w 1625207"/>
                <a:gd name="connsiteY26" fmla="*/ 505495 h 1083905"/>
                <a:gd name="connsiteX27" fmla="*/ 736548 w 1625207"/>
                <a:gd name="connsiteY27" fmla="*/ 516526 h 1083905"/>
                <a:gd name="connsiteX28" fmla="*/ 704894 w 1625207"/>
                <a:gd name="connsiteY28" fmla="*/ 448901 h 1083905"/>
                <a:gd name="connsiteX29" fmla="*/ 712568 w 1625207"/>
                <a:gd name="connsiteY29" fmla="*/ 432114 h 1083905"/>
                <a:gd name="connsiteX30" fmla="*/ 692424 w 1625207"/>
                <a:gd name="connsiteY30" fmla="*/ 472881 h 1083905"/>
                <a:gd name="connsiteX31" fmla="*/ 659810 w 1625207"/>
                <a:gd name="connsiteY31" fmla="*/ 491107 h 1083905"/>
                <a:gd name="connsiteX32" fmla="*/ 598900 w 1625207"/>
                <a:gd name="connsiteY32" fmla="*/ 479116 h 1083905"/>
                <a:gd name="connsiteX33" fmla="*/ 589308 w 1625207"/>
                <a:gd name="connsiteY33" fmla="*/ 452738 h 1083905"/>
                <a:gd name="connsiteX34" fmla="*/ 643024 w 1625207"/>
                <a:gd name="connsiteY34" fmla="*/ 393745 h 1083905"/>
                <a:gd name="connsiteX35" fmla="*/ 580195 w 1625207"/>
                <a:gd name="connsiteY35" fmla="*/ 450819 h 1083905"/>
                <a:gd name="connsiteX36" fmla="*/ 539908 w 1625207"/>
                <a:gd name="connsiteY36" fmla="*/ 457534 h 1083905"/>
                <a:gd name="connsiteX37" fmla="*/ 456935 w 1625207"/>
                <a:gd name="connsiteY37" fmla="*/ 470963 h 1083905"/>
                <a:gd name="connsiteX38" fmla="*/ 413291 w 1625207"/>
                <a:gd name="connsiteY38" fmla="*/ 674318 h 1083905"/>
                <a:gd name="connsiteX39" fmla="*/ 425281 w 1625207"/>
                <a:gd name="connsiteY39" fmla="*/ 730912 h 1083905"/>
                <a:gd name="connsiteX40" fmla="*/ 425281 w 1625207"/>
                <a:gd name="connsiteY40" fmla="*/ 848417 h 1083905"/>
                <a:gd name="connsiteX41" fmla="*/ 419046 w 1625207"/>
                <a:gd name="connsiteY41" fmla="*/ 873836 h 1083905"/>
                <a:gd name="connsiteX42" fmla="*/ 327440 w 1625207"/>
                <a:gd name="connsiteY42" fmla="*/ 566405 h 1083905"/>
                <a:gd name="connsiteX43" fmla="*/ 408495 w 1625207"/>
                <a:gd name="connsiteY43" fmla="*/ 298783 h 1083905"/>
                <a:gd name="connsiteX44" fmla="*/ 403218 w 1625207"/>
                <a:gd name="connsiteY44" fmla="*/ 270965 h 1083905"/>
                <a:gd name="connsiteX45" fmla="*/ 329838 w 1625207"/>
                <a:gd name="connsiteY45" fmla="*/ 275761 h 1083905"/>
                <a:gd name="connsiteX46" fmla="*/ 253100 w 1625207"/>
                <a:gd name="connsiteY46" fmla="*/ 394705 h 1083905"/>
                <a:gd name="connsiteX47" fmla="*/ 156698 w 1625207"/>
                <a:gd name="connsiteY47" fmla="*/ 506934 h 1083905"/>
                <a:gd name="connsiteX48" fmla="*/ 7060 w 1625207"/>
                <a:gd name="connsiteY48" fmla="*/ 471442 h 1083905"/>
                <a:gd name="connsiteX49" fmla="*/ 825 w 1625207"/>
                <a:gd name="connsiteY49" fmla="*/ 447462 h 1083905"/>
                <a:gd name="connsiteX50" fmla="*/ 32479 w 1625207"/>
                <a:gd name="connsiteY50" fmla="*/ 456095 h 1083905"/>
                <a:gd name="connsiteX51" fmla="*/ 110656 w 1625207"/>
                <a:gd name="connsiteY51" fmla="*/ 430196 h 1083905"/>
                <a:gd name="connsiteX52" fmla="*/ 157178 w 1625207"/>
                <a:gd name="connsiteY52" fmla="*/ 314130 h 1083905"/>
                <a:gd name="connsiteX53" fmla="*/ 223365 w 1625207"/>
                <a:gd name="connsiteY53" fmla="*/ 95907 h 1083905"/>
                <a:gd name="connsiteX54" fmla="*/ 361013 w 1625207"/>
                <a:gd name="connsiteY54" fmla="*/ 464 h 1083905"/>
                <a:gd name="connsiteX55" fmla="*/ 492426 w 1625207"/>
                <a:gd name="connsiteY55" fmla="*/ 72886 h 1083905"/>
                <a:gd name="connsiteX56" fmla="*/ 521203 w 1625207"/>
                <a:gd name="connsiteY56" fmla="*/ 145787 h 1083905"/>
                <a:gd name="connsiteX57" fmla="*/ 546143 w 1625207"/>
                <a:gd name="connsiteY57" fmla="*/ 154420 h 1083905"/>
                <a:gd name="connsiteX58" fmla="*/ 838705 w 1625207"/>
                <a:gd name="connsiteY58" fmla="*/ 60895 h 1083905"/>
                <a:gd name="connsiteX59" fmla="*/ 1268437 w 1625207"/>
                <a:gd name="connsiteY59" fmla="*/ 296384 h 1083905"/>
                <a:gd name="connsiteX60" fmla="*/ 1337501 w 1625207"/>
                <a:gd name="connsiteY60" fmla="*/ 459452 h 1083905"/>
                <a:gd name="connsiteX61" fmla="*/ 1403207 w 1625207"/>
                <a:gd name="connsiteY61" fmla="*/ 425879 h 1083905"/>
                <a:gd name="connsiteX62" fmla="*/ 1620951 w 1625207"/>
                <a:gd name="connsiteY62" fmla="*/ 529475 h 1083905"/>
                <a:gd name="connsiteX63" fmla="*/ 1599848 w 1625207"/>
                <a:gd name="connsiteY63" fmla="*/ 654174 h 1083905"/>
                <a:gd name="connsiteX64" fmla="*/ 1476109 w 1625207"/>
                <a:gd name="connsiteY64" fmla="*/ 872877 h 1083905"/>
                <a:gd name="connsiteX65" fmla="*/ 1457883 w 1625207"/>
                <a:gd name="connsiteY65" fmla="*/ 974554 h 1083905"/>
                <a:gd name="connsiteX66" fmla="*/ 1507283 w 1625207"/>
                <a:gd name="connsiteY66" fmla="*/ 1019638 h 1083905"/>
                <a:gd name="connsiteX67" fmla="*/ 1507763 w 1625207"/>
                <a:gd name="connsiteY67" fmla="*/ 1036424 h 1083905"/>
                <a:gd name="connsiteX68" fmla="*/ 1433423 w 1625207"/>
                <a:gd name="connsiteY68" fmla="*/ 1036904 h 108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625207" h="1083905">
                  <a:moveTo>
                    <a:pt x="1433423" y="1036904"/>
                  </a:moveTo>
                  <a:cubicBezTo>
                    <a:pt x="1389299" y="1020117"/>
                    <a:pt x="1371553" y="984626"/>
                    <a:pt x="1366278" y="941461"/>
                  </a:cubicBezTo>
                  <a:cubicBezTo>
                    <a:pt x="1359563" y="886786"/>
                    <a:pt x="1371553" y="834028"/>
                    <a:pt x="1389779" y="782710"/>
                  </a:cubicBezTo>
                  <a:cubicBezTo>
                    <a:pt x="1402728" y="746739"/>
                    <a:pt x="1414239" y="710289"/>
                    <a:pt x="1412320" y="671440"/>
                  </a:cubicBezTo>
                  <a:cubicBezTo>
                    <a:pt x="1411361" y="652735"/>
                    <a:pt x="1405126" y="635469"/>
                    <a:pt x="1388340" y="624918"/>
                  </a:cubicBezTo>
                  <a:cubicBezTo>
                    <a:pt x="1360523" y="608132"/>
                    <a:pt x="1351410" y="613887"/>
                    <a:pt x="1345654" y="645062"/>
                  </a:cubicBezTo>
                  <a:cubicBezTo>
                    <a:pt x="1313520" y="829232"/>
                    <a:pt x="1216159" y="964962"/>
                    <a:pt x="1045418" y="1045537"/>
                  </a:cubicBezTo>
                  <a:cubicBezTo>
                    <a:pt x="1006569" y="1063762"/>
                    <a:pt x="965323" y="1075752"/>
                    <a:pt x="923117" y="1083906"/>
                  </a:cubicBezTo>
                  <a:cubicBezTo>
                    <a:pt x="919280" y="1071436"/>
                    <a:pt x="929352" y="1066640"/>
                    <a:pt x="936546" y="1060884"/>
                  </a:cubicBezTo>
                  <a:cubicBezTo>
                    <a:pt x="968680" y="1034506"/>
                    <a:pt x="997936" y="1004770"/>
                    <a:pt x="1024795" y="973595"/>
                  </a:cubicBezTo>
                  <a:cubicBezTo>
                    <a:pt x="1034866" y="962085"/>
                    <a:pt x="1045897" y="955370"/>
                    <a:pt x="1060766" y="952013"/>
                  </a:cubicBezTo>
                  <a:cubicBezTo>
                    <a:pt x="1144217" y="934267"/>
                    <a:pt x="1197455" y="857529"/>
                    <a:pt x="1184025" y="773597"/>
                  </a:cubicBezTo>
                  <a:cubicBezTo>
                    <a:pt x="1179229" y="742902"/>
                    <a:pt x="1166280" y="715564"/>
                    <a:pt x="1133666" y="703095"/>
                  </a:cubicBezTo>
                  <a:cubicBezTo>
                    <a:pt x="1124074" y="699258"/>
                    <a:pt x="1114961" y="693982"/>
                    <a:pt x="1105849" y="689186"/>
                  </a:cubicBezTo>
                  <a:cubicBezTo>
                    <a:pt x="1093379" y="682951"/>
                    <a:pt x="1086664" y="673359"/>
                    <a:pt x="1084746" y="659450"/>
                  </a:cubicBezTo>
                  <a:cubicBezTo>
                    <a:pt x="1079950" y="627316"/>
                    <a:pt x="1077552" y="594703"/>
                    <a:pt x="1072756" y="561130"/>
                  </a:cubicBezTo>
                  <a:cubicBezTo>
                    <a:pt x="1064602" y="576477"/>
                    <a:pt x="1055970" y="590386"/>
                    <a:pt x="1046857" y="604295"/>
                  </a:cubicBezTo>
                  <a:cubicBezTo>
                    <a:pt x="1037265" y="618203"/>
                    <a:pt x="1025274" y="623000"/>
                    <a:pt x="1009447" y="616765"/>
                  </a:cubicBezTo>
                  <a:cubicBezTo>
                    <a:pt x="984987" y="607172"/>
                    <a:pt x="960047" y="598060"/>
                    <a:pt x="936067" y="587029"/>
                  </a:cubicBezTo>
                  <a:cubicBezTo>
                    <a:pt x="921198" y="580794"/>
                    <a:pt x="914004" y="570242"/>
                    <a:pt x="915443" y="552976"/>
                  </a:cubicBezTo>
                  <a:cubicBezTo>
                    <a:pt x="917362" y="531394"/>
                    <a:pt x="918321" y="509811"/>
                    <a:pt x="924556" y="485831"/>
                  </a:cubicBezTo>
                  <a:cubicBezTo>
                    <a:pt x="917841" y="509332"/>
                    <a:pt x="908249" y="528516"/>
                    <a:pt x="899616" y="548180"/>
                  </a:cubicBezTo>
                  <a:cubicBezTo>
                    <a:pt x="892902" y="563048"/>
                    <a:pt x="881870" y="567844"/>
                    <a:pt x="866523" y="562089"/>
                  </a:cubicBezTo>
                  <a:cubicBezTo>
                    <a:pt x="849257" y="555374"/>
                    <a:pt x="831991" y="549619"/>
                    <a:pt x="815204" y="542425"/>
                  </a:cubicBezTo>
                  <a:cubicBezTo>
                    <a:pt x="795540" y="534272"/>
                    <a:pt x="791703" y="524679"/>
                    <a:pt x="799378" y="504056"/>
                  </a:cubicBezTo>
                  <a:cubicBezTo>
                    <a:pt x="808010" y="481035"/>
                    <a:pt x="817123" y="458013"/>
                    <a:pt x="827195" y="439788"/>
                  </a:cubicBezTo>
                  <a:cubicBezTo>
                    <a:pt x="812327" y="459932"/>
                    <a:pt x="793142" y="482474"/>
                    <a:pt x="774917" y="505495"/>
                  </a:cubicBezTo>
                  <a:cubicBezTo>
                    <a:pt x="764366" y="518444"/>
                    <a:pt x="751896" y="521322"/>
                    <a:pt x="736548" y="516526"/>
                  </a:cubicBezTo>
                  <a:cubicBezTo>
                    <a:pt x="686669" y="500699"/>
                    <a:pt x="674199" y="503097"/>
                    <a:pt x="704894" y="448901"/>
                  </a:cubicBezTo>
                  <a:cubicBezTo>
                    <a:pt x="707771" y="443625"/>
                    <a:pt x="710650" y="437870"/>
                    <a:pt x="712568" y="432114"/>
                  </a:cubicBezTo>
                  <a:cubicBezTo>
                    <a:pt x="706812" y="446023"/>
                    <a:pt x="698659" y="458973"/>
                    <a:pt x="692424" y="472881"/>
                  </a:cubicBezTo>
                  <a:cubicBezTo>
                    <a:pt x="686189" y="487749"/>
                    <a:pt x="674679" y="493025"/>
                    <a:pt x="659810" y="491107"/>
                  </a:cubicBezTo>
                  <a:cubicBezTo>
                    <a:pt x="639187" y="488708"/>
                    <a:pt x="619043" y="483912"/>
                    <a:pt x="598900" y="479116"/>
                  </a:cubicBezTo>
                  <a:cubicBezTo>
                    <a:pt x="583073" y="475279"/>
                    <a:pt x="580195" y="466646"/>
                    <a:pt x="589308" y="452738"/>
                  </a:cubicBezTo>
                  <a:cubicBezTo>
                    <a:pt x="604655" y="429237"/>
                    <a:pt x="627677" y="412450"/>
                    <a:pt x="643024" y="393745"/>
                  </a:cubicBezTo>
                  <a:cubicBezTo>
                    <a:pt x="625758" y="412930"/>
                    <a:pt x="603217" y="432114"/>
                    <a:pt x="580195" y="450819"/>
                  </a:cubicBezTo>
                  <a:cubicBezTo>
                    <a:pt x="567725" y="460411"/>
                    <a:pt x="554296" y="464728"/>
                    <a:pt x="539908" y="457534"/>
                  </a:cubicBezTo>
                  <a:cubicBezTo>
                    <a:pt x="508733" y="441707"/>
                    <a:pt x="481875" y="454656"/>
                    <a:pt x="456935" y="470963"/>
                  </a:cubicBezTo>
                  <a:cubicBezTo>
                    <a:pt x="395065" y="512209"/>
                    <a:pt x="373962" y="609091"/>
                    <a:pt x="413291" y="674318"/>
                  </a:cubicBezTo>
                  <a:cubicBezTo>
                    <a:pt x="424321" y="692543"/>
                    <a:pt x="427199" y="709809"/>
                    <a:pt x="425281" y="730912"/>
                  </a:cubicBezTo>
                  <a:cubicBezTo>
                    <a:pt x="421923" y="769761"/>
                    <a:pt x="422403" y="809089"/>
                    <a:pt x="425281" y="848417"/>
                  </a:cubicBezTo>
                  <a:cubicBezTo>
                    <a:pt x="425760" y="857529"/>
                    <a:pt x="430557" y="867601"/>
                    <a:pt x="419046" y="873836"/>
                  </a:cubicBezTo>
                  <a:cubicBezTo>
                    <a:pt x="355258" y="781271"/>
                    <a:pt x="325522" y="679114"/>
                    <a:pt x="327440" y="566405"/>
                  </a:cubicBezTo>
                  <a:cubicBezTo>
                    <a:pt x="329358" y="469044"/>
                    <a:pt x="357176" y="380316"/>
                    <a:pt x="408495" y="298783"/>
                  </a:cubicBezTo>
                  <a:cubicBezTo>
                    <a:pt x="417607" y="284394"/>
                    <a:pt x="410413" y="277680"/>
                    <a:pt x="403218" y="270965"/>
                  </a:cubicBezTo>
                  <a:cubicBezTo>
                    <a:pt x="383554" y="252260"/>
                    <a:pt x="353339" y="255138"/>
                    <a:pt x="329838" y="275761"/>
                  </a:cubicBezTo>
                  <a:cubicBezTo>
                    <a:pt x="292908" y="307895"/>
                    <a:pt x="275642" y="352979"/>
                    <a:pt x="253100" y="394705"/>
                  </a:cubicBezTo>
                  <a:cubicBezTo>
                    <a:pt x="229120" y="439309"/>
                    <a:pt x="200343" y="479596"/>
                    <a:pt x="156698" y="506934"/>
                  </a:cubicBezTo>
                  <a:cubicBezTo>
                    <a:pt x="100584" y="541945"/>
                    <a:pt x="41592" y="528037"/>
                    <a:pt x="7060" y="471442"/>
                  </a:cubicBezTo>
                  <a:cubicBezTo>
                    <a:pt x="3223" y="465208"/>
                    <a:pt x="-2053" y="458493"/>
                    <a:pt x="825" y="447462"/>
                  </a:cubicBezTo>
                  <a:cubicBezTo>
                    <a:pt x="11376" y="450340"/>
                    <a:pt x="21928" y="453217"/>
                    <a:pt x="32479" y="456095"/>
                  </a:cubicBezTo>
                  <a:cubicBezTo>
                    <a:pt x="63174" y="465208"/>
                    <a:pt x="90992" y="456095"/>
                    <a:pt x="110656" y="430196"/>
                  </a:cubicBezTo>
                  <a:cubicBezTo>
                    <a:pt x="137035" y="395664"/>
                    <a:pt x="146627" y="354897"/>
                    <a:pt x="157178" y="314130"/>
                  </a:cubicBezTo>
                  <a:cubicBezTo>
                    <a:pt x="176363" y="240270"/>
                    <a:pt x="188353" y="164491"/>
                    <a:pt x="223365" y="95907"/>
                  </a:cubicBezTo>
                  <a:cubicBezTo>
                    <a:pt x="252141" y="39313"/>
                    <a:pt x="296265" y="5261"/>
                    <a:pt x="361013" y="464"/>
                  </a:cubicBezTo>
                  <a:cubicBezTo>
                    <a:pt x="420485" y="-3852"/>
                    <a:pt x="463170" y="22047"/>
                    <a:pt x="492426" y="72886"/>
                  </a:cubicBezTo>
                  <a:cubicBezTo>
                    <a:pt x="505855" y="95907"/>
                    <a:pt x="515927" y="119888"/>
                    <a:pt x="521203" y="145787"/>
                  </a:cubicBezTo>
                  <a:cubicBezTo>
                    <a:pt x="525040" y="164971"/>
                    <a:pt x="531275" y="164971"/>
                    <a:pt x="546143" y="154420"/>
                  </a:cubicBezTo>
                  <a:cubicBezTo>
                    <a:pt x="633432" y="91591"/>
                    <a:pt x="732232" y="58977"/>
                    <a:pt x="838705" y="60895"/>
                  </a:cubicBezTo>
                  <a:cubicBezTo>
                    <a:pt x="1021917" y="63773"/>
                    <a:pt x="1166760" y="142429"/>
                    <a:pt x="1268437" y="296384"/>
                  </a:cubicBezTo>
                  <a:cubicBezTo>
                    <a:pt x="1301051" y="345784"/>
                    <a:pt x="1321674" y="400940"/>
                    <a:pt x="1337501" y="459452"/>
                  </a:cubicBezTo>
                  <a:cubicBezTo>
                    <a:pt x="1360042" y="447462"/>
                    <a:pt x="1381145" y="434992"/>
                    <a:pt x="1403207" y="425879"/>
                  </a:cubicBezTo>
                  <a:cubicBezTo>
                    <a:pt x="1507283" y="382235"/>
                    <a:pt x="1590736" y="420124"/>
                    <a:pt x="1620951" y="529475"/>
                  </a:cubicBezTo>
                  <a:cubicBezTo>
                    <a:pt x="1632941" y="572161"/>
                    <a:pt x="1617594" y="613887"/>
                    <a:pt x="1599848" y="654174"/>
                  </a:cubicBezTo>
                  <a:cubicBezTo>
                    <a:pt x="1566275" y="731392"/>
                    <a:pt x="1512079" y="797098"/>
                    <a:pt x="1476109" y="872877"/>
                  </a:cubicBezTo>
                  <a:cubicBezTo>
                    <a:pt x="1460761" y="904531"/>
                    <a:pt x="1441576" y="936186"/>
                    <a:pt x="1457883" y="974554"/>
                  </a:cubicBezTo>
                  <a:cubicBezTo>
                    <a:pt x="1467955" y="997576"/>
                    <a:pt x="1486180" y="1009566"/>
                    <a:pt x="1507283" y="1019638"/>
                  </a:cubicBezTo>
                  <a:cubicBezTo>
                    <a:pt x="1516876" y="1023954"/>
                    <a:pt x="1528866" y="1030189"/>
                    <a:pt x="1507763" y="1036424"/>
                  </a:cubicBezTo>
                  <a:cubicBezTo>
                    <a:pt x="1484741" y="1044578"/>
                    <a:pt x="1458843" y="1044578"/>
                    <a:pt x="1433423" y="1036904"/>
                  </a:cubicBezTo>
                  <a:close/>
                </a:path>
              </a:pathLst>
            </a:custGeom>
            <a:solidFill>
              <a:srgbClr val="3D1B0F"/>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9" name="Freeform: Shape 8">
              <a:extLst>
                <a:ext uri="{FF2B5EF4-FFF2-40B4-BE49-F238E27FC236}">
                  <a16:creationId xmlns:a16="http://schemas.microsoft.com/office/drawing/2014/main" id="{DE93E90B-9B02-4EA8-A7D7-A7233A0293E2}"/>
                </a:ext>
              </a:extLst>
            </p:cNvPr>
            <p:cNvSpPr/>
            <p:nvPr/>
          </p:nvSpPr>
          <p:spPr>
            <a:xfrm>
              <a:off x="6821725" y="1441152"/>
              <a:ext cx="1097111" cy="1146500"/>
            </a:xfrm>
            <a:custGeom>
              <a:avLst/>
              <a:gdLst>
                <a:gd name="connsiteX0" fmla="*/ 320305 w 1097111"/>
                <a:gd name="connsiteY0" fmla="*/ 500234 h 1146500"/>
                <a:gd name="connsiteX1" fmla="*/ 321264 w 1097111"/>
                <a:gd name="connsiteY1" fmla="*/ 335248 h 1146500"/>
                <a:gd name="connsiteX2" fmla="*/ 311672 w 1097111"/>
                <a:gd name="connsiteY2" fmla="*/ 311747 h 1146500"/>
                <a:gd name="connsiteX3" fmla="*/ 357235 w 1097111"/>
                <a:gd name="connsiteY3" fmla="*/ 89208 h 1146500"/>
                <a:gd name="connsiteX4" fmla="*/ 447402 w 1097111"/>
                <a:gd name="connsiteY4" fmla="*/ 78656 h 1146500"/>
                <a:gd name="connsiteX5" fmla="*/ 474740 w 1097111"/>
                <a:gd name="connsiteY5" fmla="*/ 73381 h 1146500"/>
                <a:gd name="connsiteX6" fmla="*/ 568743 w 1097111"/>
                <a:gd name="connsiteY6" fmla="*/ 0 h 1146500"/>
                <a:gd name="connsiteX7" fmla="*/ 485291 w 1097111"/>
                <a:gd name="connsiteY7" fmla="*/ 94963 h 1146500"/>
                <a:gd name="connsiteX8" fmla="*/ 569702 w 1097111"/>
                <a:gd name="connsiteY8" fmla="*/ 112229 h 1146500"/>
                <a:gd name="connsiteX9" fmla="*/ 587448 w 1097111"/>
                <a:gd name="connsiteY9" fmla="*/ 100239 h 1146500"/>
                <a:gd name="connsiteX10" fmla="*/ 625817 w 1097111"/>
                <a:gd name="connsiteY10" fmla="*/ 38848 h 1146500"/>
                <a:gd name="connsiteX11" fmla="*/ 598479 w 1097111"/>
                <a:gd name="connsiteY11" fmla="*/ 104555 h 1146500"/>
                <a:gd name="connsiteX12" fmla="*/ 608071 w 1097111"/>
                <a:gd name="connsiteY12" fmla="*/ 126617 h 1146500"/>
                <a:gd name="connsiteX13" fmla="*/ 689605 w 1097111"/>
                <a:gd name="connsiteY13" fmla="*/ 103596 h 1146500"/>
                <a:gd name="connsiteX14" fmla="*/ 744281 w 1097111"/>
                <a:gd name="connsiteY14" fmla="*/ 43645 h 1146500"/>
                <a:gd name="connsiteX15" fmla="*/ 706871 w 1097111"/>
                <a:gd name="connsiteY15" fmla="*/ 133332 h 1146500"/>
                <a:gd name="connsiteX16" fmla="*/ 719821 w 1097111"/>
                <a:gd name="connsiteY16" fmla="*/ 162109 h 1146500"/>
                <a:gd name="connsiteX17" fmla="*/ 771139 w 1097111"/>
                <a:gd name="connsiteY17" fmla="*/ 181773 h 1146500"/>
                <a:gd name="connsiteX18" fmla="*/ 796079 w 1097111"/>
                <a:gd name="connsiteY18" fmla="*/ 171701 h 1146500"/>
                <a:gd name="connsiteX19" fmla="*/ 833009 w 1097111"/>
                <a:gd name="connsiteY19" fmla="*/ 96402 h 1146500"/>
                <a:gd name="connsiteX20" fmla="*/ 824856 w 1097111"/>
                <a:gd name="connsiteY20" fmla="*/ 180334 h 1146500"/>
                <a:gd name="connsiteX21" fmla="*/ 840203 w 1097111"/>
                <a:gd name="connsiteY21" fmla="*/ 207192 h 1146500"/>
                <a:gd name="connsiteX22" fmla="*/ 918380 w 1097111"/>
                <a:gd name="connsiteY22" fmla="*/ 237887 h 1146500"/>
                <a:gd name="connsiteX23" fmla="*/ 941401 w 1097111"/>
                <a:gd name="connsiteY23" fmla="*/ 230213 h 1146500"/>
                <a:gd name="connsiteX24" fmla="*/ 980249 w 1097111"/>
                <a:gd name="connsiteY24" fmla="*/ 166425 h 1146500"/>
                <a:gd name="connsiteX25" fmla="*/ 993679 w 1097111"/>
                <a:gd name="connsiteY25" fmla="*/ 282971 h 1146500"/>
                <a:gd name="connsiteX26" fmla="*/ 1012863 w 1097111"/>
                <a:gd name="connsiteY26" fmla="*/ 309349 h 1146500"/>
                <a:gd name="connsiteX27" fmla="*/ 1032527 w 1097111"/>
                <a:gd name="connsiteY27" fmla="*/ 318462 h 1146500"/>
                <a:gd name="connsiteX28" fmla="*/ 1096795 w 1097111"/>
                <a:gd name="connsiteY28" fmla="*/ 418700 h 1146500"/>
                <a:gd name="connsiteX29" fmla="*/ 961545 w 1097111"/>
                <a:gd name="connsiteY29" fmla="*/ 586085 h 1146500"/>
                <a:gd name="connsiteX30" fmla="*/ 943799 w 1097111"/>
                <a:gd name="connsiteY30" fmla="*/ 591840 h 1146500"/>
                <a:gd name="connsiteX31" fmla="*/ 825815 w 1097111"/>
                <a:gd name="connsiteY31" fmla="*/ 709824 h 1146500"/>
                <a:gd name="connsiteX32" fmla="*/ 730852 w 1097111"/>
                <a:gd name="connsiteY32" fmla="*/ 762102 h 1146500"/>
                <a:gd name="connsiteX33" fmla="*/ 686248 w 1097111"/>
                <a:gd name="connsiteY33" fmla="*/ 776970 h 1146500"/>
                <a:gd name="connsiteX34" fmla="*/ 635889 w 1097111"/>
                <a:gd name="connsiteY34" fmla="*/ 818696 h 1146500"/>
                <a:gd name="connsiteX35" fmla="*/ 603755 w 1097111"/>
                <a:gd name="connsiteY35" fmla="*/ 897352 h 1146500"/>
                <a:gd name="connsiteX36" fmla="*/ 613827 w 1097111"/>
                <a:gd name="connsiteY36" fmla="*/ 936201 h 1146500"/>
                <a:gd name="connsiteX37" fmla="*/ 801834 w 1097111"/>
                <a:gd name="connsiteY37" fmla="*/ 1097350 h 1146500"/>
                <a:gd name="connsiteX38" fmla="*/ 838285 w 1097111"/>
                <a:gd name="connsiteY38" fmla="*/ 1142434 h 1146500"/>
                <a:gd name="connsiteX39" fmla="*/ 813345 w 1097111"/>
                <a:gd name="connsiteY39" fmla="*/ 1143393 h 1146500"/>
                <a:gd name="connsiteX40" fmla="*/ 582172 w 1097111"/>
                <a:gd name="connsiteY40" fmla="*/ 1071931 h 1146500"/>
                <a:gd name="connsiteX41" fmla="*/ 300641 w 1097111"/>
                <a:gd name="connsiteY41" fmla="*/ 956824 h 1146500"/>
                <a:gd name="connsiteX42" fmla="*/ 17191 w 1097111"/>
                <a:gd name="connsiteY42" fmla="*/ 811502 h 1146500"/>
                <a:gd name="connsiteX43" fmla="*/ 884 w 1097111"/>
                <a:gd name="connsiteY43" fmla="*/ 789440 h 1146500"/>
                <a:gd name="connsiteX44" fmla="*/ 268027 w 1097111"/>
                <a:gd name="connsiteY44" fmla="*/ 803828 h 1146500"/>
                <a:gd name="connsiteX45" fmla="*/ 270425 w 1097111"/>
                <a:gd name="connsiteY45" fmla="*/ 804787 h 1146500"/>
                <a:gd name="connsiteX46" fmla="*/ 352919 w 1097111"/>
                <a:gd name="connsiteY46" fmla="*/ 763061 h 1146500"/>
                <a:gd name="connsiteX47" fmla="*/ 382175 w 1097111"/>
                <a:gd name="connsiteY47" fmla="*/ 693518 h 1146500"/>
                <a:gd name="connsiteX48" fmla="*/ 382654 w 1097111"/>
                <a:gd name="connsiteY48" fmla="*/ 665700 h 1146500"/>
                <a:gd name="connsiteX49" fmla="*/ 325580 w 1097111"/>
                <a:gd name="connsiteY49" fmla="*/ 511745 h 1146500"/>
                <a:gd name="connsiteX50" fmla="*/ 320305 w 1097111"/>
                <a:gd name="connsiteY50" fmla="*/ 500234 h 114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97111" h="1146500">
                  <a:moveTo>
                    <a:pt x="320305" y="500234"/>
                  </a:moveTo>
                  <a:cubicBezTo>
                    <a:pt x="316948" y="445079"/>
                    <a:pt x="313111" y="390403"/>
                    <a:pt x="321264" y="335248"/>
                  </a:cubicBezTo>
                  <a:cubicBezTo>
                    <a:pt x="322703" y="325176"/>
                    <a:pt x="315988" y="318941"/>
                    <a:pt x="311672" y="311747"/>
                  </a:cubicBezTo>
                  <a:cubicBezTo>
                    <a:pt x="264670" y="237887"/>
                    <a:pt x="285293" y="133811"/>
                    <a:pt x="357235" y="89208"/>
                  </a:cubicBezTo>
                  <a:cubicBezTo>
                    <a:pt x="384573" y="72421"/>
                    <a:pt x="414308" y="57553"/>
                    <a:pt x="447402" y="78656"/>
                  </a:cubicBezTo>
                  <a:cubicBezTo>
                    <a:pt x="457953" y="85850"/>
                    <a:pt x="466107" y="81054"/>
                    <a:pt x="474740" y="73381"/>
                  </a:cubicBezTo>
                  <a:cubicBezTo>
                    <a:pt x="504475" y="47482"/>
                    <a:pt x="535171" y="22062"/>
                    <a:pt x="568743" y="0"/>
                  </a:cubicBezTo>
                  <a:cubicBezTo>
                    <a:pt x="541885" y="30695"/>
                    <a:pt x="515027" y="61390"/>
                    <a:pt x="485291" y="94963"/>
                  </a:cubicBezTo>
                  <a:cubicBezTo>
                    <a:pt x="515986" y="101198"/>
                    <a:pt x="542844" y="106474"/>
                    <a:pt x="569702" y="112229"/>
                  </a:cubicBezTo>
                  <a:cubicBezTo>
                    <a:pt x="580254" y="114627"/>
                    <a:pt x="583611" y="107433"/>
                    <a:pt x="587448" y="100239"/>
                  </a:cubicBezTo>
                  <a:cubicBezTo>
                    <a:pt x="598959" y="79136"/>
                    <a:pt x="609990" y="58033"/>
                    <a:pt x="625817" y="38848"/>
                  </a:cubicBezTo>
                  <a:cubicBezTo>
                    <a:pt x="616705" y="60911"/>
                    <a:pt x="608071" y="82973"/>
                    <a:pt x="598479" y="104555"/>
                  </a:cubicBezTo>
                  <a:cubicBezTo>
                    <a:pt x="593204" y="116545"/>
                    <a:pt x="594163" y="122301"/>
                    <a:pt x="608071" y="126617"/>
                  </a:cubicBezTo>
                  <a:cubicBezTo>
                    <a:pt x="657472" y="142444"/>
                    <a:pt x="657472" y="142924"/>
                    <a:pt x="689605" y="103596"/>
                  </a:cubicBezTo>
                  <a:cubicBezTo>
                    <a:pt x="706392" y="82973"/>
                    <a:pt x="723657" y="61870"/>
                    <a:pt x="744281" y="43645"/>
                  </a:cubicBezTo>
                  <a:cubicBezTo>
                    <a:pt x="731811" y="73860"/>
                    <a:pt x="720780" y="104076"/>
                    <a:pt x="706871" y="133332"/>
                  </a:cubicBezTo>
                  <a:cubicBezTo>
                    <a:pt x="698718" y="150118"/>
                    <a:pt x="703035" y="157312"/>
                    <a:pt x="719821" y="162109"/>
                  </a:cubicBezTo>
                  <a:cubicBezTo>
                    <a:pt x="737566" y="167384"/>
                    <a:pt x="754832" y="174099"/>
                    <a:pt x="771139" y="181773"/>
                  </a:cubicBezTo>
                  <a:cubicBezTo>
                    <a:pt x="784568" y="188008"/>
                    <a:pt x="790803" y="185609"/>
                    <a:pt x="796079" y="171701"/>
                  </a:cubicBezTo>
                  <a:cubicBezTo>
                    <a:pt x="805671" y="145802"/>
                    <a:pt x="817182" y="120862"/>
                    <a:pt x="833009" y="96402"/>
                  </a:cubicBezTo>
                  <a:cubicBezTo>
                    <a:pt x="830611" y="124219"/>
                    <a:pt x="828692" y="152516"/>
                    <a:pt x="824856" y="180334"/>
                  </a:cubicBezTo>
                  <a:cubicBezTo>
                    <a:pt x="822937" y="194242"/>
                    <a:pt x="825815" y="202396"/>
                    <a:pt x="840203" y="207192"/>
                  </a:cubicBezTo>
                  <a:cubicBezTo>
                    <a:pt x="866582" y="216305"/>
                    <a:pt x="892481" y="226856"/>
                    <a:pt x="918380" y="237887"/>
                  </a:cubicBezTo>
                  <a:cubicBezTo>
                    <a:pt x="929890" y="242683"/>
                    <a:pt x="935646" y="240285"/>
                    <a:pt x="941401" y="230213"/>
                  </a:cubicBezTo>
                  <a:cubicBezTo>
                    <a:pt x="952432" y="210549"/>
                    <a:pt x="964902" y="190885"/>
                    <a:pt x="980249" y="166425"/>
                  </a:cubicBezTo>
                  <a:cubicBezTo>
                    <a:pt x="985526" y="209110"/>
                    <a:pt x="990801" y="246040"/>
                    <a:pt x="993679" y="282971"/>
                  </a:cubicBezTo>
                  <a:cubicBezTo>
                    <a:pt x="994638" y="297359"/>
                    <a:pt x="1000873" y="304553"/>
                    <a:pt x="1012863" y="309349"/>
                  </a:cubicBezTo>
                  <a:cubicBezTo>
                    <a:pt x="1019578" y="312227"/>
                    <a:pt x="1025812" y="316064"/>
                    <a:pt x="1032527" y="318462"/>
                  </a:cubicBezTo>
                  <a:cubicBezTo>
                    <a:pt x="1080968" y="334769"/>
                    <a:pt x="1093918" y="375056"/>
                    <a:pt x="1096795" y="418700"/>
                  </a:cubicBezTo>
                  <a:cubicBezTo>
                    <a:pt x="1102071" y="498795"/>
                    <a:pt x="1040681" y="572656"/>
                    <a:pt x="961545" y="586085"/>
                  </a:cubicBezTo>
                  <a:cubicBezTo>
                    <a:pt x="955310" y="587044"/>
                    <a:pt x="948116" y="586085"/>
                    <a:pt x="943799" y="591840"/>
                  </a:cubicBezTo>
                  <a:cubicBezTo>
                    <a:pt x="909747" y="635964"/>
                    <a:pt x="867541" y="672894"/>
                    <a:pt x="825815" y="709824"/>
                  </a:cubicBezTo>
                  <a:cubicBezTo>
                    <a:pt x="794161" y="727090"/>
                    <a:pt x="764905" y="749152"/>
                    <a:pt x="730852" y="762102"/>
                  </a:cubicBezTo>
                  <a:cubicBezTo>
                    <a:pt x="715984" y="767857"/>
                    <a:pt x="701596" y="775531"/>
                    <a:pt x="686248" y="776970"/>
                  </a:cubicBezTo>
                  <a:cubicBezTo>
                    <a:pt x="658910" y="779848"/>
                    <a:pt x="644522" y="793756"/>
                    <a:pt x="635889" y="818696"/>
                  </a:cubicBezTo>
                  <a:cubicBezTo>
                    <a:pt x="626776" y="845554"/>
                    <a:pt x="617664" y="872892"/>
                    <a:pt x="603755" y="897352"/>
                  </a:cubicBezTo>
                  <a:cubicBezTo>
                    <a:pt x="593204" y="916537"/>
                    <a:pt x="599439" y="924690"/>
                    <a:pt x="613827" y="936201"/>
                  </a:cubicBezTo>
                  <a:cubicBezTo>
                    <a:pt x="679054" y="987039"/>
                    <a:pt x="743322" y="1038838"/>
                    <a:pt x="801834" y="1097350"/>
                  </a:cubicBezTo>
                  <a:cubicBezTo>
                    <a:pt x="815264" y="1110779"/>
                    <a:pt x="833968" y="1121331"/>
                    <a:pt x="838285" y="1142434"/>
                  </a:cubicBezTo>
                  <a:cubicBezTo>
                    <a:pt x="830131" y="1150107"/>
                    <a:pt x="821978" y="1144832"/>
                    <a:pt x="813345" y="1143393"/>
                  </a:cubicBezTo>
                  <a:cubicBezTo>
                    <a:pt x="734209" y="1127086"/>
                    <a:pt x="658431" y="1098789"/>
                    <a:pt x="582172" y="1071931"/>
                  </a:cubicBezTo>
                  <a:cubicBezTo>
                    <a:pt x="486730" y="1037878"/>
                    <a:pt x="393206" y="998550"/>
                    <a:pt x="300641" y="956824"/>
                  </a:cubicBezTo>
                  <a:cubicBezTo>
                    <a:pt x="203759" y="913659"/>
                    <a:pt x="107837" y="867137"/>
                    <a:pt x="17191" y="811502"/>
                  </a:cubicBezTo>
                  <a:cubicBezTo>
                    <a:pt x="9037" y="806706"/>
                    <a:pt x="-3433" y="803828"/>
                    <a:pt x="884" y="789440"/>
                  </a:cubicBezTo>
                  <a:cubicBezTo>
                    <a:pt x="90571" y="783205"/>
                    <a:pt x="179299" y="792797"/>
                    <a:pt x="268027" y="803828"/>
                  </a:cubicBezTo>
                  <a:cubicBezTo>
                    <a:pt x="268987" y="803828"/>
                    <a:pt x="269466" y="804308"/>
                    <a:pt x="270425" y="804787"/>
                  </a:cubicBezTo>
                  <a:cubicBezTo>
                    <a:pt x="326540" y="816298"/>
                    <a:pt x="330857" y="814380"/>
                    <a:pt x="352919" y="763061"/>
                  </a:cubicBezTo>
                  <a:cubicBezTo>
                    <a:pt x="362990" y="740040"/>
                    <a:pt x="372582" y="716539"/>
                    <a:pt x="382175" y="693518"/>
                  </a:cubicBezTo>
                  <a:cubicBezTo>
                    <a:pt x="386012" y="684405"/>
                    <a:pt x="387930" y="674333"/>
                    <a:pt x="382654" y="665700"/>
                  </a:cubicBezTo>
                  <a:cubicBezTo>
                    <a:pt x="352439" y="618698"/>
                    <a:pt x="333255" y="567380"/>
                    <a:pt x="325580" y="511745"/>
                  </a:cubicBezTo>
                  <a:cubicBezTo>
                    <a:pt x="324621" y="507428"/>
                    <a:pt x="321744" y="503592"/>
                    <a:pt x="320305" y="500234"/>
                  </a:cubicBezTo>
                  <a:close/>
                </a:path>
              </a:pathLst>
            </a:custGeom>
            <a:solidFill>
              <a:srgbClr val="F0C8A4"/>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16" name="Freeform: Shape 15">
              <a:extLst>
                <a:ext uri="{FF2B5EF4-FFF2-40B4-BE49-F238E27FC236}">
                  <a16:creationId xmlns:a16="http://schemas.microsoft.com/office/drawing/2014/main" id="{04BD0F51-FF96-45DB-95C8-B2C369E98F71}"/>
                </a:ext>
              </a:extLst>
            </p:cNvPr>
            <p:cNvSpPr/>
            <p:nvPr/>
          </p:nvSpPr>
          <p:spPr>
            <a:xfrm>
              <a:off x="6563619" y="2228393"/>
              <a:ext cx="1189137" cy="686602"/>
            </a:xfrm>
            <a:custGeom>
              <a:avLst/>
              <a:gdLst>
                <a:gd name="connsiteX0" fmla="*/ 258510 w 1189137"/>
                <a:gd name="connsiteY0" fmla="*/ 1718 h 686602"/>
                <a:gd name="connsiteX1" fmla="*/ 325176 w 1189137"/>
                <a:gd name="connsiteY1" fmla="*/ 44883 h 686602"/>
                <a:gd name="connsiteX2" fmla="*/ 825410 w 1189137"/>
                <a:gd name="connsiteY2" fmla="*/ 269821 h 686602"/>
                <a:gd name="connsiteX3" fmla="*/ 1046511 w 1189137"/>
                <a:gd name="connsiteY3" fmla="*/ 343202 h 686602"/>
                <a:gd name="connsiteX4" fmla="*/ 1095432 w 1189137"/>
                <a:gd name="connsiteY4" fmla="*/ 354712 h 686602"/>
                <a:gd name="connsiteX5" fmla="*/ 1170730 w 1189137"/>
                <a:gd name="connsiteY5" fmla="*/ 453512 h 686602"/>
                <a:gd name="connsiteX6" fmla="*/ 1182241 w 1189137"/>
                <a:gd name="connsiteY6" fmla="*/ 590681 h 686602"/>
                <a:gd name="connsiteX7" fmla="*/ 1169771 w 1189137"/>
                <a:gd name="connsiteY7" fmla="*/ 686603 h 686602"/>
                <a:gd name="connsiteX8" fmla="*/ 528531 w 1189137"/>
                <a:gd name="connsiteY8" fmla="*/ 311547 h 686602"/>
                <a:gd name="connsiteX9" fmla="*/ 104555 w 1189137"/>
                <a:gd name="connsiteY9" fmla="*/ 181093 h 686602"/>
                <a:gd name="connsiteX10" fmla="*/ 0 w 1189137"/>
                <a:gd name="connsiteY10" fmla="*/ 158551 h 686602"/>
                <a:gd name="connsiteX11" fmla="*/ 72421 w 1189137"/>
                <a:gd name="connsiteY11" fmla="*/ 59751 h 686602"/>
                <a:gd name="connsiteX12" fmla="*/ 162588 w 1189137"/>
                <a:gd name="connsiteY12" fmla="*/ 11790 h 686602"/>
                <a:gd name="connsiteX13" fmla="*/ 258510 w 1189137"/>
                <a:gd name="connsiteY13" fmla="*/ 1718 h 68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137" h="686602">
                  <a:moveTo>
                    <a:pt x="258510" y="1718"/>
                  </a:moveTo>
                  <a:cubicBezTo>
                    <a:pt x="276736" y="22821"/>
                    <a:pt x="302155" y="32414"/>
                    <a:pt x="325176" y="44883"/>
                  </a:cubicBezTo>
                  <a:cubicBezTo>
                    <a:pt x="485846" y="132652"/>
                    <a:pt x="653230" y="206512"/>
                    <a:pt x="825410" y="269821"/>
                  </a:cubicBezTo>
                  <a:cubicBezTo>
                    <a:pt x="898312" y="296679"/>
                    <a:pt x="972171" y="321619"/>
                    <a:pt x="1046511" y="343202"/>
                  </a:cubicBezTo>
                  <a:cubicBezTo>
                    <a:pt x="1062338" y="347998"/>
                    <a:pt x="1079125" y="350875"/>
                    <a:pt x="1095432" y="354712"/>
                  </a:cubicBezTo>
                  <a:cubicBezTo>
                    <a:pt x="1130443" y="380132"/>
                    <a:pt x="1151067" y="416582"/>
                    <a:pt x="1170730" y="453512"/>
                  </a:cubicBezTo>
                  <a:cubicBezTo>
                    <a:pt x="1194232" y="497636"/>
                    <a:pt x="1191833" y="543199"/>
                    <a:pt x="1182241" y="590681"/>
                  </a:cubicBezTo>
                  <a:cubicBezTo>
                    <a:pt x="1176006" y="622335"/>
                    <a:pt x="1181282" y="655428"/>
                    <a:pt x="1169771" y="686603"/>
                  </a:cubicBezTo>
                  <a:cubicBezTo>
                    <a:pt x="974090" y="531209"/>
                    <a:pt x="760184" y="405551"/>
                    <a:pt x="528531" y="311547"/>
                  </a:cubicBezTo>
                  <a:cubicBezTo>
                    <a:pt x="391362" y="255912"/>
                    <a:pt x="250357" y="210349"/>
                    <a:pt x="104555" y="181093"/>
                  </a:cubicBezTo>
                  <a:cubicBezTo>
                    <a:pt x="69544" y="173899"/>
                    <a:pt x="34532" y="166225"/>
                    <a:pt x="0" y="158551"/>
                  </a:cubicBezTo>
                  <a:cubicBezTo>
                    <a:pt x="20623" y="123060"/>
                    <a:pt x="48920" y="93324"/>
                    <a:pt x="72421" y="59751"/>
                  </a:cubicBezTo>
                  <a:cubicBezTo>
                    <a:pt x="94004" y="29056"/>
                    <a:pt x="129495" y="18505"/>
                    <a:pt x="162588" y="11790"/>
                  </a:cubicBezTo>
                  <a:cubicBezTo>
                    <a:pt x="193763" y="6035"/>
                    <a:pt x="225897" y="-4037"/>
                    <a:pt x="258510" y="1718"/>
                  </a:cubicBezTo>
                  <a:close/>
                </a:path>
              </a:pathLst>
            </a:custGeom>
            <a:solidFill>
              <a:schemeClr val="accent3">
                <a:lumMod val="50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6" name="Freeform: Shape 25">
              <a:extLst>
                <a:ext uri="{FF2B5EF4-FFF2-40B4-BE49-F238E27FC236}">
                  <a16:creationId xmlns:a16="http://schemas.microsoft.com/office/drawing/2014/main" id="{C457CD20-7CF9-4D8A-BAC3-C6F8ECA96ADD}"/>
                </a:ext>
              </a:extLst>
            </p:cNvPr>
            <p:cNvSpPr/>
            <p:nvPr/>
          </p:nvSpPr>
          <p:spPr>
            <a:xfrm>
              <a:off x="7229319" y="1218762"/>
              <a:ext cx="734458" cy="503921"/>
            </a:xfrm>
            <a:custGeom>
              <a:avLst/>
              <a:gdLst>
                <a:gd name="connsiteX0" fmla="*/ 0 w 734458"/>
                <a:gd name="connsiteY0" fmla="*/ 212798 h 503921"/>
                <a:gd name="connsiteX1" fmla="*/ 46522 w 734458"/>
                <a:gd name="connsiteY1" fmla="*/ 112079 h 503921"/>
                <a:gd name="connsiteX2" fmla="*/ 248918 w 734458"/>
                <a:gd name="connsiteY2" fmla="*/ 4167 h 503921"/>
                <a:gd name="connsiteX3" fmla="*/ 694956 w 734458"/>
                <a:gd name="connsiteY3" fmla="*/ 224308 h 503921"/>
                <a:gd name="connsiteX4" fmla="*/ 699273 w 734458"/>
                <a:gd name="connsiteY4" fmla="*/ 494329 h 503921"/>
                <a:gd name="connsiteX5" fmla="*/ 693517 w 734458"/>
                <a:gd name="connsiteY5" fmla="*/ 503921 h 503921"/>
                <a:gd name="connsiteX6" fmla="*/ 414864 w 734458"/>
                <a:gd name="connsiteY6" fmla="*/ 127906 h 503921"/>
                <a:gd name="connsiteX7" fmla="*/ 0 w 734458"/>
                <a:gd name="connsiteY7" fmla="*/ 212798 h 50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458" h="503921">
                  <a:moveTo>
                    <a:pt x="0" y="212798"/>
                  </a:moveTo>
                  <a:cubicBezTo>
                    <a:pt x="7194" y="172990"/>
                    <a:pt x="23500" y="140856"/>
                    <a:pt x="46522" y="112079"/>
                  </a:cubicBezTo>
                  <a:cubicBezTo>
                    <a:pt x="98320" y="47332"/>
                    <a:pt x="168823" y="16157"/>
                    <a:pt x="248918" y="4167"/>
                  </a:cubicBezTo>
                  <a:cubicBezTo>
                    <a:pt x="421098" y="-21253"/>
                    <a:pt x="611504" y="71792"/>
                    <a:pt x="694956" y="224308"/>
                  </a:cubicBezTo>
                  <a:cubicBezTo>
                    <a:pt x="743397" y="312557"/>
                    <a:pt x="750111" y="403203"/>
                    <a:pt x="699273" y="494329"/>
                  </a:cubicBezTo>
                  <a:cubicBezTo>
                    <a:pt x="697834" y="496727"/>
                    <a:pt x="695916" y="499605"/>
                    <a:pt x="693517" y="503921"/>
                  </a:cubicBezTo>
                  <a:cubicBezTo>
                    <a:pt x="694476" y="306801"/>
                    <a:pt x="585605" y="189776"/>
                    <a:pt x="414864" y="127906"/>
                  </a:cubicBezTo>
                  <a:cubicBezTo>
                    <a:pt x="264745" y="72751"/>
                    <a:pt x="120862" y="87619"/>
                    <a:pt x="0" y="212798"/>
                  </a:cubicBezTo>
                  <a:close/>
                </a:path>
              </a:pathLst>
            </a:custGeom>
            <a:solidFill>
              <a:schemeClr val="accent3">
                <a:lumMod val="75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grpSp>
      <p:grpSp>
        <p:nvGrpSpPr>
          <p:cNvPr id="64" name="Group 63">
            <a:extLst>
              <a:ext uri="{FF2B5EF4-FFF2-40B4-BE49-F238E27FC236}">
                <a16:creationId xmlns:a16="http://schemas.microsoft.com/office/drawing/2014/main" id="{25EDCDF3-BEDA-4FE9-A810-59C545523737}"/>
              </a:ext>
            </a:extLst>
          </p:cNvPr>
          <p:cNvGrpSpPr/>
          <p:nvPr/>
        </p:nvGrpSpPr>
        <p:grpSpPr>
          <a:xfrm>
            <a:off x="7946663" y="3655474"/>
            <a:ext cx="1571701" cy="1274220"/>
            <a:chOff x="8213001" y="3218811"/>
            <a:chExt cx="1775655" cy="1439571"/>
          </a:xfrm>
        </p:grpSpPr>
        <p:sp>
          <p:nvSpPr>
            <p:cNvPr id="10" name="Freeform: Shape 9">
              <a:extLst>
                <a:ext uri="{FF2B5EF4-FFF2-40B4-BE49-F238E27FC236}">
                  <a16:creationId xmlns:a16="http://schemas.microsoft.com/office/drawing/2014/main" id="{0F8E2EF2-2725-4D95-89B5-65A07C3DC3F9}"/>
                </a:ext>
              </a:extLst>
            </p:cNvPr>
            <p:cNvSpPr/>
            <p:nvPr/>
          </p:nvSpPr>
          <p:spPr>
            <a:xfrm>
              <a:off x="8670942" y="3273142"/>
              <a:ext cx="1128485" cy="806800"/>
            </a:xfrm>
            <a:custGeom>
              <a:avLst/>
              <a:gdLst>
                <a:gd name="connsiteX0" fmla="*/ 1019741 w 1128485"/>
                <a:gd name="connsiteY0" fmla="*/ 736806 h 806800"/>
                <a:gd name="connsiteX1" fmla="*/ 817345 w 1128485"/>
                <a:gd name="connsiteY1" fmla="*/ 792921 h 806800"/>
                <a:gd name="connsiteX2" fmla="*/ 761710 w 1128485"/>
                <a:gd name="connsiteY2" fmla="*/ 784767 h 806800"/>
                <a:gd name="connsiteX3" fmla="*/ 424064 w 1128485"/>
                <a:gd name="connsiteY3" fmla="*/ 702754 h 806800"/>
                <a:gd name="connsiteX4" fmla="*/ 385215 w 1128485"/>
                <a:gd name="connsiteY4" fmla="*/ 703233 h 806800"/>
                <a:gd name="connsiteX5" fmla="*/ 302723 w 1128485"/>
                <a:gd name="connsiteY5" fmla="*/ 732010 h 806800"/>
                <a:gd name="connsiteX6" fmla="*/ 289773 w 1128485"/>
                <a:gd name="connsiteY6" fmla="*/ 766542 h 806800"/>
                <a:gd name="connsiteX7" fmla="*/ 213515 w 1128485"/>
                <a:gd name="connsiteY7" fmla="*/ 753113 h 806800"/>
                <a:gd name="connsiteX8" fmla="*/ 63876 w 1128485"/>
                <a:gd name="connsiteY8" fmla="*/ 710427 h 806800"/>
                <a:gd name="connsiteX9" fmla="*/ 42774 w 1128485"/>
                <a:gd name="connsiteY9" fmla="*/ 710427 h 806800"/>
                <a:gd name="connsiteX10" fmla="*/ 5364 w 1128485"/>
                <a:gd name="connsiteY10" fmla="*/ 695080 h 806800"/>
                <a:gd name="connsiteX11" fmla="*/ 18313 w 1128485"/>
                <a:gd name="connsiteY11" fmla="*/ 646639 h 806800"/>
                <a:gd name="connsiteX12" fmla="*/ 75387 w 1128485"/>
                <a:gd name="connsiteY12" fmla="*/ 574698 h 806800"/>
                <a:gd name="connsiteX13" fmla="*/ 160758 w 1128485"/>
                <a:gd name="connsiteY13" fmla="*/ 454315 h 806800"/>
                <a:gd name="connsiteX14" fmla="*/ 174667 w 1128485"/>
                <a:gd name="connsiteY14" fmla="*/ 443764 h 806800"/>
                <a:gd name="connsiteX15" fmla="*/ 206800 w 1128485"/>
                <a:gd name="connsiteY15" fmla="*/ 461989 h 806800"/>
                <a:gd name="connsiteX16" fmla="*/ 298885 w 1128485"/>
                <a:gd name="connsiteY16" fmla="*/ 430335 h 806800"/>
                <a:gd name="connsiteX17" fmla="*/ 318070 w 1128485"/>
                <a:gd name="connsiteY17" fmla="*/ 405395 h 806800"/>
                <a:gd name="connsiteX18" fmla="*/ 473944 w 1128485"/>
                <a:gd name="connsiteY18" fmla="*/ 164630 h 806800"/>
                <a:gd name="connsiteX19" fmla="*/ 537253 w 1128485"/>
                <a:gd name="connsiteY19" fmla="*/ 123863 h 806800"/>
                <a:gd name="connsiteX20" fmla="*/ 565550 w 1128485"/>
                <a:gd name="connsiteY20" fmla="*/ 87413 h 806800"/>
                <a:gd name="connsiteX21" fmla="*/ 746842 w 1128485"/>
                <a:gd name="connsiteY21" fmla="*/ 2522 h 806800"/>
                <a:gd name="connsiteX22" fmla="*/ 726699 w 1128485"/>
                <a:gd name="connsiteY22" fmla="*/ 23624 h 806800"/>
                <a:gd name="connsiteX23" fmla="*/ 616388 w 1128485"/>
                <a:gd name="connsiteY23" fmla="*/ 117149 h 806800"/>
                <a:gd name="connsiteX24" fmla="*/ 741567 w 1128485"/>
                <a:gd name="connsiteY24" fmla="*/ 91250 h 806800"/>
                <a:gd name="connsiteX25" fmla="*/ 889287 w 1128485"/>
                <a:gd name="connsiteY25" fmla="*/ 109475 h 806800"/>
                <a:gd name="connsiteX26" fmla="*/ 971780 w 1128485"/>
                <a:gd name="connsiteY26" fmla="*/ 209714 h 806800"/>
                <a:gd name="connsiteX27" fmla="*/ 960269 w 1128485"/>
                <a:gd name="connsiteY27" fmla="*/ 250481 h 806800"/>
                <a:gd name="connsiteX28" fmla="*/ 943962 w 1128485"/>
                <a:gd name="connsiteY28" fmla="*/ 302279 h 806800"/>
                <a:gd name="connsiteX29" fmla="*/ 1059549 w 1128485"/>
                <a:gd name="connsiteY29" fmla="*/ 433212 h 806800"/>
                <a:gd name="connsiteX30" fmla="*/ 1113265 w 1128485"/>
                <a:gd name="connsiteY30" fmla="*/ 452876 h 806800"/>
                <a:gd name="connsiteX31" fmla="*/ 1122858 w 1128485"/>
                <a:gd name="connsiteY31" fmla="*/ 479735 h 806800"/>
                <a:gd name="connsiteX32" fmla="*/ 858112 w 1128485"/>
                <a:gd name="connsiteY32" fmla="*/ 726255 h 806800"/>
                <a:gd name="connsiteX33" fmla="*/ 994321 w 1128485"/>
                <a:gd name="connsiteY33" fmla="*/ 730571 h 806800"/>
                <a:gd name="connsiteX34" fmla="*/ 1019741 w 1128485"/>
                <a:gd name="connsiteY34" fmla="*/ 736806 h 8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28485" h="806800">
                  <a:moveTo>
                    <a:pt x="1019741" y="736806"/>
                  </a:moveTo>
                  <a:cubicBezTo>
                    <a:pt x="979933" y="798196"/>
                    <a:pt x="883531" y="825534"/>
                    <a:pt x="817345" y="792921"/>
                  </a:cubicBezTo>
                  <a:cubicBezTo>
                    <a:pt x="799120" y="783808"/>
                    <a:pt x="782334" y="782369"/>
                    <a:pt x="761710" y="784767"/>
                  </a:cubicBezTo>
                  <a:cubicBezTo>
                    <a:pt x="640369" y="796757"/>
                    <a:pt x="521425" y="791482"/>
                    <a:pt x="424064" y="702754"/>
                  </a:cubicBezTo>
                  <a:cubicBezTo>
                    <a:pt x="409676" y="689804"/>
                    <a:pt x="397206" y="698917"/>
                    <a:pt x="385215" y="703233"/>
                  </a:cubicBezTo>
                  <a:cubicBezTo>
                    <a:pt x="357398" y="712825"/>
                    <a:pt x="331020" y="724336"/>
                    <a:pt x="302723" y="732010"/>
                  </a:cubicBezTo>
                  <a:cubicBezTo>
                    <a:pt x="283538" y="737286"/>
                    <a:pt x="285457" y="752154"/>
                    <a:pt x="289773" y="766542"/>
                  </a:cubicBezTo>
                  <a:cubicBezTo>
                    <a:pt x="262915" y="772297"/>
                    <a:pt x="238455" y="759828"/>
                    <a:pt x="213515" y="753113"/>
                  </a:cubicBezTo>
                  <a:cubicBezTo>
                    <a:pt x="163635" y="739684"/>
                    <a:pt x="113276" y="727214"/>
                    <a:pt x="63876" y="710427"/>
                  </a:cubicBezTo>
                  <a:cubicBezTo>
                    <a:pt x="56682" y="708029"/>
                    <a:pt x="49968" y="708509"/>
                    <a:pt x="42774" y="710427"/>
                  </a:cubicBezTo>
                  <a:cubicBezTo>
                    <a:pt x="27905" y="711387"/>
                    <a:pt x="15915" y="704672"/>
                    <a:pt x="5364" y="695080"/>
                  </a:cubicBezTo>
                  <a:cubicBezTo>
                    <a:pt x="-7586" y="674457"/>
                    <a:pt x="5364" y="660548"/>
                    <a:pt x="18313" y="646639"/>
                  </a:cubicBezTo>
                  <a:cubicBezTo>
                    <a:pt x="44692" y="628414"/>
                    <a:pt x="57162" y="599158"/>
                    <a:pt x="75387" y="574698"/>
                  </a:cubicBezTo>
                  <a:cubicBezTo>
                    <a:pt x="104643" y="534890"/>
                    <a:pt x="131981" y="494123"/>
                    <a:pt x="160758" y="454315"/>
                  </a:cubicBezTo>
                  <a:cubicBezTo>
                    <a:pt x="164115" y="449519"/>
                    <a:pt x="166033" y="442325"/>
                    <a:pt x="174667" y="443764"/>
                  </a:cubicBezTo>
                  <a:cubicBezTo>
                    <a:pt x="178024" y="462948"/>
                    <a:pt x="186177" y="470622"/>
                    <a:pt x="206800" y="461989"/>
                  </a:cubicBezTo>
                  <a:cubicBezTo>
                    <a:pt x="237016" y="449999"/>
                    <a:pt x="268191" y="440886"/>
                    <a:pt x="298885" y="430335"/>
                  </a:cubicBezTo>
                  <a:cubicBezTo>
                    <a:pt x="310396" y="426498"/>
                    <a:pt x="317111" y="417865"/>
                    <a:pt x="318070" y="405395"/>
                  </a:cubicBezTo>
                  <a:cubicBezTo>
                    <a:pt x="329101" y="298921"/>
                    <a:pt x="394328" y="226980"/>
                    <a:pt x="473944" y="164630"/>
                  </a:cubicBezTo>
                  <a:cubicBezTo>
                    <a:pt x="493608" y="149283"/>
                    <a:pt x="515670" y="136333"/>
                    <a:pt x="537253" y="123863"/>
                  </a:cubicBezTo>
                  <a:cubicBezTo>
                    <a:pt x="552120" y="115230"/>
                    <a:pt x="557875" y="101322"/>
                    <a:pt x="565550" y="87413"/>
                  </a:cubicBezTo>
                  <a:cubicBezTo>
                    <a:pt x="603919" y="21706"/>
                    <a:pt x="670584" y="-9469"/>
                    <a:pt x="746842" y="2522"/>
                  </a:cubicBezTo>
                  <a:cubicBezTo>
                    <a:pt x="746363" y="15471"/>
                    <a:pt x="735332" y="18828"/>
                    <a:pt x="726699" y="23624"/>
                  </a:cubicBezTo>
                  <a:cubicBezTo>
                    <a:pt x="670105" y="57677"/>
                    <a:pt x="641807" y="81178"/>
                    <a:pt x="616388" y="117149"/>
                  </a:cubicBezTo>
                  <a:cubicBezTo>
                    <a:pt x="659074" y="106597"/>
                    <a:pt x="699361" y="96046"/>
                    <a:pt x="741567" y="91250"/>
                  </a:cubicBezTo>
                  <a:cubicBezTo>
                    <a:pt x="792405" y="85494"/>
                    <a:pt x="842285" y="87413"/>
                    <a:pt x="889287" y="109475"/>
                  </a:cubicBezTo>
                  <a:cubicBezTo>
                    <a:pt x="932452" y="129619"/>
                    <a:pt x="959790" y="163671"/>
                    <a:pt x="971780" y="209714"/>
                  </a:cubicBezTo>
                  <a:cubicBezTo>
                    <a:pt x="976097" y="225541"/>
                    <a:pt x="974178" y="239450"/>
                    <a:pt x="960269" y="250481"/>
                  </a:cubicBezTo>
                  <a:cubicBezTo>
                    <a:pt x="943003" y="263910"/>
                    <a:pt x="940126" y="281655"/>
                    <a:pt x="943962" y="302279"/>
                  </a:cubicBezTo>
                  <a:cubicBezTo>
                    <a:pt x="956433" y="368945"/>
                    <a:pt x="1001996" y="406354"/>
                    <a:pt x="1059549" y="433212"/>
                  </a:cubicBezTo>
                  <a:cubicBezTo>
                    <a:pt x="1076815" y="441366"/>
                    <a:pt x="1095040" y="447121"/>
                    <a:pt x="1113265" y="452876"/>
                  </a:cubicBezTo>
                  <a:cubicBezTo>
                    <a:pt x="1127654" y="457673"/>
                    <a:pt x="1133889" y="466785"/>
                    <a:pt x="1122858" y="479735"/>
                  </a:cubicBezTo>
                  <a:cubicBezTo>
                    <a:pt x="1045640" y="573259"/>
                    <a:pt x="974178" y="673498"/>
                    <a:pt x="858112" y="726255"/>
                  </a:cubicBezTo>
                  <a:cubicBezTo>
                    <a:pt x="903675" y="734408"/>
                    <a:pt x="949239" y="732010"/>
                    <a:pt x="994321" y="730571"/>
                  </a:cubicBezTo>
                  <a:cubicBezTo>
                    <a:pt x="1003434" y="730571"/>
                    <a:pt x="1013506" y="725295"/>
                    <a:pt x="1019741" y="736806"/>
                  </a:cubicBezTo>
                  <a:close/>
                </a:path>
              </a:pathLst>
            </a:custGeom>
            <a:solidFill>
              <a:srgbClr val="F0C8A4"/>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14" name="Freeform: Shape 13">
              <a:extLst>
                <a:ext uri="{FF2B5EF4-FFF2-40B4-BE49-F238E27FC236}">
                  <a16:creationId xmlns:a16="http://schemas.microsoft.com/office/drawing/2014/main" id="{AC690DDE-8401-40A7-A9CE-182DED15F724}"/>
                </a:ext>
              </a:extLst>
            </p:cNvPr>
            <p:cNvSpPr/>
            <p:nvPr/>
          </p:nvSpPr>
          <p:spPr>
            <a:xfrm>
              <a:off x="9265268" y="3218811"/>
              <a:ext cx="723388" cy="795086"/>
            </a:xfrm>
            <a:custGeom>
              <a:avLst/>
              <a:gdLst>
                <a:gd name="connsiteX0" fmla="*/ 425415 w 723388"/>
                <a:gd name="connsiteY0" fmla="*/ 791137 h 795086"/>
                <a:gd name="connsiteX1" fmla="*/ 260428 w 723388"/>
                <a:gd name="connsiteY1" fmla="*/ 790178 h 795086"/>
                <a:gd name="connsiteX2" fmla="*/ 238846 w 723388"/>
                <a:gd name="connsiteY2" fmla="*/ 784423 h 795086"/>
                <a:gd name="connsiteX3" fmla="*/ 529490 w 723388"/>
                <a:gd name="connsiteY3" fmla="*/ 522555 h 795086"/>
                <a:gd name="connsiteX4" fmla="*/ 509347 w 723388"/>
                <a:gd name="connsiteY4" fmla="*/ 513443 h 795086"/>
                <a:gd name="connsiteX5" fmla="*/ 388005 w 723388"/>
                <a:gd name="connsiteY5" fmla="*/ 447736 h 795086"/>
                <a:gd name="connsiteX6" fmla="*/ 339085 w 723388"/>
                <a:gd name="connsiteY6" fmla="*/ 338864 h 795086"/>
                <a:gd name="connsiteX7" fmla="*/ 360667 w 723388"/>
                <a:gd name="connsiteY7" fmla="*/ 298577 h 795086"/>
                <a:gd name="connsiteX8" fmla="*/ 370739 w 723388"/>
                <a:gd name="connsiteY8" fmla="*/ 269321 h 795086"/>
                <a:gd name="connsiteX9" fmla="*/ 216304 w 723388"/>
                <a:gd name="connsiteY9" fmla="*/ 152296 h 795086"/>
                <a:gd name="connsiteX10" fmla="*/ 16306 w 723388"/>
                <a:gd name="connsiteY10" fmla="*/ 182991 h 795086"/>
                <a:gd name="connsiteX11" fmla="*/ 0 w 723388"/>
                <a:gd name="connsiteY11" fmla="*/ 187307 h 795086"/>
                <a:gd name="connsiteX12" fmla="*/ 53237 w 723388"/>
                <a:gd name="connsiteY12" fmla="*/ 124958 h 795086"/>
                <a:gd name="connsiteX13" fmla="*/ 151557 w 723388"/>
                <a:gd name="connsiteY13" fmla="*/ 57333 h 795086"/>
                <a:gd name="connsiteX14" fmla="*/ 275296 w 723388"/>
                <a:gd name="connsiteY14" fmla="*/ 14168 h 795086"/>
                <a:gd name="connsiteX15" fmla="*/ 590401 w 723388"/>
                <a:gd name="connsiteY15" fmla="*/ 101457 h 795086"/>
                <a:gd name="connsiteX16" fmla="*/ 718936 w 723388"/>
                <a:gd name="connsiteY16" fmla="*/ 477952 h 795086"/>
                <a:gd name="connsiteX17" fmla="*/ 718936 w 723388"/>
                <a:gd name="connsiteY17" fmla="*/ 503851 h 795086"/>
                <a:gd name="connsiteX18" fmla="*/ 601432 w 723388"/>
                <a:gd name="connsiteY18" fmla="*/ 736941 h 795086"/>
                <a:gd name="connsiteX19" fmla="*/ 447477 w 723388"/>
                <a:gd name="connsiteY19" fmla="*/ 785862 h 795086"/>
                <a:gd name="connsiteX20" fmla="*/ 425415 w 723388"/>
                <a:gd name="connsiteY20" fmla="*/ 791137 h 79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3388" h="795086">
                  <a:moveTo>
                    <a:pt x="425415" y="791137"/>
                  </a:moveTo>
                  <a:cubicBezTo>
                    <a:pt x="370259" y="794015"/>
                    <a:pt x="315584" y="798811"/>
                    <a:pt x="260428" y="790178"/>
                  </a:cubicBezTo>
                  <a:cubicBezTo>
                    <a:pt x="253714" y="789219"/>
                    <a:pt x="247000" y="788260"/>
                    <a:pt x="238846" y="784423"/>
                  </a:cubicBezTo>
                  <a:cubicBezTo>
                    <a:pt x="369301" y="733584"/>
                    <a:pt x="443640" y="622315"/>
                    <a:pt x="529490" y="522555"/>
                  </a:cubicBezTo>
                  <a:cubicBezTo>
                    <a:pt x="525654" y="513922"/>
                    <a:pt x="516061" y="515361"/>
                    <a:pt x="509347" y="513443"/>
                  </a:cubicBezTo>
                  <a:cubicBezTo>
                    <a:pt x="464263" y="499534"/>
                    <a:pt x="422537" y="479390"/>
                    <a:pt x="388005" y="447736"/>
                  </a:cubicBezTo>
                  <a:cubicBezTo>
                    <a:pt x="356830" y="419439"/>
                    <a:pt x="341962" y="381070"/>
                    <a:pt x="339085" y="338864"/>
                  </a:cubicBezTo>
                  <a:cubicBezTo>
                    <a:pt x="338126" y="322078"/>
                    <a:pt x="344840" y="306730"/>
                    <a:pt x="360667" y="298577"/>
                  </a:cubicBezTo>
                  <a:cubicBezTo>
                    <a:pt x="375056" y="291383"/>
                    <a:pt x="374097" y="281791"/>
                    <a:pt x="370739" y="269321"/>
                  </a:cubicBezTo>
                  <a:cubicBezTo>
                    <a:pt x="352514" y="198818"/>
                    <a:pt x="297359" y="157092"/>
                    <a:pt x="216304" y="152296"/>
                  </a:cubicBezTo>
                  <a:cubicBezTo>
                    <a:pt x="147240" y="148459"/>
                    <a:pt x="81054" y="161888"/>
                    <a:pt x="16306" y="182991"/>
                  </a:cubicBezTo>
                  <a:cubicBezTo>
                    <a:pt x="12949" y="183950"/>
                    <a:pt x="9112" y="184909"/>
                    <a:pt x="0" y="187307"/>
                  </a:cubicBezTo>
                  <a:cubicBezTo>
                    <a:pt x="16786" y="160929"/>
                    <a:pt x="34532" y="142703"/>
                    <a:pt x="53237" y="124958"/>
                  </a:cubicBezTo>
                  <a:cubicBezTo>
                    <a:pt x="82972" y="97620"/>
                    <a:pt x="118464" y="78915"/>
                    <a:pt x="151557" y="57333"/>
                  </a:cubicBezTo>
                  <a:cubicBezTo>
                    <a:pt x="192324" y="42465"/>
                    <a:pt x="233091" y="26638"/>
                    <a:pt x="275296" y="14168"/>
                  </a:cubicBezTo>
                  <a:cubicBezTo>
                    <a:pt x="399516" y="-22762"/>
                    <a:pt x="501673" y="14647"/>
                    <a:pt x="590401" y="101457"/>
                  </a:cubicBezTo>
                  <a:cubicBezTo>
                    <a:pt x="696875" y="205053"/>
                    <a:pt x="733325" y="333109"/>
                    <a:pt x="718936" y="477952"/>
                  </a:cubicBezTo>
                  <a:cubicBezTo>
                    <a:pt x="717978" y="486584"/>
                    <a:pt x="717498" y="495218"/>
                    <a:pt x="718936" y="503851"/>
                  </a:cubicBezTo>
                  <a:cubicBezTo>
                    <a:pt x="736682" y="615120"/>
                    <a:pt x="702150" y="684184"/>
                    <a:pt x="601432" y="736941"/>
                  </a:cubicBezTo>
                  <a:cubicBezTo>
                    <a:pt x="552991" y="762361"/>
                    <a:pt x="501673" y="778188"/>
                    <a:pt x="447477" y="785862"/>
                  </a:cubicBezTo>
                  <a:cubicBezTo>
                    <a:pt x="440762" y="786821"/>
                    <a:pt x="433088" y="789219"/>
                    <a:pt x="425415" y="791137"/>
                  </a:cubicBezTo>
                  <a:close/>
                </a:path>
              </a:pathLst>
            </a:custGeom>
            <a:solidFill>
              <a:srgbClr val="262421"/>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17" name="Freeform: Shape 16">
              <a:extLst>
                <a:ext uri="{FF2B5EF4-FFF2-40B4-BE49-F238E27FC236}">
                  <a16:creationId xmlns:a16="http://schemas.microsoft.com/office/drawing/2014/main" id="{97976074-0864-4378-801A-5B1E9DDE55ED}"/>
                </a:ext>
              </a:extLst>
            </p:cNvPr>
            <p:cNvSpPr/>
            <p:nvPr/>
          </p:nvSpPr>
          <p:spPr>
            <a:xfrm>
              <a:off x="8213001" y="3379690"/>
              <a:ext cx="594717" cy="583736"/>
            </a:xfrm>
            <a:custGeom>
              <a:avLst/>
              <a:gdLst>
                <a:gd name="connsiteX0" fmla="*/ 312227 w 594717"/>
                <a:gd name="connsiteY0" fmla="*/ 583736 h 583736"/>
                <a:gd name="connsiteX1" fmla="*/ 66666 w 594717"/>
                <a:gd name="connsiteY1" fmla="*/ 124268 h 583736"/>
                <a:gd name="connsiteX2" fmla="*/ 0 w 594717"/>
                <a:gd name="connsiteY2" fmla="*/ 28826 h 583736"/>
                <a:gd name="connsiteX3" fmla="*/ 249877 w 594717"/>
                <a:gd name="connsiteY3" fmla="*/ 1968 h 583736"/>
                <a:gd name="connsiteX4" fmla="*/ 373137 w 594717"/>
                <a:gd name="connsiteY4" fmla="*/ 44174 h 583736"/>
                <a:gd name="connsiteX5" fmla="*/ 559226 w 594717"/>
                <a:gd name="connsiteY5" fmla="*/ 244651 h 583736"/>
                <a:gd name="connsiteX6" fmla="*/ 594718 w 594717"/>
                <a:gd name="connsiteY6" fmla="*/ 295969 h 583736"/>
                <a:gd name="connsiteX7" fmla="*/ 588962 w 594717"/>
                <a:gd name="connsiteY7" fmla="*/ 299326 h 583736"/>
                <a:gd name="connsiteX8" fmla="*/ 474335 w 594717"/>
                <a:gd name="connsiteY8" fmla="*/ 315154 h 583736"/>
                <a:gd name="connsiteX9" fmla="*/ 351555 w 594717"/>
                <a:gd name="connsiteY9" fmla="*/ 355441 h 583736"/>
                <a:gd name="connsiteX10" fmla="*/ 502153 w 594717"/>
                <a:gd name="connsiteY10" fmla="*/ 433138 h 583736"/>
                <a:gd name="connsiteX11" fmla="*/ 516541 w 594717"/>
                <a:gd name="connsiteY11" fmla="*/ 472946 h 583736"/>
                <a:gd name="connsiteX12" fmla="*/ 492560 w 594717"/>
                <a:gd name="connsiteY12" fmla="*/ 516591 h 583736"/>
                <a:gd name="connsiteX13" fmla="*/ 312227 w 594717"/>
                <a:gd name="connsiteY13" fmla="*/ 583736 h 5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717" h="583736">
                  <a:moveTo>
                    <a:pt x="312227" y="583736"/>
                  </a:moveTo>
                  <a:cubicBezTo>
                    <a:pt x="246040" y="422107"/>
                    <a:pt x="162588" y="269591"/>
                    <a:pt x="66666" y="124268"/>
                  </a:cubicBezTo>
                  <a:cubicBezTo>
                    <a:pt x="45084" y="91655"/>
                    <a:pt x="22062" y="60480"/>
                    <a:pt x="0" y="28826"/>
                  </a:cubicBezTo>
                  <a:cubicBezTo>
                    <a:pt x="46043" y="26428"/>
                    <a:pt x="214386" y="9162"/>
                    <a:pt x="249877" y="1968"/>
                  </a:cubicBezTo>
                  <a:cubicBezTo>
                    <a:pt x="297838" y="-7145"/>
                    <a:pt x="337166" y="16836"/>
                    <a:pt x="373137" y="44174"/>
                  </a:cubicBezTo>
                  <a:cubicBezTo>
                    <a:pt x="446997" y="99808"/>
                    <a:pt x="504551" y="170791"/>
                    <a:pt x="559226" y="244651"/>
                  </a:cubicBezTo>
                  <a:cubicBezTo>
                    <a:pt x="571696" y="261437"/>
                    <a:pt x="587524" y="275346"/>
                    <a:pt x="594718" y="295969"/>
                  </a:cubicBezTo>
                  <a:cubicBezTo>
                    <a:pt x="593279" y="298368"/>
                    <a:pt x="591360" y="300286"/>
                    <a:pt x="588962" y="299326"/>
                  </a:cubicBezTo>
                  <a:cubicBezTo>
                    <a:pt x="548675" y="288775"/>
                    <a:pt x="511745" y="304123"/>
                    <a:pt x="474335" y="315154"/>
                  </a:cubicBezTo>
                  <a:cubicBezTo>
                    <a:pt x="438844" y="325226"/>
                    <a:pt x="355871" y="347288"/>
                    <a:pt x="351555" y="355441"/>
                  </a:cubicBezTo>
                  <a:cubicBezTo>
                    <a:pt x="371219" y="368870"/>
                    <a:pt x="473376" y="416831"/>
                    <a:pt x="502153" y="433138"/>
                  </a:cubicBezTo>
                  <a:cubicBezTo>
                    <a:pt x="518459" y="442251"/>
                    <a:pt x="524695" y="454721"/>
                    <a:pt x="516541" y="472946"/>
                  </a:cubicBezTo>
                  <a:cubicBezTo>
                    <a:pt x="509826" y="488293"/>
                    <a:pt x="504551" y="504120"/>
                    <a:pt x="492560" y="516591"/>
                  </a:cubicBezTo>
                  <a:cubicBezTo>
                    <a:pt x="456110" y="532897"/>
                    <a:pt x="335248" y="575103"/>
                    <a:pt x="312227" y="583736"/>
                  </a:cubicBezTo>
                  <a:close/>
                </a:path>
              </a:pathLst>
            </a:custGeom>
            <a:solidFill>
              <a:schemeClr val="accent4">
                <a:lumMod val="50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18" name="Freeform: Shape 17">
              <a:extLst>
                <a:ext uri="{FF2B5EF4-FFF2-40B4-BE49-F238E27FC236}">
                  <a16:creationId xmlns:a16="http://schemas.microsoft.com/office/drawing/2014/main" id="{1B89BF4B-C73E-484E-932D-F040988EB6E7}"/>
                </a:ext>
              </a:extLst>
            </p:cNvPr>
            <p:cNvSpPr/>
            <p:nvPr/>
          </p:nvSpPr>
          <p:spPr>
            <a:xfrm>
              <a:off x="8544412" y="3964571"/>
              <a:ext cx="427054" cy="693811"/>
            </a:xfrm>
            <a:custGeom>
              <a:avLst/>
              <a:gdLst>
                <a:gd name="connsiteX0" fmla="*/ 134291 w 427054"/>
                <a:gd name="connsiteY0" fmla="*/ 294 h 693811"/>
                <a:gd name="connsiteX1" fmla="*/ 167384 w 427054"/>
                <a:gd name="connsiteY1" fmla="*/ 14682 h 693811"/>
                <a:gd name="connsiteX2" fmla="*/ 249398 w 427054"/>
                <a:gd name="connsiteY2" fmla="*/ 50173 h 693811"/>
                <a:gd name="connsiteX3" fmla="*/ 253235 w 427054"/>
                <a:gd name="connsiteY3" fmla="*/ 87103 h 693811"/>
                <a:gd name="connsiteX4" fmla="*/ 193763 w 427054"/>
                <a:gd name="connsiteY4" fmla="*/ 228589 h 693811"/>
                <a:gd name="connsiteX5" fmla="*/ 189446 w 427054"/>
                <a:gd name="connsiteY5" fmla="*/ 244416 h 693811"/>
                <a:gd name="connsiteX6" fmla="*/ 297838 w 427054"/>
                <a:gd name="connsiteY6" fmla="*/ 198373 h 693811"/>
                <a:gd name="connsiteX7" fmla="*/ 344361 w 427054"/>
                <a:gd name="connsiteY7" fmla="*/ 178709 h 693811"/>
                <a:gd name="connsiteX8" fmla="*/ 399996 w 427054"/>
                <a:gd name="connsiteY8" fmla="*/ 138422 h 693811"/>
                <a:gd name="connsiteX9" fmla="*/ 417262 w 427054"/>
                <a:gd name="connsiteY9" fmla="*/ 126911 h 693811"/>
                <a:gd name="connsiteX10" fmla="*/ 425895 w 427054"/>
                <a:gd name="connsiteY10" fmla="*/ 286142 h 693811"/>
                <a:gd name="connsiteX11" fmla="*/ 388005 w 427054"/>
                <a:gd name="connsiteY11" fmla="*/ 518274 h 693811"/>
                <a:gd name="connsiteX12" fmla="*/ 347718 w 427054"/>
                <a:gd name="connsiteY12" fmla="*/ 571990 h 693811"/>
                <a:gd name="connsiteX13" fmla="*/ 165466 w 427054"/>
                <a:gd name="connsiteY13" fmla="*/ 693811 h 693811"/>
                <a:gd name="connsiteX14" fmla="*/ 131893 w 427054"/>
                <a:gd name="connsiteY14" fmla="*/ 512998 h 693811"/>
                <a:gd name="connsiteX15" fmla="*/ 60910 w 427054"/>
                <a:gd name="connsiteY15" fmla="*/ 218996 h 693811"/>
                <a:gd name="connsiteX16" fmla="*/ 0 w 427054"/>
                <a:gd name="connsiteY16" fmla="*/ 43459 h 693811"/>
                <a:gd name="connsiteX17" fmla="*/ 134291 w 427054"/>
                <a:gd name="connsiteY17" fmla="*/ 294 h 69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7054" h="693811">
                  <a:moveTo>
                    <a:pt x="134291" y="294"/>
                  </a:moveTo>
                  <a:cubicBezTo>
                    <a:pt x="145322" y="5090"/>
                    <a:pt x="155394" y="12764"/>
                    <a:pt x="167384" y="14682"/>
                  </a:cubicBezTo>
                  <a:cubicBezTo>
                    <a:pt x="198559" y="17560"/>
                    <a:pt x="223499" y="34826"/>
                    <a:pt x="249398" y="50173"/>
                  </a:cubicBezTo>
                  <a:cubicBezTo>
                    <a:pt x="264266" y="58807"/>
                    <a:pt x="258510" y="74154"/>
                    <a:pt x="253235" y="87103"/>
                  </a:cubicBezTo>
                  <a:cubicBezTo>
                    <a:pt x="234050" y="134585"/>
                    <a:pt x="212947" y="181107"/>
                    <a:pt x="193763" y="228589"/>
                  </a:cubicBezTo>
                  <a:cubicBezTo>
                    <a:pt x="191844" y="232905"/>
                    <a:pt x="189446" y="236742"/>
                    <a:pt x="189446" y="244416"/>
                  </a:cubicBezTo>
                  <a:cubicBezTo>
                    <a:pt x="227336" y="230027"/>
                    <a:pt x="262347" y="213241"/>
                    <a:pt x="297838" y="198373"/>
                  </a:cubicBezTo>
                  <a:cubicBezTo>
                    <a:pt x="313186" y="192138"/>
                    <a:pt x="328534" y="183985"/>
                    <a:pt x="344361" y="178709"/>
                  </a:cubicBezTo>
                  <a:cubicBezTo>
                    <a:pt x="366902" y="171035"/>
                    <a:pt x="385128" y="157127"/>
                    <a:pt x="399996" y="138422"/>
                  </a:cubicBezTo>
                  <a:cubicBezTo>
                    <a:pt x="404312" y="133146"/>
                    <a:pt x="406230" y="122595"/>
                    <a:pt x="417262" y="126911"/>
                  </a:cubicBezTo>
                  <a:cubicBezTo>
                    <a:pt x="419180" y="180148"/>
                    <a:pt x="430691" y="232905"/>
                    <a:pt x="425895" y="286142"/>
                  </a:cubicBezTo>
                  <a:cubicBezTo>
                    <a:pt x="418701" y="364319"/>
                    <a:pt x="419180" y="443934"/>
                    <a:pt x="388005" y="518274"/>
                  </a:cubicBezTo>
                  <a:cubicBezTo>
                    <a:pt x="378893" y="539377"/>
                    <a:pt x="366423" y="558082"/>
                    <a:pt x="347718" y="571990"/>
                  </a:cubicBezTo>
                  <a:cubicBezTo>
                    <a:pt x="295440" y="611318"/>
                    <a:pt x="222060" y="660718"/>
                    <a:pt x="165466" y="693811"/>
                  </a:cubicBezTo>
                  <a:cubicBezTo>
                    <a:pt x="156833" y="655443"/>
                    <a:pt x="142924" y="583501"/>
                    <a:pt x="131893" y="512998"/>
                  </a:cubicBezTo>
                  <a:cubicBezTo>
                    <a:pt x="116066" y="412759"/>
                    <a:pt x="89208" y="315878"/>
                    <a:pt x="60910" y="218996"/>
                  </a:cubicBezTo>
                  <a:cubicBezTo>
                    <a:pt x="43644" y="159525"/>
                    <a:pt x="20624" y="101972"/>
                    <a:pt x="0" y="43459"/>
                  </a:cubicBezTo>
                  <a:cubicBezTo>
                    <a:pt x="479" y="40581"/>
                    <a:pt x="128056" y="-4023"/>
                    <a:pt x="134291" y="294"/>
                  </a:cubicBezTo>
                  <a:close/>
                </a:path>
              </a:pathLst>
            </a:custGeom>
            <a:solidFill>
              <a:schemeClr val="accent4">
                <a:lumMod val="50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1" name="Freeform: Shape 20">
              <a:extLst>
                <a:ext uri="{FF2B5EF4-FFF2-40B4-BE49-F238E27FC236}">
                  <a16:creationId xmlns:a16="http://schemas.microsoft.com/office/drawing/2014/main" id="{1A9CA57F-1640-4549-97DA-7A83E3DA6497}"/>
                </a:ext>
              </a:extLst>
            </p:cNvPr>
            <p:cNvSpPr/>
            <p:nvPr/>
          </p:nvSpPr>
          <p:spPr>
            <a:xfrm>
              <a:off x="8546810" y="3666998"/>
              <a:ext cx="298317" cy="279641"/>
            </a:xfrm>
            <a:custGeom>
              <a:avLst/>
              <a:gdLst>
                <a:gd name="connsiteX0" fmla="*/ 155874 w 298317"/>
                <a:gd name="connsiteY0" fmla="*/ 226405 h 279641"/>
                <a:gd name="connsiteX1" fmla="*/ 128536 w 298317"/>
                <a:gd name="connsiteY1" fmla="*/ 133840 h 279641"/>
                <a:gd name="connsiteX2" fmla="*/ 0 w 298317"/>
                <a:gd name="connsiteY2" fmla="*/ 67654 h 279641"/>
                <a:gd name="connsiteX3" fmla="*/ 10072 w 298317"/>
                <a:gd name="connsiteY3" fmla="*/ 58061 h 279641"/>
                <a:gd name="connsiteX4" fmla="*/ 200478 w 298317"/>
                <a:gd name="connsiteY4" fmla="*/ 2426 h 279641"/>
                <a:gd name="connsiteX5" fmla="*/ 261388 w 298317"/>
                <a:gd name="connsiteY5" fmla="*/ 8182 h 279641"/>
                <a:gd name="connsiteX6" fmla="*/ 298318 w 298317"/>
                <a:gd name="connsiteY6" fmla="*/ 49908 h 279641"/>
                <a:gd name="connsiteX7" fmla="*/ 231172 w 298317"/>
                <a:gd name="connsiteY7" fmla="*/ 147749 h 279641"/>
                <a:gd name="connsiteX8" fmla="*/ 163547 w 298317"/>
                <a:gd name="connsiteY8" fmla="*/ 242712 h 279641"/>
                <a:gd name="connsiteX9" fmla="*/ 132373 w 298317"/>
                <a:gd name="connsiteY9" fmla="*/ 279642 h 279641"/>
                <a:gd name="connsiteX10" fmla="*/ 155874 w 298317"/>
                <a:gd name="connsiteY10" fmla="*/ 226405 h 2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317" h="279641">
                  <a:moveTo>
                    <a:pt x="155874" y="226405"/>
                  </a:moveTo>
                  <a:cubicBezTo>
                    <a:pt x="188487" y="165494"/>
                    <a:pt x="188487" y="165015"/>
                    <a:pt x="128536" y="133840"/>
                  </a:cubicBezTo>
                  <a:cubicBezTo>
                    <a:pt x="85371" y="111298"/>
                    <a:pt x="42206" y="89236"/>
                    <a:pt x="0" y="67654"/>
                  </a:cubicBezTo>
                  <a:cubicBezTo>
                    <a:pt x="0" y="59021"/>
                    <a:pt x="6235" y="59500"/>
                    <a:pt x="10072" y="58061"/>
                  </a:cubicBezTo>
                  <a:cubicBezTo>
                    <a:pt x="73381" y="39357"/>
                    <a:pt x="137169" y="21131"/>
                    <a:pt x="200478" y="2426"/>
                  </a:cubicBezTo>
                  <a:cubicBezTo>
                    <a:pt x="222060" y="-3808"/>
                    <a:pt x="241245" y="3386"/>
                    <a:pt x="261388" y="8182"/>
                  </a:cubicBezTo>
                  <a:cubicBezTo>
                    <a:pt x="276256" y="19693"/>
                    <a:pt x="293522" y="29285"/>
                    <a:pt x="298318" y="49908"/>
                  </a:cubicBezTo>
                  <a:cubicBezTo>
                    <a:pt x="275776" y="82521"/>
                    <a:pt x="253714" y="115135"/>
                    <a:pt x="231172" y="147749"/>
                  </a:cubicBezTo>
                  <a:cubicBezTo>
                    <a:pt x="209110" y="179882"/>
                    <a:pt x="186569" y="211537"/>
                    <a:pt x="163547" y="242712"/>
                  </a:cubicBezTo>
                  <a:cubicBezTo>
                    <a:pt x="159711" y="247987"/>
                    <a:pt x="147240" y="264294"/>
                    <a:pt x="132373" y="279642"/>
                  </a:cubicBezTo>
                  <a:cubicBezTo>
                    <a:pt x="124219" y="266212"/>
                    <a:pt x="151077" y="235038"/>
                    <a:pt x="155874" y="226405"/>
                  </a:cubicBezTo>
                  <a:close/>
                </a:path>
              </a:pathLst>
            </a:custGeom>
            <a:solidFill>
              <a:srgbClr val="FEFEFD"/>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2" name="Freeform: Shape 21">
              <a:extLst>
                <a:ext uri="{FF2B5EF4-FFF2-40B4-BE49-F238E27FC236}">
                  <a16:creationId xmlns:a16="http://schemas.microsoft.com/office/drawing/2014/main" id="{37B1C00E-8A7A-49A2-B226-74278DF426A6}"/>
                </a:ext>
              </a:extLst>
            </p:cNvPr>
            <p:cNvSpPr/>
            <p:nvPr/>
          </p:nvSpPr>
          <p:spPr>
            <a:xfrm>
              <a:off x="8711317" y="3973435"/>
              <a:ext cx="252398" cy="245234"/>
            </a:xfrm>
            <a:custGeom>
              <a:avLst/>
              <a:gdLst>
                <a:gd name="connsiteX0" fmla="*/ 249877 w 252398"/>
                <a:gd name="connsiteY0" fmla="*/ 117567 h 245234"/>
                <a:gd name="connsiteX1" fmla="*/ 171700 w 252398"/>
                <a:gd name="connsiteY1" fmla="*/ 179437 h 245234"/>
                <a:gd name="connsiteX2" fmla="*/ 33093 w 252398"/>
                <a:gd name="connsiteY2" fmla="*/ 238429 h 245234"/>
                <a:gd name="connsiteX3" fmla="*/ 7674 w 252398"/>
                <a:gd name="connsiteY3" fmla="*/ 244664 h 245234"/>
                <a:gd name="connsiteX4" fmla="*/ 45083 w 252398"/>
                <a:gd name="connsiteY4" fmla="*/ 154977 h 245234"/>
                <a:gd name="connsiteX5" fmla="*/ 81054 w 252398"/>
                <a:gd name="connsiteY5" fmla="*/ 71524 h 245234"/>
                <a:gd name="connsiteX6" fmla="*/ 68105 w 252398"/>
                <a:gd name="connsiteY6" fmla="*/ 39390 h 245234"/>
                <a:gd name="connsiteX7" fmla="*/ 0 w 252398"/>
                <a:gd name="connsiteY7" fmla="*/ 4858 h 245234"/>
                <a:gd name="connsiteX8" fmla="*/ 22062 w 252398"/>
                <a:gd name="connsiteY8" fmla="*/ 1981 h 245234"/>
                <a:gd name="connsiteX9" fmla="*/ 248438 w 252398"/>
                <a:gd name="connsiteY9" fmla="*/ 65289 h 245234"/>
                <a:gd name="connsiteX10" fmla="*/ 249877 w 252398"/>
                <a:gd name="connsiteY10" fmla="*/ 117567 h 24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398" h="245234">
                  <a:moveTo>
                    <a:pt x="249877" y="117567"/>
                  </a:moveTo>
                  <a:cubicBezTo>
                    <a:pt x="233091" y="149701"/>
                    <a:pt x="204794" y="166487"/>
                    <a:pt x="171700" y="179437"/>
                  </a:cubicBezTo>
                  <a:cubicBezTo>
                    <a:pt x="125178" y="197662"/>
                    <a:pt x="79615" y="218765"/>
                    <a:pt x="33093" y="238429"/>
                  </a:cubicBezTo>
                  <a:cubicBezTo>
                    <a:pt x="25899" y="241307"/>
                    <a:pt x="19664" y="247062"/>
                    <a:pt x="7674" y="244664"/>
                  </a:cubicBezTo>
                  <a:cubicBezTo>
                    <a:pt x="20143" y="214449"/>
                    <a:pt x="32613" y="184713"/>
                    <a:pt x="45083" y="154977"/>
                  </a:cubicBezTo>
                  <a:cubicBezTo>
                    <a:pt x="56594" y="127159"/>
                    <a:pt x="67146" y="98383"/>
                    <a:pt x="81054" y="71524"/>
                  </a:cubicBezTo>
                  <a:cubicBezTo>
                    <a:pt x="90167" y="53779"/>
                    <a:pt x="84411" y="46585"/>
                    <a:pt x="68105" y="39390"/>
                  </a:cubicBezTo>
                  <a:cubicBezTo>
                    <a:pt x="45083" y="28839"/>
                    <a:pt x="22541" y="16369"/>
                    <a:pt x="0" y="4858"/>
                  </a:cubicBezTo>
                  <a:cubicBezTo>
                    <a:pt x="6714" y="-2336"/>
                    <a:pt x="14868" y="62"/>
                    <a:pt x="22062" y="1981"/>
                  </a:cubicBezTo>
                  <a:cubicBezTo>
                    <a:pt x="97361" y="23084"/>
                    <a:pt x="172660" y="44187"/>
                    <a:pt x="248438" y="65289"/>
                  </a:cubicBezTo>
                  <a:cubicBezTo>
                    <a:pt x="256112" y="83515"/>
                    <a:pt x="250357" y="100781"/>
                    <a:pt x="249877" y="117567"/>
                  </a:cubicBezTo>
                  <a:close/>
                </a:path>
              </a:pathLst>
            </a:custGeom>
            <a:solidFill>
              <a:srgbClr val="FDFEFD"/>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5" name="Freeform: Shape 24">
              <a:extLst>
                <a:ext uri="{FF2B5EF4-FFF2-40B4-BE49-F238E27FC236}">
                  <a16:creationId xmlns:a16="http://schemas.microsoft.com/office/drawing/2014/main" id="{4D189537-6005-4510-A25A-AB92E0EC3268}"/>
                </a:ext>
              </a:extLst>
            </p:cNvPr>
            <p:cNvSpPr/>
            <p:nvPr/>
          </p:nvSpPr>
          <p:spPr>
            <a:xfrm>
              <a:off x="8525228" y="3893403"/>
              <a:ext cx="177456" cy="119423"/>
            </a:xfrm>
            <a:custGeom>
              <a:avLst/>
              <a:gdLst>
                <a:gd name="connsiteX0" fmla="*/ 177456 w 177456"/>
                <a:gd name="connsiteY0" fmla="*/ 0 h 119423"/>
                <a:gd name="connsiteX1" fmla="*/ 153476 w 177456"/>
                <a:gd name="connsiteY1" fmla="*/ 71462 h 119423"/>
                <a:gd name="connsiteX2" fmla="*/ 88728 w 177456"/>
                <a:gd name="connsiteY2" fmla="*/ 93045 h 119423"/>
                <a:gd name="connsiteX3" fmla="*/ 19184 w 177456"/>
                <a:gd name="connsiteY3" fmla="*/ 119423 h 119423"/>
                <a:gd name="connsiteX4" fmla="*/ 0 w 177456"/>
                <a:gd name="connsiteY4" fmla="*/ 70023 h 119423"/>
                <a:gd name="connsiteX5" fmla="*/ 10551 w 177456"/>
                <a:gd name="connsiteY5" fmla="*/ 56594 h 119423"/>
                <a:gd name="connsiteX6" fmla="*/ 177456 w 177456"/>
                <a:gd name="connsiteY6" fmla="*/ 0 h 11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456" h="119423">
                  <a:moveTo>
                    <a:pt x="177456" y="0"/>
                  </a:moveTo>
                  <a:cubicBezTo>
                    <a:pt x="174099" y="9592"/>
                    <a:pt x="146281" y="53716"/>
                    <a:pt x="153476" y="71462"/>
                  </a:cubicBezTo>
                  <a:cubicBezTo>
                    <a:pt x="129495" y="81054"/>
                    <a:pt x="110311" y="84891"/>
                    <a:pt x="88728" y="93045"/>
                  </a:cubicBezTo>
                  <a:cubicBezTo>
                    <a:pt x="65706" y="101678"/>
                    <a:pt x="42206" y="110790"/>
                    <a:pt x="19184" y="119423"/>
                  </a:cubicBezTo>
                  <a:cubicBezTo>
                    <a:pt x="12949" y="104555"/>
                    <a:pt x="6715" y="84891"/>
                    <a:pt x="0" y="70023"/>
                  </a:cubicBezTo>
                  <a:cubicBezTo>
                    <a:pt x="0" y="62829"/>
                    <a:pt x="2398" y="58992"/>
                    <a:pt x="10551" y="56594"/>
                  </a:cubicBezTo>
                  <a:cubicBezTo>
                    <a:pt x="67146" y="40287"/>
                    <a:pt x="120382" y="14388"/>
                    <a:pt x="177456" y="0"/>
                  </a:cubicBezTo>
                  <a:close/>
                </a:path>
              </a:pathLst>
            </a:custGeom>
            <a:solidFill>
              <a:schemeClr val="accent4">
                <a:lumMod val="75000"/>
              </a:schemeClr>
            </a:solidFill>
            <a:ln w="4795" cap="flat">
              <a:noFill/>
              <a:prstDash val="solid"/>
              <a:miter/>
            </a:ln>
          </p:spPr>
          <p:txBody>
            <a:bodyPr rtlCol="0" anchor="ctr"/>
            <a:lstStyle/>
            <a:p>
              <a:endParaRPr lang="en-US" dirty="0">
                <a:latin typeface="Arial" pitchFamily="34" charset="0"/>
                <a:cs typeface="B Nazanin" pitchFamily="2" charset="-78"/>
              </a:endParaRPr>
            </a:p>
          </p:txBody>
        </p:sp>
        <p:sp>
          <p:nvSpPr>
            <p:cNvPr id="27" name="Freeform: Shape 26">
              <a:extLst>
                <a:ext uri="{FF2B5EF4-FFF2-40B4-BE49-F238E27FC236}">
                  <a16:creationId xmlns:a16="http://schemas.microsoft.com/office/drawing/2014/main" id="{0E0D688D-5AA7-4707-9C2A-4923F092873D}"/>
                </a:ext>
              </a:extLst>
            </p:cNvPr>
            <p:cNvSpPr/>
            <p:nvPr/>
          </p:nvSpPr>
          <p:spPr>
            <a:xfrm>
              <a:off x="8677173" y="3892923"/>
              <a:ext cx="32704" cy="53716"/>
            </a:xfrm>
            <a:custGeom>
              <a:avLst/>
              <a:gdLst>
                <a:gd name="connsiteX0" fmla="*/ 32705 w 32704"/>
                <a:gd name="connsiteY0" fmla="*/ 16786 h 53716"/>
                <a:gd name="connsiteX1" fmla="*/ 1530 w 32704"/>
                <a:gd name="connsiteY1" fmla="*/ 53716 h 53716"/>
                <a:gd name="connsiteX2" fmla="*/ 25031 w 32704"/>
                <a:gd name="connsiteY2" fmla="*/ 0 h 53716"/>
              </a:gdLst>
              <a:ahLst/>
              <a:cxnLst>
                <a:cxn ang="0">
                  <a:pos x="connsiteX0" y="connsiteY0"/>
                </a:cxn>
                <a:cxn ang="0">
                  <a:pos x="connsiteX1" y="connsiteY1"/>
                </a:cxn>
                <a:cxn ang="0">
                  <a:pos x="connsiteX2" y="connsiteY2"/>
                </a:cxn>
              </a:cxnLst>
              <a:rect l="l" t="t" r="r" b="b"/>
              <a:pathLst>
                <a:path w="32704" h="53716">
                  <a:moveTo>
                    <a:pt x="32705" y="16786"/>
                  </a:moveTo>
                  <a:cubicBezTo>
                    <a:pt x="28868" y="22062"/>
                    <a:pt x="18316" y="41246"/>
                    <a:pt x="1530" y="53716"/>
                  </a:cubicBezTo>
                  <a:cubicBezTo>
                    <a:pt x="-6623" y="40287"/>
                    <a:pt x="20235" y="9112"/>
                    <a:pt x="25031" y="0"/>
                  </a:cubicBezTo>
                </a:path>
              </a:pathLst>
            </a:custGeom>
            <a:solidFill>
              <a:srgbClr val="FEFEFD"/>
            </a:solidFill>
            <a:ln w="4795" cap="flat">
              <a:noFill/>
              <a:prstDash val="solid"/>
              <a:miter/>
            </a:ln>
          </p:spPr>
          <p:txBody>
            <a:bodyPr rtlCol="0" anchor="ctr"/>
            <a:lstStyle/>
            <a:p>
              <a:endParaRPr lang="en-US" dirty="0">
                <a:latin typeface="Arial" pitchFamily="34" charset="0"/>
                <a:cs typeface="B Nazanin" pitchFamily="2" charset="-78"/>
              </a:endParaRPr>
            </a:p>
          </p:txBody>
        </p:sp>
      </p:grpSp>
      <p:grpSp>
        <p:nvGrpSpPr>
          <p:cNvPr id="31" name="Group 30">
            <a:extLst>
              <a:ext uri="{FF2B5EF4-FFF2-40B4-BE49-F238E27FC236}">
                <a16:creationId xmlns:a16="http://schemas.microsoft.com/office/drawing/2014/main" id="{A7AA5E64-02E2-4AA1-B902-9E988F77BC13}"/>
              </a:ext>
            </a:extLst>
          </p:cNvPr>
          <p:cNvGrpSpPr/>
          <p:nvPr/>
        </p:nvGrpSpPr>
        <p:grpSpPr>
          <a:xfrm>
            <a:off x="6550351" y="5195649"/>
            <a:ext cx="1183662" cy="1040677"/>
            <a:chOff x="3983887" y="4061275"/>
            <a:chExt cx="2122406" cy="1866023"/>
          </a:xfrm>
        </p:grpSpPr>
        <p:grpSp>
          <p:nvGrpSpPr>
            <p:cNvPr id="32" name="Group 31">
              <a:extLst>
                <a:ext uri="{FF2B5EF4-FFF2-40B4-BE49-F238E27FC236}">
                  <a16:creationId xmlns:a16="http://schemas.microsoft.com/office/drawing/2014/main" id="{E1DCE355-5649-42D3-BFF3-D0F1E088744C}"/>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45" name="Freeform 15">
                <a:extLst>
                  <a:ext uri="{FF2B5EF4-FFF2-40B4-BE49-F238E27FC236}">
                    <a16:creationId xmlns:a16="http://schemas.microsoft.com/office/drawing/2014/main" id="{1BEDB18F-DDF7-4B9A-8445-979C9B5F9A12}"/>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46" name="Rectangle 22">
                <a:extLst>
                  <a:ext uri="{FF2B5EF4-FFF2-40B4-BE49-F238E27FC236}">
                    <a16:creationId xmlns:a16="http://schemas.microsoft.com/office/drawing/2014/main" id="{E8AF515F-0B06-4EB6-A018-9552EC766A80}"/>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grpSp>
        <p:grpSp>
          <p:nvGrpSpPr>
            <p:cNvPr id="33" name="Group 32">
              <a:extLst>
                <a:ext uri="{FF2B5EF4-FFF2-40B4-BE49-F238E27FC236}">
                  <a16:creationId xmlns:a16="http://schemas.microsoft.com/office/drawing/2014/main" id="{96BB20D4-E943-4DC8-93A3-2A63630AD0E8}"/>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43" name="Freeform 18">
                <a:extLst>
                  <a:ext uri="{FF2B5EF4-FFF2-40B4-BE49-F238E27FC236}">
                    <a16:creationId xmlns:a16="http://schemas.microsoft.com/office/drawing/2014/main" id="{0729A277-C157-4CDE-AB35-79AEA895D62C}"/>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44" name="Freeform 19">
                <a:extLst>
                  <a:ext uri="{FF2B5EF4-FFF2-40B4-BE49-F238E27FC236}">
                    <a16:creationId xmlns:a16="http://schemas.microsoft.com/office/drawing/2014/main" id="{4570ECAC-6998-440B-A0AF-3B4FD2D2663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latin typeface="Arial" pitchFamily="34" charset="0"/>
                  <a:cs typeface="B Nazanin" pitchFamily="2" charset="-78"/>
                </a:endParaRPr>
              </a:p>
            </p:txBody>
          </p:sp>
        </p:grpSp>
        <p:grpSp>
          <p:nvGrpSpPr>
            <p:cNvPr id="34" name="Group 33">
              <a:extLst>
                <a:ext uri="{FF2B5EF4-FFF2-40B4-BE49-F238E27FC236}">
                  <a16:creationId xmlns:a16="http://schemas.microsoft.com/office/drawing/2014/main" id="{BA4673FE-67FB-44C3-B947-EAFC5A074079}"/>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1" name="Freeform 21">
                <a:extLst>
                  <a:ext uri="{FF2B5EF4-FFF2-40B4-BE49-F238E27FC236}">
                    <a16:creationId xmlns:a16="http://schemas.microsoft.com/office/drawing/2014/main" id="{C89734AB-754E-487F-8F26-66531529906F}"/>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42" name="Rectangle 22">
                <a:extLst>
                  <a:ext uri="{FF2B5EF4-FFF2-40B4-BE49-F238E27FC236}">
                    <a16:creationId xmlns:a16="http://schemas.microsoft.com/office/drawing/2014/main" id="{DE4C46FB-6130-4BA1-A012-21EA2F77E175}"/>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grpSp>
        <p:grpSp>
          <p:nvGrpSpPr>
            <p:cNvPr id="35" name="Group 34">
              <a:extLst>
                <a:ext uri="{FF2B5EF4-FFF2-40B4-BE49-F238E27FC236}">
                  <a16:creationId xmlns:a16="http://schemas.microsoft.com/office/drawing/2014/main" id="{6C55CF94-609E-46D9-8671-FB61DC312F48}"/>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39" name="Freeform 24">
                <a:extLst>
                  <a:ext uri="{FF2B5EF4-FFF2-40B4-BE49-F238E27FC236}">
                    <a16:creationId xmlns:a16="http://schemas.microsoft.com/office/drawing/2014/main" id="{22E8AFE3-AFB3-4B3D-A743-59B1C4875B2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40" name="Rectangle 22">
                <a:extLst>
                  <a:ext uri="{FF2B5EF4-FFF2-40B4-BE49-F238E27FC236}">
                    <a16:creationId xmlns:a16="http://schemas.microsoft.com/office/drawing/2014/main" id="{5B0811FE-4805-4A5A-AD04-4503AB50EB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grpSp>
        <p:grpSp>
          <p:nvGrpSpPr>
            <p:cNvPr id="36" name="Group 35">
              <a:extLst>
                <a:ext uri="{FF2B5EF4-FFF2-40B4-BE49-F238E27FC236}">
                  <a16:creationId xmlns:a16="http://schemas.microsoft.com/office/drawing/2014/main" id="{734E0143-7A24-458C-8DE3-31D4E06A5A7B}"/>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37" name="Freeform 27">
                <a:extLst>
                  <a:ext uri="{FF2B5EF4-FFF2-40B4-BE49-F238E27FC236}">
                    <a16:creationId xmlns:a16="http://schemas.microsoft.com/office/drawing/2014/main" id="{738508CA-62D3-4692-A200-946D4D7BC72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38" name="Freeform 28">
                <a:extLst>
                  <a:ext uri="{FF2B5EF4-FFF2-40B4-BE49-F238E27FC236}">
                    <a16:creationId xmlns:a16="http://schemas.microsoft.com/office/drawing/2014/main" id="{04ABB0DD-5650-4FF8-A533-5B6E9B90706E}"/>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latin typeface="Arial" pitchFamily="34" charset="0"/>
                  <a:cs typeface="B Nazanin" pitchFamily="2" charset="-78"/>
                </a:endParaRPr>
              </a:p>
            </p:txBody>
          </p:sp>
        </p:grpSp>
      </p:grpSp>
      <p:grpSp>
        <p:nvGrpSpPr>
          <p:cNvPr id="68" name="Graphic 29">
            <a:extLst>
              <a:ext uri="{FF2B5EF4-FFF2-40B4-BE49-F238E27FC236}">
                <a16:creationId xmlns:a16="http://schemas.microsoft.com/office/drawing/2014/main" id="{20AA5538-38A7-4712-B484-A872F250C80B}"/>
              </a:ext>
            </a:extLst>
          </p:cNvPr>
          <p:cNvGrpSpPr/>
          <p:nvPr/>
        </p:nvGrpSpPr>
        <p:grpSpPr>
          <a:xfrm>
            <a:off x="3787989" y="2889247"/>
            <a:ext cx="4608138" cy="2206654"/>
            <a:chOff x="3496565" y="2353154"/>
            <a:chExt cx="5206119" cy="2493004"/>
          </a:xfrm>
        </p:grpSpPr>
        <p:sp>
          <p:nvSpPr>
            <p:cNvPr id="69" name="Freeform: Shape 68">
              <a:extLst>
                <a:ext uri="{FF2B5EF4-FFF2-40B4-BE49-F238E27FC236}">
                  <a16:creationId xmlns:a16="http://schemas.microsoft.com/office/drawing/2014/main" id="{BCC85C12-5B30-432A-888D-6C286BD23C80}"/>
                </a:ext>
              </a:extLst>
            </p:cNvPr>
            <p:cNvSpPr/>
            <p:nvPr/>
          </p:nvSpPr>
          <p:spPr>
            <a:xfrm>
              <a:off x="4342675" y="2353632"/>
              <a:ext cx="1649799" cy="1468918"/>
            </a:xfrm>
            <a:custGeom>
              <a:avLst/>
              <a:gdLst>
                <a:gd name="connsiteX0" fmla="*/ 1399506 w 1649799"/>
                <a:gd name="connsiteY0" fmla="*/ 17705 h 1468918"/>
                <a:gd name="connsiteX1" fmla="*/ 1545929 w 1649799"/>
                <a:gd name="connsiteY1" fmla="*/ 3350 h 1468918"/>
                <a:gd name="connsiteX2" fmla="*/ 1638758 w 1649799"/>
                <a:gd name="connsiteY2" fmla="*/ 0 h 1468918"/>
                <a:gd name="connsiteX3" fmla="*/ 1649764 w 1649799"/>
                <a:gd name="connsiteY3" fmla="*/ 12441 h 1468918"/>
                <a:gd name="connsiteX4" fmla="*/ 1649764 w 1649799"/>
                <a:gd name="connsiteY4" fmla="*/ 38759 h 1468918"/>
                <a:gd name="connsiteX5" fmla="*/ 1649764 w 1649799"/>
                <a:gd name="connsiteY5" fmla="*/ 1083811 h 1468918"/>
                <a:gd name="connsiteX6" fmla="*/ 1615312 w 1649799"/>
                <a:gd name="connsiteY6" fmla="*/ 1120177 h 1468918"/>
                <a:gd name="connsiteX7" fmla="*/ 1452620 w 1649799"/>
                <a:gd name="connsiteY7" fmla="*/ 1145538 h 1468918"/>
                <a:gd name="connsiteX8" fmla="*/ 1325338 w 1649799"/>
                <a:gd name="connsiteY8" fmla="*/ 1177119 h 1468918"/>
                <a:gd name="connsiteX9" fmla="*/ 1183223 w 1649799"/>
                <a:gd name="connsiteY9" fmla="*/ 1227362 h 1468918"/>
                <a:gd name="connsiteX10" fmla="*/ 953541 w 1649799"/>
                <a:gd name="connsiteY10" fmla="*/ 1348902 h 1468918"/>
                <a:gd name="connsiteX11" fmla="*/ 801855 w 1649799"/>
                <a:gd name="connsiteY11" fmla="*/ 1460872 h 1468918"/>
                <a:gd name="connsiteX12" fmla="*/ 768360 w 1649799"/>
                <a:gd name="connsiteY12" fmla="*/ 1458958 h 1468918"/>
                <a:gd name="connsiteX13" fmla="*/ 273109 w 1649799"/>
                <a:gd name="connsiteY13" fmla="*/ 963706 h 1468918"/>
                <a:gd name="connsiteX14" fmla="*/ 9932 w 1649799"/>
                <a:gd name="connsiteY14" fmla="*/ 700529 h 1468918"/>
                <a:gd name="connsiteX15" fmla="*/ 10889 w 1649799"/>
                <a:gd name="connsiteY15" fmla="*/ 667991 h 1468918"/>
                <a:gd name="connsiteX16" fmla="*/ 128601 w 1649799"/>
                <a:gd name="connsiteY16" fmla="*/ 568941 h 1468918"/>
                <a:gd name="connsiteX17" fmla="*/ 141999 w 1649799"/>
                <a:gd name="connsiteY17" fmla="*/ 553150 h 1468918"/>
                <a:gd name="connsiteX18" fmla="*/ 174537 w 1649799"/>
                <a:gd name="connsiteY18" fmla="*/ 522047 h 1468918"/>
                <a:gd name="connsiteX19" fmla="*/ 497527 w 1649799"/>
                <a:gd name="connsiteY19" fmla="*/ 311506 h 1468918"/>
                <a:gd name="connsiteX20" fmla="*/ 620981 w 1649799"/>
                <a:gd name="connsiteY20" fmla="*/ 249779 h 1468918"/>
                <a:gd name="connsiteX21" fmla="*/ 797070 w 1649799"/>
                <a:gd name="connsiteY21" fmla="*/ 170347 h 1468918"/>
                <a:gd name="connsiteX22" fmla="*/ 829130 w 1649799"/>
                <a:gd name="connsiteY22" fmla="*/ 158863 h 1468918"/>
                <a:gd name="connsiteX23" fmla="*/ 1016704 w 1649799"/>
                <a:gd name="connsiteY23" fmla="*/ 94744 h 1468918"/>
                <a:gd name="connsiteX24" fmla="*/ 1367447 w 1649799"/>
                <a:gd name="connsiteY24" fmla="*/ 17226 h 1468918"/>
                <a:gd name="connsiteX25" fmla="*/ 1399506 w 1649799"/>
                <a:gd name="connsiteY25" fmla="*/ 17705 h 146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49799" h="1468918">
                  <a:moveTo>
                    <a:pt x="1399506" y="17705"/>
                  </a:moveTo>
                  <a:cubicBezTo>
                    <a:pt x="1448314" y="12920"/>
                    <a:pt x="1497121" y="7178"/>
                    <a:pt x="1545929" y="3350"/>
                  </a:cubicBezTo>
                  <a:cubicBezTo>
                    <a:pt x="1577031" y="957"/>
                    <a:pt x="1608134" y="479"/>
                    <a:pt x="1638758" y="0"/>
                  </a:cubicBezTo>
                  <a:cubicBezTo>
                    <a:pt x="1645936" y="0"/>
                    <a:pt x="1650242" y="4307"/>
                    <a:pt x="1649764" y="12441"/>
                  </a:cubicBezTo>
                  <a:cubicBezTo>
                    <a:pt x="1649285" y="21054"/>
                    <a:pt x="1649764" y="30146"/>
                    <a:pt x="1649764" y="38759"/>
                  </a:cubicBezTo>
                  <a:cubicBezTo>
                    <a:pt x="1649764" y="387109"/>
                    <a:pt x="1649764" y="735460"/>
                    <a:pt x="1649764" y="1083811"/>
                  </a:cubicBezTo>
                  <a:cubicBezTo>
                    <a:pt x="1649764" y="1117785"/>
                    <a:pt x="1648807" y="1117306"/>
                    <a:pt x="1615312" y="1120177"/>
                  </a:cubicBezTo>
                  <a:cubicBezTo>
                    <a:pt x="1560762" y="1124962"/>
                    <a:pt x="1506213" y="1134054"/>
                    <a:pt x="1452620" y="1145538"/>
                  </a:cubicBezTo>
                  <a:cubicBezTo>
                    <a:pt x="1409555" y="1154629"/>
                    <a:pt x="1367447" y="1165156"/>
                    <a:pt x="1325338" y="1177119"/>
                  </a:cubicBezTo>
                  <a:cubicBezTo>
                    <a:pt x="1277010" y="1190996"/>
                    <a:pt x="1229159" y="1207743"/>
                    <a:pt x="1183223" y="1227362"/>
                  </a:cubicBezTo>
                  <a:cubicBezTo>
                    <a:pt x="1103313" y="1261814"/>
                    <a:pt x="1026274" y="1301530"/>
                    <a:pt x="953541" y="1348902"/>
                  </a:cubicBezTo>
                  <a:cubicBezTo>
                    <a:pt x="900427" y="1382876"/>
                    <a:pt x="850663" y="1421156"/>
                    <a:pt x="801855" y="1460872"/>
                  </a:cubicBezTo>
                  <a:cubicBezTo>
                    <a:pt x="787979" y="1472356"/>
                    <a:pt x="780801" y="1471399"/>
                    <a:pt x="768360" y="1458958"/>
                  </a:cubicBezTo>
                  <a:cubicBezTo>
                    <a:pt x="603755" y="1293395"/>
                    <a:pt x="438193" y="1128790"/>
                    <a:pt x="273109" y="963706"/>
                  </a:cubicBezTo>
                  <a:cubicBezTo>
                    <a:pt x="185543" y="876140"/>
                    <a:pt x="97977" y="787617"/>
                    <a:pt x="9932" y="700529"/>
                  </a:cubicBezTo>
                  <a:cubicBezTo>
                    <a:pt x="-3466" y="687610"/>
                    <a:pt x="-3466" y="681389"/>
                    <a:pt x="10889" y="667991"/>
                  </a:cubicBezTo>
                  <a:cubicBezTo>
                    <a:pt x="48691" y="633060"/>
                    <a:pt x="86971" y="599565"/>
                    <a:pt x="128601" y="568941"/>
                  </a:cubicBezTo>
                  <a:cubicBezTo>
                    <a:pt x="133864" y="565113"/>
                    <a:pt x="140563" y="560806"/>
                    <a:pt x="141999" y="553150"/>
                  </a:cubicBezTo>
                  <a:cubicBezTo>
                    <a:pt x="150612" y="540709"/>
                    <a:pt x="162575" y="531139"/>
                    <a:pt x="174537" y="522047"/>
                  </a:cubicBezTo>
                  <a:cubicBezTo>
                    <a:pt x="277416" y="444530"/>
                    <a:pt x="384600" y="373711"/>
                    <a:pt x="497527" y="311506"/>
                  </a:cubicBezTo>
                  <a:cubicBezTo>
                    <a:pt x="538200" y="289973"/>
                    <a:pt x="577916" y="266527"/>
                    <a:pt x="620981" y="249779"/>
                  </a:cubicBezTo>
                  <a:cubicBezTo>
                    <a:pt x="678402" y="220112"/>
                    <a:pt x="735822" y="190923"/>
                    <a:pt x="797070" y="170347"/>
                  </a:cubicBezTo>
                  <a:cubicBezTo>
                    <a:pt x="807598" y="166519"/>
                    <a:pt x="821953" y="171783"/>
                    <a:pt x="829130" y="158863"/>
                  </a:cubicBezTo>
                  <a:cubicBezTo>
                    <a:pt x="890379" y="133981"/>
                    <a:pt x="953541" y="113884"/>
                    <a:pt x="1016704" y="94744"/>
                  </a:cubicBezTo>
                  <a:cubicBezTo>
                    <a:pt x="1132023" y="61248"/>
                    <a:pt x="1248778" y="34931"/>
                    <a:pt x="1367447" y="17226"/>
                  </a:cubicBezTo>
                  <a:cubicBezTo>
                    <a:pt x="1377974" y="14834"/>
                    <a:pt x="1388979" y="11484"/>
                    <a:pt x="1399506" y="17705"/>
                  </a:cubicBezTo>
                  <a:close/>
                </a:path>
              </a:pathLst>
            </a:custGeom>
            <a:solidFill>
              <a:schemeClr val="accent2"/>
            </a:solidFill>
            <a:ln w="4780" cap="flat">
              <a:noFill/>
              <a:prstDash val="solid"/>
              <a:miter/>
            </a:ln>
          </p:spPr>
          <p:txBody>
            <a:bodyPr rtlCol="0" anchor="ctr"/>
            <a:lstStyle/>
            <a:p>
              <a:endParaRPr lang="en-US" dirty="0">
                <a:latin typeface="Arial" pitchFamily="34" charset="0"/>
                <a:cs typeface="B Nazanin" pitchFamily="2" charset="-78"/>
              </a:endParaRPr>
            </a:p>
          </p:txBody>
        </p:sp>
        <p:sp>
          <p:nvSpPr>
            <p:cNvPr id="70" name="Freeform: Shape 69">
              <a:extLst>
                <a:ext uri="{FF2B5EF4-FFF2-40B4-BE49-F238E27FC236}">
                  <a16:creationId xmlns:a16="http://schemas.microsoft.com/office/drawing/2014/main" id="{4D330C05-BE98-4B4C-AA05-3336FD9D3943}"/>
                </a:ext>
              </a:extLst>
            </p:cNvPr>
            <p:cNvSpPr/>
            <p:nvPr/>
          </p:nvSpPr>
          <p:spPr>
            <a:xfrm>
              <a:off x="6205373" y="2353600"/>
              <a:ext cx="1647498" cy="1471438"/>
            </a:xfrm>
            <a:custGeom>
              <a:avLst/>
              <a:gdLst>
                <a:gd name="connsiteX0" fmla="*/ 1511593 w 1647498"/>
                <a:gd name="connsiteY0" fmla="*/ 560838 h 1471438"/>
                <a:gd name="connsiteX1" fmla="*/ 1635047 w 1647498"/>
                <a:gd name="connsiteY1" fmla="*/ 666109 h 1471438"/>
                <a:gd name="connsiteX2" fmla="*/ 1635526 w 1647498"/>
                <a:gd name="connsiteY2" fmla="*/ 705825 h 1471438"/>
                <a:gd name="connsiteX3" fmla="*/ 961792 w 1647498"/>
                <a:gd name="connsiteY3" fmla="*/ 1378601 h 1471438"/>
                <a:gd name="connsiteX4" fmla="*/ 880447 w 1647498"/>
                <a:gd name="connsiteY4" fmla="*/ 1460904 h 1471438"/>
                <a:gd name="connsiteX5" fmla="*/ 847430 w 1647498"/>
                <a:gd name="connsiteY5" fmla="*/ 1463775 h 1471438"/>
                <a:gd name="connsiteX6" fmla="*/ 589995 w 1647498"/>
                <a:gd name="connsiteY6" fmla="*/ 1287685 h 1471438"/>
                <a:gd name="connsiteX7" fmla="*/ 373711 w 1647498"/>
                <a:gd name="connsiteY7" fmla="*/ 1194377 h 1471438"/>
                <a:gd name="connsiteX8" fmla="*/ 180396 w 1647498"/>
                <a:gd name="connsiteY8" fmla="*/ 1141263 h 1471438"/>
                <a:gd name="connsiteX9" fmla="*/ 24882 w 1647498"/>
                <a:gd name="connsiteY9" fmla="*/ 1120209 h 1471438"/>
                <a:gd name="connsiteX10" fmla="*/ 0 w 1647498"/>
                <a:gd name="connsiteY10" fmla="*/ 1093891 h 1471438"/>
                <a:gd name="connsiteX11" fmla="*/ 479 w 1647498"/>
                <a:gd name="connsiteY11" fmla="*/ 261773 h 1471438"/>
                <a:gd name="connsiteX12" fmla="*/ 0 w 1647498"/>
                <a:gd name="connsiteY12" fmla="*/ 22522 h 1471438"/>
                <a:gd name="connsiteX13" fmla="*/ 22968 w 1647498"/>
                <a:gd name="connsiteY13" fmla="*/ 32 h 1471438"/>
                <a:gd name="connsiteX14" fmla="*/ 267005 w 1647498"/>
                <a:gd name="connsiteY14" fmla="*/ 22522 h 1471438"/>
                <a:gd name="connsiteX15" fmla="*/ 344044 w 1647498"/>
                <a:gd name="connsiteY15" fmla="*/ 34484 h 1471438"/>
                <a:gd name="connsiteX16" fmla="*/ 427782 w 1647498"/>
                <a:gd name="connsiteY16" fmla="*/ 44054 h 1471438"/>
                <a:gd name="connsiteX17" fmla="*/ 690959 w 1647498"/>
                <a:gd name="connsiteY17" fmla="*/ 113437 h 1471438"/>
                <a:gd name="connsiteX18" fmla="*/ 1119698 w 1647498"/>
                <a:gd name="connsiteY18" fmla="*/ 295269 h 1471438"/>
                <a:gd name="connsiteX19" fmla="*/ 1492453 w 1647498"/>
                <a:gd name="connsiteY19" fmla="*/ 536913 h 1471438"/>
                <a:gd name="connsiteX20" fmla="*/ 1511593 w 1647498"/>
                <a:gd name="connsiteY20" fmla="*/ 560838 h 14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7498" h="1471438">
                  <a:moveTo>
                    <a:pt x="1511593" y="560838"/>
                  </a:moveTo>
                  <a:cubicBezTo>
                    <a:pt x="1552744" y="595769"/>
                    <a:pt x="1593417" y="631657"/>
                    <a:pt x="1635047" y="666109"/>
                  </a:cubicBezTo>
                  <a:cubicBezTo>
                    <a:pt x="1652752" y="680464"/>
                    <a:pt x="1650359" y="690991"/>
                    <a:pt x="1635526" y="705825"/>
                  </a:cubicBezTo>
                  <a:cubicBezTo>
                    <a:pt x="1410629" y="929764"/>
                    <a:pt x="1186211" y="1154183"/>
                    <a:pt x="961792" y="1378601"/>
                  </a:cubicBezTo>
                  <a:cubicBezTo>
                    <a:pt x="934518" y="1405876"/>
                    <a:pt x="906764" y="1432672"/>
                    <a:pt x="880447" y="1460904"/>
                  </a:cubicBezTo>
                  <a:cubicBezTo>
                    <a:pt x="869441" y="1472866"/>
                    <a:pt x="860828" y="1475737"/>
                    <a:pt x="847430" y="1463775"/>
                  </a:cubicBezTo>
                  <a:cubicBezTo>
                    <a:pt x="768955" y="1393913"/>
                    <a:pt x="682346" y="1336493"/>
                    <a:pt x="589995" y="1287685"/>
                  </a:cubicBezTo>
                  <a:cubicBezTo>
                    <a:pt x="520612" y="1250840"/>
                    <a:pt x="448837" y="1219259"/>
                    <a:pt x="373711" y="1194377"/>
                  </a:cubicBezTo>
                  <a:cubicBezTo>
                    <a:pt x="310071" y="1173323"/>
                    <a:pt x="245951" y="1154661"/>
                    <a:pt x="180396" y="1141263"/>
                  </a:cubicBezTo>
                  <a:cubicBezTo>
                    <a:pt x="129196" y="1131215"/>
                    <a:pt x="77518" y="1121645"/>
                    <a:pt x="24882" y="1120209"/>
                  </a:cubicBezTo>
                  <a:cubicBezTo>
                    <a:pt x="4785" y="1119731"/>
                    <a:pt x="0" y="1113031"/>
                    <a:pt x="0" y="1093891"/>
                  </a:cubicBezTo>
                  <a:cubicBezTo>
                    <a:pt x="479" y="816359"/>
                    <a:pt x="479" y="538827"/>
                    <a:pt x="479" y="261773"/>
                  </a:cubicBezTo>
                  <a:cubicBezTo>
                    <a:pt x="479" y="181863"/>
                    <a:pt x="957" y="102432"/>
                    <a:pt x="0" y="22522"/>
                  </a:cubicBezTo>
                  <a:cubicBezTo>
                    <a:pt x="0" y="4338"/>
                    <a:pt x="5742" y="-447"/>
                    <a:pt x="22968" y="32"/>
                  </a:cubicBezTo>
                  <a:cubicBezTo>
                    <a:pt x="104792" y="989"/>
                    <a:pt x="186138" y="12951"/>
                    <a:pt x="267005" y="22522"/>
                  </a:cubicBezTo>
                  <a:cubicBezTo>
                    <a:pt x="292366" y="25393"/>
                    <a:pt x="319162" y="26828"/>
                    <a:pt x="344044" y="34484"/>
                  </a:cubicBezTo>
                  <a:cubicBezTo>
                    <a:pt x="373233" y="23479"/>
                    <a:pt x="400508" y="38791"/>
                    <a:pt x="427782" y="44054"/>
                  </a:cubicBezTo>
                  <a:cubicBezTo>
                    <a:pt x="516784" y="61280"/>
                    <a:pt x="604829" y="85684"/>
                    <a:pt x="690959" y="113437"/>
                  </a:cubicBezTo>
                  <a:cubicBezTo>
                    <a:pt x="839295" y="161288"/>
                    <a:pt x="982368" y="221579"/>
                    <a:pt x="1119698" y="295269"/>
                  </a:cubicBezTo>
                  <a:cubicBezTo>
                    <a:pt x="1250809" y="365130"/>
                    <a:pt x="1375219" y="445519"/>
                    <a:pt x="1492453" y="536913"/>
                  </a:cubicBezTo>
                  <a:cubicBezTo>
                    <a:pt x="1501545" y="543612"/>
                    <a:pt x="1507286" y="551268"/>
                    <a:pt x="1511593" y="560838"/>
                  </a:cubicBezTo>
                  <a:close/>
                </a:path>
              </a:pathLst>
            </a:custGeom>
            <a:solidFill>
              <a:schemeClr val="accent3"/>
            </a:solidFill>
            <a:ln w="4780" cap="flat">
              <a:noFill/>
              <a:prstDash val="solid"/>
              <a:miter/>
            </a:ln>
          </p:spPr>
          <p:txBody>
            <a:bodyPr rtlCol="0" anchor="ctr"/>
            <a:lstStyle/>
            <a:p>
              <a:endParaRPr lang="en-US" dirty="0">
                <a:latin typeface="Arial" pitchFamily="34" charset="0"/>
                <a:cs typeface="B Nazanin" pitchFamily="2" charset="-78"/>
              </a:endParaRPr>
            </a:p>
          </p:txBody>
        </p:sp>
        <p:sp>
          <p:nvSpPr>
            <p:cNvPr id="71" name="Freeform: Shape 70">
              <a:extLst>
                <a:ext uri="{FF2B5EF4-FFF2-40B4-BE49-F238E27FC236}">
                  <a16:creationId xmlns:a16="http://schemas.microsoft.com/office/drawing/2014/main" id="{6096667A-546D-41E3-B5E2-BFB15EB8354F}"/>
                </a:ext>
              </a:extLst>
            </p:cNvPr>
            <p:cNvSpPr/>
            <p:nvPr/>
          </p:nvSpPr>
          <p:spPr>
            <a:xfrm>
              <a:off x="3496316" y="3196558"/>
              <a:ext cx="1473807" cy="1646427"/>
            </a:xfrm>
            <a:custGeom>
              <a:avLst/>
              <a:gdLst>
                <a:gd name="connsiteX0" fmla="*/ 477795 w 1473807"/>
                <a:gd name="connsiteY0" fmla="*/ 210261 h 1646427"/>
                <a:gd name="connsiteX1" fmla="*/ 526602 w 1473807"/>
                <a:gd name="connsiteY1" fmla="*/ 184900 h 1646427"/>
                <a:gd name="connsiteX2" fmla="*/ 669675 w 1473807"/>
                <a:gd name="connsiteY2" fmla="*/ 11682 h 1646427"/>
                <a:gd name="connsiteX3" fmla="*/ 706041 w 1473807"/>
                <a:gd name="connsiteY3" fmla="*/ 10246 h 1646427"/>
                <a:gd name="connsiteX4" fmla="*/ 1455856 w 1473807"/>
                <a:gd name="connsiteY4" fmla="*/ 760540 h 1646427"/>
                <a:gd name="connsiteX5" fmla="*/ 1457292 w 1473807"/>
                <a:gd name="connsiteY5" fmla="*/ 811740 h 1646427"/>
                <a:gd name="connsiteX6" fmla="*/ 1348671 w 1473807"/>
                <a:gd name="connsiteY6" fmla="*/ 960555 h 1646427"/>
                <a:gd name="connsiteX7" fmla="*/ 1219954 w 1473807"/>
                <a:gd name="connsiteY7" fmla="*/ 1209855 h 1646427"/>
                <a:gd name="connsiteX8" fmla="*/ 1166840 w 1473807"/>
                <a:gd name="connsiteY8" fmla="*/ 1375417 h 1646427"/>
                <a:gd name="connsiteX9" fmla="*/ 1121382 w 1473807"/>
                <a:gd name="connsiteY9" fmla="*/ 1631417 h 1646427"/>
                <a:gd name="connsiteX10" fmla="*/ 1104634 w 1473807"/>
                <a:gd name="connsiteY10" fmla="*/ 1646250 h 1646427"/>
                <a:gd name="connsiteX11" fmla="*/ 1056784 w 1473807"/>
                <a:gd name="connsiteY11" fmla="*/ 1646250 h 1646427"/>
                <a:gd name="connsiteX12" fmla="*/ 40442 w 1473807"/>
                <a:gd name="connsiteY12" fmla="*/ 1646250 h 1646427"/>
                <a:gd name="connsiteX13" fmla="*/ 1684 w 1473807"/>
                <a:gd name="connsiteY13" fmla="*/ 1604621 h 1646427"/>
                <a:gd name="connsiteX14" fmla="*/ 19388 w 1473807"/>
                <a:gd name="connsiteY14" fmla="*/ 1415133 h 1646427"/>
                <a:gd name="connsiteX15" fmla="*/ 16517 w 1473807"/>
                <a:gd name="connsiteY15" fmla="*/ 1392165 h 1646427"/>
                <a:gd name="connsiteX16" fmla="*/ 156240 w 1473807"/>
                <a:gd name="connsiteY16" fmla="*/ 839493 h 1646427"/>
                <a:gd name="connsiteX17" fmla="*/ 367260 w 1473807"/>
                <a:gd name="connsiteY17" fmla="*/ 403098 h 1646427"/>
                <a:gd name="connsiteX18" fmla="*/ 471574 w 1473807"/>
                <a:gd name="connsiteY18" fmla="*/ 245670 h 1646427"/>
                <a:gd name="connsiteX19" fmla="*/ 477795 w 1473807"/>
                <a:gd name="connsiteY19" fmla="*/ 210261 h 164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3807" h="1646427">
                  <a:moveTo>
                    <a:pt x="477795" y="210261"/>
                  </a:moveTo>
                  <a:cubicBezTo>
                    <a:pt x="500284" y="214089"/>
                    <a:pt x="514161" y="201648"/>
                    <a:pt x="526602" y="184900"/>
                  </a:cubicBezTo>
                  <a:cubicBezTo>
                    <a:pt x="571103" y="124609"/>
                    <a:pt x="618953" y="67188"/>
                    <a:pt x="669675" y="11682"/>
                  </a:cubicBezTo>
                  <a:cubicBezTo>
                    <a:pt x="683073" y="-3152"/>
                    <a:pt x="691686" y="-4109"/>
                    <a:pt x="706041" y="10246"/>
                  </a:cubicBezTo>
                  <a:cubicBezTo>
                    <a:pt x="955820" y="260504"/>
                    <a:pt x="1206077" y="510283"/>
                    <a:pt x="1455856" y="760540"/>
                  </a:cubicBezTo>
                  <a:cubicBezTo>
                    <a:pt x="1479303" y="783987"/>
                    <a:pt x="1479781" y="784465"/>
                    <a:pt x="1457292" y="811740"/>
                  </a:cubicBezTo>
                  <a:cubicBezTo>
                    <a:pt x="1418533" y="859112"/>
                    <a:pt x="1382645" y="908876"/>
                    <a:pt x="1348671" y="960555"/>
                  </a:cubicBezTo>
                  <a:cubicBezTo>
                    <a:pt x="1296993" y="1039508"/>
                    <a:pt x="1255842" y="1123724"/>
                    <a:pt x="1219954" y="1209855"/>
                  </a:cubicBezTo>
                  <a:cubicBezTo>
                    <a:pt x="1197943" y="1262969"/>
                    <a:pt x="1182631" y="1319432"/>
                    <a:pt x="1166840" y="1375417"/>
                  </a:cubicBezTo>
                  <a:cubicBezTo>
                    <a:pt x="1143872" y="1459634"/>
                    <a:pt x="1133345" y="1545765"/>
                    <a:pt x="1121382" y="1631417"/>
                  </a:cubicBezTo>
                  <a:cubicBezTo>
                    <a:pt x="1119947" y="1642901"/>
                    <a:pt x="1115161" y="1646250"/>
                    <a:pt x="1104634" y="1646250"/>
                  </a:cubicBezTo>
                  <a:cubicBezTo>
                    <a:pt x="1088844" y="1645772"/>
                    <a:pt x="1072575" y="1646250"/>
                    <a:pt x="1056784" y="1646250"/>
                  </a:cubicBezTo>
                  <a:cubicBezTo>
                    <a:pt x="718003" y="1646250"/>
                    <a:pt x="379223" y="1646250"/>
                    <a:pt x="40442" y="1646250"/>
                  </a:cubicBezTo>
                  <a:cubicBezTo>
                    <a:pt x="-4537" y="1646250"/>
                    <a:pt x="-1666" y="1651514"/>
                    <a:pt x="1684" y="1604621"/>
                  </a:cubicBezTo>
                  <a:cubicBezTo>
                    <a:pt x="5990" y="1541458"/>
                    <a:pt x="13646" y="1478296"/>
                    <a:pt x="19388" y="1415133"/>
                  </a:cubicBezTo>
                  <a:cubicBezTo>
                    <a:pt x="13168" y="1407956"/>
                    <a:pt x="15560" y="1399821"/>
                    <a:pt x="16517" y="1392165"/>
                  </a:cubicBezTo>
                  <a:cubicBezTo>
                    <a:pt x="41399" y="1202678"/>
                    <a:pt x="89728" y="1018932"/>
                    <a:pt x="156240" y="839493"/>
                  </a:cubicBezTo>
                  <a:cubicBezTo>
                    <a:pt x="212704" y="687329"/>
                    <a:pt x="284001" y="542343"/>
                    <a:pt x="367260" y="403098"/>
                  </a:cubicBezTo>
                  <a:cubicBezTo>
                    <a:pt x="399320" y="349027"/>
                    <a:pt x="435686" y="297349"/>
                    <a:pt x="471574" y="245670"/>
                  </a:cubicBezTo>
                  <a:cubicBezTo>
                    <a:pt x="479709" y="234665"/>
                    <a:pt x="483058" y="223659"/>
                    <a:pt x="477795" y="210261"/>
                  </a:cubicBezTo>
                  <a:close/>
                </a:path>
              </a:pathLst>
            </a:custGeom>
            <a:solidFill>
              <a:schemeClr val="accent1"/>
            </a:solidFill>
            <a:ln w="4780" cap="flat">
              <a:noFill/>
              <a:prstDash val="solid"/>
              <a:miter/>
            </a:ln>
          </p:spPr>
          <p:txBody>
            <a:bodyPr rtlCol="0" anchor="ctr"/>
            <a:lstStyle/>
            <a:p>
              <a:endParaRPr lang="en-US" dirty="0">
                <a:latin typeface="Arial" pitchFamily="34" charset="0"/>
                <a:cs typeface="B Nazanin" pitchFamily="2" charset="-78"/>
              </a:endParaRPr>
            </a:p>
          </p:txBody>
        </p:sp>
        <p:sp>
          <p:nvSpPr>
            <p:cNvPr id="72" name="Freeform: Shape 71">
              <a:extLst>
                <a:ext uri="{FF2B5EF4-FFF2-40B4-BE49-F238E27FC236}">
                  <a16:creationId xmlns:a16="http://schemas.microsoft.com/office/drawing/2014/main" id="{77F111DB-0E4F-41BF-A742-A7113FF8B2FF}"/>
                </a:ext>
              </a:extLst>
            </p:cNvPr>
            <p:cNvSpPr/>
            <p:nvPr/>
          </p:nvSpPr>
          <p:spPr>
            <a:xfrm>
              <a:off x="7229488" y="3197036"/>
              <a:ext cx="1472874" cy="1646250"/>
            </a:xfrm>
            <a:custGeom>
              <a:avLst/>
              <a:gdLst>
                <a:gd name="connsiteX0" fmla="*/ 344884 w 1472874"/>
                <a:gd name="connsiteY0" fmla="*/ 1586916 h 1646250"/>
                <a:gd name="connsiteX1" fmla="*/ 324787 w 1472874"/>
                <a:gd name="connsiteY1" fmla="*/ 1453413 h 1646250"/>
                <a:gd name="connsiteX2" fmla="*/ 315695 w 1472874"/>
                <a:gd name="connsiteY2" fmla="*/ 1414655 h 1646250"/>
                <a:gd name="connsiteX3" fmla="*/ 264974 w 1472874"/>
                <a:gd name="connsiteY3" fmla="*/ 1243829 h 1646250"/>
                <a:gd name="connsiteX4" fmla="*/ 134343 w 1472874"/>
                <a:gd name="connsiteY4" fmla="*/ 976824 h 1646250"/>
                <a:gd name="connsiteX5" fmla="*/ 11845 w 1472874"/>
                <a:gd name="connsiteY5" fmla="*/ 808869 h 1646250"/>
                <a:gd name="connsiteX6" fmla="*/ 13281 w 1472874"/>
                <a:gd name="connsiteY6" fmla="*/ 762454 h 1646250"/>
                <a:gd name="connsiteX7" fmla="*/ 766446 w 1472874"/>
                <a:gd name="connsiteY7" fmla="*/ 10246 h 1646250"/>
                <a:gd name="connsiteX8" fmla="*/ 803769 w 1472874"/>
                <a:gd name="connsiteY8" fmla="*/ 11682 h 1646250"/>
                <a:gd name="connsiteX9" fmla="*/ 965982 w 1472874"/>
                <a:gd name="connsiteY9" fmla="*/ 208825 h 1646250"/>
                <a:gd name="connsiteX10" fmla="*/ 990385 w 1472874"/>
                <a:gd name="connsiteY10" fmla="*/ 230837 h 1646250"/>
                <a:gd name="connsiteX11" fmla="*/ 1222460 w 1472874"/>
                <a:gd name="connsiteY11" fmla="*/ 621774 h 1646250"/>
                <a:gd name="connsiteX12" fmla="*/ 1283708 w 1472874"/>
                <a:gd name="connsiteY12" fmla="*/ 761497 h 1646250"/>
                <a:gd name="connsiteX13" fmla="*/ 1304284 w 1472874"/>
                <a:gd name="connsiteY13" fmla="*/ 807912 h 1646250"/>
                <a:gd name="connsiteX14" fmla="*/ 1435872 w 1472874"/>
                <a:gd name="connsiteY14" fmla="*/ 1269190 h 1646250"/>
                <a:gd name="connsiteX15" fmla="*/ 1460276 w 1472874"/>
                <a:gd name="connsiteY15" fmla="*/ 1412741 h 1646250"/>
                <a:gd name="connsiteX16" fmla="*/ 1461711 w 1472874"/>
                <a:gd name="connsiteY16" fmla="*/ 1453413 h 1646250"/>
                <a:gd name="connsiteX17" fmla="*/ 1463147 w 1472874"/>
                <a:gd name="connsiteY17" fmla="*/ 1529017 h 1646250"/>
                <a:gd name="connsiteX18" fmla="*/ 1470803 w 1472874"/>
                <a:gd name="connsiteY18" fmla="*/ 1616583 h 1646250"/>
                <a:gd name="connsiteX19" fmla="*/ 1444007 w 1472874"/>
                <a:gd name="connsiteY19" fmla="*/ 1646251 h 1646250"/>
                <a:gd name="connsiteX20" fmla="*/ 975073 w 1472874"/>
                <a:gd name="connsiteY20" fmla="*/ 1646251 h 1646250"/>
                <a:gd name="connsiteX21" fmla="*/ 379336 w 1472874"/>
                <a:gd name="connsiteY21" fmla="*/ 1646251 h 1646250"/>
                <a:gd name="connsiteX22" fmla="*/ 353497 w 1472874"/>
                <a:gd name="connsiteY22" fmla="*/ 1644336 h 1646250"/>
                <a:gd name="connsiteX23" fmla="*/ 344884 w 1472874"/>
                <a:gd name="connsiteY23" fmla="*/ 1586916 h 16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874" h="1646250">
                  <a:moveTo>
                    <a:pt x="344884" y="1586916"/>
                  </a:moveTo>
                  <a:cubicBezTo>
                    <a:pt x="343927" y="1541458"/>
                    <a:pt x="331007" y="1497914"/>
                    <a:pt x="324787" y="1453413"/>
                  </a:cubicBezTo>
                  <a:cubicBezTo>
                    <a:pt x="316652" y="1441929"/>
                    <a:pt x="323351" y="1426617"/>
                    <a:pt x="315695" y="1414655"/>
                  </a:cubicBezTo>
                  <a:cubicBezTo>
                    <a:pt x="302297" y="1356756"/>
                    <a:pt x="286028" y="1299814"/>
                    <a:pt x="264974" y="1243829"/>
                  </a:cubicBezTo>
                  <a:cubicBezTo>
                    <a:pt x="230043" y="1150999"/>
                    <a:pt x="186978" y="1061519"/>
                    <a:pt x="134343" y="976824"/>
                  </a:cubicBezTo>
                  <a:cubicBezTo>
                    <a:pt x="97498" y="917968"/>
                    <a:pt x="58739" y="860069"/>
                    <a:pt x="11845" y="808869"/>
                  </a:cubicBezTo>
                  <a:cubicBezTo>
                    <a:pt x="-3945" y="791643"/>
                    <a:pt x="-4424" y="780637"/>
                    <a:pt x="13281" y="762454"/>
                  </a:cubicBezTo>
                  <a:cubicBezTo>
                    <a:pt x="265452" y="512675"/>
                    <a:pt x="516188" y="261461"/>
                    <a:pt x="766446" y="10246"/>
                  </a:cubicBezTo>
                  <a:cubicBezTo>
                    <a:pt x="780801" y="-4109"/>
                    <a:pt x="790371" y="-3152"/>
                    <a:pt x="803769" y="11682"/>
                  </a:cubicBezTo>
                  <a:cubicBezTo>
                    <a:pt x="860233" y="75323"/>
                    <a:pt x="913346" y="141835"/>
                    <a:pt x="965982" y="208825"/>
                  </a:cubicBezTo>
                  <a:cubicBezTo>
                    <a:pt x="975073" y="215046"/>
                    <a:pt x="984165" y="221267"/>
                    <a:pt x="990385" y="230837"/>
                  </a:cubicBezTo>
                  <a:cubicBezTo>
                    <a:pt x="1077952" y="355248"/>
                    <a:pt x="1156426" y="484922"/>
                    <a:pt x="1222460" y="621774"/>
                  </a:cubicBezTo>
                  <a:cubicBezTo>
                    <a:pt x="1244471" y="667710"/>
                    <a:pt x="1266003" y="713647"/>
                    <a:pt x="1283708" y="761497"/>
                  </a:cubicBezTo>
                  <a:cubicBezTo>
                    <a:pt x="1290886" y="776809"/>
                    <a:pt x="1296149" y="793078"/>
                    <a:pt x="1304284" y="807912"/>
                  </a:cubicBezTo>
                  <a:cubicBezTo>
                    <a:pt x="1360747" y="958162"/>
                    <a:pt x="1408119" y="1110805"/>
                    <a:pt x="1435872" y="1269190"/>
                  </a:cubicBezTo>
                  <a:cubicBezTo>
                    <a:pt x="1444485" y="1317040"/>
                    <a:pt x="1450227" y="1365369"/>
                    <a:pt x="1460276" y="1412741"/>
                  </a:cubicBezTo>
                  <a:cubicBezTo>
                    <a:pt x="1463147" y="1426139"/>
                    <a:pt x="1464104" y="1440015"/>
                    <a:pt x="1461711" y="1453413"/>
                  </a:cubicBezTo>
                  <a:cubicBezTo>
                    <a:pt x="1457405" y="1478774"/>
                    <a:pt x="1458362" y="1504135"/>
                    <a:pt x="1463147" y="1529017"/>
                  </a:cubicBezTo>
                  <a:cubicBezTo>
                    <a:pt x="1466018" y="1558206"/>
                    <a:pt x="1465061" y="1587395"/>
                    <a:pt x="1470803" y="1616583"/>
                  </a:cubicBezTo>
                  <a:cubicBezTo>
                    <a:pt x="1476066" y="1644336"/>
                    <a:pt x="1472717" y="1646251"/>
                    <a:pt x="1444007" y="1646251"/>
                  </a:cubicBezTo>
                  <a:cubicBezTo>
                    <a:pt x="1287536" y="1646251"/>
                    <a:pt x="1131544" y="1646251"/>
                    <a:pt x="975073" y="1646251"/>
                  </a:cubicBezTo>
                  <a:cubicBezTo>
                    <a:pt x="776494" y="1646251"/>
                    <a:pt x="577915" y="1646251"/>
                    <a:pt x="379336" y="1646251"/>
                  </a:cubicBezTo>
                  <a:cubicBezTo>
                    <a:pt x="370723" y="1646251"/>
                    <a:pt x="362110" y="1644815"/>
                    <a:pt x="353497" y="1644336"/>
                  </a:cubicBezTo>
                  <a:cubicBezTo>
                    <a:pt x="342970" y="1626632"/>
                    <a:pt x="354454" y="1605099"/>
                    <a:pt x="344884" y="1586916"/>
                  </a:cubicBezTo>
                  <a:close/>
                </a:path>
              </a:pathLst>
            </a:custGeom>
            <a:solidFill>
              <a:schemeClr val="accent4"/>
            </a:solidFill>
            <a:ln w="4780" cap="flat">
              <a:noFill/>
              <a:prstDash val="solid"/>
              <a:miter/>
            </a:ln>
          </p:spPr>
          <p:txBody>
            <a:bodyPr rtlCol="0" anchor="ctr"/>
            <a:lstStyle/>
            <a:p>
              <a:endParaRPr lang="en-US" dirty="0">
                <a:latin typeface="Arial" pitchFamily="34" charset="0"/>
                <a:cs typeface="B Nazanin" pitchFamily="2" charset="-78"/>
              </a:endParaRPr>
            </a:p>
          </p:txBody>
        </p:sp>
      </p:grpSp>
      <p:sp>
        <p:nvSpPr>
          <p:cNvPr id="73" name="Trapezoid 24">
            <a:extLst>
              <a:ext uri="{FF2B5EF4-FFF2-40B4-BE49-F238E27FC236}">
                <a16:creationId xmlns:a16="http://schemas.microsoft.com/office/drawing/2014/main" id="{4D1F2B70-3483-43EB-A5B9-48B6586978F0}"/>
              </a:ext>
            </a:extLst>
          </p:cNvPr>
          <p:cNvSpPr>
            <a:spLocks noChangeAspect="1"/>
          </p:cNvSpPr>
          <p:nvPr/>
        </p:nvSpPr>
        <p:spPr>
          <a:xfrm rot="8369018">
            <a:off x="4215200" y="4240285"/>
            <a:ext cx="410470" cy="414380"/>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74" name="Oval 21">
            <a:extLst>
              <a:ext uri="{FF2B5EF4-FFF2-40B4-BE49-F238E27FC236}">
                <a16:creationId xmlns:a16="http://schemas.microsoft.com/office/drawing/2014/main" id="{7A53E0E9-E754-4A2A-8AC6-60E1EBD722C2}"/>
              </a:ext>
            </a:extLst>
          </p:cNvPr>
          <p:cNvSpPr>
            <a:spLocks noChangeAspect="1"/>
          </p:cNvSpPr>
          <p:nvPr/>
        </p:nvSpPr>
        <p:spPr>
          <a:xfrm>
            <a:off x="5181842" y="3344945"/>
            <a:ext cx="425281" cy="37272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latin typeface="Arial" pitchFamily="34" charset="0"/>
              <a:cs typeface="B Nazanin" pitchFamily="2" charset="-78"/>
            </a:endParaRPr>
          </a:p>
        </p:txBody>
      </p:sp>
      <p:sp>
        <p:nvSpPr>
          <p:cNvPr id="75" name="Freeform: Shape 74">
            <a:extLst>
              <a:ext uri="{FF2B5EF4-FFF2-40B4-BE49-F238E27FC236}">
                <a16:creationId xmlns:a16="http://schemas.microsoft.com/office/drawing/2014/main" id="{2B102FE8-BA0E-4EB0-A64D-84549CB4AF46}"/>
              </a:ext>
            </a:extLst>
          </p:cNvPr>
          <p:cNvSpPr/>
          <p:nvPr/>
        </p:nvSpPr>
        <p:spPr>
          <a:xfrm rot="5400000">
            <a:off x="7642674" y="4398956"/>
            <a:ext cx="286823" cy="287246"/>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latin typeface="Arial" pitchFamily="34" charset="0"/>
              <a:cs typeface="B Nazanin" pitchFamily="2" charset="-78"/>
            </a:endParaRPr>
          </a:p>
        </p:txBody>
      </p:sp>
      <p:sp>
        <p:nvSpPr>
          <p:cNvPr id="76" name="Frame 1">
            <a:extLst>
              <a:ext uri="{FF2B5EF4-FFF2-40B4-BE49-F238E27FC236}">
                <a16:creationId xmlns:a16="http://schemas.microsoft.com/office/drawing/2014/main" id="{2873BB4A-2BC0-4838-933B-88BDAD00D332}"/>
              </a:ext>
            </a:extLst>
          </p:cNvPr>
          <p:cNvSpPr/>
          <p:nvPr/>
        </p:nvSpPr>
        <p:spPr>
          <a:xfrm>
            <a:off x="6672946" y="3310564"/>
            <a:ext cx="298742" cy="403639"/>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latin typeface="Arial" pitchFamily="34" charset="0"/>
              <a:cs typeface="B Nazanin" pitchFamily="2" charset="-78"/>
            </a:endParaRPr>
          </a:p>
        </p:txBody>
      </p:sp>
      <p:grpSp>
        <p:nvGrpSpPr>
          <p:cNvPr id="77" name="Group 76">
            <a:extLst>
              <a:ext uri="{FF2B5EF4-FFF2-40B4-BE49-F238E27FC236}">
                <a16:creationId xmlns:a16="http://schemas.microsoft.com/office/drawing/2014/main" id="{4C1FC98A-7B2D-4369-BE0E-3DC2C283A0E0}"/>
              </a:ext>
            </a:extLst>
          </p:cNvPr>
          <p:cNvGrpSpPr/>
          <p:nvPr/>
        </p:nvGrpSpPr>
        <p:grpSpPr>
          <a:xfrm>
            <a:off x="8494037" y="1733806"/>
            <a:ext cx="2968685" cy="923330"/>
            <a:chOff x="3017859" y="4283314"/>
            <a:chExt cx="2579765" cy="923329"/>
          </a:xfrm>
        </p:grpSpPr>
        <p:sp>
          <p:nvSpPr>
            <p:cNvPr id="78" name="TextBox 77">
              <a:extLst>
                <a:ext uri="{FF2B5EF4-FFF2-40B4-BE49-F238E27FC236}">
                  <a16:creationId xmlns:a16="http://schemas.microsoft.com/office/drawing/2014/main" id="{B3C86448-D2FC-424C-B51A-6241BECE9AEC}"/>
                </a:ext>
              </a:extLst>
            </p:cNvPr>
            <p:cNvSpPr txBox="1"/>
            <p:nvPr/>
          </p:nvSpPr>
          <p:spPr>
            <a:xfrm>
              <a:off x="3021855" y="4560313"/>
              <a:ext cx="2575769" cy="646330"/>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79" name="TextBox 78">
              <a:extLst>
                <a:ext uri="{FF2B5EF4-FFF2-40B4-BE49-F238E27FC236}">
                  <a16:creationId xmlns:a16="http://schemas.microsoft.com/office/drawing/2014/main" id="{F3669D6A-C0BA-4170-A95C-5ADED6B3A867}"/>
                </a:ext>
              </a:extLst>
            </p:cNvPr>
            <p:cNvSpPr txBox="1"/>
            <p:nvPr/>
          </p:nvSpPr>
          <p:spPr>
            <a:xfrm>
              <a:off x="3017859" y="4283314"/>
              <a:ext cx="2553872" cy="276999"/>
            </a:xfrm>
            <a:prstGeom prst="rect">
              <a:avLst/>
            </a:prstGeom>
            <a:noFill/>
          </p:spPr>
          <p:txBody>
            <a:bodyPr wrap="square" rtlCol="0">
              <a:spAutoFit/>
            </a:bodyPr>
            <a:lstStyle/>
            <a:p>
              <a:pPr algn="r"/>
              <a:r>
                <a:rPr lang="fa-IR" altLang="ko-KR" sz="1200" b="1" dirty="0">
                  <a:solidFill>
                    <a:schemeClr val="tx1">
                      <a:lumMod val="65000"/>
                      <a:lumOff val="35000"/>
                    </a:schemeClr>
                  </a:solidFill>
                  <a:latin typeface="Arial" pitchFamily="34" charset="0"/>
                  <a:cs typeface="B Nazanin" pitchFamily="2" charset="-78"/>
                </a:rPr>
                <a:t>متن شما در اینجا</a:t>
              </a:r>
              <a:endParaRPr lang="ko-KR" altLang="en-US" sz="1200" b="1" dirty="0">
                <a:solidFill>
                  <a:schemeClr val="tx1">
                    <a:lumMod val="65000"/>
                    <a:lumOff val="35000"/>
                  </a:schemeClr>
                </a:solidFill>
                <a:latin typeface="Arial" pitchFamily="34" charset="0"/>
                <a:cs typeface="B Nazanin" pitchFamily="2" charset="-78"/>
              </a:endParaRPr>
            </a:p>
          </p:txBody>
        </p:sp>
      </p:grpSp>
      <p:grpSp>
        <p:nvGrpSpPr>
          <p:cNvPr id="86" name="Group 85">
            <a:extLst>
              <a:ext uri="{FF2B5EF4-FFF2-40B4-BE49-F238E27FC236}">
                <a16:creationId xmlns:a16="http://schemas.microsoft.com/office/drawing/2014/main" id="{3CEA9586-67CE-417C-A1F7-9A71B0E26045}"/>
              </a:ext>
            </a:extLst>
          </p:cNvPr>
          <p:cNvGrpSpPr/>
          <p:nvPr/>
        </p:nvGrpSpPr>
        <p:grpSpPr>
          <a:xfrm>
            <a:off x="729279" y="1733806"/>
            <a:ext cx="2968685" cy="923330"/>
            <a:chOff x="3017859" y="4283314"/>
            <a:chExt cx="2579765" cy="923329"/>
          </a:xfrm>
        </p:grpSpPr>
        <p:sp>
          <p:nvSpPr>
            <p:cNvPr id="87" name="TextBox 86">
              <a:extLst>
                <a:ext uri="{FF2B5EF4-FFF2-40B4-BE49-F238E27FC236}">
                  <a16:creationId xmlns:a16="http://schemas.microsoft.com/office/drawing/2014/main" id="{AF91D073-E2F7-40C8-B1C2-22F8A94AD0FB}"/>
                </a:ext>
              </a:extLst>
            </p:cNvPr>
            <p:cNvSpPr txBox="1"/>
            <p:nvPr/>
          </p:nvSpPr>
          <p:spPr>
            <a:xfrm>
              <a:off x="3021855" y="4560313"/>
              <a:ext cx="2575769" cy="646330"/>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88" name="TextBox 87">
              <a:extLst>
                <a:ext uri="{FF2B5EF4-FFF2-40B4-BE49-F238E27FC236}">
                  <a16:creationId xmlns:a16="http://schemas.microsoft.com/office/drawing/2014/main" id="{81C42820-AD5C-4D83-A164-79FEC6437A00}"/>
                </a:ext>
              </a:extLst>
            </p:cNvPr>
            <p:cNvSpPr txBox="1"/>
            <p:nvPr/>
          </p:nvSpPr>
          <p:spPr>
            <a:xfrm>
              <a:off x="3017859" y="4283314"/>
              <a:ext cx="2553872" cy="276999"/>
            </a:xfrm>
            <a:prstGeom prst="rect">
              <a:avLst/>
            </a:prstGeom>
            <a:noFill/>
          </p:spPr>
          <p:txBody>
            <a:bodyPr wrap="square" rtlCol="0">
              <a:spAutoFit/>
            </a:bodyPr>
            <a:lstStyle/>
            <a:p>
              <a:pPr algn="r"/>
              <a:r>
                <a:rPr lang="fa-IR" altLang="ko-KR" sz="1200" b="1" dirty="0">
                  <a:solidFill>
                    <a:schemeClr val="tx1">
                      <a:lumMod val="65000"/>
                      <a:lumOff val="35000"/>
                    </a:schemeClr>
                  </a:solidFill>
                  <a:latin typeface="Arial" pitchFamily="34" charset="0"/>
                  <a:cs typeface="B Nazanin" pitchFamily="2" charset="-78"/>
                </a:rPr>
                <a:t>متن شما در اینجا</a:t>
              </a:r>
              <a:endParaRPr lang="ko-KR" altLang="en-US" sz="1200" b="1" dirty="0">
                <a:solidFill>
                  <a:schemeClr val="tx1">
                    <a:lumMod val="65000"/>
                    <a:lumOff val="35000"/>
                  </a:schemeClr>
                </a:solidFill>
                <a:latin typeface="Arial" pitchFamily="34" charset="0"/>
                <a:cs typeface="B Nazanin" pitchFamily="2" charset="-78"/>
              </a:endParaRPr>
            </a:p>
          </p:txBody>
        </p:sp>
      </p:grpSp>
      <p:grpSp>
        <p:nvGrpSpPr>
          <p:cNvPr id="80" name="Group 79">
            <a:extLst>
              <a:ext uri="{FF2B5EF4-FFF2-40B4-BE49-F238E27FC236}">
                <a16:creationId xmlns:a16="http://schemas.microsoft.com/office/drawing/2014/main" id="{BB8E527C-EA0A-4287-B12D-E0988BEF2A26}"/>
              </a:ext>
            </a:extLst>
          </p:cNvPr>
          <p:cNvGrpSpPr/>
          <p:nvPr/>
        </p:nvGrpSpPr>
        <p:grpSpPr>
          <a:xfrm>
            <a:off x="8918425" y="4679192"/>
            <a:ext cx="2968685" cy="923330"/>
            <a:chOff x="3017859" y="4283314"/>
            <a:chExt cx="2579765" cy="923329"/>
          </a:xfrm>
        </p:grpSpPr>
        <p:sp>
          <p:nvSpPr>
            <p:cNvPr id="81" name="TextBox 80">
              <a:extLst>
                <a:ext uri="{FF2B5EF4-FFF2-40B4-BE49-F238E27FC236}">
                  <a16:creationId xmlns:a16="http://schemas.microsoft.com/office/drawing/2014/main" id="{14E3864B-80BE-45A4-9174-56554A9D2D70}"/>
                </a:ext>
              </a:extLst>
            </p:cNvPr>
            <p:cNvSpPr txBox="1"/>
            <p:nvPr/>
          </p:nvSpPr>
          <p:spPr>
            <a:xfrm>
              <a:off x="3021855" y="4560313"/>
              <a:ext cx="2575769" cy="646330"/>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82" name="TextBox 81">
              <a:extLst>
                <a:ext uri="{FF2B5EF4-FFF2-40B4-BE49-F238E27FC236}">
                  <a16:creationId xmlns:a16="http://schemas.microsoft.com/office/drawing/2014/main" id="{E3D07816-B54F-4C52-A420-B8A08E99C030}"/>
                </a:ext>
              </a:extLst>
            </p:cNvPr>
            <p:cNvSpPr txBox="1"/>
            <p:nvPr/>
          </p:nvSpPr>
          <p:spPr>
            <a:xfrm>
              <a:off x="3017859" y="4283314"/>
              <a:ext cx="2553872" cy="276999"/>
            </a:xfrm>
            <a:prstGeom prst="rect">
              <a:avLst/>
            </a:prstGeom>
            <a:noFill/>
          </p:spPr>
          <p:txBody>
            <a:bodyPr wrap="square" rtlCol="0">
              <a:spAutoFit/>
            </a:bodyPr>
            <a:lstStyle/>
            <a:p>
              <a:pPr algn="r"/>
              <a:r>
                <a:rPr lang="fa-IR" altLang="ko-KR" sz="1200" b="1" dirty="0">
                  <a:solidFill>
                    <a:schemeClr val="tx1">
                      <a:lumMod val="65000"/>
                      <a:lumOff val="35000"/>
                    </a:schemeClr>
                  </a:solidFill>
                  <a:latin typeface="Arial" pitchFamily="34" charset="0"/>
                  <a:cs typeface="B Nazanin" pitchFamily="2" charset="-78"/>
                </a:rPr>
                <a:t>متن شما در اینجا</a:t>
              </a:r>
              <a:endParaRPr lang="ko-KR" altLang="en-US" sz="1200" b="1" dirty="0">
                <a:solidFill>
                  <a:schemeClr val="tx1">
                    <a:lumMod val="65000"/>
                    <a:lumOff val="35000"/>
                  </a:schemeClr>
                </a:solidFill>
                <a:latin typeface="Arial" pitchFamily="34" charset="0"/>
                <a:cs typeface="B Nazanin" pitchFamily="2" charset="-78"/>
              </a:endParaRPr>
            </a:p>
          </p:txBody>
        </p:sp>
      </p:grpSp>
      <p:grpSp>
        <p:nvGrpSpPr>
          <p:cNvPr id="89" name="Group 88">
            <a:extLst>
              <a:ext uri="{FF2B5EF4-FFF2-40B4-BE49-F238E27FC236}">
                <a16:creationId xmlns:a16="http://schemas.microsoft.com/office/drawing/2014/main" id="{051DF4C9-B68B-47C2-8B16-BA1FA5C1E019}"/>
              </a:ext>
            </a:extLst>
          </p:cNvPr>
          <p:cNvGrpSpPr/>
          <p:nvPr/>
        </p:nvGrpSpPr>
        <p:grpSpPr>
          <a:xfrm>
            <a:off x="304891" y="4679192"/>
            <a:ext cx="2968685" cy="923330"/>
            <a:chOff x="3017859" y="4283314"/>
            <a:chExt cx="2579765" cy="923329"/>
          </a:xfrm>
        </p:grpSpPr>
        <p:sp>
          <p:nvSpPr>
            <p:cNvPr id="90" name="TextBox 89">
              <a:extLst>
                <a:ext uri="{FF2B5EF4-FFF2-40B4-BE49-F238E27FC236}">
                  <a16:creationId xmlns:a16="http://schemas.microsoft.com/office/drawing/2014/main" id="{C0A4E9EA-111B-4E0E-A344-F9705CBDE1B9}"/>
                </a:ext>
              </a:extLst>
            </p:cNvPr>
            <p:cNvSpPr txBox="1"/>
            <p:nvPr/>
          </p:nvSpPr>
          <p:spPr>
            <a:xfrm>
              <a:off x="3021855" y="4560313"/>
              <a:ext cx="2575769" cy="646330"/>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latin typeface="Arial" pitchFamily="34" charset="0"/>
                <a:cs typeface="B Nazanin" pitchFamily="2" charset="-78"/>
              </a:endParaRPr>
            </a:p>
          </p:txBody>
        </p:sp>
        <p:sp>
          <p:nvSpPr>
            <p:cNvPr id="91" name="TextBox 90">
              <a:extLst>
                <a:ext uri="{FF2B5EF4-FFF2-40B4-BE49-F238E27FC236}">
                  <a16:creationId xmlns:a16="http://schemas.microsoft.com/office/drawing/2014/main" id="{27223765-ED79-4C8E-85AE-E6B1B9015922}"/>
                </a:ext>
              </a:extLst>
            </p:cNvPr>
            <p:cNvSpPr txBox="1"/>
            <p:nvPr/>
          </p:nvSpPr>
          <p:spPr>
            <a:xfrm>
              <a:off x="3017859" y="4283314"/>
              <a:ext cx="2553872" cy="276999"/>
            </a:xfrm>
            <a:prstGeom prst="rect">
              <a:avLst/>
            </a:prstGeom>
            <a:noFill/>
          </p:spPr>
          <p:txBody>
            <a:bodyPr wrap="square" rtlCol="0">
              <a:spAutoFit/>
            </a:bodyPr>
            <a:lstStyle/>
            <a:p>
              <a:pPr algn="r"/>
              <a:r>
                <a:rPr lang="fa-IR" altLang="ko-KR" sz="1200" b="1" dirty="0">
                  <a:solidFill>
                    <a:schemeClr val="tx1">
                      <a:lumMod val="65000"/>
                      <a:lumOff val="35000"/>
                    </a:schemeClr>
                  </a:solidFill>
                  <a:latin typeface="Arial" pitchFamily="34" charset="0"/>
                  <a:cs typeface="B Nazanin" pitchFamily="2" charset="-78"/>
                </a:rPr>
                <a:t>متن شما در اینجا</a:t>
              </a:r>
              <a:endParaRPr lang="ko-KR" altLang="en-US" sz="1200" b="1" dirty="0">
                <a:solidFill>
                  <a:schemeClr val="tx1">
                    <a:lumMod val="65000"/>
                    <a:lumOff val="35000"/>
                  </a:schemeClr>
                </a:solidFill>
                <a:latin typeface="Arial" pitchFamily="34" charset="0"/>
                <a:cs typeface="B Nazanin" pitchFamily="2" charset="-78"/>
              </a:endParaRPr>
            </a:p>
          </p:txBody>
        </p:sp>
      </p:grpSp>
      <p:sp>
        <p:nvSpPr>
          <p:cNvPr id="94" name="Text Placeholder 93">
            <a:extLst>
              <a:ext uri="{FF2B5EF4-FFF2-40B4-BE49-F238E27FC236}">
                <a16:creationId xmlns:a16="http://schemas.microsoft.com/office/drawing/2014/main" id="{42B914B6-8267-471E-9E56-DD7F4CC1F296}"/>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grpSp>
        <p:nvGrpSpPr>
          <p:cNvPr id="92" name="Graphic 3">
            <a:extLst>
              <a:ext uri="{FF2B5EF4-FFF2-40B4-BE49-F238E27FC236}">
                <a16:creationId xmlns:a16="http://schemas.microsoft.com/office/drawing/2014/main" id="{178D6B85-C916-4CA7-B4A3-B6528BEBD1E3}"/>
              </a:ext>
            </a:extLst>
          </p:cNvPr>
          <p:cNvGrpSpPr/>
          <p:nvPr/>
        </p:nvGrpSpPr>
        <p:grpSpPr>
          <a:xfrm rot="294171">
            <a:off x="5592267" y="5285235"/>
            <a:ext cx="3319894" cy="1207409"/>
            <a:chOff x="0" y="1211951"/>
            <a:chExt cx="12192000" cy="4434097"/>
          </a:xfrm>
        </p:grpSpPr>
        <p:sp>
          <p:nvSpPr>
            <p:cNvPr id="93" name="Freeform: Shape 92">
              <a:extLst>
                <a:ext uri="{FF2B5EF4-FFF2-40B4-BE49-F238E27FC236}">
                  <a16:creationId xmlns:a16="http://schemas.microsoft.com/office/drawing/2014/main" id="{55576BDC-37CD-4B71-9695-794ADA5BC520}"/>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95" name="Freeform: Shape 94">
              <a:extLst>
                <a:ext uri="{FF2B5EF4-FFF2-40B4-BE49-F238E27FC236}">
                  <a16:creationId xmlns:a16="http://schemas.microsoft.com/office/drawing/2014/main" id="{07323300-603A-4FD9-A576-8486FE8C532B}"/>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2">
                <a:lumMod val="20000"/>
                <a:lumOff val="80000"/>
              </a:schemeClr>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96" name="Freeform: Shape 95">
              <a:extLst>
                <a:ext uri="{FF2B5EF4-FFF2-40B4-BE49-F238E27FC236}">
                  <a16:creationId xmlns:a16="http://schemas.microsoft.com/office/drawing/2014/main" id="{C5AEC57D-0A48-4033-996F-1270FD50CFFA}"/>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2">
                <a:lumMod val="20000"/>
                <a:lumOff val="80000"/>
              </a:schemeClr>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97" name="Freeform: Shape 96">
              <a:extLst>
                <a:ext uri="{FF2B5EF4-FFF2-40B4-BE49-F238E27FC236}">
                  <a16:creationId xmlns:a16="http://schemas.microsoft.com/office/drawing/2014/main" id="{D4D792BF-842B-4507-A63A-79FE9C95ABB4}"/>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2">
                <a:lumMod val="40000"/>
                <a:lumOff val="60000"/>
              </a:schemeClr>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98" name="Freeform: Shape 97">
              <a:extLst>
                <a:ext uri="{FF2B5EF4-FFF2-40B4-BE49-F238E27FC236}">
                  <a16:creationId xmlns:a16="http://schemas.microsoft.com/office/drawing/2014/main" id="{4B97A44D-873A-4497-BA0F-F5C06A19A9D4}"/>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2">
                <a:lumMod val="40000"/>
                <a:lumOff val="60000"/>
              </a:schemeClr>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99" name="Freeform: Shape 98">
              <a:extLst>
                <a:ext uri="{FF2B5EF4-FFF2-40B4-BE49-F238E27FC236}">
                  <a16:creationId xmlns:a16="http://schemas.microsoft.com/office/drawing/2014/main" id="{37CC6A37-9EBD-4049-B3DF-E5147DFA4BE4}"/>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2">
                <a:lumMod val="20000"/>
                <a:lumOff val="80000"/>
              </a:schemeClr>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100" name="Freeform: Shape 99">
              <a:extLst>
                <a:ext uri="{FF2B5EF4-FFF2-40B4-BE49-F238E27FC236}">
                  <a16:creationId xmlns:a16="http://schemas.microsoft.com/office/drawing/2014/main" id="{674A1B26-E37E-4694-AB5E-441DECF625FC}"/>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101" name="Freeform: Shape 100">
              <a:extLst>
                <a:ext uri="{FF2B5EF4-FFF2-40B4-BE49-F238E27FC236}">
                  <a16:creationId xmlns:a16="http://schemas.microsoft.com/office/drawing/2014/main" id="{0505D092-209C-4DA3-9979-DC5576F5D12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2"/>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102" name="Freeform: Shape 101">
              <a:extLst>
                <a:ext uri="{FF2B5EF4-FFF2-40B4-BE49-F238E27FC236}">
                  <a16:creationId xmlns:a16="http://schemas.microsoft.com/office/drawing/2014/main" id="{524A1E32-00B2-4B20-934A-273F4EFCB731}"/>
                </a:ext>
              </a:extLst>
            </p:cNvPr>
            <p:cNvSpPr/>
            <p:nvPr/>
          </p:nvSpPr>
          <p:spPr>
            <a:xfrm>
              <a:off x="353" y="3313727"/>
              <a:ext cx="9078321" cy="2328077"/>
            </a:xfrm>
            <a:custGeom>
              <a:avLst/>
              <a:gdLst>
                <a:gd name="connsiteX0" fmla="*/ 3610572 w 9078321"/>
                <a:gd name="connsiteY0" fmla="*/ 2328078 h 2328077"/>
                <a:gd name="connsiteX1" fmla="*/ 3544803 w 9078321"/>
                <a:gd name="connsiteY1" fmla="*/ 2321713 h 2328077"/>
                <a:gd name="connsiteX2" fmla="*/ 3189793 w 9078321"/>
                <a:gd name="connsiteY2" fmla="*/ 1795562 h 2328077"/>
                <a:gd name="connsiteX3" fmla="*/ 2843976 w 9078321"/>
                <a:gd name="connsiteY3" fmla="*/ 1168282 h 2328077"/>
                <a:gd name="connsiteX4" fmla="*/ 1514453 w 9078321"/>
                <a:gd name="connsiteY4" fmla="*/ 1176061 h 2328077"/>
                <a:gd name="connsiteX5" fmla="*/ 58344 w 9078321"/>
                <a:gd name="connsiteY5" fmla="*/ 1524000 h 2328077"/>
                <a:gd name="connsiteX6" fmla="*/ 1769 w 9078321"/>
                <a:gd name="connsiteY6" fmla="*/ 1492176 h 2328077"/>
                <a:gd name="connsiteX7" fmla="*/ 33592 w 9078321"/>
                <a:gd name="connsiteY7" fmla="*/ 1435601 h 2328077"/>
                <a:gd name="connsiteX8" fmla="*/ 1497481 w 9078321"/>
                <a:gd name="connsiteY8" fmla="*/ 1085541 h 2328077"/>
                <a:gd name="connsiteX9" fmla="*/ 2895601 w 9078321"/>
                <a:gd name="connsiteY9" fmla="*/ 1091905 h 2328077"/>
                <a:gd name="connsiteX10" fmla="*/ 3277485 w 9078321"/>
                <a:gd name="connsiteY10" fmla="*/ 1768688 h 2328077"/>
                <a:gd name="connsiteX11" fmla="*/ 3561776 w 9078321"/>
                <a:gd name="connsiteY11" fmla="*/ 2231192 h 2328077"/>
                <a:gd name="connsiteX12" fmla="*/ 4685505 w 9078321"/>
                <a:gd name="connsiteY12" fmla="*/ 1395291 h 2328077"/>
                <a:gd name="connsiteX13" fmla="*/ 4949995 w 9078321"/>
                <a:gd name="connsiteY13" fmla="*/ 1115950 h 2328077"/>
                <a:gd name="connsiteX14" fmla="*/ 5143766 w 9078321"/>
                <a:gd name="connsiteY14" fmla="*/ 917936 h 2328077"/>
                <a:gd name="connsiteX15" fmla="*/ 6571588 w 9078321"/>
                <a:gd name="connsiteY15" fmla="*/ 0 h 2328077"/>
                <a:gd name="connsiteX16" fmla="*/ 6590682 w 9078321"/>
                <a:gd name="connsiteY16" fmla="*/ 0 h 2328077"/>
                <a:gd name="connsiteX17" fmla="*/ 7109054 w 9078321"/>
                <a:gd name="connsiteY17" fmla="*/ 313993 h 2328077"/>
                <a:gd name="connsiteX18" fmla="*/ 7288681 w 9078321"/>
                <a:gd name="connsiteY18" fmla="*/ 899549 h 2328077"/>
                <a:gd name="connsiteX19" fmla="*/ 7502960 w 9078321"/>
                <a:gd name="connsiteY19" fmla="*/ 1377611 h 2328077"/>
                <a:gd name="connsiteX20" fmla="*/ 9000086 w 9078321"/>
                <a:gd name="connsiteY20" fmla="*/ 607478 h 2328077"/>
                <a:gd name="connsiteX21" fmla="*/ 9065149 w 9078321"/>
                <a:gd name="connsiteY21" fmla="*/ 608186 h 2328077"/>
                <a:gd name="connsiteX22" fmla="*/ 9064442 w 9078321"/>
                <a:gd name="connsiteY22" fmla="*/ 673247 h 2328077"/>
                <a:gd name="connsiteX23" fmla="*/ 8523439 w 9078321"/>
                <a:gd name="connsiteY23" fmla="*/ 1110292 h 2328077"/>
                <a:gd name="connsiteX24" fmla="*/ 7487403 w 9078321"/>
                <a:gd name="connsiteY24" fmla="*/ 1468839 h 2328077"/>
                <a:gd name="connsiteX25" fmla="*/ 7198868 w 9078321"/>
                <a:gd name="connsiteY25" fmla="*/ 918643 h 2328077"/>
                <a:gd name="connsiteX26" fmla="*/ 6589268 w 9078321"/>
                <a:gd name="connsiteY26" fmla="*/ 92642 h 2328077"/>
                <a:gd name="connsiteX27" fmla="*/ 6572295 w 9078321"/>
                <a:gd name="connsiteY27" fmla="*/ 92642 h 2328077"/>
                <a:gd name="connsiteX28" fmla="*/ 5210949 w 9078321"/>
                <a:gd name="connsiteY28" fmla="*/ 981583 h 2328077"/>
                <a:gd name="connsiteX29" fmla="*/ 5014350 w 9078321"/>
                <a:gd name="connsiteY29" fmla="*/ 1183133 h 2328077"/>
                <a:gd name="connsiteX30" fmla="*/ 4754103 w 9078321"/>
                <a:gd name="connsiteY30" fmla="*/ 1457524 h 2328077"/>
                <a:gd name="connsiteX31" fmla="*/ 4157939 w 9078321"/>
                <a:gd name="connsiteY31" fmla="*/ 2055809 h 2328077"/>
                <a:gd name="connsiteX32" fmla="*/ 3610572 w 9078321"/>
                <a:gd name="connsiteY32" fmla="*/ 2328078 h 232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78321" h="2328077">
                  <a:moveTo>
                    <a:pt x="3610572" y="2328078"/>
                  </a:moveTo>
                  <a:cubicBezTo>
                    <a:pt x="3587942" y="2328078"/>
                    <a:pt x="3566019" y="2325956"/>
                    <a:pt x="3544803" y="2321713"/>
                  </a:cubicBezTo>
                  <a:cubicBezTo>
                    <a:pt x="3337596" y="2280696"/>
                    <a:pt x="3266170" y="2045201"/>
                    <a:pt x="3189793" y="1795562"/>
                  </a:cubicBezTo>
                  <a:cubicBezTo>
                    <a:pt x="3119074" y="1564310"/>
                    <a:pt x="3039868" y="1302649"/>
                    <a:pt x="2843976" y="1168282"/>
                  </a:cubicBezTo>
                  <a:cubicBezTo>
                    <a:pt x="2720924" y="1083419"/>
                    <a:pt x="2389958" y="1016236"/>
                    <a:pt x="1514453" y="1176061"/>
                  </a:cubicBezTo>
                  <a:cubicBezTo>
                    <a:pt x="921119" y="1284261"/>
                    <a:pt x="316469" y="1452573"/>
                    <a:pt x="58344" y="1524000"/>
                  </a:cubicBezTo>
                  <a:cubicBezTo>
                    <a:pt x="33592" y="1531072"/>
                    <a:pt x="8840" y="1516221"/>
                    <a:pt x="1769" y="1492176"/>
                  </a:cubicBezTo>
                  <a:cubicBezTo>
                    <a:pt x="-5303" y="1467425"/>
                    <a:pt x="9548" y="1442673"/>
                    <a:pt x="33592" y="1435601"/>
                  </a:cubicBezTo>
                  <a:cubicBezTo>
                    <a:pt x="293132" y="1363467"/>
                    <a:pt x="899903" y="1195155"/>
                    <a:pt x="1497481" y="1085541"/>
                  </a:cubicBezTo>
                  <a:cubicBezTo>
                    <a:pt x="2235790" y="951174"/>
                    <a:pt x="2692636" y="953295"/>
                    <a:pt x="2895601" y="1091905"/>
                  </a:cubicBezTo>
                  <a:cubicBezTo>
                    <a:pt x="3117659" y="1244659"/>
                    <a:pt x="3202522" y="1522585"/>
                    <a:pt x="3277485" y="1768688"/>
                  </a:cubicBezTo>
                  <a:cubicBezTo>
                    <a:pt x="3348204" y="2000647"/>
                    <a:pt x="3409023" y="2200783"/>
                    <a:pt x="3561776" y="2231192"/>
                  </a:cubicBezTo>
                  <a:cubicBezTo>
                    <a:pt x="3865161" y="2291304"/>
                    <a:pt x="4358782" y="1751716"/>
                    <a:pt x="4685505" y="1395291"/>
                  </a:cubicBezTo>
                  <a:cubicBezTo>
                    <a:pt x="4788048" y="1282847"/>
                    <a:pt x="4876447" y="1186669"/>
                    <a:pt x="4949995" y="1115950"/>
                  </a:cubicBezTo>
                  <a:cubicBezTo>
                    <a:pt x="5005864" y="1062910"/>
                    <a:pt x="5069511" y="995727"/>
                    <a:pt x="5143766" y="917936"/>
                  </a:cubicBezTo>
                  <a:cubicBezTo>
                    <a:pt x="5491705" y="551610"/>
                    <a:pt x="6016442" y="0"/>
                    <a:pt x="6571588" y="0"/>
                  </a:cubicBezTo>
                  <a:cubicBezTo>
                    <a:pt x="6577953" y="0"/>
                    <a:pt x="6584317" y="0"/>
                    <a:pt x="6590682" y="0"/>
                  </a:cubicBezTo>
                  <a:cubicBezTo>
                    <a:pt x="6824056" y="5657"/>
                    <a:pt x="6993075" y="108200"/>
                    <a:pt x="7109054" y="313993"/>
                  </a:cubicBezTo>
                  <a:cubicBezTo>
                    <a:pt x="7205940" y="486548"/>
                    <a:pt x="7249785" y="705778"/>
                    <a:pt x="7288681" y="899549"/>
                  </a:cubicBezTo>
                  <a:cubicBezTo>
                    <a:pt x="7337477" y="1144237"/>
                    <a:pt x="7379909" y="1356395"/>
                    <a:pt x="7502960" y="1377611"/>
                  </a:cubicBezTo>
                  <a:cubicBezTo>
                    <a:pt x="8096295" y="1480154"/>
                    <a:pt x="8990894" y="615965"/>
                    <a:pt x="9000086" y="607478"/>
                  </a:cubicBezTo>
                  <a:cubicBezTo>
                    <a:pt x="9018474" y="589799"/>
                    <a:pt x="9047469" y="589799"/>
                    <a:pt x="9065149" y="608186"/>
                  </a:cubicBezTo>
                  <a:cubicBezTo>
                    <a:pt x="9082829" y="626572"/>
                    <a:pt x="9082829" y="655567"/>
                    <a:pt x="9064442" y="673247"/>
                  </a:cubicBezTo>
                  <a:cubicBezTo>
                    <a:pt x="9062320" y="675369"/>
                    <a:pt x="8829653" y="900963"/>
                    <a:pt x="8523439" y="1110292"/>
                  </a:cubicBezTo>
                  <a:cubicBezTo>
                    <a:pt x="8106903" y="1394584"/>
                    <a:pt x="7758257" y="1515514"/>
                    <a:pt x="7487403" y="1468839"/>
                  </a:cubicBezTo>
                  <a:cubicBezTo>
                    <a:pt x="7302118" y="1437015"/>
                    <a:pt x="7254029" y="1196570"/>
                    <a:pt x="7198868" y="918643"/>
                  </a:cubicBezTo>
                  <a:cubicBezTo>
                    <a:pt x="7122491" y="536759"/>
                    <a:pt x="7036213" y="103250"/>
                    <a:pt x="6589268" y="92642"/>
                  </a:cubicBezTo>
                  <a:cubicBezTo>
                    <a:pt x="6583610" y="92642"/>
                    <a:pt x="6577953" y="92642"/>
                    <a:pt x="6572295" y="92642"/>
                  </a:cubicBezTo>
                  <a:cubicBezTo>
                    <a:pt x="6056752" y="92642"/>
                    <a:pt x="5548987" y="627280"/>
                    <a:pt x="5210949" y="981583"/>
                  </a:cubicBezTo>
                  <a:cubicBezTo>
                    <a:pt x="5135987" y="1060082"/>
                    <a:pt x="5071632" y="1127972"/>
                    <a:pt x="5014350" y="1183133"/>
                  </a:cubicBezTo>
                  <a:cubicBezTo>
                    <a:pt x="4942923" y="1251024"/>
                    <a:pt x="4855939" y="1347202"/>
                    <a:pt x="4754103" y="1457524"/>
                  </a:cubicBezTo>
                  <a:cubicBezTo>
                    <a:pt x="4581548" y="1646344"/>
                    <a:pt x="4366561" y="1881132"/>
                    <a:pt x="4157939" y="2055809"/>
                  </a:cubicBezTo>
                  <a:cubicBezTo>
                    <a:pt x="3938710" y="2238264"/>
                    <a:pt x="3759083" y="2328078"/>
                    <a:pt x="3610572" y="2328078"/>
                  </a:cubicBezTo>
                  <a:close/>
                </a:path>
              </a:pathLst>
            </a:custGeom>
            <a:solidFill>
              <a:srgbClr val="B3B3B3"/>
            </a:solidFill>
            <a:ln w="7072" cap="flat">
              <a:noFill/>
              <a:prstDash val="solid"/>
              <a:miter/>
            </a:ln>
          </p:spPr>
          <p:txBody>
            <a:bodyPr rtlCol="0" anchor="ctr"/>
            <a:lstStyle/>
            <a:p>
              <a:endParaRPr lang="en-US" dirty="0">
                <a:latin typeface="Arial" pitchFamily="34" charset="0"/>
                <a:cs typeface="B Nazanin" pitchFamily="2" charset="-78"/>
              </a:endParaRPr>
            </a:p>
          </p:txBody>
        </p:sp>
        <p:sp>
          <p:nvSpPr>
            <p:cNvPr id="103" name="Freeform: Shape 102">
              <a:extLst>
                <a:ext uri="{FF2B5EF4-FFF2-40B4-BE49-F238E27FC236}">
                  <a16:creationId xmlns:a16="http://schemas.microsoft.com/office/drawing/2014/main" id="{09A4037C-AF9A-4191-846E-AF05B36E2A31}"/>
                </a:ext>
              </a:extLst>
            </p:cNvPr>
            <p:cNvSpPr/>
            <p:nvPr/>
          </p:nvSpPr>
          <p:spPr>
            <a:xfrm>
              <a:off x="21068" y="3363230"/>
              <a:ext cx="9066093" cy="2285646"/>
            </a:xfrm>
            <a:custGeom>
              <a:avLst/>
              <a:gdLst>
                <a:gd name="connsiteX0" fmla="*/ 3589857 w 9066093"/>
                <a:gd name="connsiteY0" fmla="*/ 2285646 h 2285646"/>
                <a:gd name="connsiteX1" fmla="*/ 3527624 w 9066093"/>
                <a:gd name="connsiteY1" fmla="*/ 2279281 h 2285646"/>
                <a:gd name="connsiteX2" fmla="*/ 3162713 w 9066093"/>
                <a:gd name="connsiteY2" fmla="*/ 1741815 h 2285646"/>
                <a:gd name="connsiteX3" fmla="*/ 2817603 w 9066093"/>
                <a:gd name="connsiteY3" fmla="*/ 1121607 h 2285646"/>
                <a:gd name="connsiteX4" fmla="*/ 1497982 w 9066093"/>
                <a:gd name="connsiteY4" fmla="*/ 1127265 h 2285646"/>
                <a:gd name="connsiteX5" fmla="*/ 49651 w 9066093"/>
                <a:gd name="connsiteY5" fmla="*/ 1477325 h 2285646"/>
                <a:gd name="connsiteX6" fmla="*/ 31264 w 9066093"/>
                <a:gd name="connsiteY6" fmla="*/ 1482275 h 2285646"/>
                <a:gd name="connsiteX7" fmla="*/ 855 w 9066093"/>
                <a:gd name="connsiteY7" fmla="*/ 1465303 h 2285646"/>
                <a:gd name="connsiteX8" fmla="*/ 17827 w 9066093"/>
                <a:gd name="connsiteY8" fmla="*/ 1434894 h 2285646"/>
                <a:gd name="connsiteX9" fmla="*/ 36214 w 9066093"/>
                <a:gd name="connsiteY9" fmla="*/ 1429943 h 2285646"/>
                <a:gd name="connsiteX10" fmla="*/ 1489495 w 9066093"/>
                <a:gd name="connsiteY10" fmla="*/ 1079176 h 2285646"/>
                <a:gd name="connsiteX11" fmla="*/ 2845891 w 9066093"/>
                <a:gd name="connsiteY11" fmla="*/ 1081297 h 2285646"/>
                <a:gd name="connsiteX12" fmla="*/ 3210095 w 9066093"/>
                <a:gd name="connsiteY12" fmla="*/ 1727671 h 2285646"/>
                <a:gd name="connsiteX13" fmla="*/ 3537525 w 9066093"/>
                <a:gd name="connsiteY13" fmla="*/ 2231192 h 2285646"/>
                <a:gd name="connsiteX14" fmla="*/ 4096207 w 9066093"/>
                <a:gd name="connsiteY14" fmla="*/ 1978725 h 2285646"/>
                <a:gd name="connsiteX15" fmla="*/ 4690956 w 9066093"/>
                <a:gd name="connsiteY15" fmla="*/ 1383976 h 2285646"/>
                <a:gd name="connsiteX16" fmla="*/ 4951203 w 9066093"/>
                <a:gd name="connsiteY16" fmla="*/ 1110292 h 2285646"/>
                <a:gd name="connsiteX17" fmla="*/ 5147095 w 9066093"/>
                <a:gd name="connsiteY17" fmla="*/ 909449 h 2285646"/>
                <a:gd name="connsiteX18" fmla="*/ 6557945 w 9066093"/>
                <a:gd name="connsiteY18" fmla="*/ 0 h 2285646"/>
                <a:gd name="connsiteX19" fmla="*/ 6569260 w 9066093"/>
                <a:gd name="connsiteY19" fmla="*/ 0 h 2285646"/>
                <a:gd name="connsiteX20" fmla="*/ 7044493 w 9066093"/>
                <a:gd name="connsiteY20" fmla="*/ 287827 h 2285646"/>
                <a:gd name="connsiteX21" fmla="*/ 7221291 w 9066093"/>
                <a:gd name="connsiteY21" fmla="*/ 852167 h 2285646"/>
                <a:gd name="connsiteX22" fmla="*/ 7480831 w 9066093"/>
                <a:gd name="connsiteY22" fmla="*/ 1378318 h 2285646"/>
                <a:gd name="connsiteX23" fmla="*/ 9024632 w 9066093"/>
                <a:gd name="connsiteY23" fmla="*/ 576362 h 2285646"/>
                <a:gd name="connsiteX24" fmla="*/ 9059284 w 9066093"/>
                <a:gd name="connsiteY24" fmla="*/ 577069 h 2285646"/>
                <a:gd name="connsiteX25" fmla="*/ 9058577 w 9066093"/>
                <a:gd name="connsiteY25" fmla="*/ 611722 h 2285646"/>
                <a:gd name="connsiteX26" fmla="*/ 8506260 w 9066093"/>
                <a:gd name="connsiteY26" fmla="*/ 1060082 h 2285646"/>
                <a:gd name="connsiteX27" fmla="*/ 7471637 w 9066093"/>
                <a:gd name="connsiteY27" fmla="*/ 1426407 h 2285646"/>
                <a:gd name="connsiteX28" fmla="*/ 7172495 w 9066093"/>
                <a:gd name="connsiteY28" fmla="*/ 861360 h 2285646"/>
                <a:gd name="connsiteX29" fmla="*/ 6568552 w 9066093"/>
                <a:gd name="connsiteY29" fmla="*/ 48796 h 2285646"/>
                <a:gd name="connsiteX30" fmla="*/ 6557945 w 9066093"/>
                <a:gd name="connsiteY30" fmla="*/ 48796 h 2285646"/>
                <a:gd name="connsiteX31" fmla="*/ 5182455 w 9066093"/>
                <a:gd name="connsiteY31" fmla="*/ 942688 h 2285646"/>
                <a:gd name="connsiteX32" fmla="*/ 4985148 w 9066093"/>
                <a:gd name="connsiteY32" fmla="*/ 1144945 h 2285646"/>
                <a:gd name="connsiteX33" fmla="*/ 4727023 w 9066093"/>
                <a:gd name="connsiteY33" fmla="*/ 1416507 h 2285646"/>
                <a:gd name="connsiteX34" fmla="*/ 3589857 w 9066093"/>
                <a:gd name="connsiteY34" fmla="*/ 2285646 h 22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66093" h="2285646">
                  <a:moveTo>
                    <a:pt x="3589857" y="2285646"/>
                  </a:moveTo>
                  <a:cubicBezTo>
                    <a:pt x="3568641" y="2285646"/>
                    <a:pt x="3547426" y="2283524"/>
                    <a:pt x="3527624" y="2279281"/>
                  </a:cubicBezTo>
                  <a:cubicBezTo>
                    <a:pt x="3318295" y="2236850"/>
                    <a:pt x="3242626" y="1996404"/>
                    <a:pt x="3162713" y="1741815"/>
                  </a:cubicBezTo>
                  <a:cubicBezTo>
                    <a:pt x="3087043" y="1501370"/>
                    <a:pt x="3009252" y="1252438"/>
                    <a:pt x="2817603" y="1121607"/>
                  </a:cubicBezTo>
                  <a:cubicBezTo>
                    <a:pt x="2635147" y="997141"/>
                    <a:pt x="2191030" y="999263"/>
                    <a:pt x="1497982" y="1127265"/>
                  </a:cubicBezTo>
                  <a:cubicBezTo>
                    <a:pt x="931520" y="1232637"/>
                    <a:pt x="336064" y="1398120"/>
                    <a:pt x="49651" y="1477325"/>
                  </a:cubicBezTo>
                  <a:lnTo>
                    <a:pt x="31264" y="1482275"/>
                  </a:lnTo>
                  <a:cubicBezTo>
                    <a:pt x="17827" y="1485811"/>
                    <a:pt x="4391" y="1478032"/>
                    <a:pt x="855" y="1465303"/>
                  </a:cubicBezTo>
                  <a:cubicBezTo>
                    <a:pt x="-2681" y="1451866"/>
                    <a:pt x="5098" y="1438430"/>
                    <a:pt x="17827" y="1434894"/>
                  </a:cubicBezTo>
                  <a:lnTo>
                    <a:pt x="36214" y="1429943"/>
                  </a:lnTo>
                  <a:cubicBezTo>
                    <a:pt x="323335" y="1350031"/>
                    <a:pt x="920205" y="1184548"/>
                    <a:pt x="1489495" y="1079176"/>
                  </a:cubicBezTo>
                  <a:cubicBezTo>
                    <a:pt x="2195981" y="948345"/>
                    <a:pt x="2652120" y="949759"/>
                    <a:pt x="2845891" y="1081297"/>
                  </a:cubicBezTo>
                  <a:cubicBezTo>
                    <a:pt x="3051684" y="1221321"/>
                    <a:pt x="3135840" y="1490055"/>
                    <a:pt x="3210095" y="1727671"/>
                  </a:cubicBezTo>
                  <a:cubicBezTo>
                    <a:pt x="3288593" y="1978725"/>
                    <a:pt x="3356484" y="2195125"/>
                    <a:pt x="3537525" y="2231192"/>
                  </a:cubicBezTo>
                  <a:cubicBezTo>
                    <a:pt x="3676135" y="2258773"/>
                    <a:pt x="3858590" y="2176739"/>
                    <a:pt x="4096207" y="1978725"/>
                  </a:cubicBezTo>
                  <a:cubicBezTo>
                    <a:pt x="4303415" y="1806169"/>
                    <a:pt x="4518401" y="1572089"/>
                    <a:pt x="4690956" y="1383976"/>
                  </a:cubicBezTo>
                  <a:cubicBezTo>
                    <a:pt x="4792085" y="1274361"/>
                    <a:pt x="4879070" y="1178890"/>
                    <a:pt x="4951203" y="1110292"/>
                  </a:cubicBezTo>
                  <a:cubicBezTo>
                    <a:pt x="5007778" y="1056546"/>
                    <a:pt x="5072133" y="988655"/>
                    <a:pt x="5147095" y="909449"/>
                  </a:cubicBezTo>
                  <a:cubicBezTo>
                    <a:pt x="5491498" y="546660"/>
                    <a:pt x="6010578" y="0"/>
                    <a:pt x="6557945" y="0"/>
                  </a:cubicBezTo>
                  <a:cubicBezTo>
                    <a:pt x="6561480" y="0"/>
                    <a:pt x="6565724" y="0"/>
                    <a:pt x="6569260" y="0"/>
                  </a:cubicBezTo>
                  <a:cubicBezTo>
                    <a:pt x="6781418" y="2829"/>
                    <a:pt x="6936293" y="96885"/>
                    <a:pt x="7044493" y="287827"/>
                  </a:cubicBezTo>
                  <a:cubicBezTo>
                    <a:pt x="7136428" y="450482"/>
                    <a:pt x="7181688" y="664054"/>
                    <a:pt x="7221291" y="852167"/>
                  </a:cubicBezTo>
                  <a:cubicBezTo>
                    <a:pt x="7277866" y="1120193"/>
                    <a:pt x="7326663" y="1351445"/>
                    <a:pt x="7480831" y="1378318"/>
                  </a:cubicBezTo>
                  <a:cubicBezTo>
                    <a:pt x="8084066" y="1485811"/>
                    <a:pt x="9015439" y="585555"/>
                    <a:pt x="9024632" y="576362"/>
                  </a:cubicBezTo>
                  <a:cubicBezTo>
                    <a:pt x="9034533" y="567168"/>
                    <a:pt x="9050091" y="567168"/>
                    <a:pt x="9059284" y="577069"/>
                  </a:cubicBezTo>
                  <a:cubicBezTo>
                    <a:pt x="9068478" y="586970"/>
                    <a:pt x="9068478" y="602528"/>
                    <a:pt x="9058577" y="611722"/>
                  </a:cubicBezTo>
                  <a:cubicBezTo>
                    <a:pt x="9056456" y="613843"/>
                    <a:pt x="8818132" y="845802"/>
                    <a:pt x="8506260" y="1060082"/>
                  </a:cubicBezTo>
                  <a:cubicBezTo>
                    <a:pt x="8084773" y="1350738"/>
                    <a:pt x="7736835" y="1473789"/>
                    <a:pt x="7471637" y="1426407"/>
                  </a:cubicBezTo>
                  <a:cubicBezTo>
                    <a:pt x="7284231" y="1393169"/>
                    <a:pt x="7232606" y="1146359"/>
                    <a:pt x="7172495" y="861360"/>
                  </a:cubicBezTo>
                  <a:cubicBezTo>
                    <a:pt x="7092582" y="483012"/>
                    <a:pt x="7002769" y="54454"/>
                    <a:pt x="6568552" y="48796"/>
                  </a:cubicBezTo>
                  <a:cubicBezTo>
                    <a:pt x="6565016" y="48796"/>
                    <a:pt x="6561480" y="48796"/>
                    <a:pt x="6557945" y="48796"/>
                  </a:cubicBezTo>
                  <a:cubicBezTo>
                    <a:pt x="6031793" y="48796"/>
                    <a:pt x="5521200" y="586263"/>
                    <a:pt x="5182455" y="942688"/>
                  </a:cubicBezTo>
                  <a:cubicBezTo>
                    <a:pt x="5107493" y="1021893"/>
                    <a:pt x="5042431" y="1089784"/>
                    <a:pt x="4985148" y="1144945"/>
                  </a:cubicBezTo>
                  <a:cubicBezTo>
                    <a:pt x="4914429" y="1212128"/>
                    <a:pt x="4827444" y="1306892"/>
                    <a:pt x="4727023" y="1416507"/>
                  </a:cubicBezTo>
                  <a:cubicBezTo>
                    <a:pt x="4387571" y="1787783"/>
                    <a:pt x="3929309" y="2285646"/>
                    <a:pt x="3589857" y="2285646"/>
                  </a:cubicBezTo>
                  <a:close/>
                </a:path>
              </a:pathLst>
            </a:custGeom>
            <a:solidFill>
              <a:srgbClr val="000000"/>
            </a:solidFill>
            <a:ln w="7072" cap="flat">
              <a:noFill/>
              <a:prstDash val="solid"/>
              <a:miter/>
            </a:ln>
          </p:spPr>
          <p:txBody>
            <a:bodyPr rtlCol="0" anchor="ctr"/>
            <a:lstStyle/>
            <a:p>
              <a:endParaRPr lang="en-US" dirty="0">
                <a:latin typeface="Arial" pitchFamily="34" charset="0"/>
                <a:cs typeface="B Nazanin" pitchFamily="2" charset="-78"/>
              </a:endParaRPr>
            </a:p>
          </p:txBody>
        </p:sp>
      </p:grpSp>
      <p:grpSp>
        <p:nvGrpSpPr>
          <p:cNvPr id="47" name="Group 46">
            <a:extLst>
              <a:ext uri="{FF2B5EF4-FFF2-40B4-BE49-F238E27FC236}">
                <a16:creationId xmlns:a16="http://schemas.microsoft.com/office/drawing/2014/main" id="{9B1DEA87-5A5F-4FFA-8934-9C26E8902D12}"/>
              </a:ext>
            </a:extLst>
          </p:cNvPr>
          <p:cNvGrpSpPr/>
          <p:nvPr/>
        </p:nvGrpSpPr>
        <p:grpSpPr>
          <a:xfrm flipH="1">
            <a:off x="4443686" y="5195649"/>
            <a:ext cx="1183662" cy="1040677"/>
            <a:chOff x="3983887" y="4061275"/>
            <a:chExt cx="2122406" cy="1866023"/>
          </a:xfrm>
        </p:grpSpPr>
        <p:grpSp>
          <p:nvGrpSpPr>
            <p:cNvPr id="48" name="Group 47">
              <a:extLst>
                <a:ext uri="{FF2B5EF4-FFF2-40B4-BE49-F238E27FC236}">
                  <a16:creationId xmlns:a16="http://schemas.microsoft.com/office/drawing/2014/main" id="{7782A974-77A5-4765-BF6E-FFE22E7B5C69}"/>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1" name="Freeform 15">
                <a:extLst>
                  <a:ext uri="{FF2B5EF4-FFF2-40B4-BE49-F238E27FC236}">
                    <a16:creationId xmlns:a16="http://schemas.microsoft.com/office/drawing/2014/main" id="{9E81A0D9-3256-4ECD-BCB8-63635DE1C277}"/>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62" name="Rectangle 22">
                <a:extLst>
                  <a:ext uri="{FF2B5EF4-FFF2-40B4-BE49-F238E27FC236}">
                    <a16:creationId xmlns:a16="http://schemas.microsoft.com/office/drawing/2014/main" id="{169C667E-41BB-4D4C-B430-4DB878F4F2ED}"/>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grpSp>
        <p:grpSp>
          <p:nvGrpSpPr>
            <p:cNvPr id="49" name="Group 48">
              <a:extLst>
                <a:ext uri="{FF2B5EF4-FFF2-40B4-BE49-F238E27FC236}">
                  <a16:creationId xmlns:a16="http://schemas.microsoft.com/office/drawing/2014/main" id="{E281F405-2EE9-40BC-95BD-D8D982D4C430}"/>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9" name="Freeform 18">
                <a:extLst>
                  <a:ext uri="{FF2B5EF4-FFF2-40B4-BE49-F238E27FC236}">
                    <a16:creationId xmlns:a16="http://schemas.microsoft.com/office/drawing/2014/main" id="{E730ABE9-6B4A-4770-9A61-36F22B8B0D6E}"/>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60" name="Freeform 19">
                <a:extLst>
                  <a:ext uri="{FF2B5EF4-FFF2-40B4-BE49-F238E27FC236}">
                    <a16:creationId xmlns:a16="http://schemas.microsoft.com/office/drawing/2014/main" id="{A332EC7E-8242-416D-8522-3C9AD4C2D4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latin typeface="Arial" pitchFamily="34" charset="0"/>
                  <a:cs typeface="B Nazanin" pitchFamily="2" charset="-78"/>
                </a:endParaRPr>
              </a:p>
            </p:txBody>
          </p:sp>
        </p:grpSp>
        <p:grpSp>
          <p:nvGrpSpPr>
            <p:cNvPr id="50" name="Group 49">
              <a:extLst>
                <a:ext uri="{FF2B5EF4-FFF2-40B4-BE49-F238E27FC236}">
                  <a16:creationId xmlns:a16="http://schemas.microsoft.com/office/drawing/2014/main" id="{2B752409-3C27-4488-AD82-C7ED806590F8}"/>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57" name="Freeform 21">
                <a:extLst>
                  <a:ext uri="{FF2B5EF4-FFF2-40B4-BE49-F238E27FC236}">
                    <a16:creationId xmlns:a16="http://schemas.microsoft.com/office/drawing/2014/main" id="{6BC3A07B-F63D-47E8-8101-204CBC6D9DD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58" name="Rectangle 22">
                <a:extLst>
                  <a:ext uri="{FF2B5EF4-FFF2-40B4-BE49-F238E27FC236}">
                    <a16:creationId xmlns:a16="http://schemas.microsoft.com/office/drawing/2014/main" id="{53FC7B13-8F9F-43F2-814D-9ADB346D520C}"/>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grpSp>
        <p:grpSp>
          <p:nvGrpSpPr>
            <p:cNvPr id="51" name="Group 50">
              <a:extLst>
                <a:ext uri="{FF2B5EF4-FFF2-40B4-BE49-F238E27FC236}">
                  <a16:creationId xmlns:a16="http://schemas.microsoft.com/office/drawing/2014/main" id="{31279CA7-84B3-40DB-A053-5C1E531FA5BC}"/>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55" name="Freeform 24">
                <a:extLst>
                  <a:ext uri="{FF2B5EF4-FFF2-40B4-BE49-F238E27FC236}">
                    <a16:creationId xmlns:a16="http://schemas.microsoft.com/office/drawing/2014/main" id="{9DB16EC4-24F4-4589-A48C-48A293E99769}"/>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56" name="Rectangle 22">
                <a:extLst>
                  <a:ext uri="{FF2B5EF4-FFF2-40B4-BE49-F238E27FC236}">
                    <a16:creationId xmlns:a16="http://schemas.microsoft.com/office/drawing/2014/main" id="{42C56BDA-E2FE-4836-BFCA-6CADB1BF969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grpSp>
        <p:grpSp>
          <p:nvGrpSpPr>
            <p:cNvPr id="52" name="Group 51">
              <a:extLst>
                <a:ext uri="{FF2B5EF4-FFF2-40B4-BE49-F238E27FC236}">
                  <a16:creationId xmlns:a16="http://schemas.microsoft.com/office/drawing/2014/main" id="{A806BAE6-2B82-4A65-A0B3-98FC9E9941D8}"/>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3" name="Freeform 27">
                <a:extLst>
                  <a:ext uri="{FF2B5EF4-FFF2-40B4-BE49-F238E27FC236}">
                    <a16:creationId xmlns:a16="http://schemas.microsoft.com/office/drawing/2014/main" id="{EEBF2CB3-984E-427D-B525-F685ED293445}"/>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54" name="Freeform 28">
                <a:extLst>
                  <a:ext uri="{FF2B5EF4-FFF2-40B4-BE49-F238E27FC236}">
                    <a16:creationId xmlns:a16="http://schemas.microsoft.com/office/drawing/2014/main" id="{2BAA341A-C14F-416E-9AC9-8B9F73626165}"/>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latin typeface="Arial" pitchFamily="34" charset="0"/>
                  <a:cs typeface="B Nazanin" pitchFamily="2" charset="-78"/>
                </a:endParaRPr>
              </a:p>
            </p:txBody>
          </p:sp>
        </p:grpSp>
      </p:grpSp>
    </p:spTree>
    <p:extLst>
      <p:ext uri="{BB962C8B-B14F-4D97-AF65-F5344CB8AC3E}">
        <p14:creationId xmlns:p14="http://schemas.microsoft.com/office/powerpoint/2010/main" val="1279224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grpSp>
        <p:nvGrpSpPr>
          <p:cNvPr id="3" name="Group 2">
            <a:extLst>
              <a:ext uri="{FF2B5EF4-FFF2-40B4-BE49-F238E27FC236}">
                <a16:creationId xmlns:a16="http://schemas.microsoft.com/office/drawing/2014/main" id="{55D59553-A039-471C-AE26-F96ADECAB6CF}"/>
              </a:ext>
            </a:extLst>
          </p:cNvPr>
          <p:cNvGrpSpPr/>
          <p:nvPr/>
        </p:nvGrpSpPr>
        <p:grpSpPr>
          <a:xfrm>
            <a:off x="668085" y="2077401"/>
            <a:ext cx="4701308" cy="3689499"/>
            <a:chOff x="668085" y="2077401"/>
            <a:chExt cx="4701308" cy="36894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dirty="0">
                <a:latin typeface="Arial" pitchFamily="34" charset="0"/>
                <a:cs typeface="B Nazanin" pitchFamily="2" charset="-78"/>
              </a:endParaRPr>
            </a:p>
          </p:txBody>
        </p:sp>
        <p:grpSp>
          <p:nvGrpSpPr>
            <p:cNvPr id="52"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3"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grpSp>
          <p:grpSp>
            <p:nvGrpSpPr>
              <p:cNvPr id="54"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latin typeface="Arial" pitchFamily="34" charset="0"/>
                    <a:cs typeface="B Nazanin" pitchFamily="2" charset="-78"/>
                  </a:endParaRPr>
                </a:p>
              </p:txBody>
            </p:sp>
          </p:grpSp>
          <p:grpSp>
            <p:nvGrpSpPr>
              <p:cNvPr id="55"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grpSp>
          <p:grpSp>
            <p:nvGrpSpPr>
              <p:cNvPr id="56"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grpSp>
          <p:grpSp>
            <p:nvGrpSpPr>
              <p:cNvPr id="57"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latin typeface="Arial" pitchFamily="34" charset="0"/>
                    <a:cs typeface="B Nazanin" pitchFamily="2" charset="-78"/>
                  </a:endParaRPr>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latin typeface="Arial" pitchFamily="34" charset="0"/>
                    <a:cs typeface="B Nazanin" pitchFamily="2" charset="-78"/>
                  </a:endParaRPr>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dirty="0">
                <a:latin typeface="Arial" pitchFamily="34" charset="0"/>
                <a:cs typeface="B Nazanin" pitchFamily="2" charset="-78"/>
              </a:endParaRPr>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95" name="Freeform: Shape 94">
              <a:extLst>
                <a:ext uri="{FF2B5EF4-FFF2-40B4-BE49-F238E27FC236}">
                  <a16:creationId xmlns:a16="http://schemas.microsoft.com/office/drawing/2014/main" id="{7F11E029-EE4E-47A8-A49D-2624DDFB95CC}"/>
                </a:ext>
              </a:extLst>
            </p:cNvPr>
            <p:cNvSpPr/>
            <p:nvPr/>
          </p:nvSpPr>
          <p:spPr>
            <a:xfrm>
              <a:off x="2709333" y="2077401"/>
              <a:ext cx="2660060" cy="2756206"/>
            </a:xfrm>
            <a:custGeom>
              <a:avLst/>
              <a:gdLst>
                <a:gd name="connsiteX0" fmla="*/ 3877491 w 3952875"/>
                <a:gd name="connsiteY0" fmla="*/ 3295792 h 4095750"/>
                <a:gd name="connsiteX1" fmla="*/ 3034528 w 3952875"/>
                <a:gd name="connsiteY1" fmla="*/ 2520458 h 4095750"/>
                <a:gd name="connsiteX2" fmla="*/ 2997381 w 3952875"/>
                <a:gd name="connsiteY2" fmla="*/ 2485215 h 4095750"/>
                <a:gd name="connsiteX3" fmla="*/ 3021193 w 3952875"/>
                <a:gd name="connsiteY3" fmla="*/ 2444258 h 4095750"/>
                <a:gd name="connsiteX4" fmla="*/ 3215503 w 3952875"/>
                <a:gd name="connsiteY4" fmla="*/ 1302210 h 4095750"/>
                <a:gd name="connsiteX5" fmla="*/ 1768656 w 3952875"/>
                <a:gd name="connsiteY5" fmla="*/ 4905 h 4095750"/>
                <a:gd name="connsiteX6" fmla="*/ 217986 w 3952875"/>
                <a:gd name="connsiteY6" fmla="*/ 810720 h 4095750"/>
                <a:gd name="connsiteX7" fmla="*/ 78921 w 3952875"/>
                <a:gd name="connsiteY7" fmla="*/ 1110757 h 4095750"/>
                <a:gd name="connsiteX8" fmla="*/ 325618 w 3952875"/>
                <a:gd name="connsiteY8" fmla="*/ 2589037 h 4095750"/>
                <a:gd name="connsiteX9" fmla="*/ 1662928 w 3952875"/>
                <a:gd name="connsiteY9" fmla="*/ 3242452 h 4095750"/>
                <a:gd name="connsiteX10" fmla="*/ 2351586 w 3952875"/>
                <a:gd name="connsiteY10" fmla="*/ 3085290 h 4095750"/>
                <a:gd name="connsiteX11" fmla="*/ 2367778 w 3952875"/>
                <a:gd name="connsiteY11" fmla="*/ 3106245 h 4095750"/>
                <a:gd name="connsiteX12" fmla="*/ 3026908 w 3952875"/>
                <a:gd name="connsiteY12" fmla="*/ 4010167 h 4095750"/>
                <a:gd name="connsiteX13" fmla="*/ 3383143 w 3952875"/>
                <a:gd name="connsiteY13" fmla="*/ 4050173 h 4095750"/>
                <a:gd name="connsiteX14" fmla="*/ 3854631 w 3952875"/>
                <a:gd name="connsiteY14" fmla="*/ 3633930 h 4095750"/>
                <a:gd name="connsiteX15" fmla="*/ 3892731 w 3952875"/>
                <a:gd name="connsiteY15" fmla="*/ 3592020 h 4095750"/>
                <a:gd name="connsiteX16" fmla="*/ 3957501 w 3952875"/>
                <a:gd name="connsiteY16" fmla="*/ 3442477 h 4095750"/>
                <a:gd name="connsiteX17" fmla="*/ 3877491 w 3952875"/>
                <a:gd name="connsiteY17" fmla="*/ 3295792 h 4095750"/>
                <a:gd name="connsiteX18" fmla="*/ 1598158 w 3952875"/>
                <a:gd name="connsiteY18" fmla="*/ 3039570 h 4095750"/>
                <a:gd name="connsiteX19" fmla="*/ 194173 w 3952875"/>
                <a:gd name="connsiteY19" fmla="*/ 1613677 h 4095750"/>
                <a:gd name="connsiteX20" fmla="*/ 1625781 w 3952875"/>
                <a:gd name="connsiteY20" fmla="*/ 206835 h 4095750"/>
                <a:gd name="connsiteX21" fmla="*/ 3028813 w 3952875"/>
                <a:gd name="connsiteY21" fmla="*/ 1634632 h 4095750"/>
                <a:gd name="connsiteX22" fmla="*/ 1598158 w 3952875"/>
                <a:gd name="connsiteY22" fmla="*/ 3039570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2875" h="409575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3"/>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97" name="Freeform: Shape 96">
              <a:extLst>
                <a:ext uri="{FF2B5EF4-FFF2-40B4-BE49-F238E27FC236}">
                  <a16:creationId xmlns:a16="http://schemas.microsoft.com/office/drawing/2014/main" id="{DF375085-4E9E-4CD4-B48E-19513A46CF85}"/>
                </a:ext>
              </a:extLst>
            </p:cNvPr>
            <p:cNvSpPr/>
            <p:nvPr/>
          </p:nvSpPr>
          <p:spPr>
            <a:xfrm>
              <a:off x="3600791" y="2447478"/>
              <a:ext cx="439253" cy="1392068"/>
            </a:xfrm>
            <a:custGeom>
              <a:avLst/>
              <a:gdLst>
                <a:gd name="connsiteX0" fmla="*/ 25050 w 439253"/>
                <a:gd name="connsiteY0" fmla="*/ 443420 h 1392068"/>
                <a:gd name="connsiteX1" fmla="*/ 413483 w 439253"/>
                <a:gd name="connsiteY1" fmla="*/ 443420 h 1392068"/>
                <a:gd name="connsiteX2" fmla="*/ 413483 w 439253"/>
                <a:gd name="connsiteY2" fmla="*/ 1392068 h 1392068"/>
                <a:gd name="connsiteX3" fmla="*/ 25050 w 439253"/>
                <a:gd name="connsiteY3" fmla="*/ 1392068 h 1392068"/>
                <a:gd name="connsiteX4" fmla="*/ 25050 w 439253"/>
                <a:gd name="connsiteY4" fmla="*/ 443420 h 1392068"/>
                <a:gd name="connsiteX5" fmla="*/ 230242 w 439253"/>
                <a:gd name="connsiteY5" fmla="*/ 103 h 1392068"/>
                <a:gd name="connsiteX6" fmla="*/ 328232 w 439253"/>
                <a:gd name="connsiteY6" fmla="*/ 21015 h 1392068"/>
                <a:gd name="connsiteX7" fmla="*/ 439121 w 439253"/>
                <a:gd name="connsiteY7" fmla="*/ 174849 h 1392068"/>
                <a:gd name="connsiteX8" fmla="*/ 335924 w 439253"/>
                <a:gd name="connsiteY8" fmla="*/ 343427 h 1392068"/>
                <a:gd name="connsiteX9" fmla="*/ 217984 w 439253"/>
                <a:gd name="connsiteY9" fmla="*/ 374194 h 1392068"/>
                <a:gd name="connsiteX10" fmla="*/ 101966 w 439253"/>
                <a:gd name="connsiteY10" fmla="*/ 340222 h 1392068"/>
                <a:gd name="connsiteX11" fmla="*/ 692 w 439253"/>
                <a:gd name="connsiteY11" fmla="*/ 169722 h 1392068"/>
                <a:gd name="connsiteX12" fmla="*/ 130811 w 439253"/>
                <a:gd name="connsiteY12" fmla="*/ 13323 h 1392068"/>
                <a:gd name="connsiteX13" fmla="*/ 230242 w 439253"/>
                <a:gd name="connsiteY13" fmla="*/ 103 h 13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253" h="1392068">
                  <a:moveTo>
                    <a:pt x="25050" y="443420"/>
                  </a:moveTo>
                  <a:cubicBezTo>
                    <a:pt x="154528" y="443420"/>
                    <a:pt x="282724" y="443420"/>
                    <a:pt x="413483" y="443420"/>
                  </a:cubicBezTo>
                  <a:cubicBezTo>
                    <a:pt x="413483" y="759422"/>
                    <a:pt x="413483" y="1074783"/>
                    <a:pt x="413483" y="1392068"/>
                  </a:cubicBezTo>
                  <a:cubicBezTo>
                    <a:pt x="285287" y="1392068"/>
                    <a:pt x="156451" y="1392068"/>
                    <a:pt x="25050" y="1392068"/>
                  </a:cubicBezTo>
                  <a:cubicBezTo>
                    <a:pt x="25050" y="1074143"/>
                    <a:pt x="25050" y="760063"/>
                    <a:pt x="25050" y="443420"/>
                  </a:cubicBezTo>
                  <a:close/>
                  <a:moveTo>
                    <a:pt x="230242" y="103"/>
                  </a:moveTo>
                  <a:cubicBezTo>
                    <a:pt x="263333" y="984"/>
                    <a:pt x="296183" y="7554"/>
                    <a:pt x="328232" y="21015"/>
                  </a:cubicBezTo>
                  <a:cubicBezTo>
                    <a:pt x="395534" y="49218"/>
                    <a:pt x="435916" y="99214"/>
                    <a:pt x="439121" y="174849"/>
                  </a:cubicBezTo>
                  <a:cubicBezTo>
                    <a:pt x="441685" y="253690"/>
                    <a:pt x="407072" y="312019"/>
                    <a:pt x="335924" y="343427"/>
                  </a:cubicBezTo>
                  <a:cubicBezTo>
                    <a:pt x="300670" y="358810"/>
                    <a:pt x="259647" y="363938"/>
                    <a:pt x="217984" y="374194"/>
                  </a:cubicBezTo>
                  <a:cubicBezTo>
                    <a:pt x="178243" y="362656"/>
                    <a:pt x="137861" y="356887"/>
                    <a:pt x="101966" y="340222"/>
                  </a:cubicBezTo>
                  <a:cubicBezTo>
                    <a:pt x="32741" y="308173"/>
                    <a:pt x="-5718" y="238307"/>
                    <a:pt x="692" y="169722"/>
                  </a:cubicBezTo>
                  <a:cubicBezTo>
                    <a:pt x="8384" y="92164"/>
                    <a:pt x="53893" y="35758"/>
                    <a:pt x="130811" y="13323"/>
                  </a:cubicBezTo>
                  <a:cubicBezTo>
                    <a:pt x="163821" y="4029"/>
                    <a:pt x="197152" y="-778"/>
                    <a:pt x="230242" y="103"/>
                  </a:cubicBezTo>
                  <a:close/>
                </a:path>
              </a:pathLst>
            </a:custGeom>
            <a:solidFill>
              <a:schemeClr val="accent3"/>
            </a:solidFill>
            <a:ln w="9525" cap="flat">
              <a:noFill/>
              <a:prstDash val="solid"/>
              <a:miter/>
            </a:ln>
          </p:spPr>
          <p:txBody>
            <a:bodyPr wrap="square" rtlCol="0" anchor="ctr">
              <a:noAutofit/>
            </a:bodyPr>
            <a:lstStyle/>
            <a:p>
              <a:endParaRPr lang="en-US" dirty="0">
                <a:latin typeface="Arial" pitchFamily="34" charset="0"/>
                <a:cs typeface="B Nazanin" pitchFamily="2" charset="-78"/>
              </a:endParaRPr>
            </a:p>
          </p:txBody>
        </p:sp>
      </p:grpSp>
      <p:sp>
        <p:nvSpPr>
          <p:cNvPr id="122" name="Oval 121">
            <a:extLst>
              <a:ext uri="{FF2B5EF4-FFF2-40B4-BE49-F238E27FC236}">
                <a16:creationId xmlns:a16="http://schemas.microsoft.com/office/drawing/2014/main" id="{5FB91B80-9011-453D-A115-78BA400A6D83}"/>
              </a:ext>
            </a:extLst>
          </p:cNvPr>
          <p:cNvSpPr/>
          <p:nvPr/>
        </p:nvSpPr>
        <p:spPr>
          <a:xfrm>
            <a:off x="11533530" y="1873027"/>
            <a:ext cx="191260" cy="19126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123" name="Oval 122">
            <a:extLst>
              <a:ext uri="{FF2B5EF4-FFF2-40B4-BE49-F238E27FC236}">
                <a16:creationId xmlns:a16="http://schemas.microsoft.com/office/drawing/2014/main" id="{A56274B4-2BA8-4E38-8AB1-655EFF18FA6E}"/>
              </a:ext>
            </a:extLst>
          </p:cNvPr>
          <p:cNvSpPr/>
          <p:nvPr/>
        </p:nvSpPr>
        <p:spPr>
          <a:xfrm>
            <a:off x="11533530" y="2367643"/>
            <a:ext cx="19126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124" name="Oval 123">
            <a:extLst>
              <a:ext uri="{FF2B5EF4-FFF2-40B4-BE49-F238E27FC236}">
                <a16:creationId xmlns:a16="http://schemas.microsoft.com/office/drawing/2014/main" id="{C74B41EE-3F20-4379-97E4-C6CAD47D82C0}"/>
              </a:ext>
            </a:extLst>
          </p:cNvPr>
          <p:cNvSpPr/>
          <p:nvPr/>
        </p:nvSpPr>
        <p:spPr>
          <a:xfrm>
            <a:off x="11533530" y="2862259"/>
            <a:ext cx="191260" cy="19126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125" name="Oval 124">
            <a:extLst>
              <a:ext uri="{FF2B5EF4-FFF2-40B4-BE49-F238E27FC236}">
                <a16:creationId xmlns:a16="http://schemas.microsoft.com/office/drawing/2014/main" id="{0F7574D0-B304-4C2D-A4AC-F86578B976A3}"/>
              </a:ext>
            </a:extLst>
          </p:cNvPr>
          <p:cNvSpPr/>
          <p:nvPr/>
        </p:nvSpPr>
        <p:spPr>
          <a:xfrm>
            <a:off x="11533530" y="3356876"/>
            <a:ext cx="191260" cy="19126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126" name="TextBox 125">
            <a:extLst>
              <a:ext uri="{FF2B5EF4-FFF2-40B4-BE49-F238E27FC236}">
                <a16:creationId xmlns:a16="http://schemas.microsoft.com/office/drawing/2014/main" id="{FAB79797-DA5A-4C26-B77F-3BA37128790D}"/>
              </a:ext>
            </a:extLst>
          </p:cNvPr>
          <p:cNvSpPr txBox="1"/>
          <p:nvPr/>
        </p:nvSpPr>
        <p:spPr>
          <a:xfrm>
            <a:off x="6362995" y="1831197"/>
            <a:ext cx="5153011"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a:t>
            </a:r>
            <a:r>
              <a:rPr lang="en-US" altLang="ko-KR" sz="1200" b="1" dirty="0">
                <a:solidFill>
                  <a:schemeClr val="tx1">
                    <a:lumMod val="75000"/>
                    <a:lumOff val="25000"/>
                  </a:schemeClr>
                </a:solidFill>
                <a:latin typeface="Arial" pitchFamily="34" charset="0"/>
                <a:cs typeface="B Nazanin" pitchFamily="2" charset="-78"/>
              </a:rPr>
              <a:t> </a:t>
            </a:r>
            <a:endParaRPr lang="ko-KR" altLang="en-US" sz="1200" b="1" dirty="0">
              <a:solidFill>
                <a:schemeClr val="tx1">
                  <a:lumMod val="75000"/>
                  <a:lumOff val="25000"/>
                </a:schemeClr>
              </a:solidFill>
              <a:latin typeface="Arial" pitchFamily="34" charset="0"/>
              <a:cs typeface="B Nazanin" pitchFamily="2" charset="-78"/>
            </a:endParaRPr>
          </a:p>
        </p:txBody>
      </p:sp>
      <p:sp>
        <p:nvSpPr>
          <p:cNvPr id="127" name="TextBox 126">
            <a:extLst>
              <a:ext uri="{FF2B5EF4-FFF2-40B4-BE49-F238E27FC236}">
                <a16:creationId xmlns:a16="http://schemas.microsoft.com/office/drawing/2014/main" id="{47C4D0B4-AB7C-4C23-8B94-C9040B20AB43}"/>
              </a:ext>
            </a:extLst>
          </p:cNvPr>
          <p:cNvSpPr txBox="1"/>
          <p:nvPr/>
        </p:nvSpPr>
        <p:spPr>
          <a:xfrm>
            <a:off x="6362995" y="2325813"/>
            <a:ext cx="5153011"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a:t>
            </a:r>
            <a:endParaRPr lang="ko-KR" altLang="en-US" sz="1200" b="1" dirty="0">
              <a:solidFill>
                <a:schemeClr val="tx1">
                  <a:lumMod val="75000"/>
                  <a:lumOff val="25000"/>
                </a:schemeClr>
              </a:solidFill>
              <a:latin typeface="Arial" pitchFamily="34" charset="0"/>
              <a:cs typeface="B Nazanin" pitchFamily="2" charset="-78"/>
            </a:endParaRPr>
          </a:p>
        </p:txBody>
      </p:sp>
      <p:sp>
        <p:nvSpPr>
          <p:cNvPr id="128" name="TextBox 127">
            <a:extLst>
              <a:ext uri="{FF2B5EF4-FFF2-40B4-BE49-F238E27FC236}">
                <a16:creationId xmlns:a16="http://schemas.microsoft.com/office/drawing/2014/main" id="{94651572-5066-4E10-8E7C-54B23D3BA4A6}"/>
              </a:ext>
            </a:extLst>
          </p:cNvPr>
          <p:cNvSpPr txBox="1"/>
          <p:nvPr/>
        </p:nvSpPr>
        <p:spPr>
          <a:xfrm>
            <a:off x="6362995" y="2820429"/>
            <a:ext cx="5153011"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a:t>
            </a:r>
            <a:endParaRPr lang="ko-KR" altLang="en-US" sz="1200" b="1" dirty="0">
              <a:solidFill>
                <a:schemeClr val="tx1">
                  <a:lumMod val="75000"/>
                  <a:lumOff val="25000"/>
                </a:schemeClr>
              </a:solidFill>
              <a:latin typeface="Arial" pitchFamily="34" charset="0"/>
              <a:cs typeface="B Nazanin" pitchFamily="2" charset="-78"/>
            </a:endParaRPr>
          </a:p>
        </p:txBody>
      </p:sp>
      <p:sp>
        <p:nvSpPr>
          <p:cNvPr id="129" name="TextBox 128">
            <a:extLst>
              <a:ext uri="{FF2B5EF4-FFF2-40B4-BE49-F238E27FC236}">
                <a16:creationId xmlns:a16="http://schemas.microsoft.com/office/drawing/2014/main" id="{1ED137DE-A845-4EB4-81BC-295C93332302}"/>
              </a:ext>
            </a:extLst>
          </p:cNvPr>
          <p:cNvSpPr txBox="1"/>
          <p:nvPr/>
        </p:nvSpPr>
        <p:spPr>
          <a:xfrm>
            <a:off x="6362995" y="3315046"/>
            <a:ext cx="5153011" cy="276999"/>
          </a:xfrm>
          <a:prstGeom prst="rect">
            <a:avLst/>
          </a:prstGeom>
          <a:noFill/>
        </p:spPr>
        <p:txBody>
          <a:bodyPr wrap="square" rtlCol="0">
            <a:spAutoFit/>
          </a:bodyPr>
          <a:lstStyle/>
          <a:p>
            <a:pPr algn="r"/>
            <a:r>
              <a:rPr lang="fa-IR" altLang="ko-KR" sz="1200" b="1" dirty="0">
                <a:solidFill>
                  <a:schemeClr val="tx1">
                    <a:lumMod val="75000"/>
                    <a:lumOff val="25000"/>
                  </a:schemeClr>
                </a:solidFill>
                <a:latin typeface="Arial" pitchFamily="34" charset="0"/>
                <a:cs typeface="B Nazanin" pitchFamily="2" charset="-78"/>
              </a:rPr>
              <a:t>ارائه پاورپوینت مدرنی را دریافت کنید که به زیبایی طراحی شده است</a:t>
            </a:r>
            <a:endParaRPr lang="ko-KR" altLang="en-US" sz="1200" b="1" dirty="0">
              <a:solidFill>
                <a:schemeClr val="tx1">
                  <a:lumMod val="75000"/>
                  <a:lumOff val="25000"/>
                </a:schemeClr>
              </a:solidFill>
              <a:latin typeface="Arial" pitchFamily="34" charset="0"/>
              <a:cs typeface="B Nazanin" pitchFamily="2" charset="-78"/>
            </a:endParaRPr>
          </a:p>
        </p:txBody>
      </p:sp>
      <p:sp>
        <p:nvSpPr>
          <p:cNvPr id="130" name="TextBox 129">
            <a:extLst>
              <a:ext uri="{FF2B5EF4-FFF2-40B4-BE49-F238E27FC236}">
                <a16:creationId xmlns:a16="http://schemas.microsoft.com/office/drawing/2014/main" id="{10D60E49-43EE-4B8E-9016-2A50B1554C53}"/>
              </a:ext>
            </a:extLst>
          </p:cNvPr>
          <p:cNvSpPr txBox="1"/>
          <p:nvPr/>
        </p:nvSpPr>
        <p:spPr>
          <a:xfrm>
            <a:off x="6177512" y="3900633"/>
            <a:ext cx="1368152" cy="769441"/>
          </a:xfrm>
          <a:prstGeom prst="rect">
            <a:avLst/>
          </a:prstGeom>
          <a:noFill/>
        </p:spPr>
        <p:txBody>
          <a:bodyPr wrap="square" rtlCol="0" anchor="ctr">
            <a:spAutoFit/>
          </a:bodyPr>
          <a:lstStyle/>
          <a:p>
            <a:pPr algn="ctr"/>
            <a:r>
              <a:rPr lang="en-US" altLang="ko-KR" sz="4400" b="1" dirty="0">
                <a:solidFill>
                  <a:schemeClr val="accent1"/>
                </a:solidFill>
                <a:latin typeface="Arial" pitchFamily="34" charset="0"/>
                <a:cs typeface="B Nazanin" pitchFamily="2" charset="-78"/>
              </a:rPr>
              <a:t>60</a:t>
            </a:r>
            <a:r>
              <a:rPr lang="en-US" altLang="ko-KR" sz="2400" b="1" dirty="0">
                <a:solidFill>
                  <a:schemeClr val="accent1"/>
                </a:solidFill>
                <a:latin typeface="Arial" pitchFamily="34" charset="0"/>
                <a:cs typeface="B Nazanin" pitchFamily="2" charset="-78"/>
              </a:rPr>
              <a:t>%</a:t>
            </a:r>
            <a:endParaRPr lang="ko-KR" altLang="en-US" sz="2400" b="1" dirty="0">
              <a:solidFill>
                <a:schemeClr val="accent1"/>
              </a:solidFill>
              <a:latin typeface="Arial" pitchFamily="34" charset="0"/>
              <a:cs typeface="B Nazanin" pitchFamily="2" charset="-78"/>
            </a:endParaRPr>
          </a:p>
        </p:txBody>
      </p:sp>
      <p:sp>
        <p:nvSpPr>
          <p:cNvPr id="131" name="TextBox 130">
            <a:extLst>
              <a:ext uri="{FF2B5EF4-FFF2-40B4-BE49-F238E27FC236}">
                <a16:creationId xmlns:a16="http://schemas.microsoft.com/office/drawing/2014/main" id="{411E6A43-FB7D-4475-A4BF-C5378C28EE2A}"/>
              </a:ext>
            </a:extLst>
          </p:cNvPr>
          <p:cNvSpPr txBox="1"/>
          <p:nvPr/>
        </p:nvSpPr>
        <p:spPr>
          <a:xfrm>
            <a:off x="6289361" y="4670074"/>
            <a:ext cx="5174119" cy="461665"/>
          </a:xfrm>
          <a:prstGeom prst="rect">
            <a:avLst/>
          </a:prstGeom>
          <a:noFill/>
        </p:spPr>
        <p:txBody>
          <a:bodyPr wrap="square" rtlCol="0">
            <a:spAutoFit/>
          </a:bodyPr>
          <a:lstStyle/>
          <a:p>
            <a:pPr algn="r"/>
            <a:r>
              <a:rPr lang="fa-IR" altLang="ko-KR" sz="1200" dirty="0">
                <a:solidFill>
                  <a:schemeClr val="tx1">
                    <a:lumMod val="85000"/>
                    <a:lumOff val="1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a:t>
            </a:r>
            <a:endParaRPr lang="ko-KR" altLang="en-US" sz="1200" dirty="0">
              <a:solidFill>
                <a:schemeClr val="tx1">
                  <a:lumMod val="85000"/>
                  <a:lumOff val="15000"/>
                </a:schemeClr>
              </a:solidFill>
              <a:latin typeface="Arial" pitchFamily="34" charset="0"/>
              <a:cs typeface="B Nazanin" pitchFamily="2" charset="-78"/>
            </a:endParaRPr>
          </a:p>
        </p:txBody>
      </p:sp>
      <p:sp>
        <p:nvSpPr>
          <p:cNvPr id="132" name="TextBox 131">
            <a:extLst>
              <a:ext uri="{FF2B5EF4-FFF2-40B4-BE49-F238E27FC236}">
                <a16:creationId xmlns:a16="http://schemas.microsoft.com/office/drawing/2014/main" id="{450D3EBE-50CC-4F9C-89F0-5D5745849822}"/>
              </a:ext>
            </a:extLst>
          </p:cNvPr>
          <p:cNvSpPr txBox="1"/>
          <p:nvPr/>
        </p:nvSpPr>
        <p:spPr>
          <a:xfrm>
            <a:off x="7542999" y="3746838"/>
            <a:ext cx="4082940" cy="830997"/>
          </a:xfrm>
          <a:prstGeom prst="rect">
            <a:avLst/>
          </a:prstGeom>
          <a:noFill/>
        </p:spPr>
        <p:txBody>
          <a:bodyPr wrap="square" rtlCol="0">
            <a:spAutoFit/>
          </a:bodyPr>
          <a:lstStyle/>
          <a:p>
            <a:pPr algn="r"/>
            <a:r>
              <a:rPr lang="fa-IR" altLang="ko-KR" sz="1200" dirty="0">
                <a:solidFill>
                  <a:schemeClr val="tx1">
                    <a:lumMod val="85000"/>
                    <a:lumOff val="15000"/>
                  </a:schemeClr>
                </a:solidFill>
                <a:latin typeface="Arial" pitchFamily="34" charset="0"/>
                <a:cs typeface="B Nazanin" pitchFamily="2" charset="-78"/>
              </a:rPr>
              <a:t>من امیدوارم و معتقدم که این الگو زمان، پول و اعتبار شما را جلب کند. 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a:t>
            </a:r>
            <a:endParaRPr lang="en-US" altLang="ko-KR" sz="1200" dirty="0">
              <a:solidFill>
                <a:schemeClr val="tx1">
                  <a:lumMod val="85000"/>
                  <a:lumOff val="15000"/>
                </a:schemeClr>
              </a:solidFill>
              <a:latin typeface="Arial" pitchFamily="34" charset="0"/>
              <a:cs typeface="B Nazanin" pitchFamily="2" charset="-78"/>
            </a:endParaRPr>
          </a:p>
        </p:txBody>
      </p:sp>
      <p:grpSp>
        <p:nvGrpSpPr>
          <p:cNvPr id="133" name="그룹 1">
            <a:extLst>
              <a:ext uri="{FF2B5EF4-FFF2-40B4-BE49-F238E27FC236}">
                <a16:creationId xmlns:a16="http://schemas.microsoft.com/office/drawing/2014/main" id="{1C743512-5C70-4676-828D-ED15C53A9B6C}"/>
              </a:ext>
            </a:extLst>
          </p:cNvPr>
          <p:cNvGrpSpPr/>
          <p:nvPr/>
        </p:nvGrpSpPr>
        <p:grpSpPr>
          <a:xfrm>
            <a:off x="6103267" y="5493961"/>
            <a:ext cx="1291681" cy="722105"/>
            <a:chOff x="1326485" y="4687899"/>
            <a:chExt cx="1291681" cy="722105"/>
          </a:xfrm>
        </p:grpSpPr>
        <p:sp>
          <p:nvSpPr>
            <p:cNvPr id="134" name="Round Same Side Corner Rectangle 8">
              <a:extLst>
                <a:ext uri="{FF2B5EF4-FFF2-40B4-BE49-F238E27FC236}">
                  <a16:creationId xmlns:a16="http://schemas.microsoft.com/office/drawing/2014/main" id="{6E46C3F5-E787-4CA4-982C-E98BC522D342}"/>
                </a:ext>
              </a:extLst>
            </p:cNvPr>
            <p:cNvSpPr/>
            <p:nvPr/>
          </p:nvSpPr>
          <p:spPr>
            <a:xfrm flipH="1">
              <a:off x="1326485" y="468789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85000"/>
                    <a:lumOff val="15000"/>
                  </a:schemeClr>
                </a:solidFill>
                <a:latin typeface="Arial" pitchFamily="34" charset="0"/>
                <a:cs typeface="B Nazanin" pitchFamily="2" charset="-78"/>
              </a:endParaRPr>
            </a:p>
          </p:txBody>
        </p:sp>
        <p:sp>
          <p:nvSpPr>
            <p:cNvPr id="135" name="TextBox 134">
              <a:extLst>
                <a:ext uri="{FF2B5EF4-FFF2-40B4-BE49-F238E27FC236}">
                  <a16:creationId xmlns:a16="http://schemas.microsoft.com/office/drawing/2014/main" id="{B312C8BB-970F-4D35-B049-E3C83B15C3EF}"/>
                </a:ext>
              </a:extLst>
            </p:cNvPr>
            <p:cNvSpPr txBox="1"/>
            <p:nvPr/>
          </p:nvSpPr>
          <p:spPr>
            <a:xfrm>
              <a:off x="1682062" y="4818120"/>
              <a:ext cx="936104" cy="461665"/>
            </a:xfrm>
            <a:prstGeom prst="rect">
              <a:avLst/>
            </a:prstGeom>
            <a:noFill/>
          </p:spPr>
          <p:txBody>
            <a:bodyPr wrap="square" rtlCol="0" anchor="ctr">
              <a:spAutoFit/>
            </a:bodyPr>
            <a:lstStyle/>
            <a:p>
              <a:pPr algn="ctr"/>
              <a:r>
                <a:rPr lang="en-US" altLang="ko-KR" sz="2400" b="1" dirty="0">
                  <a:solidFill>
                    <a:schemeClr val="tx1">
                      <a:lumMod val="85000"/>
                      <a:lumOff val="15000"/>
                    </a:schemeClr>
                  </a:solidFill>
                  <a:latin typeface="Arial" pitchFamily="34" charset="0"/>
                  <a:cs typeface="B Nazanin" pitchFamily="2" charset="-78"/>
                </a:rPr>
                <a:t>60%</a:t>
              </a:r>
              <a:endParaRPr lang="ko-KR" altLang="en-US" sz="2400" b="1" dirty="0">
                <a:solidFill>
                  <a:schemeClr val="tx1">
                    <a:lumMod val="85000"/>
                    <a:lumOff val="15000"/>
                  </a:schemeClr>
                </a:solidFill>
                <a:latin typeface="Arial" pitchFamily="34" charset="0"/>
                <a:cs typeface="B Nazanin" pitchFamily="2" charset="-78"/>
              </a:endParaRPr>
            </a:p>
          </p:txBody>
        </p:sp>
      </p:grpSp>
      <p:grpSp>
        <p:nvGrpSpPr>
          <p:cNvPr id="136" name="그룹 2">
            <a:extLst>
              <a:ext uri="{FF2B5EF4-FFF2-40B4-BE49-F238E27FC236}">
                <a16:creationId xmlns:a16="http://schemas.microsoft.com/office/drawing/2014/main" id="{086D6623-9AE7-47D6-B29A-D9CC31F27EE7}"/>
              </a:ext>
            </a:extLst>
          </p:cNvPr>
          <p:cNvGrpSpPr/>
          <p:nvPr/>
        </p:nvGrpSpPr>
        <p:grpSpPr>
          <a:xfrm>
            <a:off x="9002396" y="5484896"/>
            <a:ext cx="1336251" cy="740235"/>
            <a:chOff x="4063676" y="4678833"/>
            <a:chExt cx="1336251" cy="740235"/>
          </a:xfrm>
        </p:grpSpPr>
        <p:sp>
          <p:nvSpPr>
            <p:cNvPr id="137" name="Round Same Side Corner Rectangle 20">
              <a:extLst>
                <a:ext uri="{FF2B5EF4-FFF2-40B4-BE49-F238E27FC236}">
                  <a16:creationId xmlns:a16="http://schemas.microsoft.com/office/drawing/2014/main" id="{4558BD11-E7C2-49BF-B0A6-0931A4B70207}"/>
                </a:ext>
              </a:extLst>
            </p:cNvPr>
            <p:cNvSpPr/>
            <p:nvPr/>
          </p:nvSpPr>
          <p:spPr>
            <a:xfrm rot="10800000">
              <a:off x="4063676" y="4678833"/>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85000"/>
                    <a:lumOff val="15000"/>
                  </a:schemeClr>
                </a:solidFill>
                <a:latin typeface="Arial" pitchFamily="34" charset="0"/>
                <a:cs typeface="B Nazanin" pitchFamily="2" charset="-78"/>
              </a:endParaRPr>
            </a:p>
          </p:txBody>
        </p:sp>
        <p:sp>
          <p:nvSpPr>
            <p:cNvPr id="138" name="TextBox 137">
              <a:extLst>
                <a:ext uri="{FF2B5EF4-FFF2-40B4-BE49-F238E27FC236}">
                  <a16:creationId xmlns:a16="http://schemas.microsoft.com/office/drawing/2014/main" id="{6E5BE241-422D-4076-AEC3-AC9084C28EE2}"/>
                </a:ext>
              </a:extLst>
            </p:cNvPr>
            <p:cNvSpPr txBox="1"/>
            <p:nvPr/>
          </p:nvSpPr>
          <p:spPr>
            <a:xfrm>
              <a:off x="4463823" y="4818120"/>
              <a:ext cx="936104" cy="461665"/>
            </a:xfrm>
            <a:prstGeom prst="rect">
              <a:avLst/>
            </a:prstGeom>
            <a:noFill/>
          </p:spPr>
          <p:txBody>
            <a:bodyPr wrap="square" rtlCol="0" anchor="ctr">
              <a:spAutoFit/>
            </a:bodyPr>
            <a:lstStyle/>
            <a:p>
              <a:pPr algn="ctr"/>
              <a:r>
                <a:rPr lang="en-US" altLang="ko-KR" sz="2400" b="1" dirty="0">
                  <a:solidFill>
                    <a:schemeClr val="accent3"/>
                  </a:solidFill>
                  <a:latin typeface="Arial" pitchFamily="34" charset="0"/>
                  <a:cs typeface="B Nazanin" pitchFamily="2" charset="-78"/>
                </a:rPr>
                <a:t>40%</a:t>
              </a:r>
              <a:endParaRPr lang="ko-KR" altLang="en-US" sz="2400" b="1" dirty="0">
                <a:solidFill>
                  <a:schemeClr val="accent3"/>
                </a:solidFill>
                <a:latin typeface="Arial" pitchFamily="34" charset="0"/>
                <a:cs typeface="B Nazanin" pitchFamily="2" charset="-78"/>
              </a:endParaRPr>
            </a:p>
          </p:txBody>
        </p:sp>
      </p:grpSp>
      <p:sp>
        <p:nvSpPr>
          <p:cNvPr id="139" name="TextBox 138">
            <a:extLst>
              <a:ext uri="{FF2B5EF4-FFF2-40B4-BE49-F238E27FC236}">
                <a16:creationId xmlns:a16="http://schemas.microsoft.com/office/drawing/2014/main" id="{45029C28-D882-4EBA-A300-779D2B09A142}"/>
              </a:ext>
            </a:extLst>
          </p:cNvPr>
          <p:cNvSpPr txBox="1"/>
          <p:nvPr/>
        </p:nvSpPr>
        <p:spPr>
          <a:xfrm>
            <a:off x="7373645" y="5439515"/>
            <a:ext cx="1477770" cy="830997"/>
          </a:xfrm>
          <a:prstGeom prst="rect">
            <a:avLst/>
          </a:prstGeom>
          <a:noFill/>
        </p:spPr>
        <p:txBody>
          <a:bodyPr wrap="square" rtlCol="0">
            <a:spAutoFit/>
          </a:bodyPr>
          <a:lstStyle/>
          <a:p>
            <a:pPr algn="r"/>
            <a:r>
              <a:rPr lang="fa-IR" altLang="ko-KR" sz="1200" dirty="0">
                <a:solidFill>
                  <a:schemeClr val="tx1">
                    <a:lumMod val="85000"/>
                    <a:lumOff val="15000"/>
                  </a:schemeClr>
                </a:solidFill>
                <a:latin typeface="Arial" pitchFamily="34" charset="0"/>
                <a:cs typeface="B Nazanin" pitchFamily="2" charset="-78"/>
              </a:rPr>
              <a:t>شما به سادگی می توانید مخاطبان خود را تحت تاثیر قرار دهید و یک </a:t>
            </a:r>
            <a:r>
              <a:rPr lang="en-US" altLang="ko-KR" sz="1200" dirty="0">
                <a:solidFill>
                  <a:schemeClr val="tx1">
                    <a:lumMod val="85000"/>
                    <a:lumOff val="15000"/>
                  </a:schemeClr>
                </a:solidFill>
                <a:latin typeface="Arial" pitchFamily="34" charset="0"/>
                <a:cs typeface="B Nazanin" pitchFamily="2" charset="-78"/>
              </a:rPr>
              <a:t>zing </a:t>
            </a:r>
            <a:r>
              <a:rPr lang="fa-IR" altLang="ko-KR" sz="1200" dirty="0">
                <a:solidFill>
                  <a:schemeClr val="tx1">
                    <a:lumMod val="85000"/>
                    <a:lumOff val="15000"/>
                  </a:schemeClr>
                </a:solidFill>
                <a:latin typeface="Arial" pitchFamily="34" charset="0"/>
                <a:cs typeface="B Nazanin" pitchFamily="2" charset="-78"/>
              </a:rPr>
              <a:t>منحصر به فرد اضافه کنید.</a:t>
            </a:r>
            <a:endParaRPr lang="ko-KR" altLang="en-US" sz="1200" dirty="0">
              <a:solidFill>
                <a:schemeClr val="tx1">
                  <a:lumMod val="85000"/>
                  <a:lumOff val="15000"/>
                </a:schemeClr>
              </a:solidFill>
              <a:latin typeface="Arial" pitchFamily="34" charset="0"/>
              <a:cs typeface="B Nazanin" pitchFamily="2" charset="-78"/>
            </a:endParaRPr>
          </a:p>
        </p:txBody>
      </p:sp>
      <p:sp>
        <p:nvSpPr>
          <p:cNvPr id="140" name="TextBox 139">
            <a:extLst>
              <a:ext uri="{FF2B5EF4-FFF2-40B4-BE49-F238E27FC236}">
                <a16:creationId xmlns:a16="http://schemas.microsoft.com/office/drawing/2014/main" id="{B48F6CD1-68E1-45B8-ACC1-17F3E568693E}"/>
              </a:ext>
            </a:extLst>
          </p:cNvPr>
          <p:cNvSpPr txBox="1"/>
          <p:nvPr/>
        </p:nvSpPr>
        <p:spPr>
          <a:xfrm>
            <a:off x="10237407" y="5439515"/>
            <a:ext cx="1477770" cy="830997"/>
          </a:xfrm>
          <a:prstGeom prst="rect">
            <a:avLst/>
          </a:prstGeom>
          <a:noFill/>
        </p:spPr>
        <p:txBody>
          <a:bodyPr wrap="square" rtlCol="0">
            <a:spAutoFit/>
          </a:bodyPr>
          <a:lstStyle/>
          <a:p>
            <a:pPr algn="r"/>
            <a:r>
              <a:rPr lang="fa-IR" altLang="ko-KR" sz="1200" dirty="0">
                <a:solidFill>
                  <a:schemeClr val="tx1">
                    <a:lumMod val="85000"/>
                    <a:lumOff val="15000"/>
                  </a:schemeClr>
                </a:solidFill>
                <a:latin typeface="Arial" pitchFamily="34" charset="0"/>
                <a:cs typeface="B Nazanin" pitchFamily="2" charset="-78"/>
              </a:rPr>
              <a:t>شما به سادگی می توانید مخاطبان خود را تحت تاثیر قرار دهید و یک </a:t>
            </a:r>
            <a:r>
              <a:rPr lang="en-US" altLang="ko-KR" sz="1200" dirty="0">
                <a:solidFill>
                  <a:schemeClr val="tx1">
                    <a:lumMod val="85000"/>
                    <a:lumOff val="15000"/>
                  </a:schemeClr>
                </a:solidFill>
                <a:latin typeface="Arial" pitchFamily="34" charset="0"/>
                <a:cs typeface="B Nazanin" pitchFamily="2" charset="-78"/>
              </a:rPr>
              <a:t>zing </a:t>
            </a:r>
            <a:r>
              <a:rPr lang="fa-IR" altLang="ko-KR" sz="1200" dirty="0">
                <a:solidFill>
                  <a:schemeClr val="tx1">
                    <a:lumMod val="85000"/>
                    <a:lumOff val="15000"/>
                  </a:schemeClr>
                </a:solidFill>
                <a:latin typeface="Arial" pitchFamily="34" charset="0"/>
                <a:cs typeface="B Nazanin" pitchFamily="2" charset="-78"/>
              </a:rPr>
              <a:t>منحصر به فرد اضافه کنید.</a:t>
            </a:r>
            <a:endParaRPr lang="ko-KR" altLang="en-US" sz="1200" dirty="0">
              <a:solidFill>
                <a:schemeClr val="tx1">
                  <a:lumMod val="85000"/>
                  <a:lumOff val="15000"/>
                </a:schemeClr>
              </a:solidFill>
              <a:latin typeface="Arial" pitchFamily="34" charset="0"/>
              <a:cs typeface="B Nazanin" pitchFamily="2" charset="-78"/>
            </a:endParaRPr>
          </a:p>
        </p:txBody>
      </p:sp>
    </p:spTree>
    <p:extLst>
      <p:ext uri="{BB962C8B-B14F-4D97-AF65-F5344CB8AC3E}">
        <p14:creationId xmlns:p14="http://schemas.microsoft.com/office/powerpoint/2010/main" val="3423133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E56168-ABA9-4CA8-BFA4-75D55D3B4628}"/>
              </a:ext>
            </a:extLst>
          </p:cNvPr>
          <p:cNvSpPr>
            <a:spLocks noGrp="1"/>
          </p:cNvSpPr>
          <p:nvPr>
            <p:ph type="body" sz="quarter" idx="10"/>
          </p:nvPr>
        </p:nvSpPr>
        <p:spPr/>
        <p:txBody>
          <a:bodyPr/>
          <a:lstStyle/>
          <a:p>
            <a:pPr rtl="1"/>
            <a:r>
              <a:rPr lang="fa-IR" dirty="0">
                <a:cs typeface="B Nazanin" pitchFamily="2" charset="-78"/>
              </a:rPr>
              <a:t>اینفوگرافیک موبایل</a:t>
            </a:r>
            <a:endParaRPr lang="en-US" dirty="0">
              <a:cs typeface="B Nazanin" pitchFamily="2" charset="-78"/>
            </a:endParaRPr>
          </a:p>
        </p:txBody>
      </p:sp>
      <p:sp>
        <p:nvSpPr>
          <p:cNvPr id="6" name="Rectangle 5">
            <a:extLst>
              <a:ext uri="{FF2B5EF4-FFF2-40B4-BE49-F238E27FC236}">
                <a16:creationId xmlns:a16="http://schemas.microsoft.com/office/drawing/2014/main" id="{F13F4CDB-1D72-4C20-8F6D-BDF5E630EF6D}"/>
              </a:ext>
            </a:extLst>
          </p:cNvPr>
          <p:cNvSpPr/>
          <p:nvPr/>
        </p:nvSpPr>
        <p:spPr>
          <a:xfrm>
            <a:off x="0" y="2462553"/>
            <a:ext cx="6943464"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8" name="TextBox 7">
            <a:extLst>
              <a:ext uri="{FF2B5EF4-FFF2-40B4-BE49-F238E27FC236}">
                <a16:creationId xmlns:a16="http://schemas.microsoft.com/office/drawing/2014/main" id="{BECE74BE-5E6A-430F-930D-1608D38B7CC8}"/>
              </a:ext>
            </a:extLst>
          </p:cNvPr>
          <p:cNvSpPr txBox="1"/>
          <p:nvPr/>
        </p:nvSpPr>
        <p:spPr>
          <a:xfrm>
            <a:off x="713380" y="2527279"/>
            <a:ext cx="6202311" cy="338554"/>
          </a:xfrm>
          <a:prstGeom prst="rect">
            <a:avLst/>
          </a:prstGeom>
          <a:noFill/>
        </p:spPr>
        <p:txBody>
          <a:bodyPr wrap="square" rtlCol="0" anchor="ctr">
            <a:spAutoFit/>
          </a:bodyPr>
          <a:lstStyle/>
          <a:p>
            <a:pPr algn="r"/>
            <a:r>
              <a:rPr lang="fa-IR" altLang="ko-KR" sz="1600" b="1" dirty="0">
                <a:solidFill>
                  <a:schemeClr val="bg1"/>
                </a:solidFill>
                <a:latin typeface="Arial" pitchFamily="34" charset="0"/>
                <a:cs typeface="B Nazanin" pitchFamily="2" charset="-78"/>
              </a:rPr>
              <a:t>ارائه پاورپوینت ساده</a:t>
            </a:r>
            <a:endParaRPr lang="ko-KR" altLang="en-US" sz="1600" b="1" dirty="0">
              <a:solidFill>
                <a:schemeClr val="bg1"/>
              </a:solidFill>
              <a:latin typeface="Arial" pitchFamily="34" charset="0"/>
              <a:cs typeface="B Nazanin" pitchFamily="2" charset="-78"/>
            </a:endParaRPr>
          </a:p>
        </p:txBody>
      </p:sp>
      <p:sp>
        <p:nvSpPr>
          <p:cNvPr id="9" name="TextBox 8">
            <a:extLst>
              <a:ext uri="{FF2B5EF4-FFF2-40B4-BE49-F238E27FC236}">
                <a16:creationId xmlns:a16="http://schemas.microsoft.com/office/drawing/2014/main" id="{7090F515-375C-43E7-B657-9F85FD44CD5D}"/>
              </a:ext>
            </a:extLst>
          </p:cNvPr>
          <p:cNvSpPr txBox="1"/>
          <p:nvPr/>
        </p:nvSpPr>
        <p:spPr>
          <a:xfrm>
            <a:off x="713378" y="3085100"/>
            <a:ext cx="6202313" cy="1200329"/>
          </a:xfrm>
          <a:prstGeom prst="rect">
            <a:avLst/>
          </a:prstGeom>
          <a:noFill/>
        </p:spPr>
        <p:txBody>
          <a:bodyPr wrap="square" rtlCol="0">
            <a:spAutoFit/>
          </a:bodyPr>
          <a:lstStyle/>
          <a:p>
            <a:pPr algn="r"/>
            <a:r>
              <a:rPr lang="fa-IR" altLang="ko-KR" sz="1200" dirty="0">
                <a:solidFill>
                  <a:schemeClr val="tx1">
                    <a:lumMod val="75000"/>
                    <a:lumOff val="25000"/>
                  </a:schemeClr>
                </a:solidFill>
                <a:latin typeface="Arial" pitchFamily="34" charset="0"/>
                <a:cs typeface="B Nazanin" pitchFamily="2" charset="-78"/>
              </a:rPr>
              <a:t>یک ارائه پاورپوینت مدرن که به زیبایی طراحی شده است دریافت کنید. من امیدوارم و معتقدم که این الگو زمان، پول و اعتبار شما را جلب کند. آسان برای تغییر رنگ، عکس و متن. یک ارائه پاورپوینت مدرن که به زیبایی طراحی شده است دریافت کنید. شما به سادگی می توانید مخاطبان خود را تحت تاثیر قرار دهید و به ارائه های خود جذابیت و زیبایی بی نظیری اضافه کنید.</a:t>
            </a:r>
          </a:p>
          <a:p>
            <a:pPr algn="r"/>
            <a:endParaRPr lang="fa-IR" altLang="ko-KR" sz="1200" dirty="0">
              <a:solidFill>
                <a:schemeClr val="tx1">
                  <a:lumMod val="75000"/>
                  <a:lumOff val="25000"/>
                </a:schemeClr>
              </a:solidFill>
              <a:latin typeface="Arial" pitchFamily="34" charset="0"/>
              <a:cs typeface="B Nazanin" pitchFamily="2" charset="-78"/>
            </a:endParaRPr>
          </a:p>
          <a:p>
            <a:pPr algn="r"/>
            <a:r>
              <a:rPr lang="fa-IR" altLang="ko-KR" sz="1200" dirty="0">
                <a:solidFill>
                  <a:schemeClr val="tx1">
                    <a:lumMod val="75000"/>
                    <a:lumOff val="25000"/>
                  </a:schemeClr>
                </a:solidFill>
                <a:latin typeface="Arial" pitchFamily="34" charset="0"/>
                <a:cs typeface="B Nazanin" pitchFamily="2" charset="-78"/>
              </a:rPr>
              <a:t>شما به سادگی می توانید مخاطبان خود را تحت تاثیر قرار دهید و به ارائه های خود جذابیت و زیبایی بی نظیری اضافه کنید. یک ارائه پاورپوینت مدرن که به زیبایی طراحی شده است دریافت کنید. آسان برای تغییر رنگ، عکس و متن.</a:t>
            </a:r>
            <a:endParaRPr lang="en-US" altLang="ko-KR" sz="1200" dirty="0">
              <a:solidFill>
                <a:schemeClr val="tx1">
                  <a:lumMod val="75000"/>
                  <a:lumOff val="25000"/>
                </a:schemeClr>
              </a:solidFill>
              <a:latin typeface="Arial" pitchFamily="34" charset="0"/>
              <a:cs typeface="B Nazanin" pitchFamily="2" charset="-78"/>
            </a:endParaRPr>
          </a:p>
        </p:txBody>
      </p:sp>
      <p:sp>
        <p:nvSpPr>
          <p:cNvPr id="10" name="Freeform 25">
            <a:extLst>
              <a:ext uri="{FF2B5EF4-FFF2-40B4-BE49-F238E27FC236}">
                <a16:creationId xmlns:a16="http://schemas.microsoft.com/office/drawing/2014/main" id="{A2905E5C-5D74-4E1D-AB2D-DCA8167F6EDF}"/>
              </a:ext>
            </a:extLst>
          </p:cNvPr>
          <p:cNvSpPr/>
          <p:nvPr/>
        </p:nvSpPr>
        <p:spPr>
          <a:xfrm rot="310011">
            <a:off x="10443946" y="1697940"/>
            <a:ext cx="1048706" cy="787438"/>
          </a:xfrm>
          <a:custGeom>
            <a:avLst/>
            <a:gdLst/>
            <a:ahLst/>
            <a:cxnLst/>
            <a:rect l="l" t="t" r="r" b="b"/>
            <a:pathLst>
              <a:path w="3379769" h="3383677">
                <a:moveTo>
                  <a:pt x="1566674" y="8617"/>
                </a:moveTo>
                <a:cubicBezTo>
                  <a:pt x="2497447" y="-75547"/>
                  <a:pt x="3307150" y="466278"/>
                  <a:pt x="3375197" y="1218817"/>
                </a:cubicBezTo>
                <a:cubicBezTo>
                  <a:pt x="3414663" y="1655275"/>
                  <a:pt x="3195986" y="2066754"/>
                  <a:pt x="2822915" y="2350758"/>
                </a:cubicBezTo>
                <a:lnTo>
                  <a:pt x="2415824" y="3383677"/>
                </a:lnTo>
                <a:lnTo>
                  <a:pt x="2346481" y="2612235"/>
                </a:lnTo>
                <a:cubicBezTo>
                  <a:pt x="2181509" y="2675136"/>
                  <a:pt x="2002072" y="2716714"/>
                  <a:pt x="1813096" y="2733802"/>
                </a:cubicBezTo>
                <a:cubicBezTo>
                  <a:pt x="882323" y="2817966"/>
                  <a:pt x="72620" y="2276141"/>
                  <a:pt x="4573" y="1523602"/>
                </a:cubicBezTo>
                <a:cubicBezTo>
                  <a:pt x="-63475" y="771063"/>
                  <a:pt x="635901" y="92781"/>
                  <a:pt x="1566674" y="8617"/>
                </a:cubicBezTo>
                <a:close/>
              </a:path>
            </a:pathLst>
          </a:cu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1" name="Rounded Rectangle 15">
            <a:extLst>
              <a:ext uri="{FF2B5EF4-FFF2-40B4-BE49-F238E27FC236}">
                <a16:creationId xmlns:a16="http://schemas.microsoft.com/office/drawing/2014/main" id="{143EFE5D-2221-45F1-BC2F-F9CD01EAE8E0}"/>
              </a:ext>
            </a:extLst>
          </p:cNvPr>
          <p:cNvSpPr/>
          <p:nvPr/>
        </p:nvSpPr>
        <p:spPr>
          <a:xfrm rot="1114331">
            <a:off x="10900004" y="2665722"/>
            <a:ext cx="889974" cy="823654"/>
          </a:xfrm>
          <a:custGeom>
            <a:avLst/>
            <a:gdLst/>
            <a:ahLst/>
            <a:cxnLst/>
            <a:rect l="l" t="t" r="r" b="b"/>
            <a:pathLst>
              <a:path w="936104" h="1001868">
                <a:moveTo>
                  <a:pt x="108014" y="0"/>
                </a:moveTo>
                <a:lnTo>
                  <a:pt x="828090" y="0"/>
                </a:lnTo>
                <a:cubicBezTo>
                  <a:pt x="887744" y="0"/>
                  <a:pt x="936104" y="48360"/>
                  <a:pt x="936104" y="108014"/>
                </a:cubicBezTo>
                <a:lnTo>
                  <a:pt x="936104" y="540058"/>
                </a:lnTo>
                <a:cubicBezTo>
                  <a:pt x="936104" y="599712"/>
                  <a:pt x="887744" y="648072"/>
                  <a:pt x="828090" y="648072"/>
                </a:cubicBezTo>
                <a:lnTo>
                  <a:pt x="676954" y="648072"/>
                </a:lnTo>
                <a:lnTo>
                  <a:pt x="500056" y="1001868"/>
                </a:lnTo>
                <a:lnTo>
                  <a:pt x="521498" y="648072"/>
                </a:lnTo>
                <a:lnTo>
                  <a:pt x="108014" y="648072"/>
                </a:lnTo>
                <a:cubicBezTo>
                  <a:pt x="48360" y="648072"/>
                  <a:pt x="0" y="599712"/>
                  <a:pt x="0" y="540058"/>
                </a:cubicBezTo>
                <a:lnTo>
                  <a:pt x="0" y="108014"/>
                </a:lnTo>
                <a:cubicBezTo>
                  <a:pt x="0" y="48360"/>
                  <a:pt x="48360" y="0"/>
                  <a:pt x="108014" y="0"/>
                </a:cubicBez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700" dirty="0">
              <a:latin typeface="Arial" pitchFamily="34" charset="0"/>
              <a:cs typeface="B Nazanin" pitchFamily="2" charset="-78"/>
            </a:endParaRPr>
          </a:p>
        </p:txBody>
      </p:sp>
      <p:grpSp>
        <p:nvGrpSpPr>
          <p:cNvPr id="12" name="Group 11">
            <a:extLst>
              <a:ext uri="{FF2B5EF4-FFF2-40B4-BE49-F238E27FC236}">
                <a16:creationId xmlns:a16="http://schemas.microsoft.com/office/drawing/2014/main" id="{0E64B9A6-F8A6-4F13-8219-03039BD924BB}"/>
              </a:ext>
            </a:extLst>
          </p:cNvPr>
          <p:cNvGrpSpPr/>
          <p:nvPr/>
        </p:nvGrpSpPr>
        <p:grpSpPr>
          <a:xfrm rot="19508924">
            <a:off x="9405398" y="1446728"/>
            <a:ext cx="1051344" cy="715676"/>
            <a:chOff x="6936205" y="2105936"/>
            <a:chExt cx="1051344" cy="715676"/>
          </a:xfrm>
          <a:solidFill>
            <a:schemeClr val="accent4"/>
          </a:solidFill>
        </p:grpSpPr>
        <p:sp>
          <p:nvSpPr>
            <p:cNvPr id="13" name="Oval 17">
              <a:extLst>
                <a:ext uri="{FF2B5EF4-FFF2-40B4-BE49-F238E27FC236}">
                  <a16:creationId xmlns:a16="http://schemas.microsoft.com/office/drawing/2014/main" id="{3B4AB0DB-5549-4153-B8F8-A20C74CE2AC1}"/>
                </a:ext>
              </a:extLst>
            </p:cNvPr>
            <p:cNvSpPr/>
            <p:nvPr/>
          </p:nvSpPr>
          <p:spPr>
            <a:xfrm rot="1802267">
              <a:off x="6936205" y="2105936"/>
              <a:ext cx="1051344" cy="534013"/>
            </a:xfrm>
            <a:custGeom>
              <a:avLst/>
              <a:gdLst/>
              <a:ahLst/>
              <a:cxnLst/>
              <a:rect l="l" t="t" r="r" b="b"/>
              <a:pathLst>
                <a:path w="1642560" h="1112415">
                  <a:moveTo>
                    <a:pt x="785832" y="0"/>
                  </a:moveTo>
                  <a:cubicBezTo>
                    <a:pt x="889284" y="0"/>
                    <a:pt x="978919" y="59154"/>
                    <a:pt x="1021736" y="146002"/>
                  </a:cubicBezTo>
                  <a:cubicBezTo>
                    <a:pt x="1051604" y="124976"/>
                    <a:pt x="1088165" y="114656"/>
                    <a:pt x="1127136" y="114656"/>
                  </a:cubicBezTo>
                  <a:cubicBezTo>
                    <a:pt x="1241918" y="114656"/>
                    <a:pt x="1335792" y="204176"/>
                    <a:pt x="1341808" y="317265"/>
                  </a:cubicBezTo>
                  <a:cubicBezTo>
                    <a:pt x="1367781" y="306011"/>
                    <a:pt x="1396440" y="299856"/>
                    <a:pt x="1426536" y="299856"/>
                  </a:cubicBezTo>
                  <a:cubicBezTo>
                    <a:pt x="1545843" y="299856"/>
                    <a:pt x="1642560" y="396573"/>
                    <a:pt x="1642560" y="515880"/>
                  </a:cubicBezTo>
                  <a:cubicBezTo>
                    <a:pt x="1642560" y="635187"/>
                    <a:pt x="1545843" y="731904"/>
                    <a:pt x="1426536" y="731904"/>
                  </a:cubicBezTo>
                  <a:cubicBezTo>
                    <a:pt x="1410361" y="731904"/>
                    <a:pt x="1394601" y="730126"/>
                    <a:pt x="1379539" y="726326"/>
                  </a:cubicBezTo>
                  <a:cubicBezTo>
                    <a:pt x="1382751" y="740807"/>
                    <a:pt x="1384368" y="755855"/>
                    <a:pt x="1384368" y="771280"/>
                  </a:cubicBezTo>
                  <a:cubicBezTo>
                    <a:pt x="1384368" y="890587"/>
                    <a:pt x="1287651" y="987304"/>
                    <a:pt x="1168344" y="987304"/>
                  </a:cubicBezTo>
                  <a:cubicBezTo>
                    <a:pt x="1116932" y="987304"/>
                    <a:pt x="1069714" y="969344"/>
                    <a:pt x="1034633" y="936870"/>
                  </a:cubicBezTo>
                  <a:cubicBezTo>
                    <a:pt x="998570" y="1039401"/>
                    <a:pt x="900661" y="1112415"/>
                    <a:pt x="785697" y="1112415"/>
                  </a:cubicBezTo>
                  <a:cubicBezTo>
                    <a:pt x="664714" y="1112415"/>
                    <a:pt x="562616" y="1031553"/>
                    <a:pt x="531704" y="920578"/>
                  </a:cubicBezTo>
                  <a:cubicBezTo>
                    <a:pt x="504162" y="935791"/>
                    <a:pt x="472429" y="943424"/>
                    <a:pt x="438912" y="943424"/>
                  </a:cubicBezTo>
                  <a:cubicBezTo>
                    <a:pt x="328998" y="943424"/>
                    <a:pt x="238256" y="861336"/>
                    <a:pt x="225670" y="754991"/>
                  </a:cubicBezTo>
                  <a:cubicBezTo>
                    <a:pt x="222493" y="755833"/>
                    <a:pt x="219267" y="755904"/>
                    <a:pt x="216024" y="755904"/>
                  </a:cubicBezTo>
                  <a:cubicBezTo>
                    <a:pt x="96717" y="755904"/>
                    <a:pt x="0" y="659187"/>
                    <a:pt x="0" y="539880"/>
                  </a:cubicBezTo>
                  <a:cubicBezTo>
                    <a:pt x="0" y="429577"/>
                    <a:pt x="82669" y="338583"/>
                    <a:pt x="189559" y="326524"/>
                  </a:cubicBezTo>
                  <a:cubicBezTo>
                    <a:pt x="199739" y="217704"/>
                    <a:pt x="291631" y="132944"/>
                    <a:pt x="403320" y="132944"/>
                  </a:cubicBezTo>
                  <a:cubicBezTo>
                    <a:pt x="453838" y="132944"/>
                    <a:pt x="500306" y="150285"/>
                    <a:pt x="534992" y="182003"/>
                  </a:cubicBezTo>
                  <a:cubicBezTo>
                    <a:pt x="568948" y="76087"/>
                    <a:pt x="668505" y="0"/>
                    <a:pt x="785832" y="0"/>
                  </a:cubicBezTo>
                  <a:close/>
                </a:path>
              </a:pathLst>
            </a:custGeom>
            <a:grp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4" name="Oval 13">
              <a:extLst>
                <a:ext uri="{FF2B5EF4-FFF2-40B4-BE49-F238E27FC236}">
                  <a16:creationId xmlns:a16="http://schemas.microsoft.com/office/drawing/2014/main" id="{C241CDFA-63EF-4168-88E7-9B7DA07AA458}"/>
                </a:ext>
              </a:extLst>
            </p:cNvPr>
            <p:cNvSpPr/>
            <p:nvPr/>
          </p:nvSpPr>
          <p:spPr>
            <a:xfrm rot="1802267">
              <a:off x="7415754" y="2668663"/>
              <a:ext cx="138270" cy="82883"/>
            </a:xfrm>
            <a:prstGeom prst="ellipse">
              <a:avLst/>
            </a:prstGeom>
            <a:grp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5" name="Oval 14">
              <a:extLst>
                <a:ext uri="{FF2B5EF4-FFF2-40B4-BE49-F238E27FC236}">
                  <a16:creationId xmlns:a16="http://schemas.microsoft.com/office/drawing/2014/main" id="{1C63EF7A-057D-4423-8767-F4C6D4E4139D}"/>
                </a:ext>
              </a:extLst>
            </p:cNvPr>
            <p:cNvSpPr/>
            <p:nvPr/>
          </p:nvSpPr>
          <p:spPr>
            <a:xfrm rot="1802267">
              <a:off x="7328019" y="2747505"/>
              <a:ext cx="99123" cy="59418"/>
            </a:xfrm>
            <a:prstGeom prst="ellipse">
              <a:avLst/>
            </a:prstGeom>
            <a:grp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16" name="Oval 15">
              <a:extLst>
                <a:ext uri="{FF2B5EF4-FFF2-40B4-BE49-F238E27FC236}">
                  <a16:creationId xmlns:a16="http://schemas.microsoft.com/office/drawing/2014/main" id="{FBE8AF05-123C-4FFF-B826-E4F691DDD2D2}"/>
                </a:ext>
              </a:extLst>
            </p:cNvPr>
            <p:cNvSpPr/>
            <p:nvPr/>
          </p:nvSpPr>
          <p:spPr>
            <a:xfrm rot="1802267">
              <a:off x="7223281" y="2780130"/>
              <a:ext cx="69202" cy="41482"/>
            </a:xfrm>
            <a:prstGeom prst="ellipse">
              <a:avLst/>
            </a:prstGeom>
            <a:grp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grpSp>
      <p:sp>
        <p:nvSpPr>
          <p:cNvPr id="17" name="Freeform 31">
            <a:extLst>
              <a:ext uri="{FF2B5EF4-FFF2-40B4-BE49-F238E27FC236}">
                <a16:creationId xmlns:a16="http://schemas.microsoft.com/office/drawing/2014/main" id="{E96B16ED-5B62-44E8-80B4-29FDA3DF194C}"/>
              </a:ext>
            </a:extLst>
          </p:cNvPr>
          <p:cNvSpPr/>
          <p:nvPr/>
        </p:nvSpPr>
        <p:spPr>
          <a:xfrm rot="20895801" flipH="1">
            <a:off x="7585931" y="2318487"/>
            <a:ext cx="980439" cy="691652"/>
          </a:xfrm>
          <a:custGeom>
            <a:avLst/>
            <a:gdLst/>
            <a:ahLst/>
            <a:cxnLst/>
            <a:rect l="l" t="t" r="r" b="b"/>
            <a:pathLst>
              <a:path w="3369265" h="3169133">
                <a:moveTo>
                  <a:pt x="1853392" y="22467"/>
                </a:moveTo>
                <a:cubicBezTo>
                  <a:pt x="2779038" y="151306"/>
                  <a:pt x="3453866" y="798582"/>
                  <a:pt x="3360663" y="1468199"/>
                </a:cubicBezTo>
                <a:cubicBezTo>
                  <a:pt x="3310970" y="1825219"/>
                  <a:pt x="3052981" y="2116507"/>
                  <a:pt x="2681968" y="2289712"/>
                </a:cubicBezTo>
                <a:cubicBezTo>
                  <a:pt x="2533004" y="2673273"/>
                  <a:pt x="2266664" y="2974536"/>
                  <a:pt x="1905221" y="3169133"/>
                </a:cubicBezTo>
                <a:cubicBezTo>
                  <a:pt x="2064692" y="2914965"/>
                  <a:pt x="2148188" y="2677164"/>
                  <a:pt x="2159688" y="2445531"/>
                </a:cubicBezTo>
                <a:cubicBezTo>
                  <a:pt x="1956897" y="2476512"/>
                  <a:pt x="1739289" y="2478459"/>
                  <a:pt x="1515873" y="2447362"/>
                </a:cubicBezTo>
                <a:cubicBezTo>
                  <a:pt x="590227" y="2318523"/>
                  <a:pt x="-84601" y="1671247"/>
                  <a:pt x="8602" y="1001630"/>
                </a:cubicBezTo>
                <a:cubicBezTo>
                  <a:pt x="101805" y="332013"/>
                  <a:pt x="927745" y="-106373"/>
                  <a:pt x="1853392" y="22467"/>
                </a:cubicBezTo>
                <a:close/>
              </a:path>
            </a:pathLst>
          </a:custGeom>
          <a:solidFill>
            <a:schemeClr val="accent2"/>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2700" dirty="0">
              <a:latin typeface="Arial" pitchFamily="34" charset="0"/>
              <a:cs typeface="B Nazanin" pitchFamily="2" charset="-78"/>
            </a:endParaRPr>
          </a:p>
        </p:txBody>
      </p:sp>
      <p:sp>
        <p:nvSpPr>
          <p:cNvPr id="18" name="Rounded Rectangle 15">
            <a:extLst>
              <a:ext uri="{FF2B5EF4-FFF2-40B4-BE49-F238E27FC236}">
                <a16:creationId xmlns:a16="http://schemas.microsoft.com/office/drawing/2014/main" id="{26B2346C-5024-487E-8ABD-3EF3D2F796AE}"/>
              </a:ext>
            </a:extLst>
          </p:cNvPr>
          <p:cNvSpPr/>
          <p:nvPr/>
        </p:nvSpPr>
        <p:spPr>
          <a:xfrm rot="20299704" flipH="1">
            <a:off x="7461922" y="3186934"/>
            <a:ext cx="889974" cy="823654"/>
          </a:xfrm>
          <a:custGeom>
            <a:avLst/>
            <a:gdLst/>
            <a:ahLst/>
            <a:cxnLst/>
            <a:rect l="l" t="t" r="r" b="b"/>
            <a:pathLst>
              <a:path w="936104" h="1001868">
                <a:moveTo>
                  <a:pt x="108014" y="0"/>
                </a:moveTo>
                <a:lnTo>
                  <a:pt x="828090" y="0"/>
                </a:lnTo>
                <a:cubicBezTo>
                  <a:pt x="887744" y="0"/>
                  <a:pt x="936104" y="48360"/>
                  <a:pt x="936104" y="108014"/>
                </a:cubicBezTo>
                <a:lnTo>
                  <a:pt x="936104" y="540058"/>
                </a:lnTo>
                <a:cubicBezTo>
                  <a:pt x="936104" y="599712"/>
                  <a:pt x="887744" y="648072"/>
                  <a:pt x="828090" y="648072"/>
                </a:cubicBezTo>
                <a:lnTo>
                  <a:pt x="676954" y="648072"/>
                </a:lnTo>
                <a:lnTo>
                  <a:pt x="500056" y="1001868"/>
                </a:lnTo>
                <a:lnTo>
                  <a:pt x="521498" y="648072"/>
                </a:lnTo>
                <a:lnTo>
                  <a:pt x="108014" y="648072"/>
                </a:lnTo>
                <a:cubicBezTo>
                  <a:pt x="48360" y="648072"/>
                  <a:pt x="0" y="599712"/>
                  <a:pt x="0" y="540058"/>
                </a:cubicBezTo>
                <a:lnTo>
                  <a:pt x="0" y="108014"/>
                </a:lnTo>
                <a:cubicBezTo>
                  <a:pt x="0" y="48360"/>
                  <a:pt x="48360" y="0"/>
                  <a:pt x="108014" y="0"/>
                </a:cubicBezTo>
                <a:close/>
              </a:path>
            </a:pathLst>
          </a:custGeom>
          <a:solidFill>
            <a:schemeClr val="accent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700" dirty="0">
              <a:latin typeface="Arial" pitchFamily="34" charset="0"/>
              <a:cs typeface="B Nazanin" pitchFamily="2" charset="-78"/>
            </a:endParaRPr>
          </a:p>
        </p:txBody>
      </p:sp>
      <p:sp>
        <p:nvSpPr>
          <p:cNvPr id="19" name="Rounded Rectangle 15">
            <a:extLst>
              <a:ext uri="{FF2B5EF4-FFF2-40B4-BE49-F238E27FC236}">
                <a16:creationId xmlns:a16="http://schemas.microsoft.com/office/drawing/2014/main" id="{EB4E87DA-CEFB-43F9-B97A-51E607A279EF}"/>
              </a:ext>
            </a:extLst>
          </p:cNvPr>
          <p:cNvSpPr/>
          <p:nvPr/>
        </p:nvSpPr>
        <p:spPr>
          <a:xfrm rot="20299704" flipH="1">
            <a:off x="8327106" y="1534642"/>
            <a:ext cx="889974" cy="823654"/>
          </a:xfrm>
          <a:custGeom>
            <a:avLst/>
            <a:gdLst/>
            <a:ahLst/>
            <a:cxnLst/>
            <a:rect l="l" t="t" r="r" b="b"/>
            <a:pathLst>
              <a:path w="936104" h="1001868">
                <a:moveTo>
                  <a:pt x="108014" y="0"/>
                </a:moveTo>
                <a:lnTo>
                  <a:pt x="828090" y="0"/>
                </a:lnTo>
                <a:cubicBezTo>
                  <a:pt x="887744" y="0"/>
                  <a:pt x="936104" y="48360"/>
                  <a:pt x="936104" y="108014"/>
                </a:cubicBezTo>
                <a:lnTo>
                  <a:pt x="936104" y="540058"/>
                </a:lnTo>
                <a:cubicBezTo>
                  <a:pt x="936104" y="599712"/>
                  <a:pt x="887744" y="648072"/>
                  <a:pt x="828090" y="648072"/>
                </a:cubicBezTo>
                <a:lnTo>
                  <a:pt x="676954" y="648072"/>
                </a:lnTo>
                <a:lnTo>
                  <a:pt x="500056" y="1001868"/>
                </a:lnTo>
                <a:lnTo>
                  <a:pt x="521498" y="648072"/>
                </a:lnTo>
                <a:lnTo>
                  <a:pt x="108014" y="648072"/>
                </a:lnTo>
                <a:cubicBezTo>
                  <a:pt x="48360" y="648072"/>
                  <a:pt x="0" y="599712"/>
                  <a:pt x="0" y="540058"/>
                </a:cubicBezTo>
                <a:lnTo>
                  <a:pt x="0" y="108014"/>
                </a:lnTo>
                <a:cubicBezTo>
                  <a:pt x="0" y="48360"/>
                  <a:pt x="48360" y="0"/>
                  <a:pt x="108014" y="0"/>
                </a:cubicBezTo>
                <a:close/>
              </a:path>
            </a:pathLst>
          </a:custGeom>
          <a:solidFill>
            <a:schemeClr val="accent3"/>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700" dirty="0">
              <a:latin typeface="Arial" pitchFamily="34" charset="0"/>
              <a:cs typeface="B Nazanin" pitchFamily="2" charset="-78"/>
            </a:endParaRPr>
          </a:p>
        </p:txBody>
      </p:sp>
      <p:grpSp>
        <p:nvGrpSpPr>
          <p:cNvPr id="20" name="Group 19">
            <a:extLst>
              <a:ext uri="{FF2B5EF4-FFF2-40B4-BE49-F238E27FC236}">
                <a16:creationId xmlns:a16="http://schemas.microsoft.com/office/drawing/2014/main" id="{F220EE16-5B1A-4D23-9600-7E49802339E4}"/>
              </a:ext>
            </a:extLst>
          </p:cNvPr>
          <p:cNvGrpSpPr/>
          <p:nvPr/>
        </p:nvGrpSpPr>
        <p:grpSpPr>
          <a:xfrm>
            <a:off x="713378" y="1788840"/>
            <a:ext cx="3131919" cy="567656"/>
            <a:chOff x="6324699" y="2356411"/>
            <a:chExt cx="2736305" cy="567656"/>
          </a:xfrm>
        </p:grpSpPr>
        <p:sp>
          <p:nvSpPr>
            <p:cNvPr id="21" name="TextBox 20">
              <a:extLst>
                <a:ext uri="{FF2B5EF4-FFF2-40B4-BE49-F238E27FC236}">
                  <a16:creationId xmlns:a16="http://schemas.microsoft.com/office/drawing/2014/main" id="{201B5DD6-5EB1-431B-B831-D6D58095F564}"/>
                </a:ext>
              </a:extLst>
            </p:cNvPr>
            <p:cNvSpPr txBox="1"/>
            <p:nvPr/>
          </p:nvSpPr>
          <p:spPr>
            <a:xfrm>
              <a:off x="6324700" y="2616290"/>
              <a:ext cx="2736304" cy="307777"/>
            </a:xfrm>
            <a:prstGeom prst="rect">
              <a:avLst/>
            </a:prstGeom>
            <a:noFill/>
          </p:spPr>
          <p:txBody>
            <a:bodyPr wrap="square" rtlCol="0">
              <a:spAutoFit/>
            </a:bodyPr>
            <a:lstStyle/>
            <a:p>
              <a:pPr algn="r"/>
              <a:r>
                <a:rPr lang="fa-IR" altLang="ko-KR" sz="1400" b="1" dirty="0">
                  <a:solidFill>
                    <a:schemeClr val="tx1">
                      <a:lumMod val="65000"/>
                      <a:lumOff val="35000"/>
                    </a:schemeClr>
                  </a:solidFill>
                  <a:latin typeface="Arial" pitchFamily="34" charset="0"/>
                  <a:cs typeface="B Nazanin" pitchFamily="2" charset="-78"/>
                </a:rPr>
                <a:t>ارائه پاورپوینت ساده</a:t>
              </a:r>
              <a:endParaRPr lang="en-US" altLang="ko-KR" sz="1400" b="1" dirty="0">
                <a:solidFill>
                  <a:schemeClr val="tx1">
                    <a:lumMod val="65000"/>
                    <a:lumOff val="35000"/>
                  </a:schemeClr>
                </a:solidFill>
                <a:latin typeface="Arial" pitchFamily="34" charset="0"/>
                <a:cs typeface="B Nazanin" pitchFamily="2" charset="-78"/>
              </a:endParaRPr>
            </a:p>
          </p:txBody>
        </p:sp>
        <p:sp>
          <p:nvSpPr>
            <p:cNvPr id="22" name="TextBox 21">
              <a:extLst>
                <a:ext uri="{FF2B5EF4-FFF2-40B4-BE49-F238E27FC236}">
                  <a16:creationId xmlns:a16="http://schemas.microsoft.com/office/drawing/2014/main" id="{CD1B123D-283B-40A4-BA35-8C64526ABD5A}"/>
                </a:ext>
              </a:extLst>
            </p:cNvPr>
            <p:cNvSpPr txBox="1"/>
            <p:nvPr/>
          </p:nvSpPr>
          <p:spPr>
            <a:xfrm>
              <a:off x="6324699" y="2356411"/>
              <a:ext cx="2736304" cy="307777"/>
            </a:xfrm>
            <a:prstGeom prst="rect">
              <a:avLst/>
            </a:prstGeom>
            <a:noFill/>
          </p:spPr>
          <p:txBody>
            <a:bodyPr wrap="square" rtlCol="0">
              <a:spAutoFit/>
            </a:bodyPr>
            <a:lstStyle/>
            <a:p>
              <a:pPr algn="r"/>
              <a:r>
                <a:rPr lang="fa-IR" altLang="ko-KR" sz="1400" b="1" dirty="0">
                  <a:solidFill>
                    <a:schemeClr val="tx1">
                      <a:lumMod val="65000"/>
                      <a:lumOff val="35000"/>
                    </a:schemeClr>
                  </a:solidFill>
                  <a:latin typeface="Arial" pitchFamily="34" charset="0"/>
                  <a:cs typeface="B Nazanin" pitchFamily="2" charset="-78"/>
                </a:rPr>
                <a:t>عنوان محتوا را اضافه کنید</a:t>
              </a:r>
              <a:endParaRPr lang="ko-KR" altLang="en-US" sz="1400" b="1" dirty="0">
                <a:solidFill>
                  <a:schemeClr val="tx1">
                    <a:lumMod val="65000"/>
                    <a:lumOff val="35000"/>
                  </a:schemeClr>
                </a:solidFill>
                <a:latin typeface="Arial" pitchFamily="34" charset="0"/>
                <a:cs typeface="B Nazanin" pitchFamily="2" charset="-78"/>
              </a:endParaRPr>
            </a:p>
          </p:txBody>
        </p:sp>
      </p:grpSp>
      <p:sp>
        <p:nvSpPr>
          <p:cNvPr id="23" name="Rounded Rectangle 27">
            <a:extLst>
              <a:ext uri="{FF2B5EF4-FFF2-40B4-BE49-F238E27FC236}">
                <a16:creationId xmlns:a16="http://schemas.microsoft.com/office/drawing/2014/main" id="{F2E642C6-08ED-41F4-8C3F-49085DC6BC9C}"/>
              </a:ext>
            </a:extLst>
          </p:cNvPr>
          <p:cNvSpPr/>
          <p:nvPr/>
        </p:nvSpPr>
        <p:spPr>
          <a:xfrm>
            <a:off x="8518576" y="1648139"/>
            <a:ext cx="350627" cy="26932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24" name="Rounded Rectangle 7">
            <a:extLst>
              <a:ext uri="{FF2B5EF4-FFF2-40B4-BE49-F238E27FC236}">
                <a16:creationId xmlns:a16="http://schemas.microsoft.com/office/drawing/2014/main" id="{ED75D5F5-70BF-4FB2-9BB6-083E61246013}"/>
              </a:ext>
            </a:extLst>
          </p:cNvPr>
          <p:cNvSpPr/>
          <p:nvPr/>
        </p:nvSpPr>
        <p:spPr>
          <a:xfrm>
            <a:off x="7899656" y="2400454"/>
            <a:ext cx="356478" cy="3076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25" name="Teardrop 6">
            <a:extLst>
              <a:ext uri="{FF2B5EF4-FFF2-40B4-BE49-F238E27FC236}">
                <a16:creationId xmlns:a16="http://schemas.microsoft.com/office/drawing/2014/main" id="{B1EF141C-2096-4E93-98F2-C74441BE5E47}"/>
              </a:ext>
            </a:extLst>
          </p:cNvPr>
          <p:cNvSpPr/>
          <p:nvPr/>
        </p:nvSpPr>
        <p:spPr>
          <a:xfrm rot="8100000">
            <a:off x="9763500" y="1606073"/>
            <a:ext cx="245027" cy="245028"/>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26" name="Oval 21">
            <a:extLst>
              <a:ext uri="{FF2B5EF4-FFF2-40B4-BE49-F238E27FC236}">
                <a16:creationId xmlns:a16="http://schemas.microsoft.com/office/drawing/2014/main" id="{6642658E-6258-49BB-9649-D5CE23874F56}"/>
              </a:ext>
            </a:extLst>
          </p:cNvPr>
          <p:cNvSpPr>
            <a:spLocks noChangeAspect="1"/>
          </p:cNvSpPr>
          <p:nvPr/>
        </p:nvSpPr>
        <p:spPr>
          <a:xfrm>
            <a:off x="7682054" y="3320192"/>
            <a:ext cx="300658" cy="30316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Arial" pitchFamily="34" charset="0"/>
              <a:cs typeface="B Nazanin" pitchFamily="2" charset="-78"/>
            </a:endParaRPr>
          </a:p>
        </p:txBody>
      </p:sp>
      <p:sp>
        <p:nvSpPr>
          <p:cNvPr id="27" name="Rectangle 16">
            <a:extLst>
              <a:ext uri="{FF2B5EF4-FFF2-40B4-BE49-F238E27FC236}">
                <a16:creationId xmlns:a16="http://schemas.microsoft.com/office/drawing/2014/main" id="{CCF5A071-3150-4D14-8AF6-50BB103C8415}"/>
              </a:ext>
            </a:extLst>
          </p:cNvPr>
          <p:cNvSpPr/>
          <p:nvPr/>
        </p:nvSpPr>
        <p:spPr>
          <a:xfrm rot="2700000">
            <a:off x="11293389" y="2706066"/>
            <a:ext cx="250429" cy="44897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28" name="Rectangle 9">
            <a:extLst>
              <a:ext uri="{FF2B5EF4-FFF2-40B4-BE49-F238E27FC236}">
                <a16:creationId xmlns:a16="http://schemas.microsoft.com/office/drawing/2014/main" id="{E48A4C2B-18B2-4376-9489-12E153A9D20B}"/>
              </a:ext>
            </a:extLst>
          </p:cNvPr>
          <p:cNvSpPr/>
          <p:nvPr/>
        </p:nvSpPr>
        <p:spPr>
          <a:xfrm>
            <a:off x="10826653" y="1856729"/>
            <a:ext cx="339147" cy="31747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B Nazanin" pitchFamily="2" charset="-78"/>
            </a:endParaRPr>
          </a:p>
        </p:txBody>
      </p:sp>
      <p:sp>
        <p:nvSpPr>
          <p:cNvPr id="4" name="Picture Placeholder 3">
            <a:extLst>
              <a:ext uri="{FF2B5EF4-FFF2-40B4-BE49-F238E27FC236}">
                <a16:creationId xmlns:a16="http://schemas.microsoft.com/office/drawing/2014/main" id="{E1CA0DBB-F77B-46D0-9638-76243B072A9A}"/>
              </a:ext>
            </a:extLst>
          </p:cNvPr>
          <p:cNvSpPr>
            <a:spLocks noGrp="1"/>
          </p:cNvSpPr>
          <p:nvPr>
            <p:ph type="pic" idx="14"/>
          </p:nvPr>
        </p:nvSpPr>
        <p:spPr/>
        <p:txBody>
          <a:bodyPr/>
          <a:lstStyle/>
          <a:p>
            <a:endParaRPr lang="en-US" dirty="0">
              <a:cs typeface="B Nazanin" pitchFamily="2" charset="-78"/>
            </a:endParaRPr>
          </a:p>
        </p:txBody>
      </p:sp>
    </p:spTree>
    <p:extLst>
      <p:ext uri="{BB962C8B-B14F-4D97-AF65-F5344CB8AC3E}">
        <p14:creationId xmlns:p14="http://schemas.microsoft.com/office/powerpoint/2010/main" val="2345629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itchFamily="2" charset="-78"/>
              </a:rPr>
              <a:t>سبک اینفوگرافیک</a:t>
            </a:r>
            <a:endParaRPr lang="en-US" dirty="0">
              <a:cs typeface="B Nazanin" pitchFamily="2" charset="-78"/>
            </a:endParaRPr>
          </a:p>
        </p:txBody>
      </p:sp>
      <p:grpSp>
        <p:nvGrpSpPr>
          <p:cNvPr id="3" name="Graphic 299">
            <a:extLst>
              <a:ext uri="{FF2B5EF4-FFF2-40B4-BE49-F238E27FC236}">
                <a16:creationId xmlns:a16="http://schemas.microsoft.com/office/drawing/2014/main" id="{82CEB01D-E691-4BEE-9215-29AF87913197}"/>
              </a:ext>
            </a:extLst>
          </p:cNvPr>
          <p:cNvGrpSpPr/>
          <p:nvPr/>
        </p:nvGrpSpPr>
        <p:grpSpPr>
          <a:xfrm>
            <a:off x="5734953" y="1359440"/>
            <a:ext cx="5563769" cy="5328515"/>
            <a:chOff x="5671581" y="2568773"/>
            <a:chExt cx="3185568" cy="3050872"/>
          </a:xfrm>
        </p:grpSpPr>
        <p:sp>
          <p:nvSpPr>
            <p:cNvPr id="4" name="Freeform: Shape 3">
              <a:extLst>
                <a:ext uri="{FF2B5EF4-FFF2-40B4-BE49-F238E27FC236}">
                  <a16:creationId xmlns:a16="http://schemas.microsoft.com/office/drawing/2014/main" id="{394912D8-5586-4B38-A549-12FBCA77F61F}"/>
                </a:ext>
              </a:extLst>
            </p:cNvPr>
            <p:cNvSpPr/>
            <p:nvPr/>
          </p:nvSpPr>
          <p:spPr>
            <a:xfrm>
              <a:off x="7086229" y="2833114"/>
              <a:ext cx="803463" cy="419242"/>
            </a:xfrm>
            <a:custGeom>
              <a:avLst/>
              <a:gdLst>
                <a:gd name="connsiteX0" fmla="*/ 803464 w 803463"/>
                <a:gd name="connsiteY0" fmla="*/ 419242 h 419242"/>
                <a:gd name="connsiteX1" fmla="*/ 39735 w 803463"/>
                <a:gd name="connsiteY1" fmla="*/ 419242 h 419242"/>
                <a:gd name="connsiteX2" fmla="*/ 0 w 803463"/>
                <a:gd name="connsiteY2" fmla="*/ 379507 h 419242"/>
                <a:gd name="connsiteX3" fmla="*/ 0 w 803463"/>
                <a:gd name="connsiteY3" fmla="*/ 0 h 419242"/>
                <a:gd name="connsiteX4" fmla="*/ 803464 w 803463"/>
                <a:gd name="connsiteY4" fmla="*/ 0 h 419242"/>
                <a:gd name="connsiteX5" fmla="*/ 803464 w 803463"/>
                <a:gd name="connsiteY5" fmla="*/ 419242 h 41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463" h="419242">
                  <a:moveTo>
                    <a:pt x="803464" y="419242"/>
                  </a:moveTo>
                  <a:lnTo>
                    <a:pt x="39735" y="419242"/>
                  </a:lnTo>
                  <a:cubicBezTo>
                    <a:pt x="17847" y="419242"/>
                    <a:pt x="0" y="401395"/>
                    <a:pt x="0" y="379507"/>
                  </a:cubicBezTo>
                  <a:lnTo>
                    <a:pt x="0" y="0"/>
                  </a:lnTo>
                  <a:lnTo>
                    <a:pt x="803464" y="0"/>
                  </a:lnTo>
                  <a:lnTo>
                    <a:pt x="803464" y="419242"/>
                  </a:lnTo>
                  <a:close/>
                </a:path>
              </a:pathLst>
            </a:custGeom>
            <a:solidFill>
              <a:srgbClr val="31363E"/>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5" name="Freeform: Shape 4">
              <a:extLst>
                <a:ext uri="{FF2B5EF4-FFF2-40B4-BE49-F238E27FC236}">
                  <a16:creationId xmlns:a16="http://schemas.microsoft.com/office/drawing/2014/main" id="{E25063A2-6E5A-402B-9551-C2642275B6B8}"/>
                </a:ext>
              </a:extLst>
            </p:cNvPr>
            <p:cNvSpPr/>
            <p:nvPr/>
          </p:nvSpPr>
          <p:spPr>
            <a:xfrm>
              <a:off x="6727936" y="2568773"/>
              <a:ext cx="1562813" cy="484906"/>
            </a:xfrm>
            <a:custGeom>
              <a:avLst/>
              <a:gdLst>
                <a:gd name="connsiteX0" fmla="*/ 810198 w 1562813"/>
                <a:gd name="connsiteY0" fmla="*/ 0 h 484906"/>
                <a:gd name="connsiteX1" fmla="*/ 0 w 1562813"/>
                <a:gd name="connsiteY1" fmla="*/ 142441 h 484906"/>
                <a:gd name="connsiteX2" fmla="*/ 851954 w 1562813"/>
                <a:gd name="connsiteY2" fmla="*/ 484907 h 484906"/>
                <a:gd name="connsiteX3" fmla="*/ 1562814 w 1562813"/>
                <a:gd name="connsiteY3" fmla="*/ 125604 h 484906"/>
              </a:gdLst>
              <a:ahLst/>
              <a:cxnLst>
                <a:cxn ang="0">
                  <a:pos x="connsiteX0" y="connsiteY0"/>
                </a:cxn>
                <a:cxn ang="0">
                  <a:pos x="connsiteX1" y="connsiteY1"/>
                </a:cxn>
                <a:cxn ang="0">
                  <a:pos x="connsiteX2" y="connsiteY2"/>
                </a:cxn>
                <a:cxn ang="0">
                  <a:pos x="connsiteX3" y="connsiteY3"/>
                </a:cxn>
              </a:cxnLst>
              <a:rect l="l" t="t" r="r" b="b"/>
              <a:pathLst>
                <a:path w="1562813" h="484906">
                  <a:moveTo>
                    <a:pt x="810198" y="0"/>
                  </a:moveTo>
                  <a:lnTo>
                    <a:pt x="0" y="142441"/>
                  </a:lnTo>
                  <a:lnTo>
                    <a:pt x="851954" y="484907"/>
                  </a:lnTo>
                  <a:lnTo>
                    <a:pt x="1562814" y="125604"/>
                  </a:lnTo>
                  <a:close/>
                </a:path>
              </a:pathLst>
            </a:custGeom>
            <a:solidFill>
              <a:srgbClr val="1D222D"/>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6" name="Freeform: Shape 5">
              <a:extLst>
                <a:ext uri="{FF2B5EF4-FFF2-40B4-BE49-F238E27FC236}">
                  <a16:creationId xmlns:a16="http://schemas.microsoft.com/office/drawing/2014/main" id="{A2D977C0-4AD2-433B-8924-13AE3E876B4C}"/>
                </a:ext>
              </a:extLst>
            </p:cNvPr>
            <p:cNvSpPr/>
            <p:nvPr/>
          </p:nvSpPr>
          <p:spPr>
            <a:xfrm>
              <a:off x="6727936" y="2568773"/>
              <a:ext cx="1562813" cy="403415"/>
            </a:xfrm>
            <a:custGeom>
              <a:avLst/>
              <a:gdLst>
                <a:gd name="connsiteX0" fmla="*/ 810198 w 1562813"/>
                <a:gd name="connsiteY0" fmla="*/ 0 h 403415"/>
                <a:gd name="connsiteX1" fmla="*/ 0 w 1562813"/>
                <a:gd name="connsiteY1" fmla="*/ 142441 h 403415"/>
                <a:gd name="connsiteX2" fmla="*/ 873506 w 1562813"/>
                <a:gd name="connsiteY2" fmla="*/ 403416 h 403415"/>
                <a:gd name="connsiteX3" fmla="*/ 1562814 w 1562813"/>
                <a:gd name="connsiteY3" fmla="*/ 125604 h 403415"/>
              </a:gdLst>
              <a:ahLst/>
              <a:cxnLst>
                <a:cxn ang="0">
                  <a:pos x="connsiteX0" y="connsiteY0"/>
                </a:cxn>
                <a:cxn ang="0">
                  <a:pos x="connsiteX1" y="connsiteY1"/>
                </a:cxn>
                <a:cxn ang="0">
                  <a:pos x="connsiteX2" y="connsiteY2"/>
                </a:cxn>
                <a:cxn ang="0">
                  <a:pos x="connsiteX3" y="connsiteY3"/>
                </a:cxn>
              </a:cxnLst>
              <a:rect l="l" t="t" r="r" b="b"/>
              <a:pathLst>
                <a:path w="1562813" h="403415">
                  <a:moveTo>
                    <a:pt x="810198" y="0"/>
                  </a:moveTo>
                  <a:lnTo>
                    <a:pt x="0" y="142441"/>
                  </a:lnTo>
                  <a:lnTo>
                    <a:pt x="873506" y="403416"/>
                  </a:lnTo>
                  <a:lnTo>
                    <a:pt x="1562814" y="125604"/>
                  </a:lnTo>
                  <a:close/>
                </a:path>
              </a:pathLst>
            </a:custGeom>
            <a:solidFill>
              <a:srgbClr val="333333"/>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7" name="Freeform: Shape 6">
              <a:extLst>
                <a:ext uri="{FF2B5EF4-FFF2-40B4-BE49-F238E27FC236}">
                  <a16:creationId xmlns:a16="http://schemas.microsoft.com/office/drawing/2014/main" id="{0A19089D-B94E-4FE7-B31A-C5A43AF6A742}"/>
                </a:ext>
              </a:extLst>
            </p:cNvPr>
            <p:cNvSpPr/>
            <p:nvPr/>
          </p:nvSpPr>
          <p:spPr>
            <a:xfrm>
              <a:off x="7095867" y="3238994"/>
              <a:ext cx="802153" cy="970922"/>
            </a:xfrm>
            <a:custGeom>
              <a:avLst/>
              <a:gdLst>
                <a:gd name="connsiteX0" fmla="*/ 801907 w 802153"/>
                <a:gd name="connsiteY0" fmla="*/ 249755 h 970922"/>
                <a:gd name="connsiteX1" fmla="*/ 768233 w 802153"/>
                <a:gd name="connsiteY1" fmla="*/ 215744 h 970922"/>
                <a:gd name="connsiteX2" fmla="*/ 755437 w 802153"/>
                <a:gd name="connsiteY2" fmla="*/ 230897 h 970922"/>
                <a:gd name="connsiteX3" fmla="*/ 744661 w 802153"/>
                <a:gd name="connsiteY3" fmla="*/ 262551 h 970922"/>
                <a:gd name="connsiteX4" fmla="*/ 728834 w 802153"/>
                <a:gd name="connsiteY4" fmla="*/ 271643 h 970922"/>
                <a:gd name="connsiteX5" fmla="*/ 721763 w 802153"/>
                <a:gd name="connsiteY5" fmla="*/ 250091 h 970922"/>
                <a:gd name="connsiteX6" fmla="*/ 727824 w 802153"/>
                <a:gd name="connsiteY6" fmla="*/ 106303 h 970922"/>
                <a:gd name="connsiteX7" fmla="*/ 695497 w 802153"/>
                <a:gd name="connsiteY7" fmla="*/ 11679 h 970922"/>
                <a:gd name="connsiteX8" fmla="*/ 683037 w 802153"/>
                <a:gd name="connsiteY8" fmla="*/ 7301 h 970922"/>
                <a:gd name="connsiteX9" fmla="*/ 131793 w 802153"/>
                <a:gd name="connsiteY9" fmla="*/ 903 h 970922"/>
                <a:gd name="connsiteX10" fmla="*/ 103506 w 802153"/>
                <a:gd name="connsiteY10" fmla="*/ 7638 h 970922"/>
                <a:gd name="connsiteX11" fmla="*/ 77241 w 802153"/>
                <a:gd name="connsiteY11" fmla="*/ 55792 h 970922"/>
                <a:gd name="connsiteX12" fmla="*/ 70843 w 802153"/>
                <a:gd name="connsiteY12" fmla="*/ 130548 h 970922"/>
                <a:gd name="connsiteX13" fmla="*/ 74884 w 802153"/>
                <a:gd name="connsiteY13" fmla="*/ 242683 h 970922"/>
                <a:gd name="connsiteX14" fmla="*/ 66128 w 802153"/>
                <a:gd name="connsiteY14" fmla="*/ 271643 h 970922"/>
                <a:gd name="connsiteX15" fmla="*/ 53332 w 802153"/>
                <a:gd name="connsiteY15" fmla="*/ 263224 h 970922"/>
                <a:gd name="connsiteX16" fmla="*/ 43567 w 802153"/>
                <a:gd name="connsiteY16" fmla="*/ 236285 h 970922"/>
                <a:gd name="connsiteX17" fmla="*/ 31781 w 802153"/>
                <a:gd name="connsiteY17" fmla="*/ 221805 h 970922"/>
                <a:gd name="connsiteX18" fmla="*/ 1474 w 802153"/>
                <a:gd name="connsiteY18" fmla="*/ 240326 h 970922"/>
                <a:gd name="connsiteX19" fmla="*/ 36158 w 802153"/>
                <a:gd name="connsiteY19" fmla="*/ 425197 h 970922"/>
                <a:gd name="connsiteX20" fmla="*/ 59730 w 802153"/>
                <a:gd name="connsiteY20" fmla="*/ 455167 h 970922"/>
                <a:gd name="connsiteX21" fmla="*/ 102833 w 802153"/>
                <a:gd name="connsiteY21" fmla="*/ 527903 h 970922"/>
                <a:gd name="connsiteX22" fmla="*/ 162099 w 802153"/>
                <a:gd name="connsiteY22" fmla="*/ 654180 h 970922"/>
                <a:gd name="connsiteX23" fmla="*/ 170518 w 802153"/>
                <a:gd name="connsiteY23" fmla="*/ 673038 h 970922"/>
                <a:gd name="connsiteX24" fmla="*/ 170518 w 802153"/>
                <a:gd name="connsiteY24" fmla="*/ 777428 h 970922"/>
                <a:gd name="connsiteX25" fmla="*/ 385359 w 802153"/>
                <a:gd name="connsiteY25" fmla="*/ 967349 h 970922"/>
                <a:gd name="connsiteX26" fmla="*/ 405563 w 802153"/>
                <a:gd name="connsiteY26" fmla="*/ 964319 h 970922"/>
                <a:gd name="connsiteX27" fmla="*/ 620067 w 802153"/>
                <a:gd name="connsiteY27" fmla="*/ 778101 h 970922"/>
                <a:gd name="connsiteX28" fmla="*/ 619730 w 802153"/>
                <a:gd name="connsiteY28" fmla="*/ 722539 h 970922"/>
                <a:gd name="connsiteX29" fmla="*/ 650373 w 802153"/>
                <a:gd name="connsiteY29" fmla="*/ 645425 h 970922"/>
                <a:gd name="connsiteX30" fmla="*/ 694487 w 802153"/>
                <a:gd name="connsiteY30" fmla="*/ 560230 h 970922"/>
                <a:gd name="connsiteX31" fmla="*/ 750386 w 802153"/>
                <a:gd name="connsiteY31" fmla="*/ 446075 h 970922"/>
                <a:gd name="connsiteX32" fmla="*/ 775304 w 802153"/>
                <a:gd name="connsiteY32" fmla="*/ 413074 h 970922"/>
                <a:gd name="connsiteX33" fmla="*/ 801907 w 802153"/>
                <a:gd name="connsiteY33" fmla="*/ 249755 h 97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2153" h="970922">
                  <a:moveTo>
                    <a:pt x="801907" y="249755"/>
                  </a:moveTo>
                  <a:cubicBezTo>
                    <a:pt x="801233" y="225173"/>
                    <a:pt x="793152" y="217428"/>
                    <a:pt x="768233" y="215744"/>
                  </a:cubicBezTo>
                  <a:cubicBezTo>
                    <a:pt x="758804" y="216417"/>
                    <a:pt x="757457" y="224499"/>
                    <a:pt x="755437" y="230897"/>
                  </a:cubicBezTo>
                  <a:cubicBezTo>
                    <a:pt x="752069" y="241336"/>
                    <a:pt x="748702" y="252112"/>
                    <a:pt x="744661" y="262551"/>
                  </a:cubicBezTo>
                  <a:cubicBezTo>
                    <a:pt x="741630" y="269622"/>
                    <a:pt x="736579" y="273327"/>
                    <a:pt x="728834" y="271643"/>
                  </a:cubicBezTo>
                  <a:cubicBezTo>
                    <a:pt x="721426" y="269959"/>
                    <a:pt x="721763" y="252785"/>
                    <a:pt x="721763" y="250091"/>
                  </a:cubicBezTo>
                  <a:cubicBezTo>
                    <a:pt x="725130" y="202274"/>
                    <a:pt x="729508" y="154457"/>
                    <a:pt x="727824" y="106303"/>
                  </a:cubicBezTo>
                  <a:cubicBezTo>
                    <a:pt x="726477" y="71956"/>
                    <a:pt x="720416" y="38281"/>
                    <a:pt x="695497" y="11679"/>
                  </a:cubicBezTo>
                  <a:cubicBezTo>
                    <a:pt x="691793" y="8985"/>
                    <a:pt x="687415" y="7301"/>
                    <a:pt x="683037" y="7301"/>
                  </a:cubicBezTo>
                  <a:cubicBezTo>
                    <a:pt x="654414" y="6291"/>
                    <a:pt x="147283" y="3934"/>
                    <a:pt x="131793" y="903"/>
                  </a:cubicBezTo>
                  <a:cubicBezTo>
                    <a:pt x="122027" y="-1117"/>
                    <a:pt x="111588" y="-107"/>
                    <a:pt x="103506" y="7638"/>
                  </a:cubicBezTo>
                  <a:cubicBezTo>
                    <a:pt x="90710" y="21781"/>
                    <a:pt x="82965" y="38281"/>
                    <a:pt x="77241" y="55792"/>
                  </a:cubicBezTo>
                  <a:cubicBezTo>
                    <a:pt x="69159" y="80374"/>
                    <a:pt x="70169" y="105966"/>
                    <a:pt x="70843" y="130548"/>
                  </a:cubicBezTo>
                  <a:cubicBezTo>
                    <a:pt x="71853" y="167927"/>
                    <a:pt x="69159" y="205642"/>
                    <a:pt x="74884" y="242683"/>
                  </a:cubicBezTo>
                  <a:cubicBezTo>
                    <a:pt x="75894" y="248071"/>
                    <a:pt x="73536" y="270969"/>
                    <a:pt x="66128" y="271643"/>
                  </a:cubicBezTo>
                  <a:cubicBezTo>
                    <a:pt x="59393" y="272316"/>
                    <a:pt x="55689" y="268949"/>
                    <a:pt x="53332" y="263224"/>
                  </a:cubicBezTo>
                  <a:cubicBezTo>
                    <a:pt x="49291" y="254469"/>
                    <a:pt x="47271" y="245377"/>
                    <a:pt x="43567" y="236285"/>
                  </a:cubicBezTo>
                  <a:cubicBezTo>
                    <a:pt x="41209" y="230561"/>
                    <a:pt x="40536" y="222816"/>
                    <a:pt x="31781" y="221805"/>
                  </a:cubicBezTo>
                  <a:cubicBezTo>
                    <a:pt x="9219" y="220122"/>
                    <a:pt x="2821" y="223489"/>
                    <a:pt x="1474" y="240326"/>
                  </a:cubicBezTo>
                  <a:cubicBezTo>
                    <a:pt x="-3577" y="304980"/>
                    <a:pt x="3494" y="367614"/>
                    <a:pt x="36158" y="425197"/>
                  </a:cubicBezTo>
                  <a:cubicBezTo>
                    <a:pt x="42220" y="435972"/>
                    <a:pt x="47607" y="448095"/>
                    <a:pt x="59730" y="455167"/>
                  </a:cubicBezTo>
                  <a:cubicBezTo>
                    <a:pt x="87343" y="471330"/>
                    <a:pt x="100812" y="495239"/>
                    <a:pt x="102833" y="527903"/>
                  </a:cubicBezTo>
                  <a:cubicBezTo>
                    <a:pt x="105527" y="577404"/>
                    <a:pt x="122027" y="621853"/>
                    <a:pt x="162099" y="654180"/>
                  </a:cubicBezTo>
                  <a:cubicBezTo>
                    <a:pt x="168161" y="659232"/>
                    <a:pt x="170518" y="664956"/>
                    <a:pt x="170518" y="673038"/>
                  </a:cubicBezTo>
                  <a:cubicBezTo>
                    <a:pt x="170181" y="707722"/>
                    <a:pt x="170518" y="742407"/>
                    <a:pt x="170518" y="777428"/>
                  </a:cubicBezTo>
                  <a:cubicBezTo>
                    <a:pt x="180620" y="796285"/>
                    <a:pt x="367174" y="950512"/>
                    <a:pt x="385359" y="967349"/>
                  </a:cubicBezTo>
                  <a:cubicBezTo>
                    <a:pt x="393104" y="974421"/>
                    <a:pt x="399502" y="969707"/>
                    <a:pt x="405563" y="964319"/>
                  </a:cubicBezTo>
                  <a:cubicBezTo>
                    <a:pt x="428798" y="943441"/>
                    <a:pt x="615353" y="786520"/>
                    <a:pt x="620067" y="778101"/>
                  </a:cubicBezTo>
                  <a:cubicBezTo>
                    <a:pt x="620067" y="759580"/>
                    <a:pt x="621750" y="741060"/>
                    <a:pt x="619730" y="722539"/>
                  </a:cubicBezTo>
                  <a:cubicBezTo>
                    <a:pt x="616363" y="690885"/>
                    <a:pt x="624108" y="666640"/>
                    <a:pt x="650373" y="645425"/>
                  </a:cubicBezTo>
                  <a:cubicBezTo>
                    <a:pt x="676303" y="624547"/>
                    <a:pt x="695497" y="595251"/>
                    <a:pt x="694487" y="560230"/>
                  </a:cubicBezTo>
                  <a:cubicBezTo>
                    <a:pt x="693476" y="511739"/>
                    <a:pt x="714018" y="475371"/>
                    <a:pt x="750386" y="446075"/>
                  </a:cubicBezTo>
                  <a:cubicBezTo>
                    <a:pt x="761498" y="436983"/>
                    <a:pt x="769916" y="426207"/>
                    <a:pt x="775304" y="413074"/>
                  </a:cubicBezTo>
                  <a:cubicBezTo>
                    <a:pt x="796856" y="361216"/>
                    <a:pt x="803591" y="305990"/>
                    <a:pt x="801907" y="249755"/>
                  </a:cubicBezTo>
                  <a:close/>
                </a:path>
              </a:pathLst>
            </a:custGeom>
            <a:solidFill>
              <a:srgbClr val="FDC69A"/>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8" name="Freeform: Shape 7">
              <a:extLst>
                <a:ext uri="{FF2B5EF4-FFF2-40B4-BE49-F238E27FC236}">
                  <a16:creationId xmlns:a16="http://schemas.microsoft.com/office/drawing/2014/main" id="{26AC88A2-A1F2-4A7E-B58B-5507BA86ADD0}"/>
                </a:ext>
              </a:extLst>
            </p:cNvPr>
            <p:cNvSpPr/>
            <p:nvPr/>
          </p:nvSpPr>
          <p:spPr>
            <a:xfrm>
              <a:off x="6364930" y="4179741"/>
              <a:ext cx="2491221" cy="1440441"/>
            </a:xfrm>
            <a:custGeom>
              <a:avLst/>
              <a:gdLst>
                <a:gd name="connsiteX0" fmla="*/ 2431942 w 2491221"/>
                <a:gd name="connsiteY0" fmla="*/ 1045244 h 1440441"/>
                <a:gd name="connsiteX1" fmla="*/ 2260541 w 2491221"/>
                <a:gd name="connsiteY1" fmla="*/ 674829 h 1440441"/>
                <a:gd name="connsiteX2" fmla="*/ 1929188 w 2491221"/>
                <a:gd name="connsiteY2" fmla="*/ 130656 h 1440441"/>
                <a:gd name="connsiteX3" fmla="*/ 1903596 w 2491221"/>
                <a:gd name="connsiteY3" fmla="*/ 110788 h 1440441"/>
                <a:gd name="connsiteX4" fmla="*/ 1650030 w 2491221"/>
                <a:gd name="connsiteY4" fmla="*/ 31317 h 1440441"/>
                <a:gd name="connsiteX5" fmla="*/ 1526446 w 2491221"/>
                <a:gd name="connsiteY5" fmla="*/ 0 h 1440441"/>
                <a:gd name="connsiteX6" fmla="*/ 1534528 w 2491221"/>
                <a:gd name="connsiteY6" fmla="*/ 26603 h 1440441"/>
                <a:gd name="connsiteX7" fmla="*/ 1526109 w 2491221"/>
                <a:gd name="connsiteY7" fmla="*/ 44113 h 1440441"/>
                <a:gd name="connsiteX8" fmla="*/ 1442261 w 2491221"/>
                <a:gd name="connsiteY8" fmla="*/ 69032 h 1440441"/>
                <a:gd name="connsiteX9" fmla="*/ 1431149 w 2491221"/>
                <a:gd name="connsiteY9" fmla="*/ 72736 h 1440441"/>
                <a:gd name="connsiteX10" fmla="*/ 1421720 w 2491221"/>
                <a:gd name="connsiteY10" fmla="*/ 81491 h 1440441"/>
                <a:gd name="connsiteX11" fmla="*/ 1430475 w 2491221"/>
                <a:gd name="connsiteY11" fmla="*/ 90247 h 1440441"/>
                <a:gd name="connsiteX12" fmla="*/ 1443271 w 2491221"/>
                <a:gd name="connsiteY12" fmla="*/ 94287 h 1440441"/>
                <a:gd name="connsiteX13" fmla="*/ 1504895 w 2491221"/>
                <a:gd name="connsiteY13" fmla="*/ 111124 h 1440441"/>
                <a:gd name="connsiteX14" fmla="*/ 1509946 w 2491221"/>
                <a:gd name="connsiteY14" fmla="*/ 127625 h 1440441"/>
                <a:gd name="connsiteX15" fmla="*/ 1457414 w 2491221"/>
                <a:gd name="connsiteY15" fmla="*/ 188912 h 1440441"/>
                <a:gd name="connsiteX16" fmla="*/ 1154348 w 2491221"/>
                <a:gd name="connsiteY16" fmla="*/ 540469 h 1440441"/>
                <a:gd name="connsiteX17" fmla="*/ 1121347 w 2491221"/>
                <a:gd name="connsiteY17" fmla="*/ 541142 h 1440441"/>
                <a:gd name="connsiteX18" fmla="*/ 732411 w 2491221"/>
                <a:gd name="connsiteY18" fmla="*/ 127625 h 1440441"/>
                <a:gd name="connsiteX19" fmla="*/ 737462 w 2491221"/>
                <a:gd name="connsiteY19" fmla="*/ 109441 h 1440441"/>
                <a:gd name="connsiteX20" fmla="*/ 778208 w 2491221"/>
                <a:gd name="connsiteY20" fmla="*/ 94287 h 1440441"/>
                <a:gd name="connsiteX21" fmla="*/ 815923 w 2491221"/>
                <a:gd name="connsiteY21" fmla="*/ 78797 h 1440441"/>
                <a:gd name="connsiteX22" fmla="*/ 795382 w 2491221"/>
                <a:gd name="connsiteY22" fmla="*/ 69032 h 1440441"/>
                <a:gd name="connsiteX23" fmla="*/ 726687 w 2491221"/>
                <a:gd name="connsiteY23" fmla="*/ 46470 h 1440441"/>
                <a:gd name="connsiteX24" fmla="*/ 714901 w 2491221"/>
                <a:gd name="connsiteY24" fmla="*/ 18521 h 1440441"/>
                <a:gd name="connsiteX25" fmla="*/ 714564 w 2491221"/>
                <a:gd name="connsiteY25" fmla="*/ 7408 h 1440441"/>
                <a:gd name="connsiteX26" fmla="*/ 324618 w 2491221"/>
                <a:gd name="connsiteY26" fmla="*/ 119880 h 1440441"/>
                <a:gd name="connsiteX27" fmla="*/ 311148 w 2491221"/>
                <a:gd name="connsiteY27" fmla="*/ 131329 h 1440441"/>
                <a:gd name="connsiteX28" fmla="*/ 232688 w 2491221"/>
                <a:gd name="connsiteY28" fmla="*/ 320241 h 1440441"/>
                <a:gd name="connsiteX29" fmla="*/ 0 w 2491221"/>
                <a:gd name="connsiteY29" fmla="*/ 956344 h 1440441"/>
                <a:gd name="connsiteX30" fmla="*/ 1636897 w 2491221"/>
                <a:gd name="connsiteY30" fmla="*/ 966783 h 1440441"/>
                <a:gd name="connsiteX31" fmla="*/ 1636897 w 2491221"/>
                <a:gd name="connsiteY31" fmla="*/ 968467 h 1440441"/>
                <a:gd name="connsiteX32" fmla="*/ 1643295 w 2491221"/>
                <a:gd name="connsiteY32" fmla="*/ 1258064 h 1440441"/>
                <a:gd name="connsiteX33" fmla="*/ 1674275 w 2491221"/>
                <a:gd name="connsiteY33" fmla="*/ 1256717 h 1440441"/>
                <a:gd name="connsiteX34" fmla="*/ 1687072 w 2491221"/>
                <a:gd name="connsiteY34" fmla="*/ 1268503 h 1440441"/>
                <a:gd name="connsiteX35" fmla="*/ 1702898 w 2491221"/>
                <a:gd name="connsiteY35" fmla="*/ 1294769 h 1440441"/>
                <a:gd name="connsiteX36" fmla="*/ 1954781 w 2491221"/>
                <a:gd name="connsiteY36" fmla="*/ 1376597 h 1440441"/>
                <a:gd name="connsiteX37" fmla="*/ 2491209 w 2491221"/>
                <a:gd name="connsiteY37" fmla="*/ 1437884 h 1440441"/>
                <a:gd name="connsiteX38" fmla="*/ 2431942 w 2491221"/>
                <a:gd name="connsiteY38" fmla="*/ 1045244 h 144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91221" h="1440441">
                  <a:moveTo>
                    <a:pt x="2431942" y="1045244"/>
                  </a:moveTo>
                  <a:cubicBezTo>
                    <a:pt x="2387156" y="916272"/>
                    <a:pt x="2325869" y="794709"/>
                    <a:pt x="2260541" y="674829"/>
                  </a:cubicBezTo>
                  <a:cubicBezTo>
                    <a:pt x="2158845" y="487937"/>
                    <a:pt x="2046711" y="307781"/>
                    <a:pt x="1929188" y="130656"/>
                  </a:cubicBezTo>
                  <a:cubicBezTo>
                    <a:pt x="1922453" y="120553"/>
                    <a:pt x="1914708" y="114829"/>
                    <a:pt x="1903596" y="110788"/>
                  </a:cubicBezTo>
                  <a:cubicBezTo>
                    <a:pt x="1819747" y="82165"/>
                    <a:pt x="1735562" y="54889"/>
                    <a:pt x="1650030" y="31317"/>
                  </a:cubicBezTo>
                  <a:cubicBezTo>
                    <a:pt x="1608948" y="19868"/>
                    <a:pt x="1568539" y="7072"/>
                    <a:pt x="1526446" y="0"/>
                  </a:cubicBezTo>
                  <a:cubicBezTo>
                    <a:pt x="1523415" y="10439"/>
                    <a:pt x="1530487" y="18184"/>
                    <a:pt x="1534528" y="26603"/>
                  </a:cubicBezTo>
                  <a:cubicBezTo>
                    <a:pt x="1539579" y="37041"/>
                    <a:pt x="1537559" y="41756"/>
                    <a:pt x="1526109" y="44113"/>
                  </a:cubicBezTo>
                  <a:cubicBezTo>
                    <a:pt x="1497486" y="50174"/>
                    <a:pt x="1470547" y="61624"/>
                    <a:pt x="1442261" y="69032"/>
                  </a:cubicBezTo>
                  <a:cubicBezTo>
                    <a:pt x="1438557" y="70042"/>
                    <a:pt x="1434516" y="71052"/>
                    <a:pt x="1431149" y="72736"/>
                  </a:cubicBezTo>
                  <a:cubicBezTo>
                    <a:pt x="1427108" y="74420"/>
                    <a:pt x="1422057" y="76777"/>
                    <a:pt x="1421720" y="81491"/>
                  </a:cubicBezTo>
                  <a:cubicBezTo>
                    <a:pt x="1421383" y="86879"/>
                    <a:pt x="1426434" y="88563"/>
                    <a:pt x="1430475" y="90247"/>
                  </a:cubicBezTo>
                  <a:cubicBezTo>
                    <a:pt x="1434516" y="91930"/>
                    <a:pt x="1438894" y="92940"/>
                    <a:pt x="1443271" y="94287"/>
                  </a:cubicBezTo>
                  <a:cubicBezTo>
                    <a:pt x="1463812" y="99339"/>
                    <a:pt x="1484017" y="107084"/>
                    <a:pt x="1504895" y="111124"/>
                  </a:cubicBezTo>
                  <a:cubicBezTo>
                    <a:pt x="1517691" y="113482"/>
                    <a:pt x="1517691" y="118533"/>
                    <a:pt x="1509946" y="127625"/>
                  </a:cubicBezTo>
                  <a:cubicBezTo>
                    <a:pt x="1492435" y="148166"/>
                    <a:pt x="1474925" y="168707"/>
                    <a:pt x="1457414" y="188912"/>
                  </a:cubicBezTo>
                  <a:cubicBezTo>
                    <a:pt x="1356729" y="306434"/>
                    <a:pt x="1254360" y="422610"/>
                    <a:pt x="1154348" y="540469"/>
                  </a:cubicBezTo>
                  <a:cubicBezTo>
                    <a:pt x="1138857" y="558653"/>
                    <a:pt x="1137847" y="558990"/>
                    <a:pt x="1121347" y="541142"/>
                  </a:cubicBezTo>
                  <a:cubicBezTo>
                    <a:pt x="1091040" y="507805"/>
                    <a:pt x="782922" y="181167"/>
                    <a:pt x="732411" y="127625"/>
                  </a:cubicBezTo>
                  <a:cubicBezTo>
                    <a:pt x="721972" y="116512"/>
                    <a:pt x="727023" y="113145"/>
                    <a:pt x="737462" y="109441"/>
                  </a:cubicBezTo>
                  <a:cubicBezTo>
                    <a:pt x="750932" y="104390"/>
                    <a:pt x="765075" y="100012"/>
                    <a:pt x="778208" y="94287"/>
                  </a:cubicBezTo>
                  <a:cubicBezTo>
                    <a:pt x="790331" y="88900"/>
                    <a:pt x="804811" y="88226"/>
                    <a:pt x="815923" y="78797"/>
                  </a:cubicBezTo>
                  <a:cubicBezTo>
                    <a:pt x="809188" y="73073"/>
                    <a:pt x="802117" y="71389"/>
                    <a:pt x="795382" y="69032"/>
                  </a:cubicBezTo>
                  <a:cubicBezTo>
                    <a:pt x="772483" y="61624"/>
                    <a:pt x="749585" y="54215"/>
                    <a:pt x="726687" y="46470"/>
                  </a:cubicBezTo>
                  <a:cubicBezTo>
                    <a:pt x="712207" y="41756"/>
                    <a:pt x="702105" y="35021"/>
                    <a:pt x="714901" y="18521"/>
                  </a:cubicBezTo>
                  <a:cubicBezTo>
                    <a:pt x="717595" y="15153"/>
                    <a:pt x="716921" y="11113"/>
                    <a:pt x="714564" y="7408"/>
                  </a:cubicBezTo>
                  <a:cubicBezTo>
                    <a:pt x="582898" y="39399"/>
                    <a:pt x="453253" y="78461"/>
                    <a:pt x="324618" y="119880"/>
                  </a:cubicBezTo>
                  <a:cubicBezTo>
                    <a:pt x="318557" y="121900"/>
                    <a:pt x="313842" y="124594"/>
                    <a:pt x="311148" y="131329"/>
                  </a:cubicBezTo>
                  <a:cubicBezTo>
                    <a:pt x="285220" y="194299"/>
                    <a:pt x="258954" y="257270"/>
                    <a:pt x="232688" y="320241"/>
                  </a:cubicBezTo>
                  <a:cubicBezTo>
                    <a:pt x="238413" y="325628"/>
                    <a:pt x="0" y="956344"/>
                    <a:pt x="0" y="956344"/>
                  </a:cubicBezTo>
                  <a:cubicBezTo>
                    <a:pt x="0" y="956344"/>
                    <a:pt x="1640938" y="943211"/>
                    <a:pt x="1636897" y="966783"/>
                  </a:cubicBezTo>
                  <a:cubicBezTo>
                    <a:pt x="1636897" y="967457"/>
                    <a:pt x="1636897" y="967793"/>
                    <a:pt x="1636897" y="968467"/>
                  </a:cubicBezTo>
                  <a:cubicBezTo>
                    <a:pt x="1636560" y="1046254"/>
                    <a:pt x="1634540" y="1252003"/>
                    <a:pt x="1643295" y="1258064"/>
                  </a:cubicBezTo>
                  <a:cubicBezTo>
                    <a:pt x="1651377" y="1263788"/>
                    <a:pt x="1663836" y="1258401"/>
                    <a:pt x="1674275" y="1256717"/>
                  </a:cubicBezTo>
                  <a:cubicBezTo>
                    <a:pt x="1684041" y="1255370"/>
                    <a:pt x="1688418" y="1259074"/>
                    <a:pt x="1687072" y="1268503"/>
                  </a:cubicBezTo>
                  <a:cubicBezTo>
                    <a:pt x="1685051" y="1281972"/>
                    <a:pt x="1692459" y="1289381"/>
                    <a:pt x="1702898" y="1294769"/>
                  </a:cubicBezTo>
                  <a:cubicBezTo>
                    <a:pt x="1713000" y="1299820"/>
                    <a:pt x="1879014" y="1359760"/>
                    <a:pt x="1954781" y="1376597"/>
                  </a:cubicBezTo>
                  <a:cubicBezTo>
                    <a:pt x="1997210" y="1386025"/>
                    <a:pt x="2489862" y="1454384"/>
                    <a:pt x="2491209" y="1437884"/>
                  </a:cubicBezTo>
                  <a:cubicBezTo>
                    <a:pt x="2492219" y="1430812"/>
                    <a:pt x="2433963" y="1050968"/>
                    <a:pt x="2431942" y="1045244"/>
                  </a:cubicBezTo>
                  <a:close/>
                </a:path>
              </a:pathLst>
            </a:custGeom>
            <a:solidFill>
              <a:srgbClr val="31363E"/>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9" name="Freeform: Shape 8">
              <a:extLst>
                <a:ext uri="{FF2B5EF4-FFF2-40B4-BE49-F238E27FC236}">
                  <a16:creationId xmlns:a16="http://schemas.microsoft.com/office/drawing/2014/main" id="{4867EBBE-923B-4A3A-9E95-35861A1C692B}"/>
                </a:ext>
              </a:extLst>
            </p:cNvPr>
            <p:cNvSpPr/>
            <p:nvPr/>
          </p:nvSpPr>
          <p:spPr>
            <a:xfrm>
              <a:off x="7069518" y="4128591"/>
              <a:ext cx="842152" cy="613967"/>
            </a:xfrm>
            <a:custGeom>
              <a:avLst/>
              <a:gdLst>
                <a:gd name="connsiteX0" fmla="*/ 839705 w 842152"/>
                <a:gd name="connsiteY0" fmla="*/ 84823 h 613967"/>
                <a:gd name="connsiteX1" fmla="*/ 795592 w 842152"/>
                <a:gd name="connsiteY1" fmla="*/ 23537 h 613967"/>
                <a:gd name="connsiteX2" fmla="*/ 687162 w 842152"/>
                <a:gd name="connsiteY2" fmla="*/ 5353 h 613967"/>
                <a:gd name="connsiteX3" fmla="*/ 668641 w 842152"/>
                <a:gd name="connsiteY3" fmla="*/ 5016 h 613967"/>
                <a:gd name="connsiteX4" fmla="*/ 658875 w 842152"/>
                <a:gd name="connsiteY4" fmla="*/ 20506 h 613967"/>
                <a:gd name="connsiteX5" fmla="*/ 540006 w 842152"/>
                <a:gd name="connsiteY5" fmla="*/ 257908 h 613967"/>
                <a:gd name="connsiteX6" fmla="*/ 488148 w 842152"/>
                <a:gd name="connsiteY6" fmla="*/ 187866 h 613967"/>
                <a:gd name="connsiteX7" fmla="*/ 427198 w 842152"/>
                <a:gd name="connsiteY7" fmla="*/ 101997 h 613967"/>
                <a:gd name="connsiteX8" fmla="*/ 415075 w 842152"/>
                <a:gd name="connsiteY8" fmla="*/ 101997 h 613967"/>
                <a:gd name="connsiteX9" fmla="*/ 355135 w 842152"/>
                <a:gd name="connsiteY9" fmla="*/ 187530 h 613967"/>
                <a:gd name="connsiteX10" fmla="*/ 353788 w 842152"/>
                <a:gd name="connsiteY10" fmla="*/ 186519 h 613967"/>
                <a:gd name="connsiteX11" fmla="*/ 332910 w 842152"/>
                <a:gd name="connsiteY11" fmla="*/ 207397 h 613967"/>
                <a:gd name="connsiteX12" fmla="*/ 304287 w 842152"/>
                <a:gd name="connsiteY12" fmla="*/ 245449 h 613967"/>
                <a:gd name="connsiteX13" fmla="*/ 297889 w 842152"/>
                <a:gd name="connsiteY13" fmla="*/ 239051 h 613967"/>
                <a:gd name="connsiteX14" fmla="*/ 201918 w 842152"/>
                <a:gd name="connsiteY14" fmla="*/ 64282 h 613967"/>
                <a:gd name="connsiteX15" fmla="*/ 173969 w 842152"/>
                <a:gd name="connsiteY15" fmla="*/ 12761 h 613967"/>
                <a:gd name="connsiteX16" fmla="*/ 148040 w 842152"/>
                <a:gd name="connsiteY16" fmla="*/ 4006 h 613967"/>
                <a:gd name="connsiteX17" fmla="*/ 49374 w 842152"/>
                <a:gd name="connsiteY17" fmla="*/ 23200 h 613967"/>
                <a:gd name="connsiteX18" fmla="*/ 10313 w 842152"/>
                <a:gd name="connsiteY18" fmla="*/ 57884 h 613967"/>
                <a:gd name="connsiteX19" fmla="*/ 26476 w 842152"/>
                <a:gd name="connsiteY19" fmla="*/ 104355 h 613967"/>
                <a:gd name="connsiteX20" fmla="*/ 101906 w 842152"/>
                <a:gd name="connsiteY20" fmla="*/ 129273 h 613967"/>
                <a:gd name="connsiteX21" fmla="*/ 35905 w 842152"/>
                <a:gd name="connsiteY21" fmla="*/ 153182 h 613967"/>
                <a:gd name="connsiteX22" fmla="*/ 27823 w 842152"/>
                <a:gd name="connsiteY22" fmla="*/ 185846 h 613967"/>
                <a:gd name="connsiteX23" fmla="*/ 424504 w 842152"/>
                <a:gd name="connsiteY23" fmla="*/ 608119 h 613967"/>
                <a:gd name="connsiteX24" fmla="*/ 444708 w 842152"/>
                <a:gd name="connsiteY24" fmla="*/ 607109 h 613967"/>
                <a:gd name="connsiteX25" fmla="*/ 812766 w 842152"/>
                <a:gd name="connsiteY25" fmla="*/ 178438 h 613967"/>
                <a:gd name="connsiteX26" fmla="*/ 806705 w 842152"/>
                <a:gd name="connsiteY26" fmla="*/ 157560 h 613967"/>
                <a:gd name="connsiteX27" fmla="*/ 717468 w 842152"/>
                <a:gd name="connsiteY27" fmla="*/ 132977 h 613967"/>
                <a:gd name="connsiteX28" fmla="*/ 832970 w 842152"/>
                <a:gd name="connsiteY28" fmla="*/ 97956 h 613967"/>
                <a:gd name="connsiteX29" fmla="*/ 839705 w 842152"/>
                <a:gd name="connsiteY29" fmla="*/ 84823 h 6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2152" h="613967">
                  <a:moveTo>
                    <a:pt x="839705" y="84823"/>
                  </a:moveTo>
                  <a:cubicBezTo>
                    <a:pt x="833307" y="73711"/>
                    <a:pt x="811082" y="26231"/>
                    <a:pt x="795592" y="23537"/>
                  </a:cubicBezTo>
                  <a:cubicBezTo>
                    <a:pt x="759561" y="17475"/>
                    <a:pt x="723193" y="11414"/>
                    <a:pt x="687162" y="5353"/>
                  </a:cubicBezTo>
                  <a:cubicBezTo>
                    <a:pt x="681100" y="-2392"/>
                    <a:pt x="675039" y="-1045"/>
                    <a:pt x="668641" y="5016"/>
                  </a:cubicBezTo>
                  <a:cubicBezTo>
                    <a:pt x="664263" y="9394"/>
                    <a:pt x="661569" y="15118"/>
                    <a:pt x="658875" y="20506"/>
                  </a:cubicBezTo>
                  <a:cubicBezTo>
                    <a:pt x="618466" y="99303"/>
                    <a:pt x="578731" y="178438"/>
                    <a:pt x="540006" y="257908"/>
                  </a:cubicBezTo>
                  <a:cubicBezTo>
                    <a:pt x="522832" y="234673"/>
                    <a:pt x="505658" y="211438"/>
                    <a:pt x="488148" y="187866"/>
                  </a:cubicBezTo>
                  <a:cubicBezTo>
                    <a:pt x="467943" y="159243"/>
                    <a:pt x="447402" y="130620"/>
                    <a:pt x="427198" y="101997"/>
                  </a:cubicBezTo>
                  <a:cubicBezTo>
                    <a:pt x="422820" y="95599"/>
                    <a:pt x="419789" y="95262"/>
                    <a:pt x="415075" y="101997"/>
                  </a:cubicBezTo>
                  <a:cubicBezTo>
                    <a:pt x="395207" y="130620"/>
                    <a:pt x="375003" y="158906"/>
                    <a:pt x="355135" y="187530"/>
                  </a:cubicBezTo>
                  <a:cubicBezTo>
                    <a:pt x="354798" y="187193"/>
                    <a:pt x="354125" y="186856"/>
                    <a:pt x="353788" y="186519"/>
                  </a:cubicBezTo>
                  <a:cubicBezTo>
                    <a:pt x="343012" y="189550"/>
                    <a:pt x="338972" y="199652"/>
                    <a:pt x="332910" y="207397"/>
                  </a:cubicBezTo>
                  <a:cubicBezTo>
                    <a:pt x="323145" y="219857"/>
                    <a:pt x="315063" y="234000"/>
                    <a:pt x="304287" y="245449"/>
                  </a:cubicBezTo>
                  <a:cubicBezTo>
                    <a:pt x="300246" y="244102"/>
                    <a:pt x="299236" y="241408"/>
                    <a:pt x="297889" y="239051"/>
                  </a:cubicBezTo>
                  <a:cubicBezTo>
                    <a:pt x="265562" y="181131"/>
                    <a:pt x="234582" y="122202"/>
                    <a:pt x="201918" y="64282"/>
                  </a:cubicBezTo>
                  <a:cubicBezTo>
                    <a:pt x="192489" y="47109"/>
                    <a:pt x="183734" y="29598"/>
                    <a:pt x="173969" y="12761"/>
                  </a:cubicBezTo>
                  <a:cubicBezTo>
                    <a:pt x="166224" y="-1045"/>
                    <a:pt x="159825" y="-2729"/>
                    <a:pt x="148040" y="4006"/>
                  </a:cubicBezTo>
                  <a:cubicBezTo>
                    <a:pt x="115039" y="10404"/>
                    <a:pt x="82375" y="17475"/>
                    <a:pt x="49374" y="23200"/>
                  </a:cubicBezTo>
                  <a:cubicBezTo>
                    <a:pt x="39609" y="24884"/>
                    <a:pt x="17384" y="45762"/>
                    <a:pt x="10313" y="57884"/>
                  </a:cubicBezTo>
                  <a:cubicBezTo>
                    <a:pt x="-6524" y="86170"/>
                    <a:pt x="-3831" y="93579"/>
                    <a:pt x="26476" y="104355"/>
                  </a:cubicBezTo>
                  <a:cubicBezTo>
                    <a:pt x="30180" y="105701"/>
                    <a:pt x="78671" y="121192"/>
                    <a:pt x="101906" y="129273"/>
                  </a:cubicBezTo>
                  <a:cubicBezTo>
                    <a:pt x="77324" y="136345"/>
                    <a:pt x="56783" y="145437"/>
                    <a:pt x="35905" y="153182"/>
                  </a:cubicBezTo>
                  <a:cubicBezTo>
                    <a:pt x="14690" y="160927"/>
                    <a:pt x="13006" y="169009"/>
                    <a:pt x="27823" y="185846"/>
                  </a:cubicBezTo>
                  <a:cubicBezTo>
                    <a:pt x="72610" y="236357"/>
                    <a:pt x="387799" y="567373"/>
                    <a:pt x="424504" y="608119"/>
                  </a:cubicBezTo>
                  <a:cubicBezTo>
                    <a:pt x="432585" y="616874"/>
                    <a:pt x="438310" y="615190"/>
                    <a:pt x="444708" y="607109"/>
                  </a:cubicBezTo>
                  <a:cubicBezTo>
                    <a:pt x="454137" y="595323"/>
                    <a:pt x="747101" y="255214"/>
                    <a:pt x="812766" y="178438"/>
                  </a:cubicBezTo>
                  <a:cubicBezTo>
                    <a:pt x="826236" y="162611"/>
                    <a:pt x="826572" y="162947"/>
                    <a:pt x="806705" y="157560"/>
                  </a:cubicBezTo>
                  <a:cubicBezTo>
                    <a:pt x="777745" y="149815"/>
                    <a:pt x="749122" y="141733"/>
                    <a:pt x="717468" y="132977"/>
                  </a:cubicBezTo>
                  <a:cubicBezTo>
                    <a:pt x="722519" y="130284"/>
                    <a:pt x="797276" y="107385"/>
                    <a:pt x="832970" y="97956"/>
                  </a:cubicBezTo>
                  <a:cubicBezTo>
                    <a:pt x="842399" y="95599"/>
                    <a:pt x="844420" y="93242"/>
                    <a:pt x="839705" y="84823"/>
                  </a:cubicBezTo>
                  <a:close/>
                </a:path>
              </a:pathLst>
            </a:custGeom>
            <a:solidFill>
              <a:srgbClr val="000000"/>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10" name="Freeform: Shape 9">
              <a:extLst>
                <a:ext uri="{FF2B5EF4-FFF2-40B4-BE49-F238E27FC236}">
                  <a16:creationId xmlns:a16="http://schemas.microsoft.com/office/drawing/2014/main" id="{3125FCD4-B220-40C9-83DF-7C217BAF7399}"/>
                </a:ext>
              </a:extLst>
            </p:cNvPr>
            <p:cNvSpPr/>
            <p:nvPr/>
          </p:nvSpPr>
          <p:spPr>
            <a:xfrm>
              <a:off x="5671917" y="4495014"/>
              <a:ext cx="1754756" cy="1067384"/>
            </a:xfrm>
            <a:custGeom>
              <a:avLst/>
              <a:gdLst>
                <a:gd name="connsiteX0" fmla="*/ 1677643 w 1754756"/>
                <a:gd name="connsiteY0" fmla="*/ 88142 h 1067384"/>
                <a:gd name="connsiteX1" fmla="*/ 1677306 w 1754756"/>
                <a:gd name="connsiteY1" fmla="*/ 496609 h 1067384"/>
                <a:gd name="connsiteX2" fmla="*/ 1676969 w 1754756"/>
                <a:gd name="connsiteY2" fmla="*/ 567324 h 1067384"/>
                <a:gd name="connsiteX3" fmla="*/ 1692796 w 1754756"/>
                <a:gd name="connsiteY3" fmla="*/ 583825 h 1067384"/>
                <a:gd name="connsiteX4" fmla="*/ 1754756 w 1754756"/>
                <a:gd name="connsiteY4" fmla="*/ 585845 h 1067384"/>
                <a:gd name="connsiteX5" fmla="*/ 1735562 w 1754756"/>
                <a:gd name="connsiteY5" fmla="*/ 593253 h 1067384"/>
                <a:gd name="connsiteX6" fmla="*/ 1698521 w 1754756"/>
                <a:gd name="connsiteY6" fmla="*/ 593590 h 1067384"/>
                <a:gd name="connsiteX7" fmla="*/ 1684378 w 1754756"/>
                <a:gd name="connsiteY7" fmla="*/ 608070 h 1067384"/>
                <a:gd name="connsiteX8" fmla="*/ 1684378 w 1754756"/>
                <a:gd name="connsiteY8" fmla="*/ 650162 h 1067384"/>
                <a:gd name="connsiteX9" fmla="*/ 1678316 w 1754756"/>
                <a:gd name="connsiteY9" fmla="*/ 670367 h 1067384"/>
                <a:gd name="connsiteX10" fmla="*/ 1677643 w 1754756"/>
                <a:gd name="connsiteY10" fmla="*/ 863993 h 1067384"/>
                <a:gd name="connsiteX11" fmla="*/ 1677643 w 1754756"/>
                <a:gd name="connsiteY11" fmla="*/ 1042465 h 1067384"/>
                <a:gd name="connsiteX12" fmla="*/ 1652387 w 1754756"/>
                <a:gd name="connsiteY12" fmla="*/ 1067384 h 1067384"/>
                <a:gd name="connsiteX13" fmla="*/ 1559783 w 1754756"/>
                <a:gd name="connsiteY13" fmla="*/ 1067384 h 1067384"/>
                <a:gd name="connsiteX14" fmla="*/ 460325 w 1754756"/>
                <a:gd name="connsiteY14" fmla="*/ 1067384 h 1067384"/>
                <a:gd name="connsiteX15" fmla="*/ 16164 w 1754756"/>
                <a:gd name="connsiteY15" fmla="*/ 1067384 h 1067384"/>
                <a:gd name="connsiteX16" fmla="*/ 0 w 1754756"/>
                <a:gd name="connsiteY16" fmla="*/ 1050211 h 1067384"/>
                <a:gd name="connsiteX17" fmla="*/ 0 w 1754756"/>
                <a:gd name="connsiteY17" fmla="*/ 960974 h 1067384"/>
                <a:gd name="connsiteX18" fmla="*/ 0 w 1754756"/>
                <a:gd name="connsiteY18" fmla="*/ 46723 h 1067384"/>
                <a:gd name="connsiteX19" fmla="*/ 39399 w 1754756"/>
                <a:gd name="connsiteY19" fmla="*/ 7324 h 1067384"/>
                <a:gd name="connsiteX20" fmla="*/ 901455 w 1754756"/>
                <a:gd name="connsiteY20" fmla="*/ 7324 h 1067384"/>
                <a:gd name="connsiteX21" fmla="*/ 926374 w 1754756"/>
                <a:gd name="connsiteY21" fmla="*/ 4293 h 1067384"/>
                <a:gd name="connsiteX22" fmla="*/ 949272 w 1754756"/>
                <a:gd name="connsiteY22" fmla="*/ 252 h 1067384"/>
                <a:gd name="connsiteX23" fmla="*/ 1579988 w 1754756"/>
                <a:gd name="connsiteY23" fmla="*/ 252 h 1067384"/>
                <a:gd name="connsiteX24" fmla="*/ 1603560 w 1754756"/>
                <a:gd name="connsiteY24" fmla="*/ 926 h 1067384"/>
                <a:gd name="connsiteX25" fmla="*/ 1660806 w 1754756"/>
                <a:gd name="connsiteY25" fmla="*/ 589 h 1067384"/>
                <a:gd name="connsiteX26" fmla="*/ 1684714 w 1754756"/>
                <a:gd name="connsiteY26" fmla="*/ 24161 h 1067384"/>
                <a:gd name="connsiteX27" fmla="*/ 1684714 w 1754756"/>
                <a:gd name="connsiteY27" fmla="*/ 71305 h 1067384"/>
                <a:gd name="connsiteX28" fmla="*/ 1677643 w 1754756"/>
                <a:gd name="connsiteY28" fmla="*/ 88142 h 106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54756" h="1067384">
                  <a:moveTo>
                    <a:pt x="1677643" y="88142"/>
                  </a:moveTo>
                  <a:cubicBezTo>
                    <a:pt x="1677643" y="224185"/>
                    <a:pt x="1677306" y="360565"/>
                    <a:pt x="1677306" y="496609"/>
                  </a:cubicBezTo>
                  <a:cubicBezTo>
                    <a:pt x="1677306" y="520180"/>
                    <a:pt x="1677979" y="543752"/>
                    <a:pt x="1676969" y="567324"/>
                  </a:cubicBezTo>
                  <a:cubicBezTo>
                    <a:pt x="1676633" y="579447"/>
                    <a:pt x="1680000" y="583825"/>
                    <a:pt x="1692796" y="583825"/>
                  </a:cubicBezTo>
                  <a:cubicBezTo>
                    <a:pt x="1713337" y="583825"/>
                    <a:pt x="1734215" y="581467"/>
                    <a:pt x="1754756" y="585845"/>
                  </a:cubicBezTo>
                  <a:cubicBezTo>
                    <a:pt x="1750042" y="593253"/>
                    <a:pt x="1742634" y="593253"/>
                    <a:pt x="1735562" y="593253"/>
                  </a:cubicBezTo>
                  <a:cubicBezTo>
                    <a:pt x="1723103" y="593590"/>
                    <a:pt x="1710980" y="593253"/>
                    <a:pt x="1698521" y="593590"/>
                  </a:cubicBezTo>
                  <a:cubicBezTo>
                    <a:pt x="1688755" y="593590"/>
                    <a:pt x="1684378" y="598304"/>
                    <a:pt x="1684378" y="608070"/>
                  </a:cubicBezTo>
                  <a:cubicBezTo>
                    <a:pt x="1684378" y="622213"/>
                    <a:pt x="1684378" y="636019"/>
                    <a:pt x="1684378" y="650162"/>
                  </a:cubicBezTo>
                  <a:cubicBezTo>
                    <a:pt x="1684378" y="657571"/>
                    <a:pt x="1684041" y="664642"/>
                    <a:pt x="1678316" y="670367"/>
                  </a:cubicBezTo>
                  <a:cubicBezTo>
                    <a:pt x="1677979" y="735021"/>
                    <a:pt x="1677643" y="799339"/>
                    <a:pt x="1677643" y="863993"/>
                  </a:cubicBezTo>
                  <a:cubicBezTo>
                    <a:pt x="1677643" y="923596"/>
                    <a:pt x="1677643" y="982862"/>
                    <a:pt x="1677643" y="1042465"/>
                  </a:cubicBezTo>
                  <a:cubicBezTo>
                    <a:pt x="1677643" y="1064690"/>
                    <a:pt x="1675286" y="1067384"/>
                    <a:pt x="1652387" y="1067384"/>
                  </a:cubicBezTo>
                  <a:cubicBezTo>
                    <a:pt x="1621407" y="1067384"/>
                    <a:pt x="1590764" y="1067384"/>
                    <a:pt x="1559783" y="1067384"/>
                  </a:cubicBezTo>
                  <a:cubicBezTo>
                    <a:pt x="1193409" y="1067384"/>
                    <a:pt x="826699" y="1067384"/>
                    <a:pt x="460325" y="1067384"/>
                  </a:cubicBezTo>
                  <a:cubicBezTo>
                    <a:pt x="312159" y="1067384"/>
                    <a:pt x="164330" y="1067048"/>
                    <a:pt x="16164" y="1067384"/>
                  </a:cubicBezTo>
                  <a:cubicBezTo>
                    <a:pt x="3031" y="1067384"/>
                    <a:pt x="0" y="1061997"/>
                    <a:pt x="0" y="1050211"/>
                  </a:cubicBezTo>
                  <a:cubicBezTo>
                    <a:pt x="337" y="1020577"/>
                    <a:pt x="0" y="990607"/>
                    <a:pt x="0" y="960974"/>
                  </a:cubicBezTo>
                  <a:cubicBezTo>
                    <a:pt x="0" y="656224"/>
                    <a:pt x="0" y="351473"/>
                    <a:pt x="0" y="46723"/>
                  </a:cubicBezTo>
                  <a:cubicBezTo>
                    <a:pt x="0" y="7324"/>
                    <a:pt x="0" y="7324"/>
                    <a:pt x="39399" y="7324"/>
                  </a:cubicBezTo>
                  <a:cubicBezTo>
                    <a:pt x="326639" y="7324"/>
                    <a:pt x="614215" y="7324"/>
                    <a:pt x="901455" y="7324"/>
                  </a:cubicBezTo>
                  <a:cubicBezTo>
                    <a:pt x="909874" y="7324"/>
                    <a:pt x="918292" y="8334"/>
                    <a:pt x="926374" y="4293"/>
                  </a:cubicBezTo>
                  <a:cubicBezTo>
                    <a:pt x="933445" y="252"/>
                    <a:pt x="941527" y="252"/>
                    <a:pt x="949272" y="252"/>
                  </a:cubicBezTo>
                  <a:cubicBezTo>
                    <a:pt x="1159399" y="252"/>
                    <a:pt x="1369525" y="252"/>
                    <a:pt x="1579988" y="252"/>
                  </a:cubicBezTo>
                  <a:cubicBezTo>
                    <a:pt x="1587733" y="252"/>
                    <a:pt x="1595478" y="1936"/>
                    <a:pt x="1603560" y="926"/>
                  </a:cubicBezTo>
                  <a:cubicBezTo>
                    <a:pt x="1622754" y="-421"/>
                    <a:pt x="1641611" y="-84"/>
                    <a:pt x="1660806" y="589"/>
                  </a:cubicBezTo>
                  <a:cubicBezTo>
                    <a:pt x="1677979" y="1263"/>
                    <a:pt x="1683704" y="7324"/>
                    <a:pt x="1684714" y="24161"/>
                  </a:cubicBezTo>
                  <a:cubicBezTo>
                    <a:pt x="1685388" y="39988"/>
                    <a:pt x="1685051" y="55478"/>
                    <a:pt x="1684714" y="71305"/>
                  </a:cubicBezTo>
                  <a:cubicBezTo>
                    <a:pt x="1683704" y="77703"/>
                    <a:pt x="1683031" y="83764"/>
                    <a:pt x="1677643" y="88142"/>
                  </a:cubicBezTo>
                  <a:close/>
                </a:path>
              </a:pathLst>
            </a:custGeom>
            <a:solidFill>
              <a:srgbClr val="6F7173"/>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11" name="Freeform: Shape 10">
              <a:extLst>
                <a:ext uri="{FF2B5EF4-FFF2-40B4-BE49-F238E27FC236}">
                  <a16:creationId xmlns:a16="http://schemas.microsoft.com/office/drawing/2014/main" id="{5CB2C319-685F-43F7-B4A4-E5A176633093}"/>
                </a:ext>
              </a:extLst>
            </p:cNvPr>
            <p:cNvSpPr/>
            <p:nvPr/>
          </p:nvSpPr>
          <p:spPr>
            <a:xfrm>
              <a:off x="7095530" y="3239693"/>
              <a:ext cx="414221" cy="800660"/>
            </a:xfrm>
            <a:custGeom>
              <a:avLst/>
              <a:gdLst>
                <a:gd name="connsiteX0" fmla="*/ 162099 w 414221"/>
                <a:gd name="connsiteY0" fmla="*/ 654491 h 800660"/>
                <a:gd name="connsiteX1" fmla="*/ 102833 w 414221"/>
                <a:gd name="connsiteY1" fmla="*/ 528213 h 800660"/>
                <a:gd name="connsiteX2" fmla="*/ 59730 w 414221"/>
                <a:gd name="connsiteY2" fmla="*/ 455477 h 800660"/>
                <a:gd name="connsiteX3" fmla="*/ 36158 w 414221"/>
                <a:gd name="connsiteY3" fmla="*/ 425507 h 800660"/>
                <a:gd name="connsiteX4" fmla="*/ 1474 w 414221"/>
                <a:gd name="connsiteY4" fmla="*/ 240637 h 800660"/>
                <a:gd name="connsiteX5" fmla="*/ 31781 w 414221"/>
                <a:gd name="connsiteY5" fmla="*/ 222116 h 800660"/>
                <a:gd name="connsiteX6" fmla="*/ 43567 w 414221"/>
                <a:gd name="connsiteY6" fmla="*/ 236596 h 800660"/>
                <a:gd name="connsiteX7" fmla="*/ 53332 w 414221"/>
                <a:gd name="connsiteY7" fmla="*/ 263535 h 800660"/>
                <a:gd name="connsiteX8" fmla="*/ 66128 w 414221"/>
                <a:gd name="connsiteY8" fmla="*/ 271954 h 800660"/>
                <a:gd name="connsiteX9" fmla="*/ 74884 w 414221"/>
                <a:gd name="connsiteY9" fmla="*/ 259831 h 800660"/>
                <a:gd name="connsiteX10" fmla="*/ 74884 w 414221"/>
                <a:gd name="connsiteY10" fmla="*/ 242994 h 800660"/>
                <a:gd name="connsiteX11" fmla="*/ 70843 w 414221"/>
                <a:gd name="connsiteY11" fmla="*/ 130859 h 800660"/>
                <a:gd name="connsiteX12" fmla="*/ 77241 w 414221"/>
                <a:gd name="connsiteY12" fmla="*/ 56103 h 800660"/>
                <a:gd name="connsiteX13" fmla="*/ 91721 w 414221"/>
                <a:gd name="connsiteY13" fmla="*/ 6939 h 800660"/>
                <a:gd name="connsiteX14" fmla="*/ 131793 w 414221"/>
                <a:gd name="connsiteY14" fmla="*/ 1214 h 800660"/>
                <a:gd name="connsiteX15" fmla="*/ 178600 w 414221"/>
                <a:gd name="connsiteY15" fmla="*/ 3571 h 800660"/>
                <a:gd name="connsiteX16" fmla="*/ 410614 w 414221"/>
                <a:gd name="connsiteY16" fmla="*/ 6939 h 800660"/>
                <a:gd name="connsiteX17" fmla="*/ 403543 w 414221"/>
                <a:gd name="connsiteY17" fmla="*/ 800300 h 800660"/>
                <a:gd name="connsiteX18" fmla="*/ 279622 w 414221"/>
                <a:gd name="connsiteY18" fmla="*/ 765279 h 800660"/>
                <a:gd name="connsiteX19" fmla="*/ 162099 w 414221"/>
                <a:gd name="connsiteY19" fmla="*/ 654491 h 80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4221" h="800660">
                  <a:moveTo>
                    <a:pt x="162099" y="654491"/>
                  </a:moveTo>
                  <a:cubicBezTo>
                    <a:pt x="122027" y="621827"/>
                    <a:pt x="105527" y="577714"/>
                    <a:pt x="102833" y="528213"/>
                  </a:cubicBezTo>
                  <a:cubicBezTo>
                    <a:pt x="100812" y="495550"/>
                    <a:pt x="87343" y="471641"/>
                    <a:pt x="59730" y="455477"/>
                  </a:cubicBezTo>
                  <a:cubicBezTo>
                    <a:pt x="47607" y="448406"/>
                    <a:pt x="42556" y="436283"/>
                    <a:pt x="36158" y="425507"/>
                  </a:cubicBezTo>
                  <a:cubicBezTo>
                    <a:pt x="3494" y="367925"/>
                    <a:pt x="-3577" y="305291"/>
                    <a:pt x="1474" y="240637"/>
                  </a:cubicBezTo>
                  <a:cubicBezTo>
                    <a:pt x="2821" y="223463"/>
                    <a:pt x="8882" y="220432"/>
                    <a:pt x="31781" y="222116"/>
                  </a:cubicBezTo>
                  <a:cubicBezTo>
                    <a:pt x="40536" y="222789"/>
                    <a:pt x="41209" y="230535"/>
                    <a:pt x="43567" y="236596"/>
                  </a:cubicBezTo>
                  <a:cubicBezTo>
                    <a:pt x="47271" y="245351"/>
                    <a:pt x="49291" y="254780"/>
                    <a:pt x="53332" y="263535"/>
                  </a:cubicBezTo>
                  <a:cubicBezTo>
                    <a:pt x="56026" y="269260"/>
                    <a:pt x="59730" y="272627"/>
                    <a:pt x="66128" y="271954"/>
                  </a:cubicBezTo>
                  <a:cubicBezTo>
                    <a:pt x="73537" y="271280"/>
                    <a:pt x="74547" y="265556"/>
                    <a:pt x="74884" y="259831"/>
                  </a:cubicBezTo>
                  <a:cubicBezTo>
                    <a:pt x="75220" y="254106"/>
                    <a:pt x="75557" y="248382"/>
                    <a:pt x="74884" y="242994"/>
                  </a:cubicBezTo>
                  <a:cubicBezTo>
                    <a:pt x="69159" y="205616"/>
                    <a:pt x="72190" y="168237"/>
                    <a:pt x="70843" y="130859"/>
                  </a:cubicBezTo>
                  <a:cubicBezTo>
                    <a:pt x="70169" y="105940"/>
                    <a:pt x="69159" y="80348"/>
                    <a:pt x="77241" y="56103"/>
                  </a:cubicBezTo>
                  <a:cubicBezTo>
                    <a:pt x="82965" y="38592"/>
                    <a:pt x="79261" y="20745"/>
                    <a:pt x="91721" y="6939"/>
                  </a:cubicBezTo>
                  <a:cubicBezTo>
                    <a:pt x="99802" y="-1143"/>
                    <a:pt x="121690" y="-806"/>
                    <a:pt x="131793" y="1214"/>
                  </a:cubicBezTo>
                  <a:cubicBezTo>
                    <a:pt x="147283" y="4245"/>
                    <a:pt x="163110" y="3571"/>
                    <a:pt x="178600" y="3571"/>
                  </a:cubicBezTo>
                  <a:cubicBezTo>
                    <a:pt x="304541" y="3571"/>
                    <a:pt x="416002" y="11316"/>
                    <a:pt x="410614" y="6939"/>
                  </a:cubicBezTo>
                  <a:cubicBezTo>
                    <a:pt x="419369" y="17378"/>
                    <a:pt x="410277" y="799290"/>
                    <a:pt x="403543" y="800300"/>
                  </a:cubicBezTo>
                  <a:cubicBezTo>
                    <a:pt x="346633" y="801984"/>
                    <a:pt x="312959" y="798953"/>
                    <a:pt x="279622" y="765279"/>
                  </a:cubicBezTo>
                  <a:cubicBezTo>
                    <a:pt x="256050" y="740023"/>
                    <a:pt x="168161" y="659542"/>
                    <a:pt x="162099" y="654491"/>
                  </a:cubicBezTo>
                  <a:close/>
                </a:path>
              </a:pathLst>
            </a:custGeom>
            <a:solidFill>
              <a:srgbClr val="EEC8AF"/>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12" name="Freeform: Shape 11">
              <a:extLst>
                <a:ext uri="{FF2B5EF4-FFF2-40B4-BE49-F238E27FC236}">
                  <a16:creationId xmlns:a16="http://schemas.microsoft.com/office/drawing/2014/main" id="{E954B3F4-467F-4AA7-858C-31548821F017}"/>
                </a:ext>
              </a:extLst>
            </p:cNvPr>
            <p:cNvSpPr/>
            <p:nvPr/>
          </p:nvSpPr>
          <p:spPr>
            <a:xfrm>
              <a:off x="7499073" y="3245568"/>
              <a:ext cx="398610" cy="793450"/>
            </a:xfrm>
            <a:custGeom>
              <a:avLst/>
              <a:gdLst>
                <a:gd name="connsiteX0" fmla="*/ 0 w 398610"/>
                <a:gd name="connsiteY0" fmla="*/ 793415 h 793450"/>
                <a:gd name="connsiteX1" fmla="*/ 7071 w 398610"/>
                <a:gd name="connsiteY1" fmla="*/ 54 h 793450"/>
                <a:gd name="connsiteX2" fmla="*/ 279495 w 398610"/>
                <a:gd name="connsiteY2" fmla="*/ 727 h 793450"/>
                <a:gd name="connsiteX3" fmla="*/ 291954 w 398610"/>
                <a:gd name="connsiteY3" fmla="*/ 5105 h 793450"/>
                <a:gd name="connsiteX4" fmla="*/ 324281 w 398610"/>
                <a:gd name="connsiteY4" fmla="*/ 99729 h 793450"/>
                <a:gd name="connsiteX5" fmla="*/ 318220 w 398610"/>
                <a:gd name="connsiteY5" fmla="*/ 243517 h 793450"/>
                <a:gd name="connsiteX6" fmla="*/ 317883 w 398610"/>
                <a:gd name="connsiteY6" fmla="*/ 251936 h 793450"/>
                <a:gd name="connsiteX7" fmla="*/ 325292 w 398610"/>
                <a:gd name="connsiteY7" fmla="*/ 265406 h 793450"/>
                <a:gd name="connsiteX8" fmla="*/ 341118 w 398610"/>
                <a:gd name="connsiteY8" fmla="*/ 256314 h 793450"/>
                <a:gd name="connsiteX9" fmla="*/ 351894 w 398610"/>
                <a:gd name="connsiteY9" fmla="*/ 224660 h 793450"/>
                <a:gd name="connsiteX10" fmla="*/ 364690 w 398610"/>
                <a:gd name="connsiteY10" fmla="*/ 209507 h 793450"/>
                <a:gd name="connsiteX11" fmla="*/ 398364 w 398610"/>
                <a:gd name="connsiteY11" fmla="*/ 243517 h 793450"/>
                <a:gd name="connsiteX12" fmla="*/ 371425 w 398610"/>
                <a:gd name="connsiteY12" fmla="*/ 407510 h 793450"/>
                <a:gd name="connsiteX13" fmla="*/ 346506 w 398610"/>
                <a:gd name="connsiteY13" fmla="*/ 440511 h 793450"/>
                <a:gd name="connsiteX14" fmla="*/ 290607 w 398610"/>
                <a:gd name="connsiteY14" fmla="*/ 554666 h 793450"/>
                <a:gd name="connsiteX15" fmla="*/ 246494 w 398610"/>
                <a:gd name="connsiteY15" fmla="*/ 639862 h 793450"/>
                <a:gd name="connsiteX16" fmla="*/ 143115 w 398610"/>
                <a:gd name="connsiteY16" fmla="*/ 735833 h 793450"/>
                <a:gd name="connsiteX17" fmla="*/ 77787 w 398610"/>
                <a:gd name="connsiteY17" fmla="*/ 783313 h 793450"/>
                <a:gd name="connsiteX18" fmla="*/ 0 w 398610"/>
                <a:gd name="connsiteY18" fmla="*/ 793415 h 79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610" h="793450">
                  <a:moveTo>
                    <a:pt x="0" y="793415"/>
                  </a:moveTo>
                  <a:cubicBezTo>
                    <a:pt x="0" y="779946"/>
                    <a:pt x="9092" y="37769"/>
                    <a:pt x="7071" y="54"/>
                  </a:cubicBezTo>
                  <a:cubicBezTo>
                    <a:pt x="66338" y="54"/>
                    <a:pt x="251209" y="-283"/>
                    <a:pt x="279495" y="727"/>
                  </a:cubicBezTo>
                  <a:cubicBezTo>
                    <a:pt x="283872" y="727"/>
                    <a:pt x="288250" y="2411"/>
                    <a:pt x="291954" y="5105"/>
                  </a:cubicBezTo>
                  <a:cubicBezTo>
                    <a:pt x="316873" y="31708"/>
                    <a:pt x="322934" y="65382"/>
                    <a:pt x="324281" y="99729"/>
                  </a:cubicBezTo>
                  <a:cubicBezTo>
                    <a:pt x="325965" y="147883"/>
                    <a:pt x="321924" y="195700"/>
                    <a:pt x="318220" y="243517"/>
                  </a:cubicBezTo>
                  <a:cubicBezTo>
                    <a:pt x="317883" y="246211"/>
                    <a:pt x="317883" y="249242"/>
                    <a:pt x="317883" y="251936"/>
                  </a:cubicBezTo>
                  <a:cubicBezTo>
                    <a:pt x="318220" y="257661"/>
                    <a:pt x="317883" y="263722"/>
                    <a:pt x="325292" y="265406"/>
                  </a:cubicBezTo>
                  <a:cubicBezTo>
                    <a:pt x="333037" y="267089"/>
                    <a:pt x="338088" y="263385"/>
                    <a:pt x="341118" y="256314"/>
                  </a:cubicBezTo>
                  <a:cubicBezTo>
                    <a:pt x="345496" y="245875"/>
                    <a:pt x="348527" y="235099"/>
                    <a:pt x="351894" y="224660"/>
                  </a:cubicBezTo>
                  <a:cubicBezTo>
                    <a:pt x="354251" y="217925"/>
                    <a:pt x="355262" y="210180"/>
                    <a:pt x="364690" y="209507"/>
                  </a:cubicBezTo>
                  <a:cubicBezTo>
                    <a:pt x="389609" y="210854"/>
                    <a:pt x="397691" y="218599"/>
                    <a:pt x="398364" y="243517"/>
                  </a:cubicBezTo>
                  <a:cubicBezTo>
                    <a:pt x="400048" y="300090"/>
                    <a:pt x="393313" y="354979"/>
                    <a:pt x="371425" y="407510"/>
                  </a:cubicBezTo>
                  <a:cubicBezTo>
                    <a:pt x="366037" y="420643"/>
                    <a:pt x="357619" y="431419"/>
                    <a:pt x="346506" y="440511"/>
                  </a:cubicBezTo>
                  <a:cubicBezTo>
                    <a:pt x="310138" y="469807"/>
                    <a:pt x="289597" y="506175"/>
                    <a:pt x="290607" y="554666"/>
                  </a:cubicBezTo>
                  <a:cubicBezTo>
                    <a:pt x="291281" y="589687"/>
                    <a:pt x="272087" y="618984"/>
                    <a:pt x="246494" y="639862"/>
                  </a:cubicBezTo>
                  <a:cubicBezTo>
                    <a:pt x="220228" y="661076"/>
                    <a:pt x="154901" y="716638"/>
                    <a:pt x="143115" y="735833"/>
                  </a:cubicBezTo>
                  <a:cubicBezTo>
                    <a:pt x="126951" y="762098"/>
                    <a:pt x="105400" y="772537"/>
                    <a:pt x="77787" y="783313"/>
                  </a:cubicBezTo>
                  <a:cubicBezTo>
                    <a:pt x="55899" y="791732"/>
                    <a:pt x="28286" y="793752"/>
                    <a:pt x="0" y="793415"/>
                  </a:cubicBezTo>
                  <a:close/>
                </a:path>
              </a:pathLst>
            </a:custGeom>
            <a:solidFill>
              <a:srgbClr val="F8CEB2"/>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14" name="Freeform: Shape 13">
              <a:extLst>
                <a:ext uri="{FF2B5EF4-FFF2-40B4-BE49-F238E27FC236}">
                  <a16:creationId xmlns:a16="http://schemas.microsoft.com/office/drawing/2014/main" id="{9E5C6218-D77B-407F-81FE-325405EEC985}"/>
                </a:ext>
              </a:extLst>
            </p:cNvPr>
            <p:cNvSpPr/>
            <p:nvPr/>
          </p:nvSpPr>
          <p:spPr>
            <a:xfrm>
              <a:off x="7216192" y="4017095"/>
              <a:ext cx="540487" cy="373108"/>
            </a:xfrm>
            <a:custGeom>
              <a:avLst/>
              <a:gdLst>
                <a:gd name="connsiteX0" fmla="*/ 155593 w 540487"/>
                <a:gd name="connsiteY0" fmla="*/ 371088 h 373108"/>
                <a:gd name="connsiteX1" fmla="*/ 21907 w 540487"/>
                <a:gd name="connsiteY1" fmla="*/ 125941 h 373108"/>
                <a:gd name="connsiteX2" fmla="*/ 1366 w 540487"/>
                <a:gd name="connsiteY2" fmla="*/ 115502 h 373108"/>
                <a:gd name="connsiteX3" fmla="*/ 5070 w 540487"/>
                <a:gd name="connsiteY3" fmla="*/ 97318 h 373108"/>
                <a:gd name="connsiteX4" fmla="*/ 49856 w 540487"/>
                <a:gd name="connsiteY4" fmla="*/ 0 h 373108"/>
                <a:gd name="connsiteX5" fmla="*/ 258299 w 540487"/>
                <a:gd name="connsiteY5" fmla="*/ 176452 h 373108"/>
                <a:gd name="connsiteX6" fmla="*/ 286922 w 540487"/>
                <a:gd name="connsiteY6" fmla="*/ 177126 h 373108"/>
                <a:gd name="connsiteX7" fmla="*/ 499405 w 540487"/>
                <a:gd name="connsiteY7" fmla="*/ 337 h 373108"/>
                <a:gd name="connsiteX8" fmla="*/ 540488 w 540487"/>
                <a:gd name="connsiteY8" fmla="*/ 116849 h 373108"/>
                <a:gd name="connsiteX9" fmla="*/ 520283 w 540487"/>
                <a:gd name="connsiteY9" fmla="*/ 129308 h 373108"/>
                <a:gd name="connsiteX10" fmla="*/ 442159 w 540487"/>
                <a:gd name="connsiteY10" fmla="*/ 284209 h 373108"/>
                <a:gd name="connsiteX11" fmla="*/ 399057 w 540487"/>
                <a:gd name="connsiteY11" fmla="*/ 372772 h 373108"/>
                <a:gd name="connsiteX12" fmla="*/ 395689 w 540487"/>
                <a:gd name="connsiteY12" fmla="*/ 373109 h 373108"/>
                <a:gd name="connsiteX13" fmla="*/ 285238 w 540487"/>
                <a:gd name="connsiteY13" fmla="*/ 231004 h 373108"/>
                <a:gd name="connsiteX14" fmla="*/ 264023 w 540487"/>
                <a:gd name="connsiteY14" fmla="*/ 230667 h 373108"/>
                <a:gd name="connsiteX15" fmla="*/ 155593 w 540487"/>
                <a:gd name="connsiteY15" fmla="*/ 371088 h 37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0487" h="373108">
                  <a:moveTo>
                    <a:pt x="155593" y="371088"/>
                  </a:moveTo>
                  <a:cubicBezTo>
                    <a:pt x="110470" y="288587"/>
                    <a:pt x="66020" y="207432"/>
                    <a:pt x="21907" y="125941"/>
                  </a:cubicBezTo>
                  <a:cubicBezTo>
                    <a:pt x="16856" y="116512"/>
                    <a:pt x="11805" y="111798"/>
                    <a:pt x="1366" y="115502"/>
                  </a:cubicBezTo>
                  <a:cubicBezTo>
                    <a:pt x="-2339" y="108430"/>
                    <a:pt x="2376" y="103043"/>
                    <a:pt x="5070" y="97318"/>
                  </a:cubicBezTo>
                  <a:cubicBezTo>
                    <a:pt x="19886" y="64991"/>
                    <a:pt x="34703" y="32327"/>
                    <a:pt x="49856" y="0"/>
                  </a:cubicBezTo>
                  <a:cubicBezTo>
                    <a:pt x="69724" y="12123"/>
                    <a:pt x="244492" y="161972"/>
                    <a:pt x="258299" y="176452"/>
                  </a:cubicBezTo>
                  <a:cubicBezTo>
                    <a:pt x="268064" y="186554"/>
                    <a:pt x="276483" y="186554"/>
                    <a:pt x="286922" y="177126"/>
                  </a:cubicBezTo>
                  <a:cubicBezTo>
                    <a:pt x="333392" y="135707"/>
                    <a:pt x="484925" y="3031"/>
                    <a:pt x="499405" y="337"/>
                  </a:cubicBezTo>
                  <a:cubicBezTo>
                    <a:pt x="513212" y="39062"/>
                    <a:pt x="526681" y="78124"/>
                    <a:pt x="540488" y="116849"/>
                  </a:cubicBezTo>
                  <a:cubicBezTo>
                    <a:pt x="526008" y="108767"/>
                    <a:pt x="524324" y="121563"/>
                    <a:pt x="520283" y="129308"/>
                  </a:cubicBezTo>
                  <a:cubicBezTo>
                    <a:pt x="494017" y="180830"/>
                    <a:pt x="468088" y="232351"/>
                    <a:pt x="442159" y="284209"/>
                  </a:cubicBezTo>
                  <a:cubicBezTo>
                    <a:pt x="427343" y="313506"/>
                    <a:pt x="410169" y="341792"/>
                    <a:pt x="399057" y="372772"/>
                  </a:cubicBezTo>
                  <a:cubicBezTo>
                    <a:pt x="399057" y="373109"/>
                    <a:pt x="397036" y="372772"/>
                    <a:pt x="395689" y="373109"/>
                  </a:cubicBezTo>
                  <a:cubicBezTo>
                    <a:pt x="386934" y="373109"/>
                    <a:pt x="302412" y="254913"/>
                    <a:pt x="285238" y="231004"/>
                  </a:cubicBezTo>
                  <a:cubicBezTo>
                    <a:pt x="275473" y="217198"/>
                    <a:pt x="274126" y="217535"/>
                    <a:pt x="264023" y="230667"/>
                  </a:cubicBezTo>
                  <a:cubicBezTo>
                    <a:pt x="250217" y="248515"/>
                    <a:pt x="173440" y="346843"/>
                    <a:pt x="155593" y="371088"/>
                  </a:cubicBezTo>
                  <a:close/>
                </a:path>
              </a:pathLst>
            </a:custGeom>
            <a:solidFill>
              <a:schemeClr val="bg1">
                <a:lumMod val="85000"/>
              </a:schemeClr>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15" name="Freeform: Shape 14">
              <a:extLst>
                <a:ext uri="{FF2B5EF4-FFF2-40B4-BE49-F238E27FC236}">
                  <a16:creationId xmlns:a16="http://schemas.microsoft.com/office/drawing/2014/main" id="{FC804355-D2CF-4EC9-B9BA-115A68774DBD}"/>
                </a:ext>
              </a:extLst>
            </p:cNvPr>
            <p:cNvSpPr/>
            <p:nvPr/>
          </p:nvSpPr>
          <p:spPr>
            <a:xfrm>
              <a:off x="7101731" y="3246632"/>
              <a:ext cx="90667" cy="272678"/>
            </a:xfrm>
            <a:custGeom>
              <a:avLst/>
              <a:gdLst>
                <a:gd name="connsiteX0" fmla="*/ 6049 w 90667"/>
                <a:gd name="connsiteY0" fmla="*/ 59603 h 272678"/>
                <a:gd name="connsiteX1" fmla="*/ 1334 w 90667"/>
                <a:gd name="connsiteY1" fmla="*/ 14817 h 272678"/>
                <a:gd name="connsiteX2" fmla="*/ 5038 w 90667"/>
                <a:gd name="connsiteY2" fmla="*/ 0 h 272678"/>
                <a:gd name="connsiteX3" fmla="*/ 90234 w 90667"/>
                <a:gd name="connsiteY3" fmla="*/ 1010 h 272678"/>
                <a:gd name="connsiteX4" fmla="*/ 70703 w 90667"/>
                <a:gd name="connsiteY4" fmla="*/ 128298 h 272678"/>
                <a:gd name="connsiteX5" fmla="*/ 75754 w 90667"/>
                <a:gd name="connsiteY5" fmla="*/ 256260 h 272678"/>
                <a:gd name="connsiteX6" fmla="*/ 70703 w 90667"/>
                <a:gd name="connsiteY6" fmla="*/ 270740 h 272678"/>
                <a:gd name="connsiteX7" fmla="*/ 41743 w 90667"/>
                <a:gd name="connsiteY7" fmla="*/ 262995 h 272678"/>
                <a:gd name="connsiteX8" fmla="*/ 25580 w 90667"/>
                <a:gd name="connsiteY8" fmla="*/ 215514 h 272678"/>
                <a:gd name="connsiteX9" fmla="*/ 6049 w 90667"/>
                <a:gd name="connsiteY9" fmla="*/ 59603 h 27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67" h="272678">
                  <a:moveTo>
                    <a:pt x="6049" y="59603"/>
                  </a:moveTo>
                  <a:cubicBezTo>
                    <a:pt x="5038" y="37715"/>
                    <a:pt x="661" y="29633"/>
                    <a:pt x="1334" y="14817"/>
                  </a:cubicBezTo>
                  <a:cubicBezTo>
                    <a:pt x="1671" y="6061"/>
                    <a:pt x="-3717" y="337"/>
                    <a:pt x="5038" y="0"/>
                  </a:cubicBezTo>
                  <a:cubicBezTo>
                    <a:pt x="28274" y="0"/>
                    <a:pt x="66999" y="673"/>
                    <a:pt x="90234" y="1010"/>
                  </a:cubicBezTo>
                  <a:cubicBezTo>
                    <a:pt x="94275" y="1010"/>
                    <a:pt x="68682" y="84859"/>
                    <a:pt x="70703" y="128298"/>
                  </a:cubicBezTo>
                  <a:cubicBezTo>
                    <a:pt x="72723" y="170728"/>
                    <a:pt x="74407" y="213494"/>
                    <a:pt x="75754" y="256260"/>
                  </a:cubicBezTo>
                  <a:cubicBezTo>
                    <a:pt x="75754" y="261311"/>
                    <a:pt x="80805" y="271076"/>
                    <a:pt x="70703" y="270740"/>
                  </a:cubicBezTo>
                  <a:cubicBezTo>
                    <a:pt x="60937" y="270403"/>
                    <a:pt x="47468" y="278821"/>
                    <a:pt x="41743" y="262995"/>
                  </a:cubicBezTo>
                  <a:cubicBezTo>
                    <a:pt x="36019" y="247168"/>
                    <a:pt x="30967" y="231341"/>
                    <a:pt x="25580" y="215514"/>
                  </a:cubicBezTo>
                  <a:cubicBezTo>
                    <a:pt x="17835" y="169044"/>
                    <a:pt x="6385" y="65328"/>
                    <a:pt x="6049" y="59603"/>
                  </a:cubicBezTo>
                  <a:close/>
                </a:path>
              </a:pathLst>
            </a:custGeom>
            <a:solidFill>
              <a:srgbClr val="4F4B47"/>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16" name="Freeform: Shape 15">
              <a:extLst>
                <a:ext uri="{FF2B5EF4-FFF2-40B4-BE49-F238E27FC236}">
                  <a16:creationId xmlns:a16="http://schemas.microsoft.com/office/drawing/2014/main" id="{D4AB4D57-8D78-48E1-8964-BAB1FA81DF69}"/>
                </a:ext>
              </a:extLst>
            </p:cNvPr>
            <p:cNvSpPr/>
            <p:nvPr/>
          </p:nvSpPr>
          <p:spPr>
            <a:xfrm>
              <a:off x="7791027" y="3247183"/>
              <a:ext cx="93277" cy="268431"/>
            </a:xfrm>
            <a:custGeom>
              <a:avLst/>
              <a:gdLst>
                <a:gd name="connsiteX0" fmla="*/ 0 w 93277"/>
                <a:gd name="connsiteY0" fmla="*/ 459 h 268431"/>
                <a:gd name="connsiteX1" fmla="*/ 64654 w 93277"/>
                <a:gd name="connsiteY1" fmla="*/ 2479 h 268431"/>
                <a:gd name="connsiteX2" fmla="*/ 93277 w 93277"/>
                <a:gd name="connsiteY2" fmla="*/ 2479 h 268431"/>
                <a:gd name="connsiteX3" fmla="*/ 73746 w 93277"/>
                <a:gd name="connsiteY3" fmla="*/ 187687 h 268431"/>
                <a:gd name="connsiteX4" fmla="*/ 73073 w 93277"/>
                <a:gd name="connsiteY4" fmla="*/ 204524 h 268431"/>
                <a:gd name="connsiteX5" fmla="*/ 55562 w 93277"/>
                <a:gd name="connsiteY5" fmla="*/ 256719 h 268431"/>
                <a:gd name="connsiteX6" fmla="*/ 26266 w 93277"/>
                <a:gd name="connsiteY6" fmla="*/ 267158 h 268431"/>
                <a:gd name="connsiteX7" fmla="*/ 19868 w 93277"/>
                <a:gd name="connsiteY7" fmla="*/ 250657 h 268431"/>
                <a:gd name="connsiteX8" fmla="*/ 25592 w 93277"/>
                <a:gd name="connsiteY8" fmla="*/ 114951 h 268431"/>
                <a:gd name="connsiteX9" fmla="*/ 0 w 93277"/>
                <a:gd name="connsiteY9" fmla="*/ 459 h 26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77" h="268431">
                  <a:moveTo>
                    <a:pt x="0" y="459"/>
                  </a:moveTo>
                  <a:cubicBezTo>
                    <a:pt x="24919" y="-1562"/>
                    <a:pt x="42766" y="3826"/>
                    <a:pt x="64654" y="2479"/>
                  </a:cubicBezTo>
                  <a:cubicBezTo>
                    <a:pt x="74083" y="1806"/>
                    <a:pt x="83848" y="2479"/>
                    <a:pt x="93277" y="2479"/>
                  </a:cubicBezTo>
                  <a:cubicBezTo>
                    <a:pt x="91257" y="64776"/>
                    <a:pt x="87889" y="126737"/>
                    <a:pt x="73746" y="187687"/>
                  </a:cubicBezTo>
                  <a:cubicBezTo>
                    <a:pt x="72399" y="193075"/>
                    <a:pt x="73073" y="198799"/>
                    <a:pt x="73073" y="204524"/>
                  </a:cubicBezTo>
                  <a:cubicBezTo>
                    <a:pt x="63981" y="220687"/>
                    <a:pt x="61624" y="239208"/>
                    <a:pt x="55562" y="256719"/>
                  </a:cubicBezTo>
                  <a:cubicBezTo>
                    <a:pt x="49501" y="274229"/>
                    <a:pt x="36368" y="266821"/>
                    <a:pt x="26266" y="267158"/>
                  </a:cubicBezTo>
                  <a:cubicBezTo>
                    <a:pt x="13806" y="267158"/>
                    <a:pt x="19868" y="256045"/>
                    <a:pt x="19868" y="250657"/>
                  </a:cubicBezTo>
                  <a:cubicBezTo>
                    <a:pt x="21215" y="205534"/>
                    <a:pt x="23235" y="160074"/>
                    <a:pt x="25592" y="114951"/>
                  </a:cubicBezTo>
                  <a:cubicBezTo>
                    <a:pt x="27613" y="75552"/>
                    <a:pt x="21215" y="33796"/>
                    <a:pt x="0" y="459"/>
                  </a:cubicBezTo>
                  <a:close/>
                </a:path>
              </a:pathLst>
            </a:custGeom>
            <a:solidFill>
              <a:srgbClr val="4E4B47"/>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17" name="Freeform: Shape 16">
              <a:extLst>
                <a:ext uri="{FF2B5EF4-FFF2-40B4-BE49-F238E27FC236}">
                  <a16:creationId xmlns:a16="http://schemas.microsoft.com/office/drawing/2014/main" id="{20CD2D64-C544-4902-A401-BF7619FAE391}"/>
                </a:ext>
              </a:extLst>
            </p:cNvPr>
            <p:cNvSpPr/>
            <p:nvPr/>
          </p:nvSpPr>
          <p:spPr>
            <a:xfrm>
              <a:off x="7503435" y="2619681"/>
              <a:ext cx="146970" cy="78970"/>
            </a:xfrm>
            <a:custGeom>
              <a:avLst/>
              <a:gdLst>
                <a:gd name="connsiteX0" fmla="*/ 135385 w 146970"/>
                <a:gd name="connsiteY0" fmla="*/ 21154 h 78970"/>
                <a:gd name="connsiteX1" fmla="*/ 141783 w 146970"/>
                <a:gd name="connsiteY1" fmla="*/ 68298 h 78970"/>
                <a:gd name="connsiteX2" fmla="*/ 13485 w 146970"/>
                <a:gd name="connsiteY2" fmla="*/ 56849 h 78970"/>
                <a:gd name="connsiteX3" fmla="*/ 10117 w 146970"/>
                <a:gd name="connsiteY3" fmla="*/ 12736 h 78970"/>
                <a:gd name="connsiteX4" fmla="*/ 135385 w 146970"/>
                <a:gd name="connsiteY4" fmla="*/ 21154 h 78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70" h="78970">
                  <a:moveTo>
                    <a:pt x="135385" y="21154"/>
                  </a:moveTo>
                  <a:cubicBezTo>
                    <a:pt x="149528" y="44726"/>
                    <a:pt x="149528" y="59206"/>
                    <a:pt x="141783" y="68298"/>
                  </a:cubicBezTo>
                  <a:cubicBezTo>
                    <a:pt x="96997" y="85472"/>
                    <a:pt x="54230" y="82104"/>
                    <a:pt x="13485" y="56849"/>
                  </a:cubicBezTo>
                  <a:cubicBezTo>
                    <a:pt x="-3352" y="46410"/>
                    <a:pt x="-4362" y="24522"/>
                    <a:pt x="10117" y="12736"/>
                  </a:cubicBezTo>
                  <a:cubicBezTo>
                    <a:pt x="34363" y="-6795"/>
                    <a:pt x="117538" y="-3765"/>
                    <a:pt x="135385" y="21154"/>
                  </a:cubicBezTo>
                  <a:close/>
                </a:path>
              </a:pathLst>
            </a:custGeom>
            <a:solidFill>
              <a:srgbClr val="1A2125"/>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18" name="Freeform: Shape 17">
              <a:extLst>
                <a:ext uri="{FF2B5EF4-FFF2-40B4-BE49-F238E27FC236}">
                  <a16:creationId xmlns:a16="http://schemas.microsoft.com/office/drawing/2014/main" id="{93A44D56-B1E4-4484-88FB-17B9F4D1AF42}"/>
                </a:ext>
              </a:extLst>
            </p:cNvPr>
            <p:cNvSpPr/>
            <p:nvPr/>
          </p:nvSpPr>
          <p:spPr>
            <a:xfrm>
              <a:off x="5723102" y="4558911"/>
              <a:ext cx="1584365" cy="946241"/>
            </a:xfrm>
            <a:custGeom>
              <a:avLst/>
              <a:gdLst>
                <a:gd name="connsiteX0" fmla="*/ 792014 w 1584365"/>
                <a:gd name="connsiteY0" fmla="*/ 337 h 946241"/>
                <a:gd name="connsiteX1" fmla="*/ 1566518 w 1584365"/>
                <a:gd name="connsiteY1" fmla="*/ 0 h 946241"/>
                <a:gd name="connsiteX2" fmla="*/ 1584366 w 1584365"/>
                <a:gd name="connsiteY2" fmla="*/ 17174 h 946241"/>
                <a:gd name="connsiteX3" fmla="*/ 1584366 w 1584365"/>
                <a:gd name="connsiteY3" fmla="*/ 928058 h 946241"/>
                <a:gd name="connsiteX4" fmla="*/ 1567192 w 1584365"/>
                <a:gd name="connsiteY4" fmla="*/ 946242 h 946241"/>
                <a:gd name="connsiteX5" fmla="*/ 23572 w 1584365"/>
                <a:gd name="connsiteY5" fmla="*/ 945905 h 946241"/>
                <a:gd name="connsiteX6" fmla="*/ 337 w 1584365"/>
                <a:gd name="connsiteY6" fmla="*/ 923007 h 946241"/>
                <a:gd name="connsiteX7" fmla="*/ 0 w 1584365"/>
                <a:gd name="connsiteY7" fmla="*/ 20541 h 946241"/>
                <a:gd name="connsiteX8" fmla="*/ 21551 w 1584365"/>
                <a:gd name="connsiteY8" fmla="*/ 0 h 946241"/>
                <a:gd name="connsiteX9" fmla="*/ 792014 w 1584365"/>
                <a:gd name="connsiteY9" fmla="*/ 337 h 946241"/>
                <a:gd name="connsiteX10" fmla="*/ 792014 w 1584365"/>
                <a:gd name="connsiteY10" fmla="*/ 337 h 94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365" h="946241">
                  <a:moveTo>
                    <a:pt x="792014" y="337"/>
                  </a:moveTo>
                  <a:cubicBezTo>
                    <a:pt x="1050295" y="337"/>
                    <a:pt x="1308238" y="337"/>
                    <a:pt x="1566518" y="0"/>
                  </a:cubicBezTo>
                  <a:cubicBezTo>
                    <a:pt x="1579988" y="0"/>
                    <a:pt x="1584366" y="2357"/>
                    <a:pt x="1584366" y="17174"/>
                  </a:cubicBezTo>
                  <a:cubicBezTo>
                    <a:pt x="1584029" y="320914"/>
                    <a:pt x="1584029" y="624318"/>
                    <a:pt x="1584366" y="928058"/>
                  </a:cubicBezTo>
                  <a:cubicBezTo>
                    <a:pt x="1584366" y="941191"/>
                    <a:pt x="1582008" y="946242"/>
                    <a:pt x="1567192" y="946242"/>
                  </a:cubicBezTo>
                  <a:cubicBezTo>
                    <a:pt x="1052652" y="945905"/>
                    <a:pt x="538112" y="945905"/>
                    <a:pt x="23572" y="945905"/>
                  </a:cubicBezTo>
                  <a:cubicBezTo>
                    <a:pt x="337" y="945905"/>
                    <a:pt x="337" y="945905"/>
                    <a:pt x="337" y="923007"/>
                  </a:cubicBezTo>
                  <a:cubicBezTo>
                    <a:pt x="337" y="622297"/>
                    <a:pt x="673" y="321588"/>
                    <a:pt x="0" y="20541"/>
                  </a:cubicBezTo>
                  <a:cubicBezTo>
                    <a:pt x="0" y="2694"/>
                    <a:pt x="5388" y="0"/>
                    <a:pt x="21551" y="0"/>
                  </a:cubicBezTo>
                  <a:cubicBezTo>
                    <a:pt x="278148" y="337"/>
                    <a:pt x="535081" y="337"/>
                    <a:pt x="792014" y="337"/>
                  </a:cubicBezTo>
                  <a:cubicBezTo>
                    <a:pt x="792014" y="337"/>
                    <a:pt x="792014" y="337"/>
                    <a:pt x="792014" y="337"/>
                  </a:cubicBezTo>
                  <a:close/>
                </a:path>
              </a:pathLst>
            </a:custGeom>
            <a:solidFill>
              <a:srgbClr val="FEFEFE"/>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19" name="Freeform: Shape 18">
              <a:extLst>
                <a:ext uri="{FF2B5EF4-FFF2-40B4-BE49-F238E27FC236}">
                  <a16:creationId xmlns:a16="http://schemas.microsoft.com/office/drawing/2014/main" id="{AD290385-9131-41D4-BDAB-277616DCC2D9}"/>
                </a:ext>
              </a:extLst>
            </p:cNvPr>
            <p:cNvSpPr/>
            <p:nvPr/>
          </p:nvSpPr>
          <p:spPr>
            <a:xfrm>
              <a:off x="7423980" y="4226460"/>
              <a:ext cx="134995" cy="392727"/>
            </a:xfrm>
            <a:custGeom>
              <a:avLst/>
              <a:gdLst>
                <a:gd name="connsiteX0" fmla="*/ 0 w 134995"/>
                <a:gd name="connsiteY0" fmla="*/ 91007 h 392727"/>
                <a:gd name="connsiteX1" fmla="*/ 60613 w 134995"/>
                <a:gd name="connsiteY1" fmla="*/ 4802 h 392727"/>
                <a:gd name="connsiteX2" fmla="*/ 72736 w 134995"/>
                <a:gd name="connsiteY2" fmla="*/ 4802 h 392727"/>
                <a:gd name="connsiteX3" fmla="*/ 133686 w 134995"/>
                <a:gd name="connsiteY3" fmla="*/ 90671 h 392727"/>
                <a:gd name="connsiteX4" fmla="*/ 122910 w 134995"/>
                <a:gd name="connsiteY4" fmla="*/ 123335 h 392727"/>
                <a:gd name="connsiteX5" fmla="*/ 115165 w 134995"/>
                <a:gd name="connsiteY5" fmla="*/ 171152 h 392727"/>
                <a:gd name="connsiteX6" fmla="*/ 132002 w 134995"/>
                <a:gd name="connsiteY6" fmla="*/ 237827 h 392727"/>
                <a:gd name="connsiteX7" fmla="*/ 134023 w 134995"/>
                <a:gd name="connsiteY7" fmla="*/ 269143 h 392727"/>
                <a:gd name="connsiteX8" fmla="*/ 73409 w 134995"/>
                <a:gd name="connsiteY8" fmla="*/ 392727 h 392727"/>
                <a:gd name="connsiteX9" fmla="*/ 20204 w 134995"/>
                <a:gd name="connsiteY9" fmla="*/ 296083 h 392727"/>
                <a:gd name="connsiteX10" fmla="*/ 13133 w 134995"/>
                <a:gd name="connsiteY10" fmla="*/ 197081 h 392727"/>
                <a:gd name="connsiteX11" fmla="*/ 6735 w 134995"/>
                <a:gd name="connsiteY11" fmla="*/ 106161 h 392727"/>
                <a:gd name="connsiteX12" fmla="*/ 0 w 134995"/>
                <a:gd name="connsiteY12" fmla="*/ 91007 h 3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995" h="392727">
                  <a:moveTo>
                    <a:pt x="0" y="91007"/>
                  </a:moveTo>
                  <a:cubicBezTo>
                    <a:pt x="20204" y="62385"/>
                    <a:pt x="40409" y="33762"/>
                    <a:pt x="60613" y="4802"/>
                  </a:cubicBezTo>
                  <a:cubicBezTo>
                    <a:pt x="65328" y="-1933"/>
                    <a:pt x="68358" y="-1259"/>
                    <a:pt x="72736" y="4802"/>
                  </a:cubicBezTo>
                  <a:cubicBezTo>
                    <a:pt x="92940" y="33425"/>
                    <a:pt x="113481" y="62048"/>
                    <a:pt x="133686" y="90671"/>
                  </a:cubicBezTo>
                  <a:cubicBezTo>
                    <a:pt x="136380" y="103467"/>
                    <a:pt x="129645" y="113569"/>
                    <a:pt x="122910" y="123335"/>
                  </a:cubicBezTo>
                  <a:cubicBezTo>
                    <a:pt x="112808" y="138151"/>
                    <a:pt x="110451" y="153641"/>
                    <a:pt x="115165" y="171152"/>
                  </a:cubicBezTo>
                  <a:cubicBezTo>
                    <a:pt x="120890" y="193377"/>
                    <a:pt x="126278" y="215602"/>
                    <a:pt x="132002" y="237827"/>
                  </a:cubicBezTo>
                  <a:cubicBezTo>
                    <a:pt x="134696" y="248265"/>
                    <a:pt x="136043" y="258704"/>
                    <a:pt x="134023" y="269143"/>
                  </a:cubicBezTo>
                  <a:cubicBezTo>
                    <a:pt x="116512" y="310226"/>
                    <a:pt x="94961" y="349288"/>
                    <a:pt x="73409" y="392727"/>
                  </a:cubicBezTo>
                  <a:cubicBezTo>
                    <a:pt x="54552" y="358043"/>
                    <a:pt x="40072" y="325379"/>
                    <a:pt x="20204" y="296083"/>
                  </a:cubicBezTo>
                  <a:cubicBezTo>
                    <a:pt x="-2357" y="263082"/>
                    <a:pt x="-5725" y="231765"/>
                    <a:pt x="13133" y="197081"/>
                  </a:cubicBezTo>
                  <a:cubicBezTo>
                    <a:pt x="30307" y="165764"/>
                    <a:pt x="31317" y="135121"/>
                    <a:pt x="6735" y="106161"/>
                  </a:cubicBezTo>
                  <a:cubicBezTo>
                    <a:pt x="3367" y="102120"/>
                    <a:pt x="2357" y="96059"/>
                    <a:pt x="0" y="91007"/>
                  </a:cubicBezTo>
                  <a:close/>
                </a:path>
              </a:pathLst>
            </a:custGeom>
            <a:solidFill>
              <a:schemeClr val="accent3"/>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20" name="Freeform: Shape 19">
              <a:extLst>
                <a:ext uri="{FF2B5EF4-FFF2-40B4-BE49-F238E27FC236}">
                  <a16:creationId xmlns:a16="http://schemas.microsoft.com/office/drawing/2014/main" id="{275F5680-43F9-4817-9A09-212D01D2124D}"/>
                </a:ext>
              </a:extLst>
            </p:cNvPr>
            <p:cNvSpPr/>
            <p:nvPr/>
          </p:nvSpPr>
          <p:spPr>
            <a:xfrm>
              <a:off x="6738039" y="5135280"/>
              <a:ext cx="256933" cy="312963"/>
            </a:xfrm>
            <a:custGeom>
              <a:avLst/>
              <a:gdLst>
                <a:gd name="connsiteX0" fmla="*/ 256933 w 256933"/>
                <a:gd name="connsiteY0" fmla="*/ 280300 h 312963"/>
                <a:gd name="connsiteX1" fmla="*/ 235045 w 256933"/>
                <a:gd name="connsiteY1" fmla="*/ 272218 h 312963"/>
                <a:gd name="connsiteX2" fmla="*/ 203728 w 256933"/>
                <a:gd name="connsiteY2" fmla="*/ 290065 h 312963"/>
                <a:gd name="connsiteX3" fmla="*/ 199687 w 256933"/>
                <a:gd name="connsiteY3" fmla="*/ 310270 h 312963"/>
                <a:gd name="connsiteX4" fmla="*/ 177126 w 256933"/>
                <a:gd name="connsiteY4" fmla="*/ 266830 h 312963"/>
                <a:gd name="connsiteX5" fmla="*/ 153890 w 256933"/>
                <a:gd name="connsiteY5" fmla="*/ 216656 h 312963"/>
                <a:gd name="connsiteX6" fmla="*/ 125604 w 256933"/>
                <a:gd name="connsiteY6" fmla="*/ 198472 h 312963"/>
                <a:gd name="connsiteX7" fmla="*/ 104726 w 256933"/>
                <a:gd name="connsiteY7" fmla="*/ 212278 h 312963"/>
                <a:gd name="connsiteX8" fmla="*/ 57583 w 256933"/>
                <a:gd name="connsiteY8" fmla="*/ 312964 h 312963"/>
                <a:gd name="connsiteX9" fmla="*/ 49838 w 256933"/>
                <a:gd name="connsiteY9" fmla="*/ 275922 h 312963"/>
                <a:gd name="connsiteX10" fmla="*/ 33001 w 256933"/>
                <a:gd name="connsiteY10" fmla="*/ 267504 h 312963"/>
                <a:gd name="connsiteX11" fmla="*/ 0 w 256933"/>
                <a:gd name="connsiteY11" fmla="*/ 280973 h 312963"/>
                <a:gd name="connsiteX12" fmla="*/ 26603 w 256933"/>
                <a:gd name="connsiteY12" fmla="*/ 223391 h 312963"/>
                <a:gd name="connsiteX13" fmla="*/ 48491 w 256933"/>
                <a:gd name="connsiteY13" fmla="*/ 177931 h 312963"/>
                <a:gd name="connsiteX14" fmla="*/ 46807 w 256933"/>
                <a:gd name="connsiteY14" fmla="*/ 156716 h 312963"/>
                <a:gd name="connsiteX15" fmla="*/ 47144 w 256933"/>
                <a:gd name="connsiteY15" fmla="*/ 41887 h 312963"/>
                <a:gd name="connsiteX16" fmla="*/ 155574 w 256933"/>
                <a:gd name="connsiteY16" fmla="*/ 3499 h 312963"/>
                <a:gd name="connsiteX17" fmla="*/ 212147 w 256933"/>
                <a:gd name="connsiteY17" fmla="*/ 153349 h 312963"/>
                <a:gd name="connsiteX18" fmla="*/ 210126 w 256933"/>
                <a:gd name="connsiteY18" fmla="*/ 181972 h 312963"/>
                <a:gd name="connsiteX19" fmla="*/ 256933 w 256933"/>
                <a:gd name="connsiteY19" fmla="*/ 280300 h 31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6933" h="312963">
                  <a:moveTo>
                    <a:pt x="256933" y="280300"/>
                  </a:moveTo>
                  <a:cubicBezTo>
                    <a:pt x="247168" y="276933"/>
                    <a:pt x="241106" y="274575"/>
                    <a:pt x="235045" y="272218"/>
                  </a:cubicBezTo>
                  <a:cubicBezTo>
                    <a:pt x="208443" y="262116"/>
                    <a:pt x="208443" y="262116"/>
                    <a:pt x="203728" y="290065"/>
                  </a:cubicBezTo>
                  <a:cubicBezTo>
                    <a:pt x="202718" y="296127"/>
                    <a:pt x="201371" y="302188"/>
                    <a:pt x="199687" y="310270"/>
                  </a:cubicBezTo>
                  <a:cubicBezTo>
                    <a:pt x="188575" y="296463"/>
                    <a:pt x="184197" y="280973"/>
                    <a:pt x="177126" y="266830"/>
                  </a:cubicBezTo>
                  <a:cubicBezTo>
                    <a:pt x="168707" y="250330"/>
                    <a:pt x="160289" y="233830"/>
                    <a:pt x="153890" y="216656"/>
                  </a:cubicBezTo>
                  <a:cubicBezTo>
                    <a:pt x="148503" y="202176"/>
                    <a:pt x="141094" y="197462"/>
                    <a:pt x="125604" y="198472"/>
                  </a:cubicBezTo>
                  <a:cubicBezTo>
                    <a:pt x="114155" y="199145"/>
                    <a:pt x="109104" y="202513"/>
                    <a:pt x="104726" y="212278"/>
                  </a:cubicBezTo>
                  <a:cubicBezTo>
                    <a:pt x="89910" y="244605"/>
                    <a:pt x="74420" y="276596"/>
                    <a:pt x="57583" y="312964"/>
                  </a:cubicBezTo>
                  <a:cubicBezTo>
                    <a:pt x="54215" y="297810"/>
                    <a:pt x="50511" y="287035"/>
                    <a:pt x="49838" y="275922"/>
                  </a:cubicBezTo>
                  <a:cubicBezTo>
                    <a:pt x="48827" y="261779"/>
                    <a:pt x="42766" y="262789"/>
                    <a:pt x="33001" y="267504"/>
                  </a:cubicBezTo>
                  <a:cubicBezTo>
                    <a:pt x="23572" y="271881"/>
                    <a:pt x="13470" y="275586"/>
                    <a:pt x="0" y="280973"/>
                  </a:cubicBezTo>
                  <a:cubicBezTo>
                    <a:pt x="9765" y="260096"/>
                    <a:pt x="17847" y="241575"/>
                    <a:pt x="26603" y="223391"/>
                  </a:cubicBezTo>
                  <a:cubicBezTo>
                    <a:pt x="33674" y="208237"/>
                    <a:pt x="40746" y="193084"/>
                    <a:pt x="48491" y="177931"/>
                  </a:cubicBezTo>
                  <a:cubicBezTo>
                    <a:pt x="52531" y="170186"/>
                    <a:pt x="51858" y="164461"/>
                    <a:pt x="46807" y="156716"/>
                  </a:cubicBezTo>
                  <a:cubicBezTo>
                    <a:pt x="22225" y="119675"/>
                    <a:pt x="22898" y="76235"/>
                    <a:pt x="47144" y="41887"/>
                  </a:cubicBezTo>
                  <a:cubicBezTo>
                    <a:pt x="71726" y="7203"/>
                    <a:pt x="112808" y="-7277"/>
                    <a:pt x="155574" y="3499"/>
                  </a:cubicBezTo>
                  <a:cubicBezTo>
                    <a:pt x="219218" y="19326"/>
                    <a:pt x="248515" y="96439"/>
                    <a:pt x="212147" y="153349"/>
                  </a:cubicBezTo>
                  <a:cubicBezTo>
                    <a:pt x="205749" y="163451"/>
                    <a:pt x="204738" y="170859"/>
                    <a:pt x="210126" y="181972"/>
                  </a:cubicBezTo>
                  <a:cubicBezTo>
                    <a:pt x="225953" y="213288"/>
                    <a:pt x="240433" y="245279"/>
                    <a:pt x="256933" y="280300"/>
                  </a:cubicBezTo>
                  <a:close/>
                </a:path>
              </a:pathLst>
            </a:custGeom>
            <a:solidFill>
              <a:schemeClr val="accent3"/>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21" name="Freeform: Shape 20">
              <a:extLst>
                <a:ext uri="{FF2B5EF4-FFF2-40B4-BE49-F238E27FC236}">
                  <a16:creationId xmlns:a16="http://schemas.microsoft.com/office/drawing/2014/main" id="{5868AD0D-B04B-4158-B8F5-AB1F84F442E5}"/>
                </a:ext>
              </a:extLst>
            </p:cNvPr>
            <p:cNvSpPr/>
            <p:nvPr/>
          </p:nvSpPr>
          <p:spPr>
            <a:xfrm>
              <a:off x="5856078" y="4777792"/>
              <a:ext cx="1302230" cy="33674"/>
            </a:xfrm>
            <a:custGeom>
              <a:avLst/>
              <a:gdLst>
                <a:gd name="connsiteX0" fmla="*/ 649273 w 1302230"/>
                <a:gd name="connsiteY0" fmla="*/ 33674 h 33674"/>
                <a:gd name="connsiteX1" fmla="*/ 19904 w 1302230"/>
                <a:gd name="connsiteY1" fmla="*/ 33674 h 33674"/>
                <a:gd name="connsiteX2" fmla="*/ 36 w 1302230"/>
                <a:gd name="connsiteY2" fmla="*/ 17174 h 33674"/>
                <a:gd name="connsiteX3" fmla="*/ 17547 w 1302230"/>
                <a:gd name="connsiteY3" fmla="*/ 0 h 33674"/>
                <a:gd name="connsiteX4" fmla="*/ 325665 w 1302230"/>
                <a:gd name="connsiteY4" fmla="*/ 337 h 33674"/>
                <a:gd name="connsiteX5" fmla="*/ 1281672 w 1302230"/>
                <a:gd name="connsiteY5" fmla="*/ 337 h 33674"/>
                <a:gd name="connsiteX6" fmla="*/ 1302213 w 1302230"/>
                <a:gd name="connsiteY6" fmla="*/ 13806 h 33674"/>
                <a:gd name="connsiteX7" fmla="*/ 1282345 w 1302230"/>
                <a:gd name="connsiteY7" fmla="*/ 33674 h 33674"/>
                <a:gd name="connsiteX8" fmla="*/ 649273 w 1302230"/>
                <a:gd name="connsiteY8" fmla="*/ 33674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230" h="33674">
                  <a:moveTo>
                    <a:pt x="649273" y="33674"/>
                  </a:moveTo>
                  <a:cubicBezTo>
                    <a:pt x="439483" y="33674"/>
                    <a:pt x="229694" y="33674"/>
                    <a:pt x="19904" y="33674"/>
                  </a:cubicBezTo>
                  <a:cubicBezTo>
                    <a:pt x="8118" y="33674"/>
                    <a:pt x="-637" y="33674"/>
                    <a:pt x="36" y="17174"/>
                  </a:cubicBezTo>
                  <a:cubicBezTo>
                    <a:pt x="710" y="4378"/>
                    <a:pt x="3741" y="0"/>
                    <a:pt x="17547" y="0"/>
                  </a:cubicBezTo>
                  <a:cubicBezTo>
                    <a:pt x="120253" y="674"/>
                    <a:pt x="222959" y="337"/>
                    <a:pt x="325665" y="337"/>
                  </a:cubicBezTo>
                  <a:cubicBezTo>
                    <a:pt x="644222" y="337"/>
                    <a:pt x="962778" y="337"/>
                    <a:pt x="1281672" y="337"/>
                  </a:cubicBezTo>
                  <a:cubicBezTo>
                    <a:pt x="1291101" y="337"/>
                    <a:pt x="1301876" y="-3031"/>
                    <a:pt x="1302213" y="13806"/>
                  </a:cubicBezTo>
                  <a:cubicBezTo>
                    <a:pt x="1302550" y="29296"/>
                    <a:pt x="1298172" y="33674"/>
                    <a:pt x="1282345" y="33674"/>
                  </a:cubicBezTo>
                  <a:cubicBezTo>
                    <a:pt x="1071209" y="33674"/>
                    <a:pt x="860409" y="33674"/>
                    <a:pt x="649273" y="33674"/>
                  </a:cubicBezTo>
                  <a:close/>
                </a:path>
              </a:pathLst>
            </a:custGeom>
            <a:solidFill>
              <a:srgbClr val="BCBDC1"/>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22" name="Freeform: Shape 21">
              <a:extLst>
                <a:ext uri="{FF2B5EF4-FFF2-40B4-BE49-F238E27FC236}">
                  <a16:creationId xmlns:a16="http://schemas.microsoft.com/office/drawing/2014/main" id="{BF019510-3D2D-4535-9393-989CDB656A71}"/>
                </a:ext>
              </a:extLst>
            </p:cNvPr>
            <p:cNvSpPr/>
            <p:nvPr/>
          </p:nvSpPr>
          <p:spPr>
            <a:xfrm>
              <a:off x="5856321" y="4846151"/>
              <a:ext cx="1301979" cy="33674"/>
            </a:xfrm>
            <a:custGeom>
              <a:avLst/>
              <a:gdLst>
                <a:gd name="connsiteX0" fmla="*/ 649030 w 1301979"/>
                <a:gd name="connsiteY0" fmla="*/ 33337 h 33674"/>
                <a:gd name="connsiteX1" fmla="*/ 19661 w 1301979"/>
                <a:gd name="connsiteY1" fmla="*/ 33674 h 33674"/>
                <a:gd name="connsiteX2" fmla="*/ 130 w 1301979"/>
                <a:gd name="connsiteY2" fmla="*/ 13806 h 33674"/>
                <a:gd name="connsiteX3" fmla="*/ 14273 w 1301979"/>
                <a:gd name="connsiteY3" fmla="*/ 337 h 33674"/>
                <a:gd name="connsiteX4" fmla="*/ 19324 w 1301979"/>
                <a:gd name="connsiteY4" fmla="*/ 337 h 33674"/>
                <a:gd name="connsiteX5" fmla="*/ 1283113 w 1301979"/>
                <a:gd name="connsiteY5" fmla="*/ 0 h 33674"/>
                <a:gd name="connsiteX6" fmla="*/ 1301970 w 1301979"/>
                <a:gd name="connsiteY6" fmla="*/ 17511 h 33674"/>
                <a:gd name="connsiteX7" fmla="*/ 1281766 w 1301979"/>
                <a:gd name="connsiteY7" fmla="*/ 33674 h 33674"/>
                <a:gd name="connsiteX8" fmla="*/ 649030 w 1301979"/>
                <a:gd name="connsiteY8" fmla="*/ 33337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79" h="33674">
                  <a:moveTo>
                    <a:pt x="649030" y="33337"/>
                  </a:moveTo>
                  <a:cubicBezTo>
                    <a:pt x="439240" y="33337"/>
                    <a:pt x="229451" y="33001"/>
                    <a:pt x="19661" y="33674"/>
                  </a:cubicBezTo>
                  <a:cubicBezTo>
                    <a:pt x="3834" y="33674"/>
                    <a:pt x="-880" y="28623"/>
                    <a:pt x="130" y="13806"/>
                  </a:cubicBezTo>
                  <a:cubicBezTo>
                    <a:pt x="804" y="3704"/>
                    <a:pt x="4171" y="-674"/>
                    <a:pt x="14273" y="337"/>
                  </a:cubicBezTo>
                  <a:cubicBezTo>
                    <a:pt x="15957" y="337"/>
                    <a:pt x="17641" y="337"/>
                    <a:pt x="19324" y="337"/>
                  </a:cubicBezTo>
                  <a:cubicBezTo>
                    <a:pt x="440587" y="337"/>
                    <a:pt x="861850" y="337"/>
                    <a:pt x="1283113" y="0"/>
                  </a:cubicBezTo>
                  <a:cubicBezTo>
                    <a:pt x="1296246" y="0"/>
                    <a:pt x="1301633" y="2694"/>
                    <a:pt x="1301970" y="17511"/>
                  </a:cubicBezTo>
                  <a:cubicBezTo>
                    <a:pt x="1302307" y="34011"/>
                    <a:pt x="1293552" y="33674"/>
                    <a:pt x="1281766" y="33674"/>
                  </a:cubicBezTo>
                  <a:cubicBezTo>
                    <a:pt x="1070966" y="33337"/>
                    <a:pt x="859830" y="33337"/>
                    <a:pt x="649030" y="33337"/>
                  </a:cubicBezTo>
                  <a:close/>
                </a:path>
              </a:pathLst>
            </a:custGeom>
            <a:solidFill>
              <a:srgbClr val="BBBDC0"/>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23" name="Freeform: Shape 22">
              <a:extLst>
                <a:ext uri="{FF2B5EF4-FFF2-40B4-BE49-F238E27FC236}">
                  <a16:creationId xmlns:a16="http://schemas.microsoft.com/office/drawing/2014/main" id="{85133F09-E82F-4F0C-B1F3-9D95EE0108B3}"/>
                </a:ext>
              </a:extLst>
            </p:cNvPr>
            <p:cNvSpPr/>
            <p:nvPr/>
          </p:nvSpPr>
          <p:spPr>
            <a:xfrm>
              <a:off x="5856095" y="4986908"/>
              <a:ext cx="1301522" cy="31490"/>
            </a:xfrm>
            <a:custGeom>
              <a:avLst/>
              <a:gdLst>
                <a:gd name="connsiteX0" fmla="*/ 649255 w 1301522"/>
                <a:gd name="connsiteY0" fmla="*/ 31317 h 31490"/>
                <a:gd name="connsiteX1" fmla="*/ 19550 w 1301522"/>
                <a:gd name="connsiteY1" fmla="*/ 31317 h 31490"/>
                <a:gd name="connsiteX2" fmla="*/ 19 w 1301522"/>
                <a:gd name="connsiteY2" fmla="*/ 18184 h 31490"/>
                <a:gd name="connsiteX3" fmla="*/ 17866 w 1301522"/>
                <a:gd name="connsiteY3" fmla="*/ 0 h 31490"/>
                <a:gd name="connsiteX4" fmla="*/ 1283675 w 1301522"/>
                <a:gd name="connsiteY4" fmla="*/ 0 h 31490"/>
                <a:gd name="connsiteX5" fmla="*/ 1301522 w 1301522"/>
                <a:gd name="connsiteY5" fmla="*/ 14817 h 31490"/>
                <a:gd name="connsiteX6" fmla="*/ 1283675 w 1301522"/>
                <a:gd name="connsiteY6" fmla="*/ 31317 h 31490"/>
                <a:gd name="connsiteX7" fmla="*/ 649255 w 1301522"/>
                <a:gd name="connsiteY7" fmla="*/ 31317 h 3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522" h="31490">
                  <a:moveTo>
                    <a:pt x="649255" y="31317"/>
                  </a:moveTo>
                  <a:cubicBezTo>
                    <a:pt x="439466" y="31317"/>
                    <a:pt x="229676" y="31317"/>
                    <a:pt x="19550" y="31317"/>
                  </a:cubicBezTo>
                  <a:cubicBezTo>
                    <a:pt x="10458" y="31317"/>
                    <a:pt x="356" y="34011"/>
                    <a:pt x="19" y="18184"/>
                  </a:cubicBezTo>
                  <a:cubicBezTo>
                    <a:pt x="-318" y="4378"/>
                    <a:pt x="3723" y="0"/>
                    <a:pt x="17866" y="0"/>
                  </a:cubicBezTo>
                  <a:cubicBezTo>
                    <a:pt x="439803" y="337"/>
                    <a:pt x="861739" y="337"/>
                    <a:pt x="1283675" y="0"/>
                  </a:cubicBezTo>
                  <a:cubicBezTo>
                    <a:pt x="1294451" y="0"/>
                    <a:pt x="1301522" y="337"/>
                    <a:pt x="1301522" y="14817"/>
                  </a:cubicBezTo>
                  <a:cubicBezTo>
                    <a:pt x="1301522" y="28960"/>
                    <a:pt x="1295798" y="31317"/>
                    <a:pt x="1283675" y="31317"/>
                  </a:cubicBezTo>
                  <a:cubicBezTo>
                    <a:pt x="1072539" y="30980"/>
                    <a:pt x="860729" y="31317"/>
                    <a:pt x="649255" y="31317"/>
                  </a:cubicBezTo>
                  <a:close/>
                </a:path>
              </a:pathLst>
            </a:custGeom>
            <a:solidFill>
              <a:srgbClr val="BABCC0"/>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24" name="Freeform: Shape 23">
              <a:extLst>
                <a:ext uri="{FF2B5EF4-FFF2-40B4-BE49-F238E27FC236}">
                  <a16:creationId xmlns:a16="http://schemas.microsoft.com/office/drawing/2014/main" id="{3A4C6C71-1309-44E7-8E53-9AA926000FCF}"/>
                </a:ext>
              </a:extLst>
            </p:cNvPr>
            <p:cNvSpPr/>
            <p:nvPr/>
          </p:nvSpPr>
          <p:spPr>
            <a:xfrm>
              <a:off x="5856097" y="5057624"/>
              <a:ext cx="1301842" cy="31058"/>
            </a:xfrm>
            <a:custGeom>
              <a:avLst/>
              <a:gdLst>
                <a:gd name="connsiteX0" fmla="*/ 649254 w 1301842"/>
                <a:gd name="connsiteY0" fmla="*/ 30644 h 31058"/>
                <a:gd name="connsiteX1" fmla="*/ 19549 w 1301842"/>
                <a:gd name="connsiteY1" fmla="*/ 30644 h 31058"/>
                <a:gd name="connsiteX2" fmla="*/ 18 w 1301842"/>
                <a:gd name="connsiteY2" fmla="*/ 17847 h 31058"/>
                <a:gd name="connsiteX3" fmla="*/ 18202 w 1301842"/>
                <a:gd name="connsiteY3" fmla="*/ 0 h 31058"/>
                <a:gd name="connsiteX4" fmla="*/ 1282327 w 1301842"/>
                <a:gd name="connsiteY4" fmla="*/ 0 h 31058"/>
                <a:gd name="connsiteX5" fmla="*/ 1301521 w 1301842"/>
                <a:gd name="connsiteY5" fmla="*/ 20204 h 31058"/>
                <a:gd name="connsiteX6" fmla="*/ 1290409 w 1301842"/>
                <a:gd name="connsiteY6" fmla="*/ 30980 h 31058"/>
                <a:gd name="connsiteX7" fmla="*/ 1275255 w 1301842"/>
                <a:gd name="connsiteY7" fmla="*/ 30980 h 31058"/>
                <a:gd name="connsiteX8" fmla="*/ 649254 w 1301842"/>
                <a:gd name="connsiteY8" fmla="*/ 30644 h 3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842" h="31058">
                  <a:moveTo>
                    <a:pt x="649254" y="30644"/>
                  </a:moveTo>
                  <a:cubicBezTo>
                    <a:pt x="439465" y="30644"/>
                    <a:pt x="229675" y="30644"/>
                    <a:pt x="19549" y="30644"/>
                  </a:cubicBezTo>
                  <a:cubicBezTo>
                    <a:pt x="10457" y="30644"/>
                    <a:pt x="355" y="33674"/>
                    <a:pt x="18" y="17847"/>
                  </a:cubicBezTo>
                  <a:cubicBezTo>
                    <a:pt x="-319" y="4041"/>
                    <a:pt x="4059" y="0"/>
                    <a:pt x="18202" y="0"/>
                  </a:cubicBezTo>
                  <a:cubicBezTo>
                    <a:pt x="439465" y="337"/>
                    <a:pt x="861064" y="337"/>
                    <a:pt x="1282327" y="0"/>
                  </a:cubicBezTo>
                  <a:cubicBezTo>
                    <a:pt x="1298490" y="0"/>
                    <a:pt x="1303205" y="5051"/>
                    <a:pt x="1301521" y="20204"/>
                  </a:cubicBezTo>
                  <a:cubicBezTo>
                    <a:pt x="1300848" y="27950"/>
                    <a:pt x="1298490" y="31654"/>
                    <a:pt x="1290409" y="30980"/>
                  </a:cubicBezTo>
                  <a:cubicBezTo>
                    <a:pt x="1285358" y="30644"/>
                    <a:pt x="1280306" y="30980"/>
                    <a:pt x="1275255" y="30980"/>
                  </a:cubicBezTo>
                  <a:cubicBezTo>
                    <a:pt x="1066813" y="30644"/>
                    <a:pt x="858033" y="30644"/>
                    <a:pt x="649254" y="30644"/>
                  </a:cubicBezTo>
                  <a:close/>
                </a:path>
              </a:pathLst>
            </a:custGeom>
            <a:solidFill>
              <a:srgbClr val="BBBDBF"/>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25" name="Freeform: Shape 24">
              <a:extLst>
                <a:ext uri="{FF2B5EF4-FFF2-40B4-BE49-F238E27FC236}">
                  <a16:creationId xmlns:a16="http://schemas.microsoft.com/office/drawing/2014/main" id="{CB18C4BF-05A8-49FD-BD2D-4C613A010088}"/>
                </a:ext>
              </a:extLst>
            </p:cNvPr>
            <p:cNvSpPr/>
            <p:nvPr/>
          </p:nvSpPr>
          <p:spPr>
            <a:xfrm>
              <a:off x="5856143" y="4919172"/>
              <a:ext cx="1301948" cy="32042"/>
            </a:xfrm>
            <a:custGeom>
              <a:avLst/>
              <a:gdLst>
                <a:gd name="connsiteX0" fmla="*/ 649208 w 1301948"/>
                <a:gd name="connsiteY0" fmla="*/ 31369 h 32042"/>
                <a:gd name="connsiteX1" fmla="*/ 19502 w 1301948"/>
                <a:gd name="connsiteY1" fmla="*/ 31706 h 32042"/>
                <a:gd name="connsiteX2" fmla="*/ 308 w 1301948"/>
                <a:gd name="connsiteY2" fmla="*/ 11838 h 32042"/>
                <a:gd name="connsiteX3" fmla="*/ 11084 w 1301948"/>
                <a:gd name="connsiteY3" fmla="*/ 725 h 32042"/>
                <a:gd name="connsiteX4" fmla="*/ 31288 w 1301948"/>
                <a:gd name="connsiteY4" fmla="*/ 725 h 32042"/>
                <a:gd name="connsiteX5" fmla="*/ 1280597 w 1301948"/>
                <a:gd name="connsiteY5" fmla="*/ 1062 h 32042"/>
                <a:gd name="connsiteX6" fmla="*/ 1301811 w 1301948"/>
                <a:gd name="connsiteY6" fmla="*/ 11838 h 32042"/>
                <a:gd name="connsiteX7" fmla="*/ 1282617 w 1301948"/>
                <a:gd name="connsiteY7" fmla="*/ 32042 h 32042"/>
                <a:gd name="connsiteX8" fmla="*/ 649208 w 1301948"/>
                <a:gd name="connsiteY8" fmla="*/ 31369 h 3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8" h="32042">
                  <a:moveTo>
                    <a:pt x="649208" y="31369"/>
                  </a:moveTo>
                  <a:cubicBezTo>
                    <a:pt x="439418" y="31369"/>
                    <a:pt x="229292" y="31032"/>
                    <a:pt x="19502" y="31706"/>
                  </a:cubicBezTo>
                  <a:cubicBezTo>
                    <a:pt x="3676" y="31706"/>
                    <a:pt x="-1375" y="26991"/>
                    <a:pt x="308" y="11838"/>
                  </a:cubicBezTo>
                  <a:cubicBezTo>
                    <a:pt x="982" y="4430"/>
                    <a:pt x="3002" y="389"/>
                    <a:pt x="11084" y="725"/>
                  </a:cubicBezTo>
                  <a:cubicBezTo>
                    <a:pt x="17819" y="1062"/>
                    <a:pt x="24554" y="725"/>
                    <a:pt x="31288" y="725"/>
                  </a:cubicBezTo>
                  <a:cubicBezTo>
                    <a:pt x="447837" y="725"/>
                    <a:pt x="864048" y="725"/>
                    <a:pt x="1280597" y="1062"/>
                  </a:cubicBezTo>
                  <a:cubicBezTo>
                    <a:pt x="1288342" y="1062"/>
                    <a:pt x="1300465" y="-4999"/>
                    <a:pt x="1301811" y="11838"/>
                  </a:cubicBezTo>
                  <a:cubicBezTo>
                    <a:pt x="1302822" y="26991"/>
                    <a:pt x="1298444" y="32042"/>
                    <a:pt x="1282617" y="32042"/>
                  </a:cubicBezTo>
                  <a:cubicBezTo>
                    <a:pt x="1071481" y="31032"/>
                    <a:pt x="860344" y="31369"/>
                    <a:pt x="649208" y="31369"/>
                  </a:cubicBezTo>
                  <a:close/>
                </a:path>
              </a:pathLst>
            </a:custGeom>
            <a:solidFill>
              <a:srgbClr val="BBBDBF"/>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26" name="Freeform: Shape 25">
              <a:extLst>
                <a:ext uri="{FF2B5EF4-FFF2-40B4-BE49-F238E27FC236}">
                  <a16:creationId xmlns:a16="http://schemas.microsoft.com/office/drawing/2014/main" id="{1BCD9CD2-B20C-4429-BFA9-3F5B1211FCCD}"/>
                </a:ext>
              </a:extLst>
            </p:cNvPr>
            <p:cNvSpPr/>
            <p:nvPr/>
          </p:nvSpPr>
          <p:spPr>
            <a:xfrm>
              <a:off x="7536451" y="2628189"/>
              <a:ext cx="638929" cy="515756"/>
            </a:xfrm>
            <a:custGeom>
              <a:avLst/>
              <a:gdLst>
                <a:gd name="connsiteX0" fmla="*/ 522958 w 638929"/>
                <a:gd name="connsiteY0" fmla="*/ 152730 h 515756"/>
                <a:gd name="connsiteX1" fmla="*/ 496019 w 638929"/>
                <a:gd name="connsiteY1" fmla="*/ 140271 h 515756"/>
                <a:gd name="connsiteX2" fmla="*/ 113818 w 638929"/>
                <a:gd name="connsiteY2" fmla="*/ 59790 h 515756"/>
                <a:gd name="connsiteX3" fmla="*/ 35021 w 638929"/>
                <a:gd name="connsiteY3" fmla="*/ 45983 h 515756"/>
                <a:gd name="connsiteX4" fmla="*/ 0 w 638929"/>
                <a:gd name="connsiteY4" fmla="*/ 20391 h 515756"/>
                <a:gd name="connsiteX5" fmla="*/ 40409 w 638929"/>
                <a:gd name="connsiteY5" fmla="*/ 523 h 515756"/>
                <a:gd name="connsiteX6" fmla="*/ 102369 w 638929"/>
                <a:gd name="connsiteY6" fmla="*/ 12309 h 515756"/>
                <a:gd name="connsiteX7" fmla="*/ 259627 w 638929"/>
                <a:gd name="connsiteY7" fmla="*/ 45310 h 515756"/>
                <a:gd name="connsiteX8" fmla="*/ 493999 w 638929"/>
                <a:gd name="connsiteY8" fmla="*/ 95821 h 515756"/>
                <a:gd name="connsiteX9" fmla="*/ 576500 w 638929"/>
                <a:gd name="connsiteY9" fmla="*/ 154414 h 515756"/>
                <a:gd name="connsiteX10" fmla="*/ 583909 w 638929"/>
                <a:gd name="connsiteY10" fmla="*/ 237252 h 515756"/>
                <a:gd name="connsiteX11" fmla="*/ 590307 w 638929"/>
                <a:gd name="connsiteY11" fmla="*/ 247354 h 515756"/>
                <a:gd name="connsiteX12" fmla="*/ 637450 w 638929"/>
                <a:gd name="connsiteY12" fmla="*/ 323794 h 515756"/>
                <a:gd name="connsiteX13" fmla="*/ 581215 w 638929"/>
                <a:gd name="connsiteY13" fmla="*/ 507992 h 515756"/>
                <a:gd name="connsiteX14" fmla="*/ 558990 w 638929"/>
                <a:gd name="connsiteY14" fmla="*/ 509339 h 515756"/>
                <a:gd name="connsiteX15" fmla="*/ 501070 w 638929"/>
                <a:gd name="connsiteY15" fmla="*/ 397204 h 515756"/>
                <a:gd name="connsiteX16" fmla="*/ 497030 w 638929"/>
                <a:gd name="connsiteY16" fmla="*/ 312345 h 515756"/>
                <a:gd name="connsiteX17" fmla="*/ 523969 w 638929"/>
                <a:gd name="connsiteY17" fmla="*/ 249711 h 515756"/>
                <a:gd name="connsiteX18" fmla="*/ 529693 w 638929"/>
                <a:gd name="connsiteY18" fmla="*/ 247017 h 515756"/>
                <a:gd name="connsiteX19" fmla="*/ 547541 w 638929"/>
                <a:gd name="connsiteY19" fmla="*/ 188425 h 515756"/>
                <a:gd name="connsiteX20" fmla="*/ 522958 w 638929"/>
                <a:gd name="connsiteY20" fmla="*/ 152730 h 51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8929" h="515756">
                  <a:moveTo>
                    <a:pt x="522958" y="152730"/>
                  </a:moveTo>
                  <a:cubicBezTo>
                    <a:pt x="515550" y="145322"/>
                    <a:pt x="505785" y="142291"/>
                    <a:pt x="496019" y="140271"/>
                  </a:cubicBezTo>
                  <a:cubicBezTo>
                    <a:pt x="368731" y="113331"/>
                    <a:pt x="241443" y="84372"/>
                    <a:pt x="113818" y="59790"/>
                  </a:cubicBezTo>
                  <a:cubicBezTo>
                    <a:pt x="69705" y="51371"/>
                    <a:pt x="63981" y="52044"/>
                    <a:pt x="35021" y="45983"/>
                  </a:cubicBezTo>
                  <a:cubicBezTo>
                    <a:pt x="20541" y="42952"/>
                    <a:pt x="0" y="37901"/>
                    <a:pt x="0" y="20391"/>
                  </a:cubicBezTo>
                  <a:cubicBezTo>
                    <a:pt x="0" y="186"/>
                    <a:pt x="25929" y="-1161"/>
                    <a:pt x="40409" y="523"/>
                  </a:cubicBezTo>
                  <a:cubicBezTo>
                    <a:pt x="76104" y="4564"/>
                    <a:pt x="69705" y="7595"/>
                    <a:pt x="102369" y="12309"/>
                  </a:cubicBezTo>
                  <a:cubicBezTo>
                    <a:pt x="154901" y="23422"/>
                    <a:pt x="207096" y="34197"/>
                    <a:pt x="259627" y="45310"/>
                  </a:cubicBezTo>
                  <a:cubicBezTo>
                    <a:pt x="337751" y="62147"/>
                    <a:pt x="415875" y="78984"/>
                    <a:pt x="493999" y="95821"/>
                  </a:cubicBezTo>
                  <a:cubicBezTo>
                    <a:pt x="530030" y="103566"/>
                    <a:pt x="558653" y="121413"/>
                    <a:pt x="576500" y="154414"/>
                  </a:cubicBezTo>
                  <a:cubicBezTo>
                    <a:pt x="581215" y="173945"/>
                    <a:pt x="586266" y="208966"/>
                    <a:pt x="583909" y="237252"/>
                  </a:cubicBezTo>
                  <a:cubicBezTo>
                    <a:pt x="583572" y="241630"/>
                    <a:pt x="585256" y="244660"/>
                    <a:pt x="590307" y="247354"/>
                  </a:cubicBezTo>
                  <a:cubicBezTo>
                    <a:pt x="621287" y="263181"/>
                    <a:pt x="633746" y="291467"/>
                    <a:pt x="637450" y="323794"/>
                  </a:cubicBezTo>
                  <a:cubicBezTo>
                    <a:pt x="645196" y="393163"/>
                    <a:pt x="621960" y="453440"/>
                    <a:pt x="581215" y="507992"/>
                  </a:cubicBezTo>
                  <a:cubicBezTo>
                    <a:pt x="573806" y="517757"/>
                    <a:pt x="567745" y="518431"/>
                    <a:pt x="558990" y="509339"/>
                  </a:cubicBezTo>
                  <a:cubicBezTo>
                    <a:pt x="528346" y="477685"/>
                    <a:pt x="509826" y="440980"/>
                    <a:pt x="501070" y="397204"/>
                  </a:cubicBezTo>
                  <a:cubicBezTo>
                    <a:pt x="495346" y="368581"/>
                    <a:pt x="495009" y="340631"/>
                    <a:pt x="497030" y="312345"/>
                  </a:cubicBezTo>
                  <a:cubicBezTo>
                    <a:pt x="498713" y="289447"/>
                    <a:pt x="503764" y="265538"/>
                    <a:pt x="523969" y="249711"/>
                  </a:cubicBezTo>
                  <a:cubicBezTo>
                    <a:pt x="525653" y="248364"/>
                    <a:pt x="528010" y="247691"/>
                    <a:pt x="529693" y="247017"/>
                  </a:cubicBezTo>
                  <a:cubicBezTo>
                    <a:pt x="547877" y="235568"/>
                    <a:pt x="550235" y="216037"/>
                    <a:pt x="547541" y="188425"/>
                  </a:cubicBezTo>
                  <a:cubicBezTo>
                    <a:pt x="546194" y="182026"/>
                    <a:pt x="542490" y="170241"/>
                    <a:pt x="522958" y="152730"/>
                  </a:cubicBezTo>
                  <a:close/>
                </a:path>
              </a:pathLst>
            </a:custGeom>
            <a:solidFill>
              <a:schemeClr val="accent1"/>
            </a:solidFill>
            <a:ln w="3363" cap="flat">
              <a:noFill/>
              <a:prstDash val="solid"/>
              <a:miter/>
            </a:ln>
          </p:spPr>
          <p:txBody>
            <a:bodyPr rtlCol="0" anchor="ctr"/>
            <a:lstStyle/>
            <a:p>
              <a:endParaRPr lang="en-US" dirty="0">
                <a:latin typeface="Arial" pitchFamily="34" charset="0"/>
                <a:cs typeface="B Nazanin" pitchFamily="2" charset="-78"/>
              </a:endParaRPr>
            </a:p>
          </p:txBody>
        </p:sp>
        <p:sp>
          <p:nvSpPr>
            <p:cNvPr id="13" name="Freeform: Shape 12">
              <a:extLst>
                <a:ext uri="{FF2B5EF4-FFF2-40B4-BE49-F238E27FC236}">
                  <a16:creationId xmlns:a16="http://schemas.microsoft.com/office/drawing/2014/main" id="{0D101A6A-CC0E-40BF-AC44-C37B433B54D7}"/>
                </a:ext>
              </a:extLst>
            </p:cNvPr>
            <p:cNvSpPr/>
            <p:nvPr/>
          </p:nvSpPr>
          <p:spPr>
            <a:xfrm>
              <a:off x="7274467" y="4971336"/>
              <a:ext cx="735707" cy="470971"/>
            </a:xfrm>
            <a:custGeom>
              <a:avLst/>
              <a:gdLst>
                <a:gd name="connsiteX0" fmla="*/ 75430 w 735707"/>
                <a:gd name="connsiteY0" fmla="*/ 194045 h 470971"/>
                <a:gd name="connsiteX1" fmla="*/ 0 w 735707"/>
                <a:gd name="connsiteY1" fmla="*/ 152289 h 470971"/>
                <a:gd name="connsiteX2" fmla="*/ 86879 w 735707"/>
                <a:gd name="connsiteY2" fmla="*/ 109860 h 470971"/>
                <a:gd name="connsiteX3" fmla="*/ 484570 w 735707"/>
                <a:gd name="connsiteY3" fmla="*/ 114574 h 470971"/>
                <a:gd name="connsiteX4" fmla="*/ 424967 w 735707"/>
                <a:gd name="connsiteY4" fmla="*/ 86288 h 470971"/>
                <a:gd name="connsiteX5" fmla="*/ 372772 w 735707"/>
                <a:gd name="connsiteY5" fmla="*/ 75512 h 470971"/>
                <a:gd name="connsiteX6" fmla="*/ 339435 w 735707"/>
                <a:gd name="connsiteY6" fmla="*/ 14899 h 470971"/>
                <a:gd name="connsiteX7" fmla="*/ 355935 w 735707"/>
                <a:gd name="connsiteY7" fmla="*/ 1092 h 470971"/>
                <a:gd name="connsiteX8" fmla="*/ 502080 w 735707"/>
                <a:gd name="connsiteY8" fmla="*/ 16582 h 470971"/>
                <a:gd name="connsiteX9" fmla="*/ 628695 w 735707"/>
                <a:gd name="connsiteY9" fmla="*/ 75175 h 470971"/>
                <a:gd name="connsiteX10" fmla="*/ 711197 w 735707"/>
                <a:gd name="connsiteY10" fmla="*/ 144207 h 470971"/>
                <a:gd name="connsiteX11" fmla="*/ 734432 w 735707"/>
                <a:gd name="connsiteY11" fmla="*/ 171146 h 470971"/>
                <a:gd name="connsiteX12" fmla="*/ 734432 w 735707"/>
                <a:gd name="connsiteY12" fmla="*/ 283281 h 470971"/>
                <a:gd name="connsiteX13" fmla="*/ 730054 w 735707"/>
                <a:gd name="connsiteY13" fmla="*/ 435825 h 470971"/>
                <a:gd name="connsiteX14" fmla="*/ 706819 w 735707"/>
                <a:gd name="connsiteY14" fmla="*/ 434141 h 470971"/>
                <a:gd name="connsiteX15" fmla="*/ 623644 w 735707"/>
                <a:gd name="connsiteY15" fmla="*/ 453672 h 470971"/>
                <a:gd name="connsiteX16" fmla="*/ 537102 w 735707"/>
                <a:gd name="connsiteY16" fmla="*/ 470509 h 470971"/>
                <a:gd name="connsiteX17" fmla="*/ 389272 w 735707"/>
                <a:gd name="connsiteY17" fmla="*/ 470846 h 470971"/>
                <a:gd name="connsiteX18" fmla="*/ 325965 w 735707"/>
                <a:gd name="connsiteY18" fmla="*/ 463101 h 470971"/>
                <a:gd name="connsiteX19" fmla="*/ 303403 w 735707"/>
                <a:gd name="connsiteY19" fmla="*/ 394742 h 470971"/>
                <a:gd name="connsiteX20" fmla="*/ 239760 w 735707"/>
                <a:gd name="connsiteY20" fmla="*/ 342211 h 470971"/>
                <a:gd name="connsiteX21" fmla="*/ 295658 w 735707"/>
                <a:gd name="connsiteY21" fmla="*/ 291363 h 470971"/>
                <a:gd name="connsiteX22" fmla="*/ 253566 w 735707"/>
                <a:gd name="connsiteY22" fmla="*/ 278903 h 470971"/>
                <a:gd name="connsiteX23" fmla="*/ 229657 w 735707"/>
                <a:gd name="connsiteY23" fmla="*/ 238831 h 470971"/>
                <a:gd name="connsiteX24" fmla="*/ 265015 w 735707"/>
                <a:gd name="connsiteY24" fmla="*/ 208188 h 470971"/>
                <a:gd name="connsiteX25" fmla="*/ 301383 w 735707"/>
                <a:gd name="connsiteY25" fmla="*/ 202127 h 470971"/>
                <a:gd name="connsiteX26" fmla="*/ 286903 w 735707"/>
                <a:gd name="connsiteY26" fmla="*/ 195055 h 470971"/>
                <a:gd name="connsiteX27" fmla="*/ 75430 w 735707"/>
                <a:gd name="connsiteY27" fmla="*/ 194045 h 47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5707" h="470971">
                  <a:moveTo>
                    <a:pt x="75430" y="194045"/>
                  </a:moveTo>
                  <a:cubicBezTo>
                    <a:pt x="24582" y="193708"/>
                    <a:pt x="0" y="176198"/>
                    <a:pt x="0" y="152289"/>
                  </a:cubicBezTo>
                  <a:cubicBezTo>
                    <a:pt x="0" y="126360"/>
                    <a:pt x="21215" y="110196"/>
                    <a:pt x="86879" y="109860"/>
                  </a:cubicBezTo>
                  <a:cubicBezTo>
                    <a:pt x="108767" y="110196"/>
                    <a:pt x="371425" y="112890"/>
                    <a:pt x="484570" y="114574"/>
                  </a:cubicBezTo>
                  <a:cubicBezTo>
                    <a:pt x="466049" y="96390"/>
                    <a:pt x="447529" y="86961"/>
                    <a:pt x="424967" y="86288"/>
                  </a:cubicBezTo>
                  <a:cubicBezTo>
                    <a:pt x="406783" y="85614"/>
                    <a:pt x="389272" y="83257"/>
                    <a:pt x="372772" y="75512"/>
                  </a:cubicBezTo>
                  <a:cubicBezTo>
                    <a:pt x="348863" y="64063"/>
                    <a:pt x="336404" y="40828"/>
                    <a:pt x="339435" y="14899"/>
                  </a:cubicBezTo>
                  <a:cubicBezTo>
                    <a:pt x="340782" y="4797"/>
                    <a:pt x="346506" y="-2949"/>
                    <a:pt x="355935" y="1092"/>
                  </a:cubicBezTo>
                  <a:cubicBezTo>
                    <a:pt x="403079" y="20960"/>
                    <a:pt x="453590" y="9511"/>
                    <a:pt x="502080" y="16582"/>
                  </a:cubicBezTo>
                  <a:cubicBezTo>
                    <a:pt x="550571" y="23654"/>
                    <a:pt x="590307" y="47226"/>
                    <a:pt x="628695" y="75175"/>
                  </a:cubicBezTo>
                  <a:cubicBezTo>
                    <a:pt x="657655" y="96390"/>
                    <a:pt x="684257" y="120299"/>
                    <a:pt x="711197" y="144207"/>
                  </a:cubicBezTo>
                  <a:cubicBezTo>
                    <a:pt x="731401" y="164412"/>
                    <a:pt x="729717" y="159697"/>
                    <a:pt x="734432" y="171146"/>
                  </a:cubicBezTo>
                  <a:cubicBezTo>
                    <a:pt x="737126" y="208525"/>
                    <a:pt x="734769" y="245903"/>
                    <a:pt x="734432" y="283281"/>
                  </a:cubicBezTo>
                  <a:cubicBezTo>
                    <a:pt x="733758" y="334129"/>
                    <a:pt x="731738" y="384977"/>
                    <a:pt x="730054" y="435825"/>
                  </a:cubicBezTo>
                  <a:cubicBezTo>
                    <a:pt x="722309" y="435488"/>
                    <a:pt x="714227" y="435488"/>
                    <a:pt x="706819" y="434141"/>
                  </a:cubicBezTo>
                  <a:cubicBezTo>
                    <a:pt x="676512" y="429763"/>
                    <a:pt x="650583" y="443906"/>
                    <a:pt x="623644" y="453672"/>
                  </a:cubicBezTo>
                  <a:cubicBezTo>
                    <a:pt x="595695" y="463774"/>
                    <a:pt x="566735" y="469836"/>
                    <a:pt x="537102" y="470509"/>
                  </a:cubicBezTo>
                  <a:cubicBezTo>
                    <a:pt x="487938" y="471519"/>
                    <a:pt x="438437" y="470509"/>
                    <a:pt x="389272" y="470846"/>
                  </a:cubicBezTo>
                  <a:cubicBezTo>
                    <a:pt x="367721" y="471183"/>
                    <a:pt x="346843" y="466468"/>
                    <a:pt x="325965" y="463101"/>
                  </a:cubicBezTo>
                  <a:cubicBezTo>
                    <a:pt x="292965" y="457376"/>
                    <a:pt x="282862" y="419324"/>
                    <a:pt x="303403" y="394742"/>
                  </a:cubicBezTo>
                  <a:cubicBezTo>
                    <a:pt x="274444" y="386324"/>
                    <a:pt x="239760" y="383630"/>
                    <a:pt x="239760" y="342211"/>
                  </a:cubicBezTo>
                  <a:cubicBezTo>
                    <a:pt x="239760" y="308874"/>
                    <a:pt x="267709" y="302139"/>
                    <a:pt x="295658" y="291363"/>
                  </a:cubicBezTo>
                  <a:cubicBezTo>
                    <a:pt x="278485" y="289006"/>
                    <a:pt x="265689" y="284965"/>
                    <a:pt x="253566" y="278903"/>
                  </a:cubicBezTo>
                  <a:cubicBezTo>
                    <a:pt x="235045" y="269475"/>
                    <a:pt x="226963" y="254995"/>
                    <a:pt x="229657" y="238831"/>
                  </a:cubicBezTo>
                  <a:cubicBezTo>
                    <a:pt x="232351" y="223005"/>
                    <a:pt x="245484" y="211555"/>
                    <a:pt x="265015" y="208188"/>
                  </a:cubicBezTo>
                  <a:cubicBezTo>
                    <a:pt x="267709" y="207851"/>
                    <a:pt x="292965" y="205494"/>
                    <a:pt x="301383" y="202127"/>
                  </a:cubicBezTo>
                  <a:cubicBezTo>
                    <a:pt x="297679" y="199433"/>
                    <a:pt x="292965" y="196065"/>
                    <a:pt x="286903" y="195055"/>
                  </a:cubicBezTo>
                  <a:cubicBezTo>
                    <a:pt x="216188" y="194382"/>
                    <a:pt x="145809" y="194382"/>
                    <a:pt x="75430" y="194045"/>
                  </a:cubicBezTo>
                  <a:close/>
                </a:path>
              </a:pathLst>
            </a:custGeom>
            <a:solidFill>
              <a:srgbClr val="FCC698"/>
            </a:solidFill>
            <a:ln w="3363" cap="flat">
              <a:noFill/>
              <a:prstDash val="solid"/>
              <a:miter/>
            </a:ln>
          </p:spPr>
          <p:txBody>
            <a:bodyPr rtlCol="0" anchor="ctr"/>
            <a:lstStyle/>
            <a:p>
              <a:endParaRPr lang="en-US" dirty="0">
                <a:latin typeface="Arial" pitchFamily="34" charset="0"/>
                <a:cs typeface="B Nazanin" pitchFamily="2" charset="-78"/>
              </a:endParaRPr>
            </a:p>
          </p:txBody>
        </p:sp>
      </p:grpSp>
      <p:sp>
        <p:nvSpPr>
          <p:cNvPr id="27" name="TextBox 26">
            <a:extLst>
              <a:ext uri="{FF2B5EF4-FFF2-40B4-BE49-F238E27FC236}">
                <a16:creationId xmlns:a16="http://schemas.microsoft.com/office/drawing/2014/main" id="{23B6AF68-8DC2-4C54-94D8-EBF96E910A4C}"/>
              </a:ext>
            </a:extLst>
          </p:cNvPr>
          <p:cNvSpPr txBox="1"/>
          <p:nvPr/>
        </p:nvSpPr>
        <p:spPr>
          <a:xfrm>
            <a:off x="5844242" y="4865168"/>
            <a:ext cx="2719592" cy="307777"/>
          </a:xfrm>
          <a:prstGeom prst="rect">
            <a:avLst/>
          </a:prstGeom>
          <a:noFill/>
        </p:spPr>
        <p:txBody>
          <a:bodyPr wrap="square" rtlCol="0">
            <a:spAutoFit/>
          </a:bodyPr>
          <a:lstStyle/>
          <a:p>
            <a:pPr algn="ctr"/>
            <a:r>
              <a:rPr lang="fa-IR" altLang="ko-KR" sz="1400" b="1" spc="300" dirty="0">
                <a:latin typeface="Arial" pitchFamily="34" charset="0"/>
                <a:cs typeface="B Nazanin" pitchFamily="2" charset="-78"/>
              </a:rPr>
              <a:t>گواهی</a:t>
            </a:r>
            <a:endParaRPr lang="ko-KR" altLang="en-US" sz="1400" b="1" spc="300" dirty="0">
              <a:latin typeface="Arial" pitchFamily="34" charset="0"/>
              <a:cs typeface="B Nazanin" pitchFamily="2" charset="-78"/>
            </a:endParaRPr>
          </a:p>
        </p:txBody>
      </p:sp>
      <p:grpSp>
        <p:nvGrpSpPr>
          <p:cNvPr id="33" name="Group 32">
            <a:extLst>
              <a:ext uri="{FF2B5EF4-FFF2-40B4-BE49-F238E27FC236}">
                <a16:creationId xmlns:a16="http://schemas.microsoft.com/office/drawing/2014/main" id="{2BA754A9-4331-4224-97D7-8E829A83EC0C}"/>
              </a:ext>
            </a:extLst>
          </p:cNvPr>
          <p:cNvGrpSpPr/>
          <p:nvPr/>
        </p:nvGrpSpPr>
        <p:grpSpPr>
          <a:xfrm rot="20445859">
            <a:off x="10878233" y="3264040"/>
            <a:ext cx="929531" cy="1489589"/>
            <a:chOff x="8125134" y="1155951"/>
            <a:chExt cx="809697" cy="1297553"/>
          </a:xfrm>
        </p:grpSpPr>
        <p:grpSp>
          <p:nvGrpSpPr>
            <p:cNvPr id="34" name="Group 115">
              <a:extLst>
                <a:ext uri="{FF2B5EF4-FFF2-40B4-BE49-F238E27FC236}">
                  <a16:creationId xmlns:a16="http://schemas.microsoft.com/office/drawing/2014/main" id="{7E9214FE-3BF6-4FD5-BF6C-F0C7ED24F4CB}"/>
                </a:ext>
              </a:extLst>
            </p:cNvPr>
            <p:cNvGrpSpPr/>
            <p:nvPr/>
          </p:nvGrpSpPr>
          <p:grpSpPr>
            <a:xfrm>
              <a:off x="8224344" y="1155951"/>
              <a:ext cx="520444" cy="828880"/>
              <a:chOff x="6867874" y="3721883"/>
              <a:chExt cx="1093501" cy="1741553"/>
            </a:xfrm>
          </p:grpSpPr>
          <p:sp>
            <p:nvSpPr>
              <p:cNvPr id="36" name="Oval 7">
                <a:extLst>
                  <a:ext uri="{FF2B5EF4-FFF2-40B4-BE49-F238E27FC236}">
                    <a16:creationId xmlns:a16="http://schemas.microsoft.com/office/drawing/2014/main" id="{3EE3E981-E4E2-4DAD-B6FF-71C8CCA4AF58}"/>
                  </a:ext>
                </a:extLst>
              </p:cNvPr>
              <p:cNvSpPr/>
              <p:nvPr/>
            </p:nvSpPr>
            <p:spPr>
              <a:xfrm>
                <a:off x="6867874" y="3721883"/>
                <a:ext cx="1093501" cy="1741553"/>
              </a:xfrm>
              <a:custGeom>
                <a:avLst/>
                <a:gdLst/>
                <a:ahLst/>
                <a:cxnLst/>
                <a:rect l="l" t="t" r="r" b="b"/>
                <a:pathLst>
                  <a:path w="1093501" h="1741553">
                    <a:moveTo>
                      <a:pt x="422037" y="0"/>
                    </a:moveTo>
                    <a:lnTo>
                      <a:pt x="422037" y="630979"/>
                    </a:lnTo>
                    <a:cubicBezTo>
                      <a:pt x="422037" y="680563"/>
                      <a:pt x="455258" y="722388"/>
                      <a:pt x="500795" y="734926"/>
                    </a:cubicBezTo>
                    <a:lnTo>
                      <a:pt x="500795" y="955639"/>
                    </a:lnTo>
                    <a:cubicBezTo>
                      <a:pt x="500795" y="982077"/>
                      <a:pt x="522227" y="1003509"/>
                      <a:pt x="548664" y="1003509"/>
                    </a:cubicBezTo>
                    <a:cubicBezTo>
                      <a:pt x="575102" y="1003509"/>
                      <a:pt x="596533" y="982077"/>
                      <a:pt x="596533" y="955639"/>
                    </a:cubicBezTo>
                    <a:lnTo>
                      <a:pt x="596533" y="735077"/>
                    </a:lnTo>
                    <a:cubicBezTo>
                      <a:pt x="642317" y="722690"/>
                      <a:pt x="675778" y="680742"/>
                      <a:pt x="675778" y="630979"/>
                    </a:cubicBezTo>
                    <a:lnTo>
                      <a:pt x="675778" y="658"/>
                    </a:lnTo>
                    <a:cubicBezTo>
                      <a:pt x="911634" y="31647"/>
                      <a:pt x="1093500" y="233580"/>
                      <a:pt x="1093500" y="477990"/>
                    </a:cubicBezTo>
                    <a:lnTo>
                      <a:pt x="1093500" y="780133"/>
                    </a:lnTo>
                    <a:lnTo>
                      <a:pt x="1093501" y="780133"/>
                    </a:lnTo>
                    <a:lnTo>
                      <a:pt x="1093501" y="1260843"/>
                    </a:lnTo>
                    <a:cubicBezTo>
                      <a:pt x="1093501" y="1526332"/>
                      <a:pt x="878279" y="1741553"/>
                      <a:pt x="612791" y="1741553"/>
                    </a:cubicBezTo>
                    <a:lnTo>
                      <a:pt x="480710" y="1741553"/>
                    </a:lnTo>
                    <a:cubicBezTo>
                      <a:pt x="215222" y="1741553"/>
                      <a:pt x="1" y="1526332"/>
                      <a:pt x="1" y="1260843"/>
                    </a:cubicBezTo>
                    <a:lnTo>
                      <a:pt x="1" y="787709"/>
                    </a:lnTo>
                    <a:lnTo>
                      <a:pt x="0" y="787709"/>
                    </a:lnTo>
                    <a:lnTo>
                      <a:pt x="0" y="477990"/>
                    </a:lnTo>
                    <a:cubicBezTo>
                      <a:pt x="0" y="232085"/>
                      <a:pt x="184097" y="29180"/>
                      <a:pt x="42203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B Nazanin" pitchFamily="2" charset="-78"/>
                </a:endParaRPr>
              </a:p>
            </p:txBody>
          </p:sp>
          <p:sp>
            <p:nvSpPr>
              <p:cNvPr id="37" name="Rounded Rectangle 108">
                <a:extLst>
                  <a:ext uri="{FF2B5EF4-FFF2-40B4-BE49-F238E27FC236}">
                    <a16:creationId xmlns:a16="http://schemas.microsoft.com/office/drawing/2014/main" id="{560E57D0-D842-4BFE-A934-D8CF839EF568}"/>
                  </a:ext>
                </a:extLst>
              </p:cNvPr>
              <p:cNvSpPr/>
              <p:nvPr/>
            </p:nvSpPr>
            <p:spPr>
              <a:xfrm>
                <a:off x="7309131" y="3809649"/>
                <a:ext cx="210986" cy="4572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B Nazanin" pitchFamily="2" charset="-78"/>
                </a:endParaRPr>
              </a:p>
            </p:txBody>
          </p:sp>
        </p:grpSp>
        <p:sp>
          <p:nvSpPr>
            <p:cNvPr id="35" name="Freeform 62">
              <a:extLst>
                <a:ext uri="{FF2B5EF4-FFF2-40B4-BE49-F238E27FC236}">
                  <a16:creationId xmlns:a16="http://schemas.microsoft.com/office/drawing/2014/main" id="{AA61EA48-6533-436D-8C27-EA2B39078B1D}"/>
                </a:ext>
              </a:extLst>
            </p:cNvPr>
            <p:cNvSpPr/>
            <p:nvPr/>
          </p:nvSpPr>
          <p:spPr>
            <a:xfrm>
              <a:off x="8125134" y="1340038"/>
              <a:ext cx="809697" cy="1113466"/>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 name="connsiteX0" fmla="*/ 0 w 1518129"/>
                <a:gd name="connsiteY0" fmla="*/ 891306 h 2174861"/>
                <a:gd name="connsiteX1" fmla="*/ 227051 w 1518129"/>
                <a:gd name="connsiteY1" fmla="*/ 1320850 h 2174861"/>
                <a:gd name="connsiteX2" fmla="*/ 462841 w 1518129"/>
                <a:gd name="connsiteY2" fmla="*/ 1655174 h 2174861"/>
                <a:gd name="connsiteX3" fmla="*/ 644540 w 1518129"/>
                <a:gd name="connsiteY3" fmla="*/ 1879748 h 2174861"/>
                <a:gd name="connsiteX4" fmla="*/ 678137 w 1518129"/>
                <a:gd name="connsiteY4" fmla="*/ 2115210 h 2174861"/>
                <a:gd name="connsiteX5" fmla="*/ 1339145 w 1518129"/>
                <a:gd name="connsiteY5" fmla="*/ 2174859 h 2174861"/>
                <a:gd name="connsiteX6" fmla="*/ 1358227 w 1518129"/>
                <a:gd name="connsiteY6" fmla="*/ 1930484 h 2174861"/>
                <a:gd name="connsiteX7" fmla="*/ 1516859 w 1518129"/>
                <a:gd name="connsiteY7" fmla="*/ 1069958 h 2174861"/>
                <a:gd name="connsiteX8" fmla="*/ 1464891 w 1518129"/>
                <a:gd name="connsiteY8" fmla="*/ 644162 h 2174861"/>
                <a:gd name="connsiteX9" fmla="*/ 1272486 w 1518129"/>
                <a:gd name="connsiteY9" fmla="*/ 612493 h 2174861"/>
                <a:gd name="connsiteX10" fmla="*/ 1264720 w 1518129"/>
                <a:gd name="connsiteY10" fmla="*/ 911472 h 2174861"/>
                <a:gd name="connsiteX11" fmla="*/ 1252622 w 1518129"/>
                <a:gd name="connsiteY11" fmla="*/ 600743 h 2174861"/>
                <a:gd name="connsiteX12" fmla="*/ 1022817 w 1518129"/>
                <a:gd name="connsiteY12" fmla="*/ 558366 h 2174861"/>
                <a:gd name="connsiteX13" fmla="*/ 1053082 w 1518129"/>
                <a:gd name="connsiteY13" fmla="*/ 887580 h 2174861"/>
                <a:gd name="connsiteX14" fmla="*/ 1001757 w 1518129"/>
                <a:gd name="connsiteY14" fmla="*/ 557324 h 2174861"/>
                <a:gd name="connsiteX15" fmla="*/ 806783 w 1518129"/>
                <a:gd name="connsiteY15" fmla="*/ 513030 h 2174861"/>
                <a:gd name="connsiteX16" fmla="*/ 810613 w 1518129"/>
                <a:gd name="connsiteY16" fmla="*/ 901237 h 2174861"/>
                <a:gd name="connsiteX17" fmla="*/ 778941 w 1518129"/>
                <a:gd name="connsiteY17" fmla="*/ 121917 h 2174861"/>
                <a:gd name="connsiteX18" fmla="*/ 582042 w 1518129"/>
                <a:gd name="connsiteY18" fmla="*/ 161731 h 2174861"/>
                <a:gd name="connsiteX19" fmla="*/ 554580 w 1518129"/>
                <a:gd name="connsiteY19" fmla="*/ 1197645 h 2174861"/>
                <a:gd name="connsiteX20" fmla="*/ 419736 w 1518129"/>
                <a:gd name="connsiteY20" fmla="*/ 1153389 h 2174861"/>
                <a:gd name="connsiteX21" fmla="*/ 0 w 1518129"/>
                <a:gd name="connsiteY21" fmla="*/ 891306 h 2174861"/>
                <a:gd name="connsiteX0" fmla="*/ 0 w 1518129"/>
                <a:gd name="connsiteY0" fmla="*/ 891306 h 2116848"/>
                <a:gd name="connsiteX1" fmla="*/ 227051 w 1518129"/>
                <a:gd name="connsiteY1" fmla="*/ 1320850 h 2116848"/>
                <a:gd name="connsiteX2" fmla="*/ 462841 w 1518129"/>
                <a:gd name="connsiteY2" fmla="*/ 1655174 h 2116848"/>
                <a:gd name="connsiteX3" fmla="*/ 644540 w 1518129"/>
                <a:gd name="connsiteY3" fmla="*/ 1879748 h 2116848"/>
                <a:gd name="connsiteX4" fmla="*/ 678137 w 1518129"/>
                <a:gd name="connsiteY4" fmla="*/ 2115210 h 2116848"/>
                <a:gd name="connsiteX5" fmla="*/ 1358227 w 1518129"/>
                <a:gd name="connsiteY5" fmla="*/ 1930484 h 2116848"/>
                <a:gd name="connsiteX6" fmla="*/ 1516859 w 1518129"/>
                <a:gd name="connsiteY6" fmla="*/ 1069958 h 2116848"/>
                <a:gd name="connsiteX7" fmla="*/ 1464891 w 1518129"/>
                <a:gd name="connsiteY7" fmla="*/ 644162 h 2116848"/>
                <a:gd name="connsiteX8" fmla="*/ 1272486 w 1518129"/>
                <a:gd name="connsiteY8" fmla="*/ 612493 h 2116848"/>
                <a:gd name="connsiteX9" fmla="*/ 1264720 w 1518129"/>
                <a:gd name="connsiteY9" fmla="*/ 911472 h 2116848"/>
                <a:gd name="connsiteX10" fmla="*/ 1252622 w 1518129"/>
                <a:gd name="connsiteY10" fmla="*/ 600743 h 2116848"/>
                <a:gd name="connsiteX11" fmla="*/ 1022817 w 1518129"/>
                <a:gd name="connsiteY11" fmla="*/ 558366 h 2116848"/>
                <a:gd name="connsiteX12" fmla="*/ 1053082 w 1518129"/>
                <a:gd name="connsiteY12" fmla="*/ 887580 h 2116848"/>
                <a:gd name="connsiteX13" fmla="*/ 1001757 w 1518129"/>
                <a:gd name="connsiteY13" fmla="*/ 557324 h 2116848"/>
                <a:gd name="connsiteX14" fmla="*/ 806783 w 1518129"/>
                <a:gd name="connsiteY14" fmla="*/ 513030 h 2116848"/>
                <a:gd name="connsiteX15" fmla="*/ 810613 w 1518129"/>
                <a:gd name="connsiteY15" fmla="*/ 901237 h 2116848"/>
                <a:gd name="connsiteX16" fmla="*/ 778941 w 1518129"/>
                <a:gd name="connsiteY16" fmla="*/ 121917 h 2116848"/>
                <a:gd name="connsiteX17" fmla="*/ 582042 w 1518129"/>
                <a:gd name="connsiteY17" fmla="*/ 161731 h 2116848"/>
                <a:gd name="connsiteX18" fmla="*/ 554580 w 1518129"/>
                <a:gd name="connsiteY18" fmla="*/ 1197645 h 2116848"/>
                <a:gd name="connsiteX19" fmla="*/ 419736 w 1518129"/>
                <a:gd name="connsiteY19" fmla="*/ 1153389 h 2116848"/>
                <a:gd name="connsiteX20" fmla="*/ 0 w 1518129"/>
                <a:gd name="connsiteY20" fmla="*/ 891306 h 2116848"/>
                <a:gd name="connsiteX0" fmla="*/ 0 w 1518129"/>
                <a:gd name="connsiteY0" fmla="*/ 891306 h 1987766"/>
                <a:gd name="connsiteX1" fmla="*/ 227051 w 1518129"/>
                <a:gd name="connsiteY1" fmla="*/ 1320850 h 1987766"/>
                <a:gd name="connsiteX2" fmla="*/ 462841 w 1518129"/>
                <a:gd name="connsiteY2" fmla="*/ 1655174 h 1987766"/>
                <a:gd name="connsiteX3" fmla="*/ 644540 w 1518129"/>
                <a:gd name="connsiteY3" fmla="*/ 1879748 h 1987766"/>
                <a:gd name="connsiteX4" fmla="*/ 1358227 w 1518129"/>
                <a:gd name="connsiteY4" fmla="*/ 1930484 h 1987766"/>
                <a:gd name="connsiteX5" fmla="*/ 1516859 w 1518129"/>
                <a:gd name="connsiteY5" fmla="*/ 1069958 h 1987766"/>
                <a:gd name="connsiteX6" fmla="*/ 1464891 w 1518129"/>
                <a:gd name="connsiteY6" fmla="*/ 644162 h 1987766"/>
                <a:gd name="connsiteX7" fmla="*/ 1272486 w 1518129"/>
                <a:gd name="connsiteY7" fmla="*/ 612493 h 1987766"/>
                <a:gd name="connsiteX8" fmla="*/ 1264720 w 1518129"/>
                <a:gd name="connsiteY8" fmla="*/ 911472 h 1987766"/>
                <a:gd name="connsiteX9" fmla="*/ 1252622 w 1518129"/>
                <a:gd name="connsiteY9" fmla="*/ 600743 h 1987766"/>
                <a:gd name="connsiteX10" fmla="*/ 1022817 w 1518129"/>
                <a:gd name="connsiteY10" fmla="*/ 558366 h 1987766"/>
                <a:gd name="connsiteX11" fmla="*/ 1053082 w 1518129"/>
                <a:gd name="connsiteY11" fmla="*/ 887580 h 1987766"/>
                <a:gd name="connsiteX12" fmla="*/ 1001757 w 1518129"/>
                <a:gd name="connsiteY12" fmla="*/ 557324 h 1987766"/>
                <a:gd name="connsiteX13" fmla="*/ 806783 w 1518129"/>
                <a:gd name="connsiteY13" fmla="*/ 513030 h 1987766"/>
                <a:gd name="connsiteX14" fmla="*/ 810613 w 1518129"/>
                <a:gd name="connsiteY14" fmla="*/ 901237 h 1987766"/>
                <a:gd name="connsiteX15" fmla="*/ 778941 w 1518129"/>
                <a:gd name="connsiteY15" fmla="*/ 121917 h 1987766"/>
                <a:gd name="connsiteX16" fmla="*/ 582042 w 1518129"/>
                <a:gd name="connsiteY16" fmla="*/ 161731 h 1987766"/>
                <a:gd name="connsiteX17" fmla="*/ 554580 w 1518129"/>
                <a:gd name="connsiteY17" fmla="*/ 1197645 h 1987766"/>
                <a:gd name="connsiteX18" fmla="*/ 419736 w 1518129"/>
                <a:gd name="connsiteY18" fmla="*/ 1153389 h 1987766"/>
                <a:gd name="connsiteX19" fmla="*/ 0 w 1518129"/>
                <a:gd name="connsiteY19" fmla="*/ 891306 h 1987766"/>
                <a:gd name="connsiteX0" fmla="*/ 0 w 1518129"/>
                <a:gd name="connsiteY0" fmla="*/ 891306 h 1934599"/>
                <a:gd name="connsiteX1" fmla="*/ 227051 w 1518129"/>
                <a:gd name="connsiteY1" fmla="*/ 1320850 h 1934599"/>
                <a:gd name="connsiteX2" fmla="*/ 462841 w 1518129"/>
                <a:gd name="connsiteY2" fmla="*/ 1655174 h 1934599"/>
                <a:gd name="connsiteX3" fmla="*/ 644540 w 1518129"/>
                <a:gd name="connsiteY3" fmla="*/ 1879748 h 1934599"/>
                <a:gd name="connsiteX4" fmla="*/ 1358227 w 1518129"/>
                <a:gd name="connsiteY4" fmla="*/ 1930484 h 1934599"/>
                <a:gd name="connsiteX5" fmla="*/ 1516859 w 1518129"/>
                <a:gd name="connsiteY5" fmla="*/ 1069958 h 1934599"/>
                <a:gd name="connsiteX6" fmla="*/ 1464891 w 1518129"/>
                <a:gd name="connsiteY6" fmla="*/ 644162 h 1934599"/>
                <a:gd name="connsiteX7" fmla="*/ 1272486 w 1518129"/>
                <a:gd name="connsiteY7" fmla="*/ 612493 h 1934599"/>
                <a:gd name="connsiteX8" fmla="*/ 1264720 w 1518129"/>
                <a:gd name="connsiteY8" fmla="*/ 911472 h 1934599"/>
                <a:gd name="connsiteX9" fmla="*/ 1252622 w 1518129"/>
                <a:gd name="connsiteY9" fmla="*/ 600743 h 1934599"/>
                <a:gd name="connsiteX10" fmla="*/ 1022817 w 1518129"/>
                <a:gd name="connsiteY10" fmla="*/ 558366 h 1934599"/>
                <a:gd name="connsiteX11" fmla="*/ 1053082 w 1518129"/>
                <a:gd name="connsiteY11" fmla="*/ 887580 h 1934599"/>
                <a:gd name="connsiteX12" fmla="*/ 1001757 w 1518129"/>
                <a:gd name="connsiteY12" fmla="*/ 557324 h 1934599"/>
                <a:gd name="connsiteX13" fmla="*/ 806783 w 1518129"/>
                <a:gd name="connsiteY13" fmla="*/ 513030 h 1934599"/>
                <a:gd name="connsiteX14" fmla="*/ 810613 w 1518129"/>
                <a:gd name="connsiteY14" fmla="*/ 901237 h 1934599"/>
                <a:gd name="connsiteX15" fmla="*/ 778941 w 1518129"/>
                <a:gd name="connsiteY15" fmla="*/ 121917 h 1934599"/>
                <a:gd name="connsiteX16" fmla="*/ 582042 w 1518129"/>
                <a:gd name="connsiteY16" fmla="*/ 161731 h 1934599"/>
                <a:gd name="connsiteX17" fmla="*/ 554580 w 1518129"/>
                <a:gd name="connsiteY17" fmla="*/ 1197645 h 1934599"/>
                <a:gd name="connsiteX18" fmla="*/ 419736 w 1518129"/>
                <a:gd name="connsiteY18" fmla="*/ 1153389 h 1934599"/>
                <a:gd name="connsiteX19" fmla="*/ 0 w 1518129"/>
                <a:gd name="connsiteY19" fmla="*/ 891306 h 1934599"/>
                <a:gd name="connsiteX0" fmla="*/ 0 w 1518129"/>
                <a:gd name="connsiteY0" fmla="*/ 891306 h 1914832"/>
                <a:gd name="connsiteX1" fmla="*/ 227051 w 1518129"/>
                <a:gd name="connsiteY1" fmla="*/ 1320850 h 1914832"/>
                <a:gd name="connsiteX2" fmla="*/ 462841 w 1518129"/>
                <a:gd name="connsiteY2" fmla="*/ 1655174 h 1914832"/>
                <a:gd name="connsiteX3" fmla="*/ 644540 w 1518129"/>
                <a:gd name="connsiteY3" fmla="*/ 1879748 h 1914832"/>
                <a:gd name="connsiteX4" fmla="*/ 1366786 w 1518129"/>
                <a:gd name="connsiteY4" fmla="*/ 1904807 h 1914832"/>
                <a:gd name="connsiteX5" fmla="*/ 1516859 w 1518129"/>
                <a:gd name="connsiteY5" fmla="*/ 1069958 h 1914832"/>
                <a:gd name="connsiteX6" fmla="*/ 1464891 w 1518129"/>
                <a:gd name="connsiteY6" fmla="*/ 644162 h 1914832"/>
                <a:gd name="connsiteX7" fmla="*/ 1272486 w 1518129"/>
                <a:gd name="connsiteY7" fmla="*/ 612493 h 1914832"/>
                <a:gd name="connsiteX8" fmla="*/ 1264720 w 1518129"/>
                <a:gd name="connsiteY8" fmla="*/ 911472 h 1914832"/>
                <a:gd name="connsiteX9" fmla="*/ 1252622 w 1518129"/>
                <a:gd name="connsiteY9" fmla="*/ 600743 h 1914832"/>
                <a:gd name="connsiteX10" fmla="*/ 1022817 w 1518129"/>
                <a:gd name="connsiteY10" fmla="*/ 558366 h 1914832"/>
                <a:gd name="connsiteX11" fmla="*/ 1053082 w 1518129"/>
                <a:gd name="connsiteY11" fmla="*/ 887580 h 1914832"/>
                <a:gd name="connsiteX12" fmla="*/ 1001757 w 1518129"/>
                <a:gd name="connsiteY12" fmla="*/ 557324 h 1914832"/>
                <a:gd name="connsiteX13" fmla="*/ 806783 w 1518129"/>
                <a:gd name="connsiteY13" fmla="*/ 513030 h 1914832"/>
                <a:gd name="connsiteX14" fmla="*/ 810613 w 1518129"/>
                <a:gd name="connsiteY14" fmla="*/ 901237 h 1914832"/>
                <a:gd name="connsiteX15" fmla="*/ 778941 w 1518129"/>
                <a:gd name="connsiteY15" fmla="*/ 121917 h 1914832"/>
                <a:gd name="connsiteX16" fmla="*/ 582042 w 1518129"/>
                <a:gd name="connsiteY16" fmla="*/ 161731 h 1914832"/>
                <a:gd name="connsiteX17" fmla="*/ 554580 w 1518129"/>
                <a:gd name="connsiteY17" fmla="*/ 1197645 h 1914832"/>
                <a:gd name="connsiteX18" fmla="*/ 419736 w 1518129"/>
                <a:gd name="connsiteY18" fmla="*/ 1153389 h 1914832"/>
                <a:gd name="connsiteX19" fmla="*/ 0 w 1518129"/>
                <a:gd name="connsiteY19" fmla="*/ 891306 h 1914832"/>
                <a:gd name="connsiteX0" fmla="*/ 0 w 1518129"/>
                <a:gd name="connsiteY0" fmla="*/ 891306 h 1910129"/>
                <a:gd name="connsiteX1" fmla="*/ 227051 w 1518129"/>
                <a:gd name="connsiteY1" fmla="*/ 1320850 h 1910129"/>
                <a:gd name="connsiteX2" fmla="*/ 462841 w 1518129"/>
                <a:gd name="connsiteY2" fmla="*/ 1655174 h 1910129"/>
                <a:gd name="connsiteX3" fmla="*/ 644540 w 1518129"/>
                <a:gd name="connsiteY3" fmla="*/ 1879748 h 1910129"/>
                <a:gd name="connsiteX4" fmla="*/ 1366786 w 1518129"/>
                <a:gd name="connsiteY4" fmla="*/ 1904807 h 1910129"/>
                <a:gd name="connsiteX5" fmla="*/ 1516859 w 1518129"/>
                <a:gd name="connsiteY5" fmla="*/ 1069958 h 1910129"/>
                <a:gd name="connsiteX6" fmla="*/ 1464891 w 1518129"/>
                <a:gd name="connsiteY6" fmla="*/ 644162 h 1910129"/>
                <a:gd name="connsiteX7" fmla="*/ 1272486 w 1518129"/>
                <a:gd name="connsiteY7" fmla="*/ 612493 h 1910129"/>
                <a:gd name="connsiteX8" fmla="*/ 1264720 w 1518129"/>
                <a:gd name="connsiteY8" fmla="*/ 911472 h 1910129"/>
                <a:gd name="connsiteX9" fmla="*/ 1252622 w 1518129"/>
                <a:gd name="connsiteY9" fmla="*/ 600743 h 1910129"/>
                <a:gd name="connsiteX10" fmla="*/ 1022817 w 1518129"/>
                <a:gd name="connsiteY10" fmla="*/ 558366 h 1910129"/>
                <a:gd name="connsiteX11" fmla="*/ 1053082 w 1518129"/>
                <a:gd name="connsiteY11" fmla="*/ 887580 h 1910129"/>
                <a:gd name="connsiteX12" fmla="*/ 1001757 w 1518129"/>
                <a:gd name="connsiteY12" fmla="*/ 557324 h 1910129"/>
                <a:gd name="connsiteX13" fmla="*/ 806783 w 1518129"/>
                <a:gd name="connsiteY13" fmla="*/ 513030 h 1910129"/>
                <a:gd name="connsiteX14" fmla="*/ 810613 w 1518129"/>
                <a:gd name="connsiteY14" fmla="*/ 901237 h 1910129"/>
                <a:gd name="connsiteX15" fmla="*/ 778941 w 1518129"/>
                <a:gd name="connsiteY15" fmla="*/ 121917 h 1910129"/>
                <a:gd name="connsiteX16" fmla="*/ 582042 w 1518129"/>
                <a:gd name="connsiteY16" fmla="*/ 161731 h 1910129"/>
                <a:gd name="connsiteX17" fmla="*/ 554580 w 1518129"/>
                <a:gd name="connsiteY17" fmla="*/ 1197645 h 1910129"/>
                <a:gd name="connsiteX18" fmla="*/ 419736 w 1518129"/>
                <a:gd name="connsiteY18" fmla="*/ 1153389 h 1910129"/>
                <a:gd name="connsiteX19" fmla="*/ 0 w 1518129"/>
                <a:gd name="connsiteY19" fmla="*/ 891306 h 1910129"/>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10576"/>
                <a:gd name="connsiteX1" fmla="*/ 227051 w 1518129"/>
                <a:gd name="connsiteY1" fmla="*/ 1320850 h 1910576"/>
                <a:gd name="connsiteX2" fmla="*/ 462841 w 1518129"/>
                <a:gd name="connsiteY2" fmla="*/ 1655174 h 1910576"/>
                <a:gd name="connsiteX3" fmla="*/ 655952 w 1518129"/>
                <a:gd name="connsiteY3" fmla="*/ 1885455 h 1910576"/>
                <a:gd name="connsiteX4" fmla="*/ 1366786 w 1518129"/>
                <a:gd name="connsiteY4" fmla="*/ 1899100 h 1910576"/>
                <a:gd name="connsiteX5" fmla="*/ 1516859 w 1518129"/>
                <a:gd name="connsiteY5" fmla="*/ 1069958 h 1910576"/>
                <a:gd name="connsiteX6" fmla="*/ 1464891 w 1518129"/>
                <a:gd name="connsiteY6" fmla="*/ 644162 h 1910576"/>
                <a:gd name="connsiteX7" fmla="*/ 1272486 w 1518129"/>
                <a:gd name="connsiteY7" fmla="*/ 612493 h 1910576"/>
                <a:gd name="connsiteX8" fmla="*/ 1264720 w 1518129"/>
                <a:gd name="connsiteY8" fmla="*/ 911472 h 1910576"/>
                <a:gd name="connsiteX9" fmla="*/ 1252622 w 1518129"/>
                <a:gd name="connsiteY9" fmla="*/ 600743 h 1910576"/>
                <a:gd name="connsiteX10" fmla="*/ 1022817 w 1518129"/>
                <a:gd name="connsiteY10" fmla="*/ 558366 h 1910576"/>
                <a:gd name="connsiteX11" fmla="*/ 1053082 w 1518129"/>
                <a:gd name="connsiteY11" fmla="*/ 887580 h 1910576"/>
                <a:gd name="connsiteX12" fmla="*/ 1001757 w 1518129"/>
                <a:gd name="connsiteY12" fmla="*/ 557324 h 1910576"/>
                <a:gd name="connsiteX13" fmla="*/ 806783 w 1518129"/>
                <a:gd name="connsiteY13" fmla="*/ 513030 h 1910576"/>
                <a:gd name="connsiteX14" fmla="*/ 810613 w 1518129"/>
                <a:gd name="connsiteY14" fmla="*/ 901237 h 1910576"/>
                <a:gd name="connsiteX15" fmla="*/ 778941 w 1518129"/>
                <a:gd name="connsiteY15" fmla="*/ 121917 h 1910576"/>
                <a:gd name="connsiteX16" fmla="*/ 582042 w 1518129"/>
                <a:gd name="connsiteY16" fmla="*/ 161731 h 1910576"/>
                <a:gd name="connsiteX17" fmla="*/ 554580 w 1518129"/>
                <a:gd name="connsiteY17" fmla="*/ 1197645 h 1910576"/>
                <a:gd name="connsiteX18" fmla="*/ 419736 w 1518129"/>
                <a:gd name="connsiteY18" fmla="*/ 1153389 h 1910576"/>
                <a:gd name="connsiteX19" fmla="*/ 0 w 1518129"/>
                <a:gd name="connsiteY19" fmla="*/ 891306 h 1910576"/>
                <a:gd name="connsiteX0" fmla="*/ 0 w 1518129"/>
                <a:gd name="connsiteY0" fmla="*/ 891306 h 1918220"/>
                <a:gd name="connsiteX1" fmla="*/ 227051 w 1518129"/>
                <a:gd name="connsiteY1" fmla="*/ 1320850 h 1918220"/>
                <a:gd name="connsiteX2" fmla="*/ 462841 w 1518129"/>
                <a:gd name="connsiteY2" fmla="*/ 1655174 h 1918220"/>
                <a:gd name="connsiteX3" fmla="*/ 670217 w 1518129"/>
                <a:gd name="connsiteY3" fmla="*/ 1896868 h 1918220"/>
                <a:gd name="connsiteX4" fmla="*/ 1366786 w 1518129"/>
                <a:gd name="connsiteY4" fmla="*/ 1899100 h 1918220"/>
                <a:gd name="connsiteX5" fmla="*/ 1516859 w 1518129"/>
                <a:gd name="connsiteY5" fmla="*/ 1069958 h 1918220"/>
                <a:gd name="connsiteX6" fmla="*/ 1464891 w 1518129"/>
                <a:gd name="connsiteY6" fmla="*/ 644162 h 1918220"/>
                <a:gd name="connsiteX7" fmla="*/ 1272486 w 1518129"/>
                <a:gd name="connsiteY7" fmla="*/ 612493 h 1918220"/>
                <a:gd name="connsiteX8" fmla="*/ 1264720 w 1518129"/>
                <a:gd name="connsiteY8" fmla="*/ 911472 h 1918220"/>
                <a:gd name="connsiteX9" fmla="*/ 1252622 w 1518129"/>
                <a:gd name="connsiteY9" fmla="*/ 600743 h 1918220"/>
                <a:gd name="connsiteX10" fmla="*/ 1022817 w 1518129"/>
                <a:gd name="connsiteY10" fmla="*/ 558366 h 1918220"/>
                <a:gd name="connsiteX11" fmla="*/ 1053082 w 1518129"/>
                <a:gd name="connsiteY11" fmla="*/ 887580 h 1918220"/>
                <a:gd name="connsiteX12" fmla="*/ 1001757 w 1518129"/>
                <a:gd name="connsiteY12" fmla="*/ 557324 h 1918220"/>
                <a:gd name="connsiteX13" fmla="*/ 806783 w 1518129"/>
                <a:gd name="connsiteY13" fmla="*/ 513030 h 1918220"/>
                <a:gd name="connsiteX14" fmla="*/ 810613 w 1518129"/>
                <a:gd name="connsiteY14" fmla="*/ 901237 h 1918220"/>
                <a:gd name="connsiteX15" fmla="*/ 778941 w 1518129"/>
                <a:gd name="connsiteY15" fmla="*/ 121917 h 1918220"/>
                <a:gd name="connsiteX16" fmla="*/ 582042 w 1518129"/>
                <a:gd name="connsiteY16" fmla="*/ 161731 h 1918220"/>
                <a:gd name="connsiteX17" fmla="*/ 554580 w 1518129"/>
                <a:gd name="connsiteY17" fmla="*/ 1197645 h 1918220"/>
                <a:gd name="connsiteX18" fmla="*/ 419736 w 1518129"/>
                <a:gd name="connsiteY18" fmla="*/ 1153389 h 1918220"/>
                <a:gd name="connsiteX19" fmla="*/ 0 w 1518129"/>
                <a:gd name="connsiteY19" fmla="*/ 891306 h 1918220"/>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0789"/>
                <a:gd name="connsiteX1" fmla="*/ 227051 w 1518129"/>
                <a:gd name="connsiteY1" fmla="*/ 1320850 h 1900789"/>
                <a:gd name="connsiteX2" fmla="*/ 462841 w 1518129"/>
                <a:gd name="connsiteY2" fmla="*/ 1655174 h 1900789"/>
                <a:gd name="connsiteX3" fmla="*/ 670217 w 1518129"/>
                <a:gd name="connsiteY3" fmla="*/ 1896868 h 1900789"/>
                <a:gd name="connsiteX4" fmla="*/ 1366786 w 1518129"/>
                <a:gd name="connsiteY4" fmla="*/ 1899100 h 1900789"/>
                <a:gd name="connsiteX5" fmla="*/ 1516859 w 1518129"/>
                <a:gd name="connsiteY5" fmla="*/ 1069958 h 1900789"/>
                <a:gd name="connsiteX6" fmla="*/ 1464891 w 1518129"/>
                <a:gd name="connsiteY6" fmla="*/ 644162 h 1900789"/>
                <a:gd name="connsiteX7" fmla="*/ 1272486 w 1518129"/>
                <a:gd name="connsiteY7" fmla="*/ 612493 h 1900789"/>
                <a:gd name="connsiteX8" fmla="*/ 1264720 w 1518129"/>
                <a:gd name="connsiteY8" fmla="*/ 911472 h 1900789"/>
                <a:gd name="connsiteX9" fmla="*/ 1252622 w 1518129"/>
                <a:gd name="connsiteY9" fmla="*/ 600743 h 1900789"/>
                <a:gd name="connsiteX10" fmla="*/ 1022817 w 1518129"/>
                <a:gd name="connsiteY10" fmla="*/ 558366 h 1900789"/>
                <a:gd name="connsiteX11" fmla="*/ 1053082 w 1518129"/>
                <a:gd name="connsiteY11" fmla="*/ 887580 h 1900789"/>
                <a:gd name="connsiteX12" fmla="*/ 1001757 w 1518129"/>
                <a:gd name="connsiteY12" fmla="*/ 557324 h 1900789"/>
                <a:gd name="connsiteX13" fmla="*/ 806783 w 1518129"/>
                <a:gd name="connsiteY13" fmla="*/ 513030 h 1900789"/>
                <a:gd name="connsiteX14" fmla="*/ 810613 w 1518129"/>
                <a:gd name="connsiteY14" fmla="*/ 901237 h 1900789"/>
                <a:gd name="connsiteX15" fmla="*/ 778941 w 1518129"/>
                <a:gd name="connsiteY15" fmla="*/ 121917 h 1900789"/>
                <a:gd name="connsiteX16" fmla="*/ 582042 w 1518129"/>
                <a:gd name="connsiteY16" fmla="*/ 161731 h 1900789"/>
                <a:gd name="connsiteX17" fmla="*/ 554580 w 1518129"/>
                <a:gd name="connsiteY17" fmla="*/ 1197645 h 1900789"/>
                <a:gd name="connsiteX18" fmla="*/ 419736 w 1518129"/>
                <a:gd name="connsiteY18" fmla="*/ 1153389 h 1900789"/>
                <a:gd name="connsiteX19" fmla="*/ 0 w 1518129"/>
                <a:gd name="connsiteY19" fmla="*/ 891306 h 1900789"/>
                <a:gd name="connsiteX0" fmla="*/ 0 w 1518129"/>
                <a:gd name="connsiteY0" fmla="*/ 891306 h 1899182"/>
                <a:gd name="connsiteX1" fmla="*/ 227051 w 1518129"/>
                <a:gd name="connsiteY1" fmla="*/ 1320850 h 1899182"/>
                <a:gd name="connsiteX2" fmla="*/ 462841 w 1518129"/>
                <a:gd name="connsiteY2" fmla="*/ 1655174 h 1899182"/>
                <a:gd name="connsiteX3" fmla="*/ 670217 w 1518129"/>
                <a:gd name="connsiteY3" fmla="*/ 1896868 h 1899182"/>
                <a:gd name="connsiteX4" fmla="*/ 1366786 w 1518129"/>
                <a:gd name="connsiteY4" fmla="*/ 1899100 h 1899182"/>
                <a:gd name="connsiteX5" fmla="*/ 1516859 w 1518129"/>
                <a:gd name="connsiteY5" fmla="*/ 1069958 h 1899182"/>
                <a:gd name="connsiteX6" fmla="*/ 1464891 w 1518129"/>
                <a:gd name="connsiteY6" fmla="*/ 644162 h 1899182"/>
                <a:gd name="connsiteX7" fmla="*/ 1272486 w 1518129"/>
                <a:gd name="connsiteY7" fmla="*/ 612493 h 1899182"/>
                <a:gd name="connsiteX8" fmla="*/ 1264720 w 1518129"/>
                <a:gd name="connsiteY8" fmla="*/ 911472 h 1899182"/>
                <a:gd name="connsiteX9" fmla="*/ 1252622 w 1518129"/>
                <a:gd name="connsiteY9" fmla="*/ 600743 h 1899182"/>
                <a:gd name="connsiteX10" fmla="*/ 1022817 w 1518129"/>
                <a:gd name="connsiteY10" fmla="*/ 558366 h 1899182"/>
                <a:gd name="connsiteX11" fmla="*/ 1053082 w 1518129"/>
                <a:gd name="connsiteY11" fmla="*/ 887580 h 1899182"/>
                <a:gd name="connsiteX12" fmla="*/ 1001757 w 1518129"/>
                <a:gd name="connsiteY12" fmla="*/ 557324 h 1899182"/>
                <a:gd name="connsiteX13" fmla="*/ 806783 w 1518129"/>
                <a:gd name="connsiteY13" fmla="*/ 513030 h 1899182"/>
                <a:gd name="connsiteX14" fmla="*/ 810613 w 1518129"/>
                <a:gd name="connsiteY14" fmla="*/ 901237 h 1899182"/>
                <a:gd name="connsiteX15" fmla="*/ 778941 w 1518129"/>
                <a:gd name="connsiteY15" fmla="*/ 121917 h 1899182"/>
                <a:gd name="connsiteX16" fmla="*/ 582042 w 1518129"/>
                <a:gd name="connsiteY16" fmla="*/ 161731 h 1899182"/>
                <a:gd name="connsiteX17" fmla="*/ 554580 w 1518129"/>
                <a:gd name="connsiteY17" fmla="*/ 1197645 h 1899182"/>
                <a:gd name="connsiteX18" fmla="*/ 419736 w 1518129"/>
                <a:gd name="connsiteY18" fmla="*/ 1153389 h 1899182"/>
                <a:gd name="connsiteX19" fmla="*/ 0 w 1518129"/>
                <a:gd name="connsiteY19" fmla="*/ 891306 h 1899182"/>
                <a:gd name="connsiteX0" fmla="*/ 0 w 1518129"/>
                <a:gd name="connsiteY0" fmla="*/ 891306 h 1898397"/>
                <a:gd name="connsiteX1" fmla="*/ 227051 w 1518129"/>
                <a:gd name="connsiteY1" fmla="*/ 1320850 h 1898397"/>
                <a:gd name="connsiteX2" fmla="*/ 462841 w 1518129"/>
                <a:gd name="connsiteY2" fmla="*/ 1655174 h 1898397"/>
                <a:gd name="connsiteX3" fmla="*/ 670217 w 1518129"/>
                <a:gd name="connsiteY3" fmla="*/ 1896868 h 1898397"/>
                <a:gd name="connsiteX4" fmla="*/ 1366786 w 1518129"/>
                <a:gd name="connsiteY4" fmla="*/ 1893394 h 1898397"/>
                <a:gd name="connsiteX5" fmla="*/ 1516859 w 1518129"/>
                <a:gd name="connsiteY5" fmla="*/ 1069958 h 1898397"/>
                <a:gd name="connsiteX6" fmla="*/ 1464891 w 1518129"/>
                <a:gd name="connsiteY6" fmla="*/ 644162 h 1898397"/>
                <a:gd name="connsiteX7" fmla="*/ 1272486 w 1518129"/>
                <a:gd name="connsiteY7" fmla="*/ 612493 h 1898397"/>
                <a:gd name="connsiteX8" fmla="*/ 1264720 w 1518129"/>
                <a:gd name="connsiteY8" fmla="*/ 911472 h 1898397"/>
                <a:gd name="connsiteX9" fmla="*/ 1252622 w 1518129"/>
                <a:gd name="connsiteY9" fmla="*/ 600743 h 1898397"/>
                <a:gd name="connsiteX10" fmla="*/ 1022817 w 1518129"/>
                <a:gd name="connsiteY10" fmla="*/ 558366 h 1898397"/>
                <a:gd name="connsiteX11" fmla="*/ 1053082 w 1518129"/>
                <a:gd name="connsiteY11" fmla="*/ 887580 h 1898397"/>
                <a:gd name="connsiteX12" fmla="*/ 1001757 w 1518129"/>
                <a:gd name="connsiteY12" fmla="*/ 557324 h 1898397"/>
                <a:gd name="connsiteX13" fmla="*/ 806783 w 1518129"/>
                <a:gd name="connsiteY13" fmla="*/ 513030 h 1898397"/>
                <a:gd name="connsiteX14" fmla="*/ 810613 w 1518129"/>
                <a:gd name="connsiteY14" fmla="*/ 901237 h 1898397"/>
                <a:gd name="connsiteX15" fmla="*/ 778941 w 1518129"/>
                <a:gd name="connsiteY15" fmla="*/ 121917 h 1898397"/>
                <a:gd name="connsiteX16" fmla="*/ 582042 w 1518129"/>
                <a:gd name="connsiteY16" fmla="*/ 161731 h 1898397"/>
                <a:gd name="connsiteX17" fmla="*/ 554580 w 1518129"/>
                <a:gd name="connsiteY17" fmla="*/ 1197645 h 1898397"/>
                <a:gd name="connsiteX18" fmla="*/ 419736 w 1518129"/>
                <a:gd name="connsiteY18" fmla="*/ 1153389 h 1898397"/>
                <a:gd name="connsiteX19" fmla="*/ 0 w 1518129"/>
                <a:gd name="connsiteY19" fmla="*/ 891306 h 1898397"/>
                <a:gd name="connsiteX0" fmla="*/ 0 w 1518129"/>
                <a:gd name="connsiteY0" fmla="*/ 891306 h 2083506"/>
                <a:gd name="connsiteX1" fmla="*/ 227051 w 1518129"/>
                <a:gd name="connsiteY1" fmla="*/ 1320850 h 2083506"/>
                <a:gd name="connsiteX2" fmla="*/ 462841 w 1518129"/>
                <a:gd name="connsiteY2" fmla="*/ 1655174 h 2083506"/>
                <a:gd name="connsiteX3" fmla="*/ 685760 w 1518129"/>
                <a:gd name="connsiteY3" fmla="*/ 2083377 h 2083506"/>
                <a:gd name="connsiteX4" fmla="*/ 1366786 w 1518129"/>
                <a:gd name="connsiteY4" fmla="*/ 1893394 h 2083506"/>
                <a:gd name="connsiteX5" fmla="*/ 1516859 w 1518129"/>
                <a:gd name="connsiteY5" fmla="*/ 1069958 h 2083506"/>
                <a:gd name="connsiteX6" fmla="*/ 1464891 w 1518129"/>
                <a:gd name="connsiteY6" fmla="*/ 644162 h 2083506"/>
                <a:gd name="connsiteX7" fmla="*/ 1272486 w 1518129"/>
                <a:gd name="connsiteY7" fmla="*/ 612493 h 2083506"/>
                <a:gd name="connsiteX8" fmla="*/ 1264720 w 1518129"/>
                <a:gd name="connsiteY8" fmla="*/ 911472 h 2083506"/>
                <a:gd name="connsiteX9" fmla="*/ 1252622 w 1518129"/>
                <a:gd name="connsiteY9" fmla="*/ 600743 h 2083506"/>
                <a:gd name="connsiteX10" fmla="*/ 1022817 w 1518129"/>
                <a:gd name="connsiteY10" fmla="*/ 558366 h 2083506"/>
                <a:gd name="connsiteX11" fmla="*/ 1053082 w 1518129"/>
                <a:gd name="connsiteY11" fmla="*/ 887580 h 2083506"/>
                <a:gd name="connsiteX12" fmla="*/ 1001757 w 1518129"/>
                <a:gd name="connsiteY12" fmla="*/ 557324 h 2083506"/>
                <a:gd name="connsiteX13" fmla="*/ 806783 w 1518129"/>
                <a:gd name="connsiteY13" fmla="*/ 513030 h 2083506"/>
                <a:gd name="connsiteX14" fmla="*/ 810613 w 1518129"/>
                <a:gd name="connsiteY14" fmla="*/ 901237 h 2083506"/>
                <a:gd name="connsiteX15" fmla="*/ 778941 w 1518129"/>
                <a:gd name="connsiteY15" fmla="*/ 121917 h 2083506"/>
                <a:gd name="connsiteX16" fmla="*/ 582042 w 1518129"/>
                <a:gd name="connsiteY16" fmla="*/ 161731 h 2083506"/>
                <a:gd name="connsiteX17" fmla="*/ 554580 w 1518129"/>
                <a:gd name="connsiteY17" fmla="*/ 1197645 h 2083506"/>
                <a:gd name="connsiteX18" fmla="*/ 419736 w 1518129"/>
                <a:gd name="connsiteY18" fmla="*/ 1153389 h 2083506"/>
                <a:gd name="connsiteX19" fmla="*/ 0 w 1518129"/>
                <a:gd name="connsiteY19" fmla="*/ 891306 h 2083506"/>
                <a:gd name="connsiteX0" fmla="*/ 0 w 1518129"/>
                <a:gd name="connsiteY0" fmla="*/ 891306 h 2087673"/>
                <a:gd name="connsiteX1" fmla="*/ 227051 w 1518129"/>
                <a:gd name="connsiteY1" fmla="*/ 1320850 h 2087673"/>
                <a:gd name="connsiteX2" fmla="*/ 462841 w 1518129"/>
                <a:gd name="connsiteY2" fmla="*/ 1655174 h 2087673"/>
                <a:gd name="connsiteX3" fmla="*/ 685760 w 1518129"/>
                <a:gd name="connsiteY3" fmla="*/ 2083377 h 2087673"/>
                <a:gd name="connsiteX4" fmla="*/ 1304616 w 1518129"/>
                <a:gd name="connsiteY4" fmla="*/ 2087673 h 2087673"/>
                <a:gd name="connsiteX5" fmla="*/ 1516859 w 1518129"/>
                <a:gd name="connsiteY5" fmla="*/ 1069958 h 2087673"/>
                <a:gd name="connsiteX6" fmla="*/ 1464891 w 1518129"/>
                <a:gd name="connsiteY6" fmla="*/ 644162 h 2087673"/>
                <a:gd name="connsiteX7" fmla="*/ 1272486 w 1518129"/>
                <a:gd name="connsiteY7" fmla="*/ 612493 h 2087673"/>
                <a:gd name="connsiteX8" fmla="*/ 1264720 w 1518129"/>
                <a:gd name="connsiteY8" fmla="*/ 911472 h 2087673"/>
                <a:gd name="connsiteX9" fmla="*/ 1252622 w 1518129"/>
                <a:gd name="connsiteY9" fmla="*/ 600743 h 2087673"/>
                <a:gd name="connsiteX10" fmla="*/ 1022817 w 1518129"/>
                <a:gd name="connsiteY10" fmla="*/ 558366 h 2087673"/>
                <a:gd name="connsiteX11" fmla="*/ 1053082 w 1518129"/>
                <a:gd name="connsiteY11" fmla="*/ 887580 h 2087673"/>
                <a:gd name="connsiteX12" fmla="*/ 1001757 w 1518129"/>
                <a:gd name="connsiteY12" fmla="*/ 557324 h 2087673"/>
                <a:gd name="connsiteX13" fmla="*/ 806783 w 1518129"/>
                <a:gd name="connsiteY13" fmla="*/ 513030 h 2087673"/>
                <a:gd name="connsiteX14" fmla="*/ 810613 w 1518129"/>
                <a:gd name="connsiteY14" fmla="*/ 901237 h 2087673"/>
                <a:gd name="connsiteX15" fmla="*/ 778941 w 1518129"/>
                <a:gd name="connsiteY15" fmla="*/ 121917 h 2087673"/>
                <a:gd name="connsiteX16" fmla="*/ 582042 w 1518129"/>
                <a:gd name="connsiteY16" fmla="*/ 161731 h 2087673"/>
                <a:gd name="connsiteX17" fmla="*/ 554580 w 1518129"/>
                <a:gd name="connsiteY17" fmla="*/ 1197645 h 2087673"/>
                <a:gd name="connsiteX18" fmla="*/ 419736 w 1518129"/>
                <a:gd name="connsiteY18" fmla="*/ 1153389 h 2087673"/>
                <a:gd name="connsiteX19" fmla="*/ 0 w 1518129"/>
                <a:gd name="connsiteY19" fmla="*/ 891306 h 208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8129" h="2087673">
                  <a:moveTo>
                    <a:pt x="0" y="891306"/>
                  </a:moveTo>
                  <a:cubicBezTo>
                    <a:pt x="124742" y="1042097"/>
                    <a:pt x="180313" y="1188925"/>
                    <a:pt x="227051" y="1320850"/>
                  </a:cubicBezTo>
                  <a:cubicBezTo>
                    <a:pt x="283134" y="1440332"/>
                    <a:pt x="360533" y="1506746"/>
                    <a:pt x="462841" y="1655174"/>
                  </a:cubicBezTo>
                  <a:cubicBezTo>
                    <a:pt x="565096" y="1757587"/>
                    <a:pt x="645749" y="2041189"/>
                    <a:pt x="685760" y="2083377"/>
                  </a:cubicBezTo>
                  <a:cubicBezTo>
                    <a:pt x="889200" y="2089319"/>
                    <a:pt x="1008846" y="2083505"/>
                    <a:pt x="1304616" y="2087673"/>
                  </a:cubicBezTo>
                  <a:cubicBezTo>
                    <a:pt x="1468370" y="1792044"/>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dirty="0">
                <a:solidFill>
                  <a:schemeClr val="tx1"/>
                </a:solidFill>
                <a:latin typeface="Arial" pitchFamily="34" charset="0"/>
                <a:cs typeface="B Nazanin" pitchFamily="2" charset="-78"/>
              </a:endParaRPr>
            </a:p>
          </p:txBody>
        </p:sp>
      </p:grpSp>
      <p:grpSp>
        <p:nvGrpSpPr>
          <p:cNvPr id="63" name="Group 62">
            <a:extLst>
              <a:ext uri="{FF2B5EF4-FFF2-40B4-BE49-F238E27FC236}">
                <a16:creationId xmlns:a16="http://schemas.microsoft.com/office/drawing/2014/main" id="{199CA423-8831-4FA8-9534-323FED892CF5}"/>
              </a:ext>
            </a:extLst>
          </p:cNvPr>
          <p:cNvGrpSpPr/>
          <p:nvPr/>
        </p:nvGrpSpPr>
        <p:grpSpPr>
          <a:xfrm>
            <a:off x="5974146" y="2082610"/>
            <a:ext cx="1207481" cy="2254879"/>
            <a:chOff x="5358511" y="2127877"/>
            <a:chExt cx="1207481" cy="2254879"/>
          </a:xfrm>
        </p:grpSpPr>
        <p:grpSp>
          <p:nvGrpSpPr>
            <p:cNvPr id="46" name="Group 45">
              <a:extLst>
                <a:ext uri="{FF2B5EF4-FFF2-40B4-BE49-F238E27FC236}">
                  <a16:creationId xmlns:a16="http://schemas.microsoft.com/office/drawing/2014/main" id="{4E8FA264-6FE1-4981-8C83-7C46A75717C9}"/>
                </a:ext>
              </a:extLst>
            </p:cNvPr>
            <p:cNvGrpSpPr/>
            <p:nvPr/>
          </p:nvGrpSpPr>
          <p:grpSpPr>
            <a:xfrm>
              <a:off x="5671878" y="2127877"/>
              <a:ext cx="894114" cy="1668796"/>
              <a:chOff x="3501573" y="3178068"/>
              <a:chExt cx="1340594" cy="2737840"/>
            </a:xfrm>
          </p:grpSpPr>
          <p:sp>
            <p:nvSpPr>
              <p:cNvPr id="47" name="Freeform: Shape 46">
                <a:extLst>
                  <a:ext uri="{FF2B5EF4-FFF2-40B4-BE49-F238E27FC236}">
                    <a16:creationId xmlns:a16="http://schemas.microsoft.com/office/drawing/2014/main" id="{A086604F-3B5B-413A-94E7-C7DFECD1F602}"/>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48" name="Freeform: Shape 47">
                <a:extLst>
                  <a:ext uri="{FF2B5EF4-FFF2-40B4-BE49-F238E27FC236}">
                    <a16:creationId xmlns:a16="http://schemas.microsoft.com/office/drawing/2014/main" id="{52F26AAF-F102-4076-A0D2-C6C265A992A2}"/>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49" name="Freeform: Shape 48">
                <a:extLst>
                  <a:ext uri="{FF2B5EF4-FFF2-40B4-BE49-F238E27FC236}">
                    <a16:creationId xmlns:a16="http://schemas.microsoft.com/office/drawing/2014/main" id="{5946B4DB-1352-4D89-B7E9-490C512727CA}"/>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50" name="Freeform: Shape 49">
                <a:extLst>
                  <a:ext uri="{FF2B5EF4-FFF2-40B4-BE49-F238E27FC236}">
                    <a16:creationId xmlns:a16="http://schemas.microsoft.com/office/drawing/2014/main" id="{4ED3C73D-8349-452C-9449-023500E50637}"/>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51" name="Freeform: Shape 50">
                <a:extLst>
                  <a:ext uri="{FF2B5EF4-FFF2-40B4-BE49-F238E27FC236}">
                    <a16:creationId xmlns:a16="http://schemas.microsoft.com/office/drawing/2014/main" id="{567B4BDE-AA2B-48B8-A91C-C7CE010FA868}"/>
                  </a:ext>
                </a:extLst>
              </p:cNvPr>
              <p:cNvSpPr/>
              <p:nvPr/>
            </p:nvSpPr>
            <p:spPr>
              <a:xfrm>
                <a:off x="3529897" y="3190651"/>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dirty="0">
                  <a:latin typeface="Arial" pitchFamily="34" charset="0"/>
                  <a:cs typeface="B Nazanin" pitchFamily="2" charset="-78"/>
                </a:endParaRPr>
              </a:p>
            </p:txBody>
          </p:sp>
          <p:sp>
            <p:nvSpPr>
              <p:cNvPr id="52" name="Freeform: Shape 51">
                <a:extLst>
                  <a:ext uri="{FF2B5EF4-FFF2-40B4-BE49-F238E27FC236}">
                    <a16:creationId xmlns:a16="http://schemas.microsoft.com/office/drawing/2014/main" id="{F1D59B6A-9302-4B65-A26D-8F6732E7B887}"/>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latin typeface="Arial" pitchFamily="34" charset="0"/>
                  <a:cs typeface="B Nazanin" pitchFamily="2" charset="-78"/>
                </a:endParaRPr>
              </a:p>
            </p:txBody>
          </p:sp>
          <p:grpSp>
            <p:nvGrpSpPr>
              <p:cNvPr id="53" name="Group 52">
                <a:extLst>
                  <a:ext uri="{FF2B5EF4-FFF2-40B4-BE49-F238E27FC236}">
                    <a16:creationId xmlns:a16="http://schemas.microsoft.com/office/drawing/2014/main" id="{CA64F929-DE66-4865-977B-16B5D23753F5}"/>
                  </a:ext>
                </a:extLst>
              </p:cNvPr>
              <p:cNvGrpSpPr/>
              <p:nvPr/>
            </p:nvGrpSpPr>
            <p:grpSpPr>
              <a:xfrm>
                <a:off x="4092761" y="5635852"/>
                <a:ext cx="164520" cy="173080"/>
                <a:chOff x="6772303" y="6038214"/>
                <a:chExt cx="140650" cy="147968"/>
              </a:xfrm>
            </p:grpSpPr>
            <p:sp>
              <p:nvSpPr>
                <p:cNvPr id="57" name="Oval 56">
                  <a:extLst>
                    <a:ext uri="{FF2B5EF4-FFF2-40B4-BE49-F238E27FC236}">
                      <a16:creationId xmlns:a16="http://schemas.microsoft.com/office/drawing/2014/main" id="{4801F9FF-23EE-41A0-A0E9-12A461EC1165}"/>
                    </a:ext>
                  </a:extLst>
                </p:cNvPr>
                <p:cNvSpPr/>
                <p:nvPr/>
              </p:nvSpPr>
              <p:spPr>
                <a:xfrm>
                  <a:off x="6772303" y="6038214"/>
                  <a:ext cx="140650"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sp>
              <p:nvSpPr>
                <p:cNvPr id="58" name="Oval 57">
                  <a:extLst>
                    <a:ext uri="{FF2B5EF4-FFF2-40B4-BE49-F238E27FC236}">
                      <a16:creationId xmlns:a16="http://schemas.microsoft.com/office/drawing/2014/main" id="{DFAEFD6A-A8B8-4038-AF89-49E905DD243E}"/>
                    </a:ext>
                  </a:extLst>
                </p:cNvPr>
                <p:cNvSpPr/>
                <p:nvPr/>
              </p:nvSpPr>
              <p:spPr>
                <a:xfrm>
                  <a:off x="6807465" y="6071635"/>
                  <a:ext cx="70326"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grpSp>
          <p:sp>
            <p:nvSpPr>
              <p:cNvPr id="54" name="Freeform: Shape 53">
                <a:extLst>
                  <a:ext uri="{FF2B5EF4-FFF2-40B4-BE49-F238E27FC236}">
                    <a16:creationId xmlns:a16="http://schemas.microsoft.com/office/drawing/2014/main" id="{EBC3888E-01D7-4EE4-BA11-AB37FD49318D}"/>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latin typeface="Arial" pitchFamily="34" charset="0"/>
                  <a:cs typeface="B Nazanin" pitchFamily="2" charset="-78"/>
                </a:endParaRPr>
              </a:p>
            </p:txBody>
          </p:sp>
          <p:sp>
            <p:nvSpPr>
              <p:cNvPr id="55" name="Rectangle: Rounded Corners 54">
                <a:extLst>
                  <a:ext uri="{FF2B5EF4-FFF2-40B4-BE49-F238E27FC236}">
                    <a16:creationId xmlns:a16="http://schemas.microsoft.com/office/drawing/2014/main" id="{B0323A6A-7C95-4494-B940-1498254AEEF5}"/>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sp>
            <p:nvSpPr>
              <p:cNvPr id="56" name="Oval 55">
                <a:extLst>
                  <a:ext uri="{FF2B5EF4-FFF2-40B4-BE49-F238E27FC236}">
                    <a16:creationId xmlns:a16="http://schemas.microsoft.com/office/drawing/2014/main" id="{8A694850-5289-4A40-A07F-BD188CB6EAF7}"/>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grpSp>
        <p:sp>
          <p:nvSpPr>
            <p:cNvPr id="59" name="Freeform 62">
              <a:extLst>
                <a:ext uri="{FF2B5EF4-FFF2-40B4-BE49-F238E27FC236}">
                  <a16:creationId xmlns:a16="http://schemas.microsoft.com/office/drawing/2014/main" id="{842610EA-1E58-4144-B351-9DFAD59DD472}"/>
                </a:ext>
              </a:extLst>
            </p:cNvPr>
            <p:cNvSpPr/>
            <p:nvPr/>
          </p:nvSpPr>
          <p:spPr>
            <a:xfrm rot="1176569" flipH="1">
              <a:off x="5358511" y="3050258"/>
              <a:ext cx="968974" cy="1332498"/>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 name="connsiteX0" fmla="*/ 0 w 1518129"/>
                <a:gd name="connsiteY0" fmla="*/ 891306 h 2174861"/>
                <a:gd name="connsiteX1" fmla="*/ 227051 w 1518129"/>
                <a:gd name="connsiteY1" fmla="*/ 1320850 h 2174861"/>
                <a:gd name="connsiteX2" fmla="*/ 462841 w 1518129"/>
                <a:gd name="connsiteY2" fmla="*/ 1655174 h 2174861"/>
                <a:gd name="connsiteX3" fmla="*/ 644540 w 1518129"/>
                <a:gd name="connsiteY3" fmla="*/ 1879748 h 2174861"/>
                <a:gd name="connsiteX4" fmla="*/ 678137 w 1518129"/>
                <a:gd name="connsiteY4" fmla="*/ 2115210 h 2174861"/>
                <a:gd name="connsiteX5" fmla="*/ 1339145 w 1518129"/>
                <a:gd name="connsiteY5" fmla="*/ 2174859 h 2174861"/>
                <a:gd name="connsiteX6" fmla="*/ 1358227 w 1518129"/>
                <a:gd name="connsiteY6" fmla="*/ 1930484 h 2174861"/>
                <a:gd name="connsiteX7" fmla="*/ 1516859 w 1518129"/>
                <a:gd name="connsiteY7" fmla="*/ 1069958 h 2174861"/>
                <a:gd name="connsiteX8" fmla="*/ 1464891 w 1518129"/>
                <a:gd name="connsiteY8" fmla="*/ 644162 h 2174861"/>
                <a:gd name="connsiteX9" fmla="*/ 1272486 w 1518129"/>
                <a:gd name="connsiteY9" fmla="*/ 612493 h 2174861"/>
                <a:gd name="connsiteX10" fmla="*/ 1264720 w 1518129"/>
                <a:gd name="connsiteY10" fmla="*/ 911472 h 2174861"/>
                <a:gd name="connsiteX11" fmla="*/ 1252622 w 1518129"/>
                <a:gd name="connsiteY11" fmla="*/ 600743 h 2174861"/>
                <a:gd name="connsiteX12" fmla="*/ 1022817 w 1518129"/>
                <a:gd name="connsiteY12" fmla="*/ 558366 h 2174861"/>
                <a:gd name="connsiteX13" fmla="*/ 1053082 w 1518129"/>
                <a:gd name="connsiteY13" fmla="*/ 887580 h 2174861"/>
                <a:gd name="connsiteX14" fmla="*/ 1001757 w 1518129"/>
                <a:gd name="connsiteY14" fmla="*/ 557324 h 2174861"/>
                <a:gd name="connsiteX15" fmla="*/ 806783 w 1518129"/>
                <a:gd name="connsiteY15" fmla="*/ 513030 h 2174861"/>
                <a:gd name="connsiteX16" fmla="*/ 810613 w 1518129"/>
                <a:gd name="connsiteY16" fmla="*/ 901237 h 2174861"/>
                <a:gd name="connsiteX17" fmla="*/ 778941 w 1518129"/>
                <a:gd name="connsiteY17" fmla="*/ 121917 h 2174861"/>
                <a:gd name="connsiteX18" fmla="*/ 582042 w 1518129"/>
                <a:gd name="connsiteY18" fmla="*/ 161731 h 2174861"/>
                <a:gd name="connsiteX19" fmla="*/ 554580 w 1518129"/>
                <a:gd name="connsiteY19" fmla="*/ 1197645 h 2174861"/>
                <a:gd name="connsiteX20" fmla="*/ 419736 w 1518129"/>
                <a:gd name="connsiteY20" fmla="*/ 1153389 h 2174861"/>
                <a:gd name="connsiteX21" fmla="*/ 0 w 1518129"/>
                <a:gd name="connsiteY21" fmla="*/ 891306 h 2174861"/>
                <a:gd name="connsiteX0" fmla="*/ 0 w 1518129"/>
                <a:gd name="connsiteY0" fmla="*/ 891306 h 2116848"/>
                <a:gd name="connsiteX1" fmla="*/ 227051 w 1518129"/>
                <a:gd name="connsiteY1" fmla="*/ 1320850 h 2116848"/>
                <a:gd name="connsiteX2" fmla="*/ 462841 w 1518129"/>
                <a:gd name="connsiteY2" fmla="*/ 1655174 h 2116848"/>
                <a:gd name="connsiteX3" fmla="*/ 644540 w 1518129"/>
                <a:gd name="connsiteY3" fmla="*/ 1879748 h 2116848"/>
                <a:gd name="connsiteX4" fmla="*/ 678137 w 1518129"/>
                <a:gd name="connsiteY4" fmla="*/ 2115210 h 2116848"/>
                <a:gd name="connsiteX5" fmla="*/ 1358227 w 1518129"/>
                <a:gd name="connsiteY5" fmla="*/ 1930484 h 2116848"/>
                <a:gd name="connsiteX6" fmla="*/ 1516859 w 1518129"/>
                <a:gd name="connsiteY6" fmla="*/ 1069958 h 2116848"/>
                <a:gd name="connsiteX7" fmla="*/ 1464891 w 1518129"/>
                <a:gd name="connsiteY7" fmla="*/ 644162 h 2116848"/>
                <a:gd name="connsiteX8" fmla="*/ 1272486 w 1518129"/>
                <a:gd name="connsiteY8" fmla="*/ 612493 h 2116848"/>
                <a:gd name="connsiteX9" fmla="*/ 1264720 w 1518129"/>
                <a:gd name="connsiteY9" fmla="*/ 911472 h 2116848"/>
                <a:gd name="connsiteX10" fmla="*/ 1252622 w 1518129"/>
                <a:gd name="connsiteY10" fmla="*/ 600743 h 2116848"/>
                <a:gd name="connsiteX11" fmla="*/ 1022817 w 1518129"/>
                <a:gd name="connsiteY11" fmla="*/ 558366 h 2116848"/>
                <a:gd name="connsiteX12" fmla="*/ 1053082 w 1518129"/>
                <a:gd name="connsiteY12" fmla="*/ 887580 h 2116848"/>
                <a:gd name="connsiteX13" fmla="*/ 1001757 w 1518129"/>
                <a:gd name="connsiteY13" fmla="*/ 557324 h 2116848"/>
                <a:gd name="connsiteX14" fmla="*/ 806783 w 1518129"/>
                <a:gd name="connsiteY14" fmla="*/ 513030 h 2116848"/>
                <a:gd name="connsiteX15" fmla="*/ 810613 w 1518129"/>
                <a:gd name="connsiteY15" fmla="*/ 901237 h 2116848"/>
                <a:gd name="connsiteX16" fmla="*/ 778941 w 1518129"/>
                <a:gd name="connsiteY16" fmla="*/ 121917 h 2116848"/>
                <a:gd name="connsiteX17" fmla="*/ 582042 w 1518129"/>
                <a:gd name="connsiteY17" fmla="*/ 161731 h 2116848"/>
                <a:gd name="connsiteX18" fmla="*/ 554580 w 1518129"/>
                <a:gd name="connsiteY18" fmla="*/ 1197645 h 2116848"/>
                <a:gd name="connsiteX19" fmla="*/ 419736 w 1518129"/>
                <a:gd name="connsiteY19" fmla="*/ 1153389 h 2116848"/>
                <a:gd name="connsiteX20" fmla="*/ 0 w 1518129"/>
                <a:gd name="connsiteY20" fmla="*/ 891306 h 2116848"/>
                <a:gd name="connsiteX0" fmla="*/ 0 w 1518129"/>
                <a:gd name="connsiteY0" fmla="*/ 891306 h 1987766"/>
                <a:gd name="connsiteX1" fmla="*/ 227051 w 1518129"/>
                <a:gd name="connsiteY1" fmla="*/ 1320850 h 1987766"/>
                <a:gd name="connsiteX2" fmla="*/ 462841 w 1518129"/>
                <a:gd name="connsiteY2" fmla="*/ 1655174 h 1987766"/>
                <a:gd name="connsiteX3" fmla="*/ 644540 w 1518129"/>
                <a:gd name="connsiteY3" fmla="*/ 1879748 h 1987766"/>
                <a:gd name="connsiteX4" fmla="*/ 1358227 w 1518129"/>
                <a:gd name="connsiteY4" fmla="*/ 1930484 h 1987766"/>
                <a:gd name="connsiteX5" fmla="*/ 1516859 w 1518129"/>
                <a:gd name="connsiteY5" fmla="*/ 1069958 h 1987766"/>
                <a:gd name="connsiteX6" fmla="*/ 1464891 w 1518129"/>
                <a:gd name="connsiteY6" fmla="*/ 644162 h 1987766"/>
                <a:gd name="connsiteX7" fmla="*/ 1272486 w 1518129"/>
                <a:gd name="connsiteY7" fmla="*/ 612493 h 1987766"/>
                <a:gd name="connsiteX8" fmla="*/ 1264720 w 1518129"/>
                <a:gd name="connsiteY8" fmla="*/ 911472 h 1987766"/>
                <a:gd name="connsiteX9" fmla="*/ 1252622 w 1518129"/>
                <a:gd name="connsiteY9" fmla="*/ 600743 h 1987766"/>
                <a:gd name="connsiteX10" fmla="*/ 1022817 w 1518129"/>
                <a:gd name="connsiteY10" fmla="*/ 558366 h 1987766"/>
                <a:gd name="connsiteX11" fmla="*/ 1053082 w 1518129"/>
                <a:gd name="connsiteY11" fmla="*/ 887580 h 1987766"/>
                <a:gd name="connsiteX12" fmla="*/ 1001757 w 1518129"/>
                <a:gd name="connsiteY12" fmla="*/ 557324 h 1987766"/>
                <a:gd name="connsiteX13" fmla="*/ 806783 w 1518129"/>
                <a:gd name="connsiteY13" fmla="*/ 513030 h 1987766"/>
                <a:gd name="connsiteX14" fmla="*/ 810613 w 1518129"/>
                <a:gd name="connsiteY14" fmla="*/ 901237 h 1987766"/>
                <a:gd name="connsiteX15" fmla="*/ 778941 w 1518129"/>
                <a:gd name="connsiteY15" fmla="*/ 121917 h 1987766"/>
                <a:gd name="connsiteX16" fmla="*/ 582042 w 1518129"/>
                <a:gd name="connsiteY16" fmla="*/ 161731 h 1987766"/>
                <a:gd name="connsiteX17" fmla="*/ 554580 w 1518129"/>
                <a:gd name="connsiteY17" fmla="*/ 1197645 h 1987766"/>
                <a:gd name="connsiteX18" fmla="*/ 419736 w 1518129"/>
                <a:gd name="connsiteY18" fmla="*/ 1153389 h 1987766"/>
                <a:gd name="connsiteX19" fmla="*/ 0 w 1518129"/>
                <a:gd name="connsiteY19" fmla="*/ 891306 h 1987766"/>
                <a:gd name="connsiteX0" fmla="*/ 0 w 1518129"/>
                <a:gd name="connsiteY0" fmla="*/ 891306 h 1934599"/>
                <a:gd name="connsiteX1" fmla="*/ 227051 w 1518129"/>
                <a:gd name="connsiteY1" fmla="*/ 1320850 h 1934599"/>
                <a:gd name="connsiteX2" fmla="*/ 462841 w 1518129"/>
                <a:gd name="connsiteY2" fmla="*/ 1655174 h 1934599"/>
                <a:gd name="connsiteX3" fmla="*/ 644540 w 1518129"/>
                <a:gd name="connsiteY3" fmla="*/ 1879748 h 1934599"/>
                <a:gd name="connsiteX4" fmla="*/ 1358227 w 1518129"/>
                <a:gd name="connsiteY4" fmla="*/ 1930484 h 1934599"/>
                <a:gd name="connsiteX5" fmla="*/ 1516859 w 1518129"/>
                <a:gd name="connsiteY5" fmla="*/ 1069958 h 1934599"/>
                <a:gd name="connsiteX6" fmla="*/ 1464891 w 1518129"/>
                <a:gd name="connsiteY6" fmla="*/ 644162 h 1934599"/>
                <a:gd name="connsiteX7" fmla="*/ 1272486 w 1518129"/>
                <a:gd name="connsiteY7" fmla="*/ 612493 h 1934599"/>
                <a:gd name="connsiteX8" fmla="*/ 1264720 w 1518129"/>
                <a:gd name="connsiteY8" fmla="*/ 911472 h 1934599"/>
                <a:gd name="connsiteX9" fmla="*/ 1252622 w 1518129"/>
                <a:gd name="connsiteY9" fmla="*/ 600743 h 1934599"/>
                <a:gd name="connsiteX10" fmla="*/ 1022817 w 1518129"/>
                <a:gd name="connsiteY10" fmla="*/ 558366 h 1934599"/>
                <a:gd name="connsiteX11" fmla="*/ 1053082 w 1518129"/>
                <a:gd name="connsiteY11" fmla="*/ 887580 h 1934599"/>
                <a:gd name="connsiteX12" fmla="*/ 1001757 w 1518129"/>
                <a:gd name="connsiteY12" fmla="*/ 557324 h 1934599"/>
                <a:gd name="connsiteX13" fmla="*/ 806783 w 1518129"/>
                <a:gd name="connsiteY13" fmla="*/ 513030 h 1934599"/>
                <a:gd name="connsiteX14" fmla="*/ 810613 w 1518129"/>
                <a:gd name="connsiteY14" fmla="*/ 901237 h 1934599"/>
                <a:gd name="connsiteX15" fmla="*/ 778941 w 1518129"/>
                <a:gd name="connsiteY15" fmla="*/ 121917 h 1934599"/>
                <a:gd name="connsiteX16" fmla="*/ 582042 w 1518129"/>
                <a:gd name="connsiteY16" fmla="*/ 161731 h 1934599"/>
                <a:gd name="connsiteX17" fmla="*/ 554580 w 1518129"/>
                <a:gd name="connsiteY17" fmla="*/ 1197645 h 1934599"/>
                <a:gd name="connsiteX18" fmla="*/ 419736 w 1518129"/>
                <a:gd name="connsiteY18" fmla="*/ 1153389 h 1934599"/>
                <a:gd name="connsiteX19" fmla="*/ 0 w 1518129"/>
                <a:gd name="connsiteY19" fmla="*/ 891306 h 1934599"/>
                <a:gd name="connsiteX0" fmla="*/ 0 w 1518129"/>
                <a:gd name="connsiteY0" fmla="*/ 891306 h 1914832"/>
                <a:gd name="connsiteX1" fmla="*/ 227051 w 1518129"/>
                <a:gd name="connsiteY1" fmla="*/ 1320850 h 1914832"/>
                <a:gd name="connsiteX2" fmla="*/ 462841 w 1518129"/>
                <a:gd name="connsiteY2" fmla="*/ 1655174 h 1914832"/>
                <a:gd name="connsiteX3" fmla="*/ 644540 w 1518129"/>
                <a:gd name="connsiteY3" fmla="*/ 1879748 h 1914832"/>
                <a:gd name="connsiteX4" fmla="*/ 1366786 w 1518129"/>
                <a:gd name="connsiteY4" fmla="*/ 1904807 h 1914832"/>
                <a:gd name="connsiteX5" fmla="*/ 1516859 w 1518129"/>
                <a:gd name="connsiteY5" fmla="*/ 1069958 h 1914832"/>
                <a:gd name="connsiteX6" fmla="*/ 1464891 w 1518129"/>
                <a:gd name="connsiteY6" fmla="*/ 644162 h 1914832"/>
                <a:gd name="connsiteX7" fmla="*/ 1272486 w 1518129"/>
                <a:gd name="connsiteY7" fmla="*/ 612493 h 1914832"/>
                <a:gd name="connsiteX8" fmla="*/ 1264720 w 1518129"/>
                <a:gd name="connsiteY8" fmla="*/ 911472 h 1914832"/>
                <a:gd name="connsiteX9" fmla="*/ 1252622 w 1518129"/>
                <a:gd name="connsiteY9" fmla="*/ 600743 h 1914832"/>
                <a:gd name="connsiteX10" fmla="*/ 1022817 w 1518129"/>
                <a:gd name="connsiteY10" fmla="*/ 558366 h 1914832"/>
                <a:gd name="connsiteX11" fmla="*/ 1053082 w 1518129"/>
                <a:gd name="connsiteY11" fmla="*/ 887580 h 1914832"/>
                <a:gd name="connsiteX12" fmla="*/ 1001757 w 1518129"/>
                <a:gd name="connsiteY12" fmla="*/ 557324 h 1914832"/>
                <a:gd name="connsiteX13" fmla="*/ 806783 w 1518129"/>
                <a:gd name="connsiteY13" fmla="*/ 513030 h 1914832"/>
                <a:gd name="connsiteX14" fmla="*/ 810613 w 1518129"/>
                <a:gd name="connsiteY14" fmla="*/ 901237 h 1914832"/>
                <a:gd name="connsiteX15" fmla="*/ 778941 w 1518129"/>
                <a:gd name="connsiteY15" fmla="*/ 121917 h 1914832"/>
                <a:gd name="connsiteX16" fmla="*/ 582042 w 1518129"/>
                <a:gd name="connsiteY16" fmla="*/ 161731 h 1914832"/>
                <a:gd name="connsiteX17" fmla="*/ 554580 w 1518129"/>
                <a:gd name="connsiteY17" fmla="*/ 1197645 h 1914832"/>
                <a:gd name="connsiteX18" fmla="*/ 419736 w 1518129"/>
                <a:gd name="connsiteY18" fmla="*/ 1153389 h 1914832"/>
                <a:gd name="connsiteX19" fmla="*/ 0 w 1518129"/>
                <a:gd name="connsiteY19" fmla="*/ 891306 h 1914832"/>
                <a:gd name="connsiteX0" fmla="*/ 0 w 1518129"/>
                <a:gd name="connsiteY0" fmla="*/ 891306 h 1910129"/>
                <a:gd name="connsiteX1" fmla="*/ 227051 w 1518129"/>
                <a:gd name="connsiteY1" fmla="*/ 1320850 h 1910129"/>
                <a:gd name="connsiteX2" fmla="*/ 462841 w 1518129"/>
                <a:gd name="connsiteY2" fmla="*/ 1655174 h 1910129"/>
                <a:gd name="connsiteX3" fmla="*/ 644540 w 1518129"/>
                <a:gd name="connsiteY3" fmla="*/ 1879748 h 1910129"/>
                <a:gd name="connsiteX4" fmla="*/ 1366786 w 1518129"/>
                <a:gd name="connsiteY4" fmla="*/ 1904807 h 1910129"/>
                <a:gd name="connsiteX5" fmla="*/ 1516859 w 1518129"/>
                <a:gd name="connsiteY5" fmla="*/ 1069958 h 1910129"/>
                <a:gd name="connsiteX6" fmla="*/ 1464891 w 1518129"/>
                <a:gd name="connsiteY6" fmla="*/ 644162 h 1910129"/>
                <a:gd name="connsiteX7" fmla="*/ 1272486 w 1518129"/>
                <a:gd name="connsiteY7" fmla="*/ 612493 h 1910129"/>
                <a:gd name="connsiteX8" fmla="*/ 1264720 w 1518129"/>
                <a:gd name="connsiteY8" fmla="*/ 911472 h 1910129"/>
                <a:gd name="connsiteX9" fmla="*/ 1252622 w 1518129"/>
                <a:gd name="connsiteY9" fmla="*/ 600743 h 1910129"/>
                <a:gd name="connsiteX10" fmla="*/ 1022817 w 1518129"/>
                <a:gd name="connsiteY10" fmla="*/ 558366 h 1910129"/>
                <a:gd name="connsiteX11" fmla="*/ 1053082 w 1518129"/>
                <a:gd name="connsiteY11" fmla="*/ 887580 h 1910129"/>
                <a:gd name="connsiteX12" fmla="*/ 1001757 w 1518129"/>
                <a:gd name="connsiteY12" fmla="*/ 557324 h 1910129"/>
                <a:gd name="connsiteX13" fmla="*/ 806783 w 1518129"/>
                <a:gd name="connsiteY13" fmla="*/ 513030 h 1910129"/>
                <a:gd name="connsiteX14" fmla="*/ 810613 w 1518129"/>
                <a:gd name="connsiteY14" fmla="*/ 901237 h 1910129"/>
                <a:gd name="connsiteX15" fmla="*/ 778941 w 1518129"/>
                <a:gd name="connsiteY15" fmla="*/ 121917 h 1910129"/>
                <a:gd name="connsiteX16" fmla="*/ 582042 w 1518129"/>
                <a:gd name="connsiteY16" fmla="*/ 161731 h 1910129"/>
                <a:gd name="connsiteX17" fmla="*/ 554580 w 1518129"/>
                <a:gd name="connsiteY17" fmla="*/ 1197645 h 1910129"/>
                <a:gd name="connsiteX18" fmla="*/ 419736 w 1518129"/>
                <a:gd name="connsiteY18" fmla="*/ 1153389 h 1910129"/>
                <a:gd name="connsiteX19" fmla="*/ 0 w 1518129"/>
                <a:gd name="connsiteY19" fmla="*/ 891306 h 1910129"/>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10576"/>
                <a:gd name="connsiteX1" fmla="*/ 227051 w 1518129"/>
                <a:gd name="connsiteY1" fmla="*/ 1320850 h 1910576"/>
                <a:gd name="connsiteX2" fmla="*/ 462841 w 1518129"/>
                <a:gd name="connsiteY2" fmla="*/ 1655174 h 1910576"/>
                <a:gd name="connsiteX3" fmla="*/ 655952 w 1518129"/>
                <a:gd name="connsiteY3" fmla="*/ 1885455 h 1910576"/>
                <a:gd name="connsiteX4" fmla="*/ 1366786 w 1518129"/>
                <a:gd name="connsiteY4" fmla="*/ 1899100 h 1910576"/>
                <a:gd name="connsiteX5" fmla="*/ 1516859 w 1518129"/>
                <a:gd name="connsiteY5" fmla="*/ 1069958 h 1910576"/>
                <a:gd name="connsiteX6" fmla="*/ 1464891 w 1518129"/>
                <a:gd name="connsiteY6" fmla="*/ 644162 h 1910576"/>
                <a:gd name="connsiteX7" fmla="*/ 1272486 w 1518129"/>
                <a:gd name="connsiteY7" fmla="*/ 612493 h 1910576"/>
                <a:gd name="connsiteX8" fmla="*/ 1264720 w 1518129"/>
                <a:gd name="connsiteY8" fmla="*/ 911472 h 1910576"/>
                <a:gd name="connsiteX9" fmla="*/ 1252622 w 1518129"/>
                <a:gd name="connsiteY9" fmla="*/ 600743 h 1910576"/>
                <a:gd name="connsiteX10" fmla="*/ 1022817 w 1518129"/>
                <a:gd name="connsiteY10" fmla="*/ 558366 h 1910576"/>
                <a:gd name="connsiteX11" fmla="*/ 1053082 w 1518129"/>
                <a:gd name="connsiteY11" fmla="*/ 887580 h 1910576"/>
                <a:gd name="connsiteX12" fmla="*/ 1001757 w 1518129"/>
                <a:gd name="connsiteY12" fmla="*/ 557324 h 1910576"/>
                <a:gd name="connsiteX13" fmla="*/ 806783 w 1518129"/>
                <a:gd name="connsiteY13" fmla="*/ 513030 h 1910576"/>
                <a:gd name="connsiteX14" fmla="*/ 810613 w 1518129"/>
                <a:gd name="connsiteY14" fmla="*/ 901237 h 1910576"/>
                <a:gd name="connsiteX15" fmla="*/ 778941 w 1518129"/>
                <a:gd name="connsiteY15" fmla="*/ 121917 h 1910576"/>
                <a:gd name="connsiteX16" fmla="*/ 582042 w 1518129"/>
                <a:gd name="connsiteY16" fmla="*/ 161731 h 1910576"/>
                <a:gd name="connsiteX17" fmla="*/ 554580 w 1518129"/>
                <a:gd name="connsiteY17" fmla="*/ 1197645 h 1910576"/>
                <a:gd name="connsiteX18" fmla="*/ 419736 w 1518129"/>
                <a:gd name="connsiteY18" fmla="*/ 1153389 h 1910576"/>
                <a:gd name="connsiteX19" fmla="*/ 0 w 1518129"/>
                <a:gd name="connsiteY19" fmla="*/ 891306 h 1910576"/>
                <a:gd name="connsiteX0" fmla="*/ 0 w 1518129"/>
                <a:gd name="connsiteY0" fmla="*/ 891306 h 1918220"/>
                <a:gd name="connsiteX1" fmla="*/ 227051 w 1518129"/>
                <a:gd name="connsiteY1" fmla="*/ 1320850 h 1918220"/>
                <a:gd name="connsiteX2" fmla="*/ 462841 w 1518129"/>
                <a:gd name="connsiteY2" fmla="*/ 1655174 h 1918220"/>
                <a:gd name="connsiteX3" fmla="*/ 670217 w 1518129"/>
                <a:gd name="connsiteY3" fmla="*/ 1896868 h 1918220"/>
                <a:gd name="connsiteX4" fmla="*/ 1366786 w 1518129"/>
                <a:gd name="connsiteY4" fmla="*/ 1899100 h 1918220"/>
                <a:gd name="connsiteX5" fmla="*/ 1516859 w 1518129"/>
                <a:gd name="connsiteY5" fmla="*/ 1069958 h 1918220"/>
                <a:gd name="connsiteX6" fmla="*/ 1464891 w 1518129"/>
                <a:gd name="connsiteY6" fmla="*/ 644162 h 1918220"/>
                <a:gd name="connsiteX7" fmla="*/ 1272486 w 1518129"/>
                <a:gd name="connsiteY7" fmla="*/ 612493 h 1918220"/>
                <a:gd name="connsiteX8" fmla="*/ 1264720 w 1518129"/>
                <a:gd name="connsiteY8" fmla="*/ 911472 h 1918220"/>
                <a:gd name="connsiteX9" fmla="*/ 1252622 w 1518129"/>
                <a:gd name="connsiteY9" fmla="*/ 600743 h 1918220"/>
                <a:gd name="connsiteX10" fmla="*/ 1022817 w 1518129"/>
                <a:gd name="connsiteY10" fmla="*/ 558366 h 1918220"/>
                <a:gd name="connsiteX11" fmla="*/ 1053082 w 1518129"/>
                <a:gd name="connsiteY11" fmla="*/ 887580 h 1918220"/>
                <a:gd name="connsiteX12" fmla="*/ 1001757 w 1518129"/>
                <a:gd name="connsiteY12" fmla="*/ 557324 h 1918220"/>
                <a:gd name="connsiteX13" fmla="*/ 806783 w 1518129"/>
                <a:gd name="connsiteY13" fmla="*/ 513030 h 1918220"/>
                <a:gd name="connsiteX14" fmla="*/ 810613 w 1518129"/>
                <a:gd name="connsiteY14" fmla="*/ 901237 h 1918220"/>
                <a:gd name="connsiteX15" fmla="*/ 778941 w 1518129"/>
                <a:gd name="connsiteY15" fmla="*/ 121917 h 1918220"/>
                <a:gd name="connsiteX16" fmla="*/ 582042 w 1518129"/>
                <a:gd name="connsiteY16" fmla="*/ 161731 h 1918220"/>
                <a:gd name="connsiteX17" fmla="*/ 554580 w 1518129"/>
                <a:gd name="connsiteY17" fmla="*/ 1197645 h 1918220"/>
                <a:gd name="connsiteX18" fmla="*/ 419736 w 1518129"/>
                <a:gd name="connsiteY18" fmla="*/ 1153389 h 1918220"/>
                <a:gd name="connsiteX19" fmla="*/ 0 w 1518129"/>
                <a:gd name="connsiteY19" fmla="*/ 891306 h 1918220"/>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0789"/>
                <a:gd name="connsiteX1" fmla="*/ 227051 w 1518129"/>
                <a:gd name="connsiteY1" fmla="*/ 1320850 h 1900789"/>
                <a:gd name="connsiteX2" fmla="*/ 462841 w 1518129"/>
                <a:gd name="connsiteY2" fmla="*/ 1655174 h 1900789"/>
                <a:gd name="connsiteX3" fmla="*/ 670217 w 1518129"/>
                <a:gd name="connsiteY3" fmla="*/ 1896868 h 1900789"/>
                <a:gd name="connsiteX4" fmla="*/ 1366786 w 1518129"/>
                <a:gd name="connsiteY4" fmla="*/ 1899100 h 1900789"/>
                <a:gd name="connsiteX5" fmla="*/ 1516859 w 1518129"/>
                <a:gd name="connsiteY5" fmla="*/ 1069958 h 1900789"/>
                <a:gd name="connsiteX6" fmla="*/ 1464891 w 1518129"/>
                <a:gd name="connsiteY6" fmla="*/ 644162 h 1900789"/>
                <a:gd name="connsiteX7" fmla="*/ 1272486 w 1518129"/>
                <a:gd name="connsiteY7" fmla="*/ 612493 h 1900789"/>
                <a:gd name="connsiteX8" fmla="*/ 1264720 w 1518129"/>
                <a:gd name="connsiteY8" fmla="*/ 911472 h 1900789"/>
                <a:gd name="connsiteX9" fmla="*/ 1252622 w 1518129"/>
                <a:gd name="connsiteY9" fmla="*/ 600743 h 1900789"/>
                <a:gd name="connsiteX10" fmla="*/ 1022817 w 1518129"/>
                <a:gd name="connsiteY10" fmla="*/ 558366 h 1900789"/>
                <a:gd name="connsiteX11" fmla="*/ 1053082 w 1518129"/>
                <a:gd name="connsiteY11" fmla="*/ 887580 h 1900789"/>
                <a:gd name="connsiteX12" fmla="*/ 1001757 w 1518129"/>
                <a:gd name="connsiteY12" fmla="*/ 557324 h 1900789"/>
                <a:gd name="connsiteX13" fmla="*/ 806783 w 1518129"/>
                <a:gd name="connsiteY13" fmla="*/ 513030 h 1900789"/>
                <a:gd name="connsiteX14" fmla="*/ 810613 w 1518129"/>
                <a:gd name="connsiteY14" fmla="*/ 901237 h 1900789"/>
                <a:gd name="connsiteX15" fmla="*/ 778941 w 1518129"/>
                <a:gd name="connsiteY15" fmla="*/ 121917 h 1900789"/>
                <a:gd name="connsiteX16" fmla="*/ 582042 w 1518129"/>
                <a:gd name="connsiteY16" fmla="*/ 161731 h 1900789"/>
                <a:gd name="connsiteX17" fmla="*/ 554580 w 1518129"/>
                <a:gd name="connsiteY17" fmla="*/ 1197645 h 1900789"/>
                <a:gd name="connsiteX18" fmla="*/ 419736 w 1518129"/>
                <a:gd name="connsiteY18" fmla="*/ 1153389 h 1900789"/>
                <a:gd name="connsiteX19" fmla="*/ 0 w 1518129"/>
                <a:gd name="connsiteY19" fmla="*/ 891306 h 1900789"/>
                <a:gd name="connsiteX0" fmla="*/ 0 w 1518129"/>
                <a:gd name="connsiteY0" fmla="*/ 891306 h 1899182"/>
                <a:gd name="connsiteX1" fmla="*/ 227051 w 1518129"/>
                <a:gd name="connsiteY1" fmla="*/ 1320850 h 1899182"/>
                <a:gd name="connsiteX2" fmla="*/ 462841 w 1518129"/>
                <a:gd name="connsiteY2" fmla="*/ 1655174 h 1899182"/>
                <a:gd name="connsiteX3" fmla="*/ 670217 w 1518129"/>
                <a:gd name="connsiteY3" fmla="*/ 1896868 h 1899182"/>
                <a:gd name="connsiteX4" fmla="*/ 1366786 w 1518129"/>
                <a:gd name="connsiteY4" fmla="*/ 1899100 h 1899182"/>
                <a:gd name="connsiteX5" fmla="*/ 1516859 w 1518129"/>
                <a:gd name="connsiteY5" fmla="*/ 1069958 h 1899182"/>
                <a:gd name="connsiteX6" fmla="*/ 1464891 w 1518129"/>
                <a:gd name="connsiteY6" fmla="*/ 644162 h 1899182"/>
                <a:gd name="connsiteX7" fmla="*/ 1272486 w 1518129"/>
                <a:gd name="connsiteY7" fmla="*/ 612493 h 1899182"/>
                <a:gd name="connsiteX8" fmla="*/ 1264720 w 1518129"/>
                <a:gd name="connsiteY8" fmla="*/ 911472 h 1899182"/>
                <a:gd name="connsiteX9" fmla="*/ 1252622 w 1518129"/>
                <a:gd name="connsiteY9" fmla="*/ 600743 h 1899182"/>
                <a:gd name="connsiteX10" fmla="*/ 1022817 w 1518129"/>
                <a:gd name="connsiteY10" fmla="*/ 558366 h 1899182"/>
                <a:gd name="connsiteX11" fmla="*/ 1053082 w 1518129"/>
                <a:gd name="connsiteY11" fmla="*/ 887580 h 1899182"/>
                <a:gd name="connsiteX12" fmla="*/ 1001757 w 1518129"/>
                <a:gd name="connsiteY12" fmla="*/ 557324 h 1899182"/>
                <a:gd name="connsiteX13" fmla="*/ 806783 w 1518129"/>
                <a:gd name="connsiteY13" fmla="*/ 513030 h 1899182"/>
                <a:gd name="connsiteX14" fmla="*/ 810613 w 1518129"/>
                <a:gd name="connsiteY14" fmla="*/ 901237 h 1899182"/>
                <a:gd name="connsiteX15" fmla="*/ 778941 w 1518129"/>
                <a:gd name="connsiteY15" fmla="*/ 121917 h 1899182"/>
                <a:gd name="connsiteX16" fmla="*/ 582042 w 1518129"/>
                <a:gd name="connsiteY16" fmla="*/ 161731 h 1899182"/>
                <a:gd name="connsiteX17" fmla="*/ 554580 w 1518129"/>
                <a:gd name="connsiteY17" fmla="*/ 1197645 h 1899182"/>
                <a:gd name="connsiteX18" fmla="*/ 419736 w 1518129"/>
                <a:gd name="connsiteY18" fmla="*/ 1153389 h 1899182"/>
                <a:gd name="connsiteX19" fmla="*/ 0 w 1518129"/>
                <a:gd name="connsiteY19" fmla="*/ 891306 h 1899182"/>
                <a:gd name="connsiteX0" fmla="*/ 0 w 1518129"/>
                <a:gd name="connsiteY0" fmla="*/ 891306 h 1898397"/>
                <a:gd name="connsiteX1" fmla="*/ 227051 w 1518129"/>
                <a:gd name="connsiteY1" fmla="*/ 1320850 h 1898397"/>
                <a:gd name="connsiteX2" fmla="*/ 462841 w 1518129"/>
                <a:gd name="connsiteY2" fmla="*/ 1655174 h 1898397"/>
                <a:gd name="connsiteX3" fmla="*/ 670217 w 1518129"/>
                <a:gd name="connsiteY3" fmla="*/ 1896868 h 1898397"/>
                <a:gd name="connsiteX4" fmla="*/ 1366786 w 1518129"/>
                <a:gd name="connsiteY4" fmla="*/ 1893394 h 1898397"/>
                <a:gd name="connsiteX5" fmla="*/ 1516859 w 1518129"/>
                <a:gd name="connsiteY5" fmla="*/ 1069958 h 1898397"/>
                <a:gd name="connsiteX6" fmla="*/ 1464891 w 1518129"/>
                <a:gd name="connsiteY6" fmla="*/ 644162 h 1898397"/>
                <a:gd name="connsiteX7" fmla="*/ 1272486 w 1518129"/>
                <a:gd name="connsiteY7" fmla="*/ 612493 h 1898397"/>
                <a:gd name="connsiteX8" fmla="*/ 1264720 w 1518129"/>
                <a:gd name="connsiteY8" fmla="*/ 911472 h 1898397"/>
                <a:gd name="connsiteX9" fmla="*/ 1252622 w 1518129"/>
                <a:gd name="connsiteY9" fmla="*/ 600743 h 1898397"/>
                <a:gd name="connsiteX10" fmla="*/ 1022817 w 1518129"/>
                <a:gd name="connsiteY10" fmla="*/ 558366 h 1898397"/>
                <a:gd name="connsiteX11" fmla="*/ 1053082 w 1518129"/>
                <a:gd name="connsiteY11" fmla="*/ 887580 h 1898397"/>
                <a:gd name="connsiteX12" fmla="*/ 1001757 w 1518129"/>
                <a:gd name="connsiteY12" fmla="*/ 557324 h 1898397"/>
                <a:gd name="connsiteX13" fmla="*/ 806783 w 1518129"/>
                <a:gd name="connsiteY13" fmla="*/ 513030 h 1898397"/>
                <a:gd name="connsiteX14" fmla="*/ 810613 w 1518129"/>
                <a:gd name="connsiteY14" fmla="*/ 901237 h 1898397"/>
                <a:gd name="connsiteX15" fmla="*/ 778941 w 1518129"/>
                <a:gd name="connsiteY15" fmla="*/ 121917 h 1898397"/>
                <a:gd name="connsiteX16" fmla="*/ 582042 w 1518129"/>
                <a:gd name="connsiteY16" fmla="*/ 161731 h 1898397"/>
                <a:gd name="connsiteX17" fmla="*/ 554580 w 1518129"/>
                <a:gd name="connsiteY17" fmla="*/ 1197645 h 1898397"/>
                <a:gd name="connsiteX18" fmla="*/ 419736 w 1518129"/>
                <a:gd name="connsiteY18" fmla="*/ 1153389 h 1898397"/>
                <a:gd name="connsiteX19" fmla="*/ 0 w 1518129"/>
                <a:gd name="connsiteY19" fmla="*/ 891306 h 1898397"/>
                <a:gd name="connsiteX0" fmla="*/ 0 w 1518129"/>
                <a:gd name="connsiteY0" fmla="*/ 891306 h 2083506"/>
                <a:gd name="connsiteX1" fmla="*/ 227051 w 1518129"/>
                <a:gd name="connsiteY1" fmla="*/ 1320850 h 2083506"/>
                <a:gd name="connsiteX2" fmla="*/ 462841 w 1518129"/>
                <a:gd name="connsiteY2" fmla="*/ 1655174 h 2083506"/>
                <a:gd name="connsiteX3" fmla="*/ 685760 w 1518129"/>
                <a:gd name="connsiteY3" fmla="*/ 2083377 h 2083506"/>
                <a:gd name="connsiteX4" fmla="*/ 1366786 w 1518129"/>
                <a:gd name="connsiteY4" fmla="*/ 1893394 h 2083506"/>
                <a:gd name="connsiteX5" fmla="*/ 1516859 w 1518129"/>
                <a:gd name="connsiteY5" fmla="*/ 1069958 h 2083506"/>
                <a:gd name="connsiteX6" fmla="*/ 1464891 w 1518129"/>
                <a:gd name="connsiteY6" fmla="*/ 644162 h 2083506"/>
                <a:gd name="connsiteX7" fmla="*/ 1272486 w 1518129"/>
                <a:gd name="connsiteY7" fmla="*/ 612493 h 2083506"/>
                <a:gd name="connsiteX8" fmla="*/ 1264720 w 1518129"/>
                <a:gd name="connsiteY8" fmla="*/ 911472 h 2083506"/>
                <a:gd name="connsiteX9" fmla="*/ 1252622 w 1518129"/>
                <a:gd name="connsiteY9" fmla="*/ 600743 h 2083506"/>
                <a:gd name="connsiteX10" fmla="*/ 1022817 w 1518129"/>
                <a:gd name="connsiteY10" fmla="*/ 558366 h 2083506"/>
                <a:gd name="connsiteX11" fmla="*/ 1053082 w 1518129"/>
                <a:gd name="connsiteY11" fmla="*/ 887580 h 2083506"/>
                <a:gd name="connsiteX12" fmla="*/ 1001757 w 1518129"/>
                <a:gd name="connsiteY12" fmla="*/ 557324 h 2083506"/>
                <a:gd name="connsiteX13" fmla="*/ 806783 w 1518129"/>
                <a:gd name="connsiteY13" fmla="*/ 513030 h 2083506"/>
                <a:gd name="connsiteX14" fmla="*/ 810613 w 1518129"/>
                <a:gd name="connsiteY14" fmla="*/ 901237 h 2083506"/>
                <a:gd name="connsiteX15" fmla="*/ 778941 w 1518129"/>
                <a:gd name="connsiteY15" fmla="*/ 121917 h 2083506"/>
                <a:gd name="connsiteX16" fmla="*/ 582042 w 1518129"/>
                <a:gd name="connsiteY16" fmla="*/ 161731 h 2083506"/>
                <a:gd name="connsiteX17" fmla="*/ 554580 w 1518129"/>
                <a:gd name="connsiteY17" fmla="*/ 1197645 h 2083506"/>
                <a:gd name="connsiteX18" fmla="*/ 419736 w 1518129"/>
                <a:gd name="connsiteY18" fmla="*/ 1153389 h 2083506"/>
                <a:gd name="connsiteX19" fmla="*/ 0 w 1518129"/>
                <a:gd name="connsiteY19" fmla="*/ 891306 h 2083506"/>
                <a:gd name="connsiteX0" fmla="*/ 0 w 1518129"/>
                <a:gd name="connsiteY0" fmla="*/ 891306 h 2087673"/>
                <a:gd name="connsiteX1" fmla="*/ 227051 w 1518129"/>
                <a:gd name="connsiteY1" fmla="*/ 1320850 h 2087673"/>
                <a:gd name="connsiteX2" fmla="*/ 462841 w 1518129"/>
                <a:gd name="connsiteY2" fmla="*/ 1655174 h 2087673"/>
                <a:gd name="connsiteX3" fmla="*/ 685760 w 1518129"/>
                <a:gd name="connsiteY3" fmla="*/ 2083377 h 2087673"/>
                <a:gd name="connsiteX4" fmla="*/ 1304616 w 1518129"/>
                <a:gd name="connsiteY4" fmla="*/ 2087673 h 2087673"/>
                <a:gd name="connsiteX5" fmla="*/ 1516859 w 1518129"/>
                <a:gd name="connsiteY5" fmla="*/ 1069958 h 2087673"/>
                <a:gd name="connsiteX6" fmla="*/ 1464891 w 1518129"/>
                <a:gd name="connsiteY6" fmla="*/ 644162 h 2087673"/>
                <a:gd name="connsiteX7" fmla="*/ 1272486 w 1518129"/>
                <a:gd name="connsiteY7" fmla="*/ 612493 h 2087673"/>
                <a:gd name="connsiteX8" fmla="*/ 1264720 w 1518129"/>
                <a:gd name="connsiteY8" fmla="*/ 911472 h 2087673"/>
                <a:gd name="connsiteX9" fmla="*/ 1252622 w 1518129"/>
                <a:gd name="connsiteY9" fmla="*/ 600743 h 2087673"/>
                <a:gd name="connsiteX10" fmla="*/ 1022817 w 1518129"/>
                <a:gd name="connsiteY10" fmla="*/ 558366 h 2087673"/>
                <a:gd name="connsiteX11" fmla="*/ 1053082 w 1518129"/>
                <a:gd name="connsiteY11" fmla="*/ 887580 h 2087673"/>
                <a:gd name="connsiteX12" fmla="*/ 1001757 w 1518129"/>
                <a:gd name="connsiteY12" fmla="*/ 557324 h 2087673"/>
                <a:gd name="connsiteX13" fmla="*/ 806783 w 1518129"/>
                <a:gd name="connsiteY13" fmla="*/ 513030 h 2087673"/>
                <a:gd name="connsiteX14" fmla="*/ 810613 w 1518129"/>
                <a:gd name="connsiteY14" fmla="*/ 901237 h 2087673"/>
                <a:gd name="connsiteX15" fmla="*/ 778941 w 1518129"/>
                <a:gd name="connsiteY15" fmla="*/ 121917 h 2087673"/>
                <a:gd name="connsiteX16" fmla="*/ 582042 w 1518129"/>
                <a:gd name="connsiteY16" fmla="*/ 161731 h 2087673"/>
                <a:gd name="connsiteX17" fmla="*/ 554580 w 1518129"/>
                <a:gd name="connsiteY17" fmla="*/ 1197645 h 2087673"/>
                <a:gd name="connsiteX18" fmla="*/ 419736 w 1518129"/>
                <a:gd name="connsiteY18" fmla="*/ 1153389 h 2087673"/>
                <a:gd name="connsiteX19" fmla="*/ 0 w 1518129"/>
                <a:gd name="connsiteY19" fmla="*/ 891306 h 208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8129" h="2087673">
                  <a:moveTo>
                    <a:pt x="0" y="891306"/>
                  </a:moveTo>
                  <a:cubicBezTo>
                    <a:pt x="124742" y="1042097"/>
                    <a:pt x="180313" y="1188925"/>
                    <a:pt x="227051" y="1320850"/>
                  </a:cubicBezTo>
                  <a:cubicBezTo>
                    <a:pt x="283134" y="1440332"/>
                    <a:pt x="360533" y="1506746"/>
                    <a:pt x="462841" y="1655174"/>
                  </a:cubicBezTo>
                  <a:cubicBezTo>
                    <a:pt x="565096" y="1757587"/>
                    <a:pt x="645749" y="2041189"/>
                    <a:pt x="685760" y="2083377"/>
                  </a:cubicBezTo>
                  <a:cubicBezTo>
                    <a:pt x="889200" y="2089319"/>
                    <a:pt x="1008846" y="2083505"/>
                    <a:pt x="1304616" y="2087673"/>
                  </a:cubicBezTo>
                  <a:cubicBezTo>
                    <a:pt x="1468370" y="1792044"/>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dirty="0">
                <a:solidFill>
                  <a:schemeClr val="tx1"/>
                </a:solidFill>
                <a:latin typeface="Arial" pitchFamily="34" charset="0"/>
                <a:cs typeface="B Nazanin" pitchFamily="2" charset="-78"/>
              </a:endParaRPr>
            </a:p>
          </p:txBody>
        </p:sp>
        <p:sp>
          <p:nvSpPr>
            <p:cNvPr id="62" name="Freeform: Shape 61">
              <a:extLst>
                <a:ext uri="{FF2B5EF4-FFF2-40B4-BE49-F238E27FC236}">
                  <a16:creationId xmlns:a16="http://schemas.microsoft.com/office/drawing/2014/main" id="{B608431B-5C4C-4D0F-B748-6210D6FAC31B}"/>
                </a:ext>
              </a:extLst>
            </p:cNvPr>
            <p:cNvSpPr/>
            <p:nvPr/>
          </p:nvSpPr>
          <p:spPr>
            <a:xfrm>
              <a:off x="5972306" y="2661668"/>
              <a:ext cx="299619" cy="298686"/>
            </a:xfrm>
            <a:custGeom>
              <a:avLst/>
              <a:gdLst/>
              <a:ahLst/>
              <a:cxnLst/>
              <a:rect l="l" t="t" r="r" b="b"/>
              <a:pathLst>
                <a:path w="170460" h="169929">
                  <a:moveTo>
                    <a:pt x="83154" y="51960"/>
                  </a:moveTo>
                  <a:cubicBezTo>
                    <a:pt x="78087" y="51960"/>
                    <a:pt x="73404" y="53918"/>
                    <a:pt x="69103" y="57836"/>
                  </a:cubicBezTo>
                  <a:cubicBezTo>
                    <a:pt x="64803" y="61754"/>
                    <a:pt x="61563" y="67335"/>
                    <a:pt x="59383" y="74582"/>
                  </a:cubicBezTo>
                  <a:cubicBezTo>
                    <a:pt x="57203" y="81828"/>
                    <a:pt x="56113" y="88249"/>
                    <a:pt x="56113" y="93845"/>
                  </a:cubicBezTo>
                  <a:cubicBezTo>
                    <a:pt x="56113" y="101327"/>
                    <a:pt x="57630" y="106835"/>
                    <a:pt x="60664" y="110370"/>
                  </a:cubicBezTo>
                  <a:cubicBezTo>
                    <a:pt x="63698" y="113905"/>
                    <a:pt x="67454" y="115672"/>
                    <a:pt x="71931" y="115672"/>
                  </a:cubicBezTo>
                  <a:cubicBezTo>
                    <a:pt x="75289" y="115672"/>
                    <a:pt x="78441" y="114847"/>
                    <a:pt x="81386" y="113198"/>
                  </a:cubicBezTo>
                  <a:cubicBezTo>
                    <a:pt x="83625" y="112020"/>
                    <a:pt x="85834" y="110164"/>
                    <a:pt x="88014" y="107631"/>
                  </a:cubicBezTo>
                  <a:cubicBezTo>
                    <a:pt x="91136" y="104037"/>
                    <a:pt x="93831" y="98794"/>
                    <a:pt x="96099" y="91901"/>
                  </a:cubicBezTo>
                  <a:cubicBezTo>
                    <a:pt x="98367" y="85009"/>
                    <a:pt x="99501" y="78587"/>
                    <a:pt x="99501" y="72637"/>
                  </a:cubicBezTo>
                  <a:cubicBezTo>
                    <a:pt x="99501" y="65980"/>
                    <a:pt x="97955" y="60870"/>
                    <a:pt x="94862" y="57306"/>
                  </a:cubicBezTo>
                  <a:cubicBezTo>
                    <a:pt x="91769" y="53742"/>
                    <a:pt x="87866" y="51960"/>
                    <a:pt x="83154" y="51960"/>
                  </a:cubicBezTo>
                  <a:close/>
                  <a:moveTo>
                    <a:pt x="90576" y="0"/>
                  </a:moveTo>
                  <a:cubicBezTo>
                    <a:pt x="105422" y="0"/>
                    <a:pt x="118618" y="2887"/>
                    <a:pt x="130165" y="8660"/>
                  </a:cubicBezTo>
                  <a:cubicBezTo>
                    <a:pt x="141711" y="14433"/>
                    <a:pt x="150533" y="22637"/>
                    <a:pt x="156630" y="33270"/>
                  </a:cubicBezTo>
                  <a:cubicBezTo>
                    <a:pt x="162728" y="43904"/>
                    <a:pt x="165776" y="55524"/>
                    <a:pt x="165776" y="68131"/>
                  </a:cubicBezTo>
                  <a:cubicBezTo>
                    <a:pt x="165776" y="83153"/>
                    <a:pt x="161152" y="96732"/>
                    <a:pt x="151903" y="108868"/>
                  </a:cubicBezTo>
                  <a:cubicBezTo>
                    <a:pt x="140297" y="124185"/>
                    <a:pt x="125422" y="131843"/>
                    <a:pt x="107278" y="131843"/>
                  </a:cubicBezTo>
                  <a:cubicBezTo>
                    <a:pt x="102388" y="131843"/>
                    <a:pt x="98706" y="130989"/>
                    <a:pt x="96232" y="129280"/>
                  </a:cubicBezTo>
                  <a:cubicBezTo>
                    <a:pt x="93758" y="127572"/>
                    <a:pt x="92108" y="125068"/>
                    <a:pt x="91283" y="121769"/>
                  </a:cubicBezTo>
                  <a:cubicBezTo>
                    <a:pt x="84332" y="128485"/>
                    <a:pt x="76320" y="131843"/>
                    <a:pt x="67248" y="131843"/>
                  </a:cubicBezTo>
                  <a:cubicBezTo>
                    <a:pt x="57468" y="131843"/>
                    <a:pt x="49353" y="128470"/>
                    <a:pt x="42903" y="121725"/>
                  </a:cubicBezTo>
                  <a:cubicBezTo>
                    <a:pt x="36452" y="114980"/>
                    <a:pt x="33227" y="106011"/>
                    <a:pt x="33227" y="94817"/>
                  </a:cubicBezTo>
                  <a:cubicBezTo>
                    <a:pt x="33227" y="80973"/>
                    <a:pt x="37115" y="68337"/>
                    <a:pt x="44891" y="56908"/>
                  </a:cubicBezTo>
                  <a:cubicBezTo>
                    <a:pt x="54317" y="43005"/>
                    <a:pt x="66393" y="36054"/>
                    <a:pt x="81121" y="36054"/>
                  </a:cubicBezTo>
                  <a:cubicBezTo>
                    <a:pt x="91607" y="36054"/>
                    <a:pt x="99354" y="40060"/>
                    <a:pt x="104362" y="48072"/>
                  </a:cubicBezTo>
                  <a:lnTo>
                    <a:pt x="106571" y="38263"/>
                  </a:lnTo>
                  <a:lnTo>
                    <a:pt x="129900" y="38263"/>
                  </a:lnTo>
                  <a:lnTo>
                    <a:pt x="116556" y="101622"/>
                  </a:lnTo>
                  <a:cubicBezTo>
                    <a:pt x="115732" y="105628"/>
                    <a:pt x="115319" y="108220"/>
                    <a:pt x="115319" y="109398"/>
                  </a:cubicBezTo>
                  <a:cubicBezTo>
                    <a:pt x="115319" y="110871"/>
                    <a:pt x="115658" y="111975"/>
                    <a:pt x="116335" y="112712"/>
                  </a:cubicBezTo>
                  <a:cubicBezTo>
                    <a:pt x="117013" y="113448"/>
                    <a:pt x="117823" y="113816"/>
                    <a:pt x="118765" y="113816"/>
                  </a:cubicBezTo>
                  <a:cubicBezTo>
                    <a:pt x="121593" y="113816"/>
                    <a:pt x="125246" y="112108"/>
                    <a:pt x="129723" y="108691"/>
                  </a:cubicBezTo>
                  <a:cubicBezTo>
                    <a:pt x="135732" y="104214"/>
                    <a:pt x="140592" y="98205"/>
                    <a:pt x="144303" y="90664"/>
                  </a:cubicBezTo>
                  <a:cubicBezTo>
                    <a:pt x="148015" y="83124"/>
                    <a:pt x="149870" y="75318"/>
                    <a:pt x="149870" y="67247"/>
                  </a:cubicBezTo>
                  <a:cubicBezTo>
                    <a:pt x="149870" y="52755"/>
                    <a:pt x="144627" y="40634"/>
                    <a:pt x="134141" y="30884"/>
                  </a:cubicBezTo>
                  <a:cubicBezTo>
                    <a:pt x="123655" y="21134"/>
                    <a:pt x="109016" y="16259"/>
                    <a:pt x="90223" y="16259"/>
                  </a:cubicBezTo>
                  <a:cubicBezTo>
                    <a:pt x="74258" y="16259"/>
                    <a:pt x="60723" y="19514"/>
                    <a:pt x="49618" y="26024"/>
                  </a:cubicBezTo>
                  <a:cubicBezTo>
                    <a:pt x="38514" y="32534"/>
                    <a:pt x="30148" y="41694"/>
                    <a:pt x="24522" y="53506"/>
                  </a:cubicBezTo>
                  <a:cubicBezTo>
                    <a:pt x="18896" y="65318"/>
                    <a:pt x="16083" y="77615"/>
                    <a:pt x="16083" y="90399"/>
                  </a:cubicBezTo>
                  <a:cubicBezTo>
                    <a:pt x="16083" y="102829"/>
                    <a:pt x="19220" y="114140"/>
                    <a:pt x="25494" y="124332"/>
                  </a:cubicBezTo>
                  <a:cubicBezTo>
                    <a:pt x="31768" y="134524"/>
                    <a:pt x="40576" y="141961"/>
                    <a:pt x="51916" y="146645"/>
                  </a:cubicBezTo>
                  <a:cubicBezTo>
                    <a:pt x="63256" y="151328"/>
                    <a:pt x="76232" y="153670"/>
                    <a:pt x="90841" y="153670"/>
                  </a:cubicBezTo>
                  <a:cubicBezTo>
                    <a:pt x="104921" y="153670"/>
                    <a:pt x="117028" y="151711"/>
                    <a:pt x="127160" y="147793"/>
                  </a:cubicBezTo>
                  <a:cubicBezTo>
                    <a:pt x="137293" y="143876"/>
                    <a:pt x="145452" y="137999"/>
                    <a:pt x="151638" y="130164"/>
                  </a:cubicBezTo>
                  <a:lnTo>
                    <a:pt x="170460" y="130164"/>
                  </a:lnTo>
                  <a:cubicBezTo>
                    <a:pt x="164569" y="142123"/>
                    <a:pt x="155526" y="151490"/>
                    <a:pt x="143331" y="158265"/>
                  </a:cubicBezTo>
                  <a:cubicBezTo>
                    <a:pt x="129369" y="166041"/>
                    <a:pt x="112344" y="169929"/>
                    <a:pt x="92255" y="169929"/>
                  </a:cubicBezTo>
                  <a:cubicBezTo>
                    <a:pt x="72815" y="169929"/>
                    <a:pt x="56025" y="166645"/>
                    <a:pt x="41886" y="160076"/>
                  </a:cubicBezTo>
                  <a:cubicBezTo>
                    <a:pt x="27748" y="153508"/>
                    <a:pt x="17232" y="143817"/>
                    <a:pt x="10339" y="131004"/>
                  </a:cubicBezTo>
                  <a:cubicBezTo>
                    <a:pt x="3447" y="118190"/>
                    <a:pt x="0" y="104243"/>
                    <a:pt x="0" y="89162"/>
                  </a:cubicBezTo>
                  <a:cubicBezTo>
                    <a:pt x="0" y="72608"/>
                    <a:pt x="3918" y="57188"/>
                    <a:pt x="11753" y="42902"/>
                  </a:cubicBezTo>
                  <a:cubicBezTo>
                    <a:pt x="19589" y="28616"/>
                    <a:pt x="30310" y="17894"/>
                    <a:pt x="43919" y="10737"/>
                  </a:cubicBezTo>
                  <a:cubicBezTo>
                    <a:pt x="57527" y="3579"/>
                    <a:pt x="73080" y="0"/>
                    <a:pt x="905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B Nazanin" pitchFamily="2" charset="-78"/>
              </a:endParaRPr>
            </a:p>
          </p:txBody>
        </p:sp>
      </p:grpSp>
      <p:grpSp>
        <p:nvGrpSpPr>
          <p:cNvPr id="84" name="Group 83">
            <a:extLst>
              <a:ext uri="{FF2B5EF4-FFF2-40B4-BE49-F238E27FC236}">
                <a16:creationId xmlns:a16="http://schemas.microsoft.com/office/drawing/2014/main" id="{2FF71FFE-A0FF-4F0E-81EC-1BE3DAC319D5}"/>
              </a:ext>
            </a:extLst>
          </p:cNvPr>
          <p:cNvGrpSpPr/>
          <p:nvPr/>
        </p:nvGrpSpPr>
        <p:grpSpPr>
          <a:xfrm flipH="1">
            <a:off x="643829" y="1774472"/>
            <a:ext cx="4652509" cy="4435733"/>
            <a:chOff x="6682151" y="1760821"/>
            <a:chExt cx="4652509" cy="4435733"/>
          </a:xfrm>
        </p:grpSpPr>
        <p:cxnSp>
          <p:nvCxnSpPr>
            <p:cNvPr id="64" name="Straight Arrow Connector 63">
              <a:extLst>
                <a:ext uri="{FF2B5EF4-FFF2-40B4-BE49-F238E27FC236}">
                  <a16:creationId xmlns:a16="http://schemas.microsoft.com/office/drawing/2014/main" id="{18E1324F-45E6-4905-81D1-199B39D03BB9}"/>
                </a:ext>
              </a:extLst>
            </p:cNvPr>
            <p:cNvCxnSpPr/>
            <p:nvPr/>
          </p:nvCxnSpPr>
          <p:spPr>
            <a:xfrm>
              <a:off x="7372198" y="2994879"/>
              <a:ext cx="1080000" cy="421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F309F68-9ADA-4B10-9CFB-F2EA8688D998}"/>
                </a:ext>
              </a:extLst>
            </p:cNvPr>
            <p:cNvCxnSpPr/>
            <p:nvPr/>
          </p:nvCxnSpPr>
          <p:spPr>
            <a:xfrm>
              <a:off x="7727782" y="3977705"/>
              <a:ext cx="1080000" cy="0"/>
            </a:xfrm>
            <a:prstGeom prst="straightConnector1">
              <a:avLst/>
            </a:prstGeom>
            <a:ln w="3810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6210D13-3BF5-452C-8E6F-E7E444E751A6}"/>
                </a:ext>
              </a:extLst>
            </p:cNvPr>
            <p:cNvCxnSpPr/>
            <p:nvPr/>
          </p:nvCxnSpPr>
          <p:spPr>
            <a:xfrm>
              <a:off x="7372198" y="4956322"/>
              <a:ext cx="1080000" cy="0"/>
            </a:xfrm>
            <a:prstGeom prst="straightConnector1">
              <a:avLst/>
            </a:prstGeom>
            <a:ln w="38100">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2B6FFEBA-E7AD-429B-9DE4-13A022DCC0A7}"/>
                </a:ext>
              </a:extLst>
            </p:cNvPr>
            <p:cNvCxnSpPr/>
            <p:nvPr/>
          </p:nvCxnSpPr>
          <p:spPr>
            <a:xfrm>
              <a:off x="6682151" y="5934939"/>
              <a:ext cx="1080000" cy="0"/>
            </a:xfrm>
            <a:prstGeom prst="straightConnector1">
              <a:avLst/>
            </a:prstGeom>
            <a:ln w="38100">
              <a:solidFill>
                <a:schemeClr val="accent5"/>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2EB9E3E8-C3DF-4A3A-B6ED-B45A23FD2601}"/>
                </a:ext>
              </a:extLst>
            </p:cNvPr>
            <p:cNvCxnSpPr/>
            <p:nvPr/>
          </p:nvCxnSpPr>
          <p:spPr>
            <a:xfrm>
              <a:off x="6682151" y="2016261"/>
              <a:ext cx="1080000"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69" name="그룹 12">
              <a:extLst>
                <a:ext uri="{FF2B5EF4-FFF2-40B4-BE49-F238E27FC236}">
                  <a16:creationId xmlns:a16="http://schemas.microsoft.com/office/drawing/2014/main" id="{49DCA51C-70E0-4BC3-98EC-47C345CBFA27}"/>
                </a:ext>
              </a:extLst>
            </p:cNvPr>
            <p:cNvGrpSpPr/>
            <p:nvPr/>
          </p:nvGrpSpPr>
          <p:grpSpPr>
            <a:xfrm>
              <a:off x="7923064" y="1760821"/>
              <a:ext cx="2435648" cy="523220"/>
              <a:chOff x="8899011" y="1711124"/>
              <a:chExt cx="2435648" cy="523220"/>
            </a:xfrm>
          </p:grpSpPr>
          <p:sp>
            <p:nvSpPr>
              <p:cNvPr id="70" name="TextBox 69">
                <a:extLst>
                  <a:ext uri="{FF2B5EF4-FFF2-40B4-BE49-F238E27FC236}">
                    <a16:creationId xmlns:a16="http://schemas.microsoft.com/office/drawing/2014/main" id="{10AEC43E-4FE2-4FEF-A0A6-2B218670B9DC}"/>
                  </a:ext>
                </a:extLst>
              </p:cNvPr>
              <p:cNvSpPr txBox="1"/>
              <p:nvPr/>
            </p:nvSpPr>
            <p:spPr>
              <a:xfrm>
                <a:off x="8899011" y="1711124"/>
                <a:ext cx="878954" cy="523220"/>
              </a:xfrm>
              <a:prstGeom prst="rect">
                <a:avLst/>
              </a:prstGeom>
              <a:noFill/>
            </p:spPr>
            <p:txBody>
              <a:bodyPr wrap="square" rtlCol="0" anchor="ctr">
                <a:spAutoFit/>
              </a:bodyPr>
              <a:lstStyle/>
              <a:p>
                <a:pPr algn="ctr"/>
                <a:r>
                  <a:rPr lang="en-US" altLang="ko-KR" sz="2800" b="1" dirty="0">
                    <a:solidFill>
                      <a:schemeClr val="accent1"/>
                    </a:solidFill>
                    <a:latin typeface="Arial" pitchFamily="34" charset="0"/>
                    <a:cs typeface="B Nazanin" pitchFamily="2" charset="-78"/>
                  </a:rPr>
                  <a:t>85</a:t>
                </a:r>
                <a:r>
                  <a:rPr lang="en-US" altLang="ko-KR" b="1" dirty="0">
                    <a:solidFill>
                      <a:schemeClr val="accent1"/>
                    </a:solidFill>
                    <a:latin typeface="Arial" pitchFamily="34" charset="0"/>
                    <a:cs typeface="B Nazanin" pitchFamily="2" charset="-78"/>
                  </a:rPr>
                  <a:t>%</a:t>
                </a:r>
                <a:endParaRPr lang="ko-KR" altLang="en-US" b="1" dirty="0">
                  <a:solidFill>
                    <a:schemeClr val="accent1"/>
                  </a:solidFill>
                  <a:latin typeface="Arial" pitchFamily="34" charset="0"/>
                  <a:cs typeface="B Nazanin" pitchFamily="2" charset="-78"/>
                </a:endParaRPr>
              </a:p>
            </p:txBody>
          </p:sp>
          <p:sp>
            <p:nvSpPr>
              <p:cNvPr id="71" name="Text Placeholder 12">
                <a:extLst>
                  <a:ext uri="{FF2B5EF4-FFF2-40B4-BE49-F238E27FC236}">
                    <a16:creationId xmlns:a16="http://schemas.microsoft.com/office/drawing/2014/main" id="{40F574C4-9ED7-40D2-901F-9617AAD8F002}"/>
                  </a:ext>
                </a:extLst>
              </p:cNvPr>
              <p:cNvSpPr txBox="1">
                <a:spLocks/>
              </p:cNvSpPr>
              <p:nvPr/>
            </p:nvSpPr>
            <p:spPr>
              <a:xfrm>
                <a:off x="9834314" y="1733300"/>
                <a:ext cx="150034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fa-IR" altLang="ko-KR" sz="1200" dirty="0">
                    <a:solidFill>
                      <a:schemeClr val="tx1">
                        <a:lumMod val="75000"/>
                        <a:lumOff val="25000"/>
                      </a:schemeClr>
                    </a:solidFill>
                    <a:latin typeface="Arial" pitchFamily="34" charset="0"/>
                    <a:cs typeface="B Nazanin" pitchFamily="2" charset="-78"/>
                  </a:rPr>
                  <a:t>ارائه پاورپوینت ساده</a:t>
                </a:r>
                <a:endParaRPr lang="ko-KR" altLang="en-US" sz="1200" dirty="0">
                  <a:solidFill>
                    <a:schemeClr val="tx1">
                      <a:lumMod val="75000"/>
                      <a:lumOff val="25000"/>
                    </a:schemeClr>
                  </a:solidFill>
                  <a:latin typeface="Arial" pitchFamily="34" charset="0"/>
                  <a:cs typeface="B Nazanin" pitchFamily="2" charset="-78"/>
                </a:endParaRPr>
              </a:p>
            </p:txBody>
          </p:sp>
        </p:grpSp>
        <p:grpSp>
          <p:nvGrpSpPr>
            <p:cNvPr id="72" name="그룹 11">
              <a:extLst>
                <a:ext uri="{FF2B5EF4-FFF2-40B4-BE49-F238E27FC236}">
                  <a16:creationId xmlns:a16="http://schemas.microsoft.com/office/drawing/2014/main" id="{A86EF06A-6D5F-44C5-A776-A0A45FC66EAF}"/>
                </a:ext>
              </a:extLst>
            </p:cNvPr>
            <p:cNvGrpSpPr/>
            <p:nvPr/>
          </p:nvGrpSpPr>
          <p:grpSpPr>
            <a:xfrm>
              <a:off x="8584145" y="2734324"/>
              <a:ext cx="2433995" cy="523220"/>
              <a:chOff x="8900664" y="2587912"/>
              <a:chExt cx="2433995" cy="523220"/>
            </a:xfrm>
          </p:grpSpPr>
          <p:sp>
            <p:nvSpPr>
              <p:cNvPr id="73" name="TextBox 72">
                <a:extLst>
                  <a:ext uri="{FF2B5EF4-FFF2-40B4-BE49-F238E27FC236}">
                    <a16:creationId xmlns:a16="http://schemas.microsoft.com/office/drawing/2014/main" id="{EC47686F-38DB-4886-AE94-E44B92DDFD9E}"/>
                  </a:ext>
                </a:extLst>
              </p:cNvPr>
              <p:cNvSpPr txBox="1"/>
              <p:nvPr/>
            </p:nvSpPr>
            <p:spPr>
              <a:xfrm>
                <a:off x="8900664" y="2587912"/>
                <a:ext cx="878954" cy="523220"/>
              </a:xfrm>
              <a:prstGeom prst="rect">
                <a:avLst/>
              </a:prstGeom>
              <a:noFill/>
            </p:spPr>
            <p:txBody>
              <a:bodyPr wrap="square" rtlCol="0" anchor="ctr">
                <a:spAutoFit/>
              </a:bodyPr>
              <a:lstStyle/>
              <a:p>
                <a:pPr algn="ctr"/>
                <a:r>
                  <a:rPr lang="en-US" altLang="ko-KR" sz="2800" b="1" dirty="0">
                    <a:solidFill>
                      <a:schemeClr val="accent2"/>
                    </a:solidFill>
                    <a:latin typeface="Arial" pitchFamily="34" charset="0"/>
                    <a:cs typeface="B Nazanin" pitchFamily="2" charset="-78"/>
                  </a:rPr>
                  <a:t>70</a:t>
                </a:r>
                <a:r>
                  <a:rPr lang="en-US" altLang="ko-KR" b="1" dirty="0">
                    <a:solidFill>
                      <a:schemeClr val="accent2"/>
                    </a:solidFill>
                    <a:latin typeface="Arial" pitchFamily="34" charset="0"/>
                    <a:cs typeface="B Nazanin" pitchFamily="2" charset="-78"/>
                  </a:rPr>
                  <a:t>%</a:t>
                </a:r>
                <a:endParaRPr lang="ko-KR" altLang="en-US" b="1" dirty="0">
                  <a:solidFill>
                    <a:schemeClr val="accent2"/>
                  </a:solidFill>
                  <a:latin typeface="Arial" pitchFamily="34" charset="0"/>
                  <a:cs typeface="B Nazanin" pitchFamily="2" charset="-78"/>
                </a:endParaRPr>
              </a:p>
            </p:txBody>
          </p:sp>
          <p:sp>
            <p:nvSpPr>
              <p:cNvPr id="74" name="Text Placeholder 12">
                <a:extLst>
                  <a:ext uri="{FF2B5EF4-FFF2-40B4-BE49-F238E27FC236}">
                    <a16:creationId xmlns:a16="http://schemas.microsoft.com/office/drawing/2014/main" id="{CD0DBFD6-97BF-40C4-AE99-F9C5E1A5BE1A}"/>
                  </a:ext>
                </a:extLst>
              </p:cNvPr>
              <p:cNvSpPr txBox="1">
                <a:spLocks/>
              </p:cNvSpPr>
              <p:nvPr/>
            </p:nvSpPr>
            <p:spPr>
              <a:xfrm>
                <a:off x="9834314" y="2616255"/>
                <a:ext cx="150034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fa-IR" altLang="ko-KR" sz="1200" dirty="0">
                    <a:solidFill>
                      <a:schemeClr val="tx1">
                        <a:lumMod val="75000"/>
                        <a:lumOff val="25000"/>
                      </a:schemeClr>
                    </a:solidFill>
                    <a:latin typeface="Arial" pitchFamily="34" charset="0"/>
                    <a:cs typeface="B Nazanin" pitchFamily="2" charset="-78"/>
                  </a:rPr>
                  <a:t>ارائه پاورپوینت ساده</a:t>
                </a:r>
                <a:endParaRPr lang="ko-KR" altLang="en-US" sz="1200" dirty="0">
                  <a:solidFill>
                    <a:schemeClr val="tx1">
                      <a:lumMod val="75000"/>
                      <a:lumOff val="25000"/>
                    </a:schemeClr>
                  </a:solidFill>
                  <a:latin typeface="Arial" pitchFamily="34" charset="0"/>
                  <a:cs typeface="B Nazanin" pitchFamily="2" charset="-78"/>
                </a:endParaRPr>
              </a:p>
            </p:txBody>
          </p:sp>
        </p:grpSp>
        <p:grpSp>
          <p:nvGrpSpPr>
            <p:cNvPr id="75" name="그룹 10">
              <a:extLst>
                <a:ext uri="{FF2B5EF4-FFF2-40B4-BE49-F238E27FC236}">
                  <a16:creationId xmlns:a16="http://schemas.microsoft.com/office/drawing/2014/main" id="{8B3FB423-F109-4637-A7E3-F5A012F68D68}"/>
                </a:ext>
              </a:extLst>
            </p:cNvPr>
            <p:cNvGrpSpPr/>
            <p:nvPr/>
          </p:nvGrpSpPr>
          <p:grpSpPr>
            <a:xfrm>
              <a:off x="8900665" y="3713994"/>
              <a:ext cx="2433995" cy="523220"/>
              <a:chOff x="8900664" y="3470867"/>
              <a:chExt cx="2433995" cy="523220"/>
            </a:xfrm>
          </p:grpSpPr>
          <p:sp>
            <p:nvSpPr>
              <p:cNvPr id="76" name="TextBox 75">
                <a:extLst>
                  <a:ext uri="{FF2B5EF4-FFF2-40B4-BE49-F238E27FC236}">
                    <a16:creationId xmlns:a16="http://schemas.microsoft.com/office/drawing/2014/main" id="{884B1795-6A9A-4B5C-A77B-4BD4A2767ABE}"/>
                  </a:ext>
                </a:extLst>
              </p:cNvPr>
              <p:cNvSpPr txBox="1"/>
              <p:nvPr/>
            </p:nvSpPr>
            <p:spPr>
              <a:xfrm>
                <a:off x="8900664" y="3470867"/>
                <a:ext cx="878954" cy="523220"/>
              </a:xfrm>
              <a:prstGeom prst="rect">
                <a:avLst/>
              </a:prstGeom>
              <a:noFill/>
            </p:spPr>
            <p:txBody>
              <a:bodyPr wrap="square" rtlCol="0" anchor="ctr">
                <a:spAutoFit/>
              </a:bodyPr>
              <a:lstStyle/>
              <a:p>
                <a:pPr algn="ctr"/>
                <a:r>
                  <a:rPr lang="en-US" altLang="ko-KR" sz="2800" b="1" dirty="0">
                    <a:solidFill>
                      <a:schemeClr val="accent3"/>
                    </a:solidFill>
                    <a:latin typeface="Arial" pitchFamily="34" charset="0"/>
                    <a:cs typeface="B Nazanin" pitchFamily="2" charset="-78"/>
                  </a:rPr>
                  <a:t>65</a:t>
                </a:r>
                <a:r>
                  <a:rPr lang="en-US" altLang="ko-KR" b="1" dirty="0">
                    <a:solidFill>
                      <a:schemeClr val="accent3"/>
                    </a:solidFill>
                    <a:latin typeface="Arial" pitchFamily="34" charset="0"/>
                    <a:cs typeface="B Nazanin" pitchFamily="2" charset="-78"/>
                  </a:rPr>
                  <a:t>%</a:t>
                </a:r>
                <a:endParaRPr lang="ko-KR" altLang="en-US" b="1" dirty="0">
                  <a:solidFill>
                    <a:schemeClr val="accent3"/>
                  </a:solidFill>
                  <a:latin typeface="Arial" pitchFamily="34" charset="0"/>
                  <a:cs typeface="B Nazanin" pitchFamily="2" charset="-78"/>
                </a:endParaRPr>
              </a:p>
            </p:txBody>
          </p:sp>
          <p:sp>
            <p:nvSpPr>
              <p:cNvPr id="77" name="Text Placeholder 12">
                <a:extLst>
                  <a:ext uri="{FF2B5EF4-FFF2-40B4-BE49-F238E27FC236}">
                    <a16:creationId xmlns:a16="http://schemas.microsoft.com/office/drawing/2014/main" id="{B69B85F4-AF01-4169-AAFB-FD620993B41E}"/>
                  </a:ext>
                </a:extLst>
              </p:cNvPr>
              <p:cNvSpPr txBox="1">
                <a:spLocks/>
              </p:cNvSpPr>
              <p:nvPr/>
            </p:nvSpPr>
            <p:spPr>
              <a:xfrm>
                <a:off x="9834314" y="3499210"/>
                <a:ext cx="150034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fa-IR" altLang="ko-KR" sz="1200" dirty="0">
                    <a:solidFill>
                      <a:schemeClr val="tx1">
                        <a:lumMod val="75000"/>
                        <a:lumOff val="25000"/>
                      </a:schemeClr>
                    </a:solidFill>
                    <a:latin typeface="Arial" pitchFamily="34" charset="0"/>
                    <a:cs typeface="B Nazanin" pitchFamily="2" charset="-78"/>
                  </a:rPr>
                  <a:t>ارائه پاورپوینت ساده</a:t>
                </a:r>
                <a:endParaRPr lang="ko-KR" altLang="en-US" sz="1200" dirty="0">
                  <a:solidFill>
                    <a:schemeClr val="tx1">
                      <a:lumMod val="75000"/>
                      <a:lumOff val="25000"/>
                    </a:schemeClr>
                  </a:solidFill>
                  <a:latin typeface="Arial" pitchFamily="34" charset="0"/>
                  <a:cs typeface="B Nazanin" pitchFamily="2" charset="-78"/>
                </a:endParaRPr>
              </a:p>
            </p:txBody>
          </p:sp>
        </p:grpSp>
        <p:grpSp>
          <p:nvGrpSpPr>
            <p:cNvPr id="78" name="그룹 3">
              <a:extLst>
                <a:ext uri="{FF2B5EF4-FFF2-40B4-BE49-F238E27FC236}">
                  <a16:creationId xmlns:a16="http://schemas.microsoft.com/office/drawing/2014/main" id="{C4124B7A-3C82-4763-8D9D-F9381BF72164}"/>
                </a:ext>
              </a:extLst>
            </p:cNvPr>
            <p:cNvGrpSpPr/>
            <p:nvPr/>
          </p:nvGrpSpPr>
          <p:grpSpPr>
            <a:xfrm>
              <a:off x="7924717" y="5673334"/>
              <a:ext cx="2433995" cy="523220"/>
              <a:chOff x="8900664" y="5236778"/>
              <a:chExt cx="2433995" cy="523220"/>
            </a:xfrm>
          </p:grpSpPr>
          <p:sp>
            <p:nvSpPr>
              <p:cNvPr id="79" name="TextBox 78">
                <a:extLst>
                  <a:ext uri="{FF2B5EF4-FFF2-40B4-BE49-F238E27FC236}">
                    <a16:creationId xmlns:a16="http://schemas.microsoft.com/office/drawing/2014/main" id="{FA7421B6-7B68-403D-8B52-A08B4A365F87}"/>
                  </a:ext>
                </a:extLst>
              </p:cNvPr>
              <p:cNvSpPr txBox="1"/>
              <p:nvPr/>
            </p:nvSpPr>
            <p:spPr>
              <a:xfrm>
                <a:off x="8900664" y="5236778"/>
                <a:ext cx="878954" cy="523220"/>
              </a:xfrm>
              <a:prstGeom prst="rect">
                <a:avLst/>
              </a:prstGeom>
              <a:noFill/>
            </p:spPr>
            <p:txBody>
              <a:bodyPr wrap="square" rtlCol="0" anchor="ctr">
                <a:spAutoFit/>
              </a:bodyPr>
              <a:lstStyle/>
              <a:p>
                <a:pPr algn="ctr"/>
                <a:r>
                  <a:rPr lang="en-US" altLang="ko-KR" sz="2800" b="1" dirty="0">
                    <a:solidFill>
                      <a:schemeClr val="accent5"/>
                    </a:solidFill>
                    <a:latin typeface="Arial" pitchFamily="34" charset="0"/>
                    <a:cs typeface="B Nazanin" pitchFamily="2" charset="-78"/>
                  </a:rPr>
                  <a:t>40</a:t>
                </a:r>
                <a:r>
                  <a:rPr lang="en-US" altLang="ko-KR" b="1" dirty="0">
                    <a:solidFill>
                      <a:schemeClr val="accent5"/>
                    </a:solidFill>
                    <a:latin typeface="Arial" pitchFamily="34" charset="0"/>
                    <a:cs typeface="B Nazanin" pitchFamily="2" charset="-78"/>
                  </a:rPr>
                  <a:t>%</a:t>
                </a:r>
                <a:endParaRPr lang="ko-KR" altLang="en-US" b="1" dirty="0">
                  <a:solidFill>
                    <a:schemeClr val="accent5"/>
                  </a:solidFill>
                  <a:latin typeface="Arial" pitchFamily="34" charset="0"/>
                  <a:cs typeface="B Nazanin" pitchFamily="2" charset="-78"/>
                </a:endParaRPr>
              </a:p>
            </p:txBody>
          </p:sp>
          <p:sp>
            <p:nvSpPr>
              <p:cNvPr id="80" name="Text Placeholder 12">
                <a:extLst>
                  <a:ext uri="{FF2B5EF4-FFF2-40B4-BE49-F238E27FC236}">
                    <a16:creationId xmlns:a16="http://schemas.microsoft.com/office/drawing/2014/main" id="{1904E8FE-5764-4AD2-920D-B4A9E21C6119}"/>
                  </a:ext>
                </a:extLst>
              </p:cNvPr>
              <p:cNvSpPr txBox="1">
                <a:spLocks/>
              </p:cNvSpPr>
              <p:nvPr/>
            </p:nvSpPr>
            <p:spPr>
              <a:xfrm>
                <a:off x="9834314" y="5265121"/>
                <a:ext cx="150034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fa-IR" altLang="ko-KR" sz="1200" dirty="0">
                    <a:solidFill>
                      <a:schemeClr val="tx1">
                        <a:lumMod val="75000"/>
                        <a:lumOff val="25000"/>
                      </a:schemeClr>
                    </a:solidFill>
                    <a:latin typeface="Arial" pitchFamily="34" charset="0"/>
                    <a:cs typeface="B Nazanin" pitchFamily="2" charset="-78"/>
                  </a:rPr>
                  <a:t>ارائه پاورپوینت ساده</a:t>
                </a:r>
                <a:endParaRPr lang="ko-KR" altLang="en-US" sz="1200" dirty="0">
                  <a:solidFill>
                    <a:schemeClr val="tx1">
                      <a:lumMod val="75000"/>
                      <a:lumOff val="25000"/>
                    </a:schemeClr>
                  </a:solidFill>
                  <a:latin typeface="Arial" pitchFamily="34" charset="0"/>
                  <a:cs typeface="B Nazanin" pitchFamily="2" charset="-78"/>
                </a:endParaRPr>
              </a:p>
            </p:txBody>
          </p:sp>
        </p:grpSp>
        <p:grpSp>
          <p:nvGrpSpPr>
            <p:cNvPr id="81" name="그룹 9">
              <a:extLst>
                <a:ext uri="{FF2B5EF4-FFF2-40B4-BE49-F238E27FC236}">
                  <a16:creationId xmlns:a16="http://schemas.microsoft.com/office/drawing/2014/main" id="{AF40FD4D-4477-48C5-B8FB-04E2DD0053D3}"/>
                </a:ext>
              </a:extLst>
            </p:cNvPr>
            <p:cNvGrpSpPr/>
            <p:nvPr/>
          </p:nvGrpSpPr>
          <p:grpSpPr>
            <a:xfrm>
              <a:off x="8584145" y="4693665"/>
              <a:ext cx="2433995" cy="523220"/>
              <a:chOff x="8900664" y="4353822"/>
              <a:chExt cx="2433995" cy="523220"/>
            </a:xfrm>
          </p:grpSpPr>
          <p:sp>
            <p:nvSpPr>
              <p:cNvPr id="82" name="TextBox 81">
                <a:extLst>
                  <a:ext uri="{FF2B5EF4-FFF2-40B4-BE49-F238E27FC236}">
                    <a16:creationId xmlns:a16="http://schemas.microsoft.com/office/drawing/2014/main" id="{48A82199-5FF7-464B-B69B-D3967B6AD3C6}"/>
                  </a:ext>
                </a:extLst>
              </p:cNvPr>
              <p:cNvSpPr txBox="1"/>
              <p:nvPr/>
            </p:nvSpPr>
            <p:spPr>
              <a:xfrm>
                <a:off x="8900664" y="4353822"/>
                <a:ext cx="878954" cy="523220"/>
              </a:xfrm>
              <a:prstGeom prst="rect">
                <a:avLst/>
              </a:prstGeom>
              <a:noFill/>
            </p:spPr>
            <p:txBody>
              <a:bodyPr wrap="square" rtlCol="0" anchor="ctr">
                <a:spAutoFit/>
              </a:bodyPr>
              <a:lstStyle/>
              <a:p>
                <a:pPr algn="ctr"/>
                <a:r>
                  <a:rPr lang="en-US" altLang="ko-KR" sz="2800" b="1" dirty="0">
                    <a:solidFill>
                      <a:schemeClr val="accent4"/>
                    </a:solidFill>
                    <a:latin typeface="Arial" pitchFamily="34" charset="0"/>
                    <a:cs typeface="B Nazanin" pitchFamily="2" charset="-78"/>
                  </a:rPr>
                  <a:t>55</a:t>
                </a:r>
                <a:r>
                  <a:rPr lang="en-US" altLang="ko-KR" b="1" dirty="0">
                    <a:solidFill>
                      <a:schemeClr val="accent4"/>
                    </a:solidFill>
                    <a:latin typeface="Arial" pitchFamily="34" charset="0"/>
                    <a:cs typeface="B Nazanin" pitchFamily="2" charset="-78"/>
                  </a:rPr>
                  <a:t>%</a:t>
                </a:r>
                <a:endParaRPr lang="ko-KR" altLang="en-US" b="1" dirty="0">
                  <a:solidFill>
                    <a:schemeClr val="accent4"/>
                  </a:solidFill>
                  <a:latin typeface="Arial" pitchFamily="34" charset="0"/>
                  <a:cs typeface="B Nazanin" pitchFamily="2" charset="-78"/>
                </a:endParaRPr>
              </a:p>
            </p:txBody>
          </p:sp>
          <p:sp>
            <p:nvSpPr>
              <p:cNvPr id="83" name="Text Placeholder 12">
                <a:extLst>
                  <a:ext uri="{FF2B5EF4-FFF2-40B4-BE49-F238E27FC236}">
                    <a16:creationId xmlns:a16="http://schemas.microsoft.com/office/drawing/2014/main" id="{B99C659C-D087-43C1-AE7C-B6EBFA8CB817}"/>
                  </a:ext>
                </a:extLst>
              </p:cNvPr>
              <p:cNvSpPr txBox="1">
                <a:spLocks/>
              </p:cNvSpPr>
              <p:nvPr/>
            </p:nvSpPr>
            <p:spPr>
              <a:xfrm>
                <a:off x="9834314" y="4382165"/>
                <a:ext cx="1500345"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fa-IR" altLang="ko-KR" sz="1200" dirty="0">
                    <a:solidFill>
                      <a:schemeClr val="tx1">
                        <a:lumMod val="75000"/>
                        <a:lumOff val="25000"/>
                      </a:schemeClr>
                    </a:solidFill>
                    <a:latin typeface="Arial" pitchFamily="34" charset="0"/>
                    <a:cs typeface="B Nazanin" pitchFamily="2" charset="-78"/>
                  </a:rPr>
                  <a:t>ارائه پاورپوینت ساده</a:t>
                </a:r>
                <a:endParaRPr lang="ko-KR" altLang="en-US" sz="1200" dirty="0">
                  <a:solidFill>
                    <a:schemeClr val="tx1">
                      <a:lumMod val="75000"/>
                      <a:lumOff val="25000"/>
                    </a:schemeClr>
                  </a:solidFill>
                  <a:latin typeface="Arial" pitchFamily="34" charset="0"/>
                  <a:cs typeface="B Nazanin" pitchFamily="2" charset="-78"/>
                </a:endParaRPr>
              </a:p>
            </p:txBody>
          </p:sp>
        </p:grpSp>
      </p:grpSp>
      <p:grpSp>
        <p:nvGrpSpPr>
          <p:cNvPr id="85" name="Graphic 5343">
            <a:extLst>
              <a:ext uri="{FF2B5EF4-FFF2-40B4-BE49-F238E27FC236}">
                <a16:creationId xmlns:a16="http://schemas.microsoft.com/office/drawing/2014/main" id="{6FF32ECD-F9A8-4BD6-9AE0-EA2778C55F74}"/>
              </a:ext>
            </a:extLst>
          </p:cNvPr>
          <p:cNvGrpSpPr/>
          <p:nvPr/>
        </p:nvGrpSpPr>
        <p:grpSpPr>
          <a:xfrm rot="14298466">
            <a:off x="5671152" y="5665264"/>
            <a:ext cx="255324" cy="1157652"/>
            <a:chOff x="7783270" y="3992865"/>
            <a:chExt cx="267645" cy="1213522"/>
          </a:xfrm>
        </p:grpSpPr>
        <p:sp>
          <p:nvSpPr>
            <p:cNvPr id="86" name="Freeform: Shape 85">
              <a:extLst>
                <a:ext uri="{FF2B5EF4-FFF2-40B4-BE49-F238E27FC236}">
                  <a16:creationId xmlns:a16="http://schemas.microsoft.com/office/drawing/2014/main" id="{172591F3-2D39-4C82-860D-6635D5D38BB1}"/>
                </a:ext>
              </a:extLst>
            </p:cNvPr>
            <p:cNvSpPr/>
            <p:nvPr/>
          </p:nvSpPr>
          <p:spPr>
            <a:xfrm>
              <a:off x="7783287" y="4105294"/>
              <a:ext cx="190501" cy="990600"/>
            </a:xfrm>
            <a:custGeom>
              <a:avLst/>
              <a:gdLst>
                <a:gd name="connsiteX0" fmla="*/ 155734 w 190500"/>
                <a:gd name="connsiteY0" fmla="*/ 973931 h 990600"/>
                <a:gd name="connsiteX1" fmla="*/ 21431 w 190500"/>
                <a:gd name="connsiteY1" fmla="*/ 970121 h 990600"/>
                <a:gd name="connsiteX2" fmla="*/ 43339 w 190500"/>
                <a:gd name="connsiteY2" fmla="*/ 21431 h 990600"/>
                <a:gd name="connsiteX3" fmla="*/ 177641 w 190500"/>
                <a:gd name="connsiteY3" fmla="*/ 25241 h 990600"/>
              </a:gdLst>
              <a:ahLst/>
              <a:cxnLst>
                <a:cxn ang="0">
                  <a:pos x="connsiteX0" y="connsiteY0"/>
                </a:cxn>
                <a:cxn ang="0">
                  <a:pos x="connsiteX1" y="connsiteY1"/>
                </a:cxn>
                <a:cxn ang="0">
                  <a:pos x="connsiteX2" y="connsiteY2"/>
                </a:cxn>
                <a:cxn ang="0">
                  <a:pos x="connsiteX3" y="connsiteY3"/>
                </a:cxn>
              </a:cxnLst>
              <a:rect l="l" t="t" r="r" b="b"/>
              <a:pathLst>
                <a:path w="190500" h="990600">
                  <a:moveTo>
                    <a:pt x="155734" y="973931"/>
                  </a:moveTo>
                  <a:lnTo>
                    <a:pt x="21431" y="970121"/>
                  </a:lnTo>
                  <a:lnTo>
                    <a:pt x="43339" y="21431"/>
                  </a:lnTo>
                  <a:lnTo>
                    <a:pt x="177641" y="25241"/>
                  </a:lnTo>
                  <a:close/>
                </a:path>
              </a:pathLst>
            </a:custGeom>
            <a:solidFill>
              <a:schemeClr val="accent1"/>
            </a:solidFill>
            <a:ln w="28575" cap="rnd">
              <a:solidFill>
                <a:srgbClr val="333331"/>
              </a:solidFill>
              <a:prstDash val="solid"/>
              <a:round/>
            </a:ln>
          </p:spPr>
          <p:txBody>
            <a:bodyPr rtlCol="0" anchor="ctr"/>
            <a:lstStyle/>
            <a:p>
              <a:endParaRPr lang="en-US" dirty="0">
                <a:latin typeface="Arial" pitchFamily="34" charset="0"/>
                <a:cs typeface="B Nazanin" pitchFamily="2" charset="-78"/>
              </a:endParaRPr>
            </a:p>
          </p:txBody>
        </p:sp>
        <p:sp>
          <p:nvSpPr>
            <p:cNvPr id="87" name="Freeform: Shape 86">
              <a:extLst>
                <a:ext uri="{FF2B5EF4-FFF2-40B4-BE49-F238E27FC236}">
                  <a16:creationId xmlns:a16="http://schemas.microsoft.com/office/drawing/2014/main" id="{C81E7CF1-F59F-4541-86FD-58A95E7F1136}"/>
                </a:ext>
              </a:extLst>
            </p:cNvPr>
            <p:cNvSpPr/>
            <p:nvPr/>
          </p:nvSpPr>
          <p:spPr>
            <a:xfrm>
              <a:off x="7831864" y="3992865"/>
              <a:ext cx="123825" cy="152400"/>
            </a:xfrm>
            <a:custGeom>
              <a:avLst/>
              <a:gdLst>
                <a:gd name="connsiteX0" fmla="*/ 66199 w 123825"/>
                <a:gd name="connsiteY0" fmla="*/ 21467 h 152400"/>
                <a:gd name="connsiteX1" fmla="*/ 66199 w 123825"/>
                <a:gd name="connsiteY1" fmla="*/ 21467 h 152400"/>
                <a:gd name="connsiteX2" fmla="*/ 24289 w 123825"/>
                <a:gd name="connsiteY2" fmla="*/ 61472 h 152400"/>
                <a:gd name="connsiteX3" fmla="*/ 21431 w 123825"/>
                <a:gd name="connsiteY3" fmla="*/ 134815 h 152400"/>
                <a:gd name="connsiteX4" fmla="*/ 102394 w 123825"/>
                <a:gd name="connsiteY4" fmla="*/ 137672 h 152400"/>
                <a:gd name="connsiteX5" fmla="*/ 105251 w 123825"/>
                <a:gd name="connsiteY5" fmla="*/ 64330 h 152400"/>
                <a:gd name="connsiteX6" fmla="*/ 66199 w 123825"/>
                <a:gd name="connsiteY6" fmla="*/ 2146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25" h="152400">
                  <a:moveTo>
                    <a:pt x="66199" y="21467"/>
                  </a:moveTo>
                  <a:lnTo>
                    <a:pt x="66199" y="21467"/>
                  </a:lnTo>
                  <a:cubicBezTo>
                    <a:pt x="44291" y="20515"/>
                    <a:pt x="25241" y="38612"/>
                    <a:pt x="24289" y="61472"/>
                  </a:cubicBezTo>
                  <a:lnTo>
                    <a:pt x="21431" y="134815"/>
                  </a:lnTo>
                  <a:lnTo>
                    <a:pt x="102394" y="137672"/>
                  </a:lnTo>
                  <a:lnTo>
                    <a:pt x="105251" y="64330"/>
                  </a:lnTo>
                  <a:cubicBezTo>
                    <a:pt x="106204" y="40517"/>
                    <a:pt x="89059" y="22420"/>
                    <a:pt x="66199" y="21467"/>
                  </a:cubicBezTo>
                  <a:close/>
                </a:path>
              </a:pathLst>
            </a:custGeom>
            <a:solidFill>
              <a:schemeClr val="bg1"/>
            </a:solidFill>
            <a:ln w="28575" cap="rnd">
              <a:solidFill>
                <a:srgbClr val="333331"/>
              </a:solidFill>
              <a:prstDash val="solid"/>
              <a:round/>
            </a:ln>
          </p:spPr>
          <p:txBody>
            <a:bodyPr rtlCol="0" anchor="ctr"/>
            <a:lstStyle/>
            <a:p>
              <a:endParaRPr lang="en-US" dirty="0">
                <a:latin typeface="Arial" pitchFamily="34" charset="0"/>
                <a:cs typeface="B Nazanin" pitchFamily="2" charset="-78"/>
              </a:endParaRPr>
            </a:p>
          </p:txBody>
        </p:sp>
        <p:sp>
          <p:nvSpPr>
            <p:cNvPr id="88" name="Freeform: Shape 87">
              <a:extLst>
                <a:ext uri="{FF2B5EF4-FFF2-40B4-BE49-F238E27FC236}">
                  <a16:creationId xmlns:a16="http://schemas.microsoft.com/office/drawing/2014/main" id="{15010C36-B5EB-4CA5-88F5-43E7DA5D873B}"/>
                </a:ext>
              </a:extLst>
            </p:cNvPr>
            <p:cNvSpPr/>
            <p:nvPr/>
          </p:nvSpPr>
          <p:spPr>
            <a:xfrm>
              <a:off x="7783270" y="5053987"/>
              <a:ext cx="171451" cy="152400"/>
            </a:xfrm>
            <a:custGeom>
              <a:avLst/>
              <a:gdLst>
                <a:gd name="connsiteX0" fmla="*/ 21431 w 171450"/>
                <a:gd name="connsiteY0" fmla="*/ 21431 h 152400"/>
                <a:gd name="connsiteX1" fmla="*/ 61436 w 171450"/>
                <a:gd name="connsiteY1" fmla="*/ 118586 h 152400"/>
                <a:gd name="connsiteX2" fmla="*/ 109061 w 171450"/>
                <a:gd name="connsiteY2" fmla="*/ 119539 h 152400"/>
                <a:gd name="connsiteX3" fmla="*/ 154781 w 171450"/>
                <a:gd name="connsiteY3" fmla="*/ 25241 h 152400"/>
                <a:gd name="connsiteX4" fmla="*/ 21431 w 171450"/>
                <a:gd name="connsiteY4" fmla="*/ 21431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52400">
                  <a:moveTo>
                    <a:pt x="21431" y="21431"/>
                  </a:moveTo>
                  <a:lnTo>
                    <a:pt x="61436" y="118586"/>
                  </a:lnTo>
                  <a:cubicBezTo>
                    <a:pt x="70009" y="139541"/>
                    <a:pt x="99536" y="140494"/>
                    <a:pt x="109061" y="119539"/>
                  </a:cubicBezTo>
                  <a:lnTo>
                    <a:pt x="154781" y="25241"/>
                  </a:lnTo>
                  <a:lnTo>
                    <a:pt x="21431" y="21431"/>
                  </a:lnTo>
                  <a:close/>
                </a:path>
              </a:pathLst>
            </a:custGeom>
            <a:solidFill>
              <a:schemeClr val="tx1">
                <a:lumMod val="75000"/>
                <a:lumOff val="25000"/>
              </a:schemeClr>
            </a:solidFill>
            <a:ln w="28575" cap="rnd">
              <a:solidFill>
                <a:srgbClr val="333331"/>
              </a:solidFill>
              <a:prstDash val="solid"/>
              <a:round/>
            </a:ln>
          </p:spPr>
          <p:txBody>
            <a:bodyPr rtlCol="0" anchor="ctr"/>
            <a:lstStyle/>
            <a:p>
              <a:endParaRPr lang="en-US" dirty="0">
                <a:latin typeface="Arial" pitchFamily="34" charset="0"/>
                <a:cs typeface="B Nazanin" pitchFamily="2" charset="-78"/>
              </a:endParaRPr>
            </a:p>
          </p:txBody>
        </p:sp>
        <p:sp>
          <p:nvSpPr>
            <p:cNvPr id="89" name="Freeform: Shape 88">
              <a:extLst>
                <a:ext uri="{FF2B5EF4-FFF2-40B4-BE49-F238E27FC236}">
                  <a16:creationId xmlns:a16="http://schemas.microsoft.com/office/drawing/2014/main" id="{63A6B83A-5FEA-4D7F-B2B0-C52DC60D2A7A}"/>
                </a:ext>
              </a:extLst>
            </p:cNvPr>
            <p:cNvSpPr/>
            <p:nvPr/>
          </p:nvSpPr>
          <p:spPr>
            <a:xfrm>
              <a:off x="7812789" y="4156731"/>
              <a:ext cx="238126" cy="314325"/>
            </a:xfrm>
            <a:custGeom>
              <a:avLst/>
              <a:gdLst>
                <a:gd name="connsiteX0" fmla="*/ 21431 w 238125"/>
                <a:gd name="connsiteY0" fmla="*/ 21431 h 314325"/>
                <a:gd name="connsiteX1" fmla="*/ 164306 w 238125"/>
                <a:gd name="connsiteY1" fmla="*/ 23336 h 314325"/>
                <a:gd name="connsiteX2" fmla="*/ 224314 w 238125"/>
                <a:gd name="connsiteY2" fmla="*/ 100489 h 314325"/>
                <a:gd name="connsiteX3" fmla="*/ 218599 w 238125"/>
                <a:gd name="connsiteY3" fmla="*/ 297656 h 314325"/>
              </a:gdLst>
              <a:ahLst/>
              <a:cxnLst>
                <a:cxn ang="0">
                  <a:pos x="connsiteX0" y="connsiteY0"/>
                </a:cxn>
                <a:cxn ang="0">
                  <a:pos x="connsiteX1" y="connsiteY1"/>
                </a:cxn>
                <a:cxn ang="0">
                  <a:pos x="connsiteX2" y="connsiteY2"/>
                </a:cxn>
                <a:cxn ang="0">
                  <a:pos x="connsiteX3" y="connsiteY3"/>
                </a:cxn>
              </a:cxnLst>
              <a:rect l="l" t="t" r="r" b="b"/>
              <a:pathLst>
                <a:path w="238125" h="314325">
                  <a:moveTo>
                    <a:pt x="21431" y="21431"/>
                  </a:moveTo>
                  <a:lnTo>
                    <a:pt x="164306" y="23336"/>
                  </a:lnTo>
                  <a:cubicBezTo>
                    <a:pt x="198596" y="24289"/>
                    <a:pt x="226219" y="58579"/>
                    <a:pt x="224314" y="100489"/>
                  </a:cubicBezTo>
                  <a:lnTo>
                    <a:pt x="218599" y="297656"/>
                  </a:lnTo>
                </a:path>
              </a:pathLst>
            </a:custGeom>
            <a:noFill/>
            <a:ln w="28575" cap="rnd">
              <a:solidFill>
                <a:srgbClr val="333331"/>
              </a:solidFill>
              <a:prstDash val="solid"/>
              <a:round/>
            </a:ln>
          </p:spPr>
          <p:txBody>
            <a:bodyPr rtlCol="0" anchor="ctr"/>
            <a:lstStyle/>
            <a:p>
              <a:endParaRPr lang="en-US" dirty="0">
                <a:latin typeface="Arial" pitchFamily="34" charset="0"/>
                <a:cs typeface="B Nazanin" pitchFamily="2" charset="-78"/>
              </a:endParaRPr>
            </a:p>
          </p:txBody>
        </p:sp>
      </p:grpSp>
    </p:spTree>
    <p:extLst>
      <p:ext uri="{BB962C8B-B14F-4D97-AF65-F5344CB8AC3E}">
        <p14:creationId xmlns:p14="http://schemas.microsoft.com/office/powerpoint/2010/main" val="1560353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Cover and End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6517</Words>
  <Application>Microsoft Office PowerPoint</Application>
  <PresentationFormat>Widescreen</PresentationFormat>
  <Paragraphs>647</Paragraphs>
  <Slides>58</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58</vt:i4>
      </vt:variant>
    </vt:vector>
  </HeadingPairs>
  <TitlesOfParts>
    <vt:vector size="70" baseType="lpstr">
      <vt:lpstr>Amatic SC</vt:lpstr>
      <vt:lpstr>Arial</vt:lpstr>
      <vt:lpstr>Calibri</vt:lpstr>
      <vt:lpstr>Calibri Light</vt:lpstr>
      <vt:lpstr>Lato</vt:lpstr>
      <vt:lpstr>Lato Black</vt:lpstr>
      <vt:lpstr>Open Sans Light</vt:lpstr>
      <vt:lpstr>Roboto Medium</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از منابع گرافیکی قابل ویرایش ما استفاده کنید...</vt:lpstr>
      <vt:lpstr>اینفوگرافیک ممتاز</vt:lpstr>
      <vt:lpstr>اینفوگرافیک ممتاز</vt:lpstr>
      <vt:lpstr>PowerPoint Presentation</vt:lpstr>
      <vt:lpstr>PowerPoint Presentation</vt:lpstr>
      <vt:lpstr>PowerPoint Presentation</vt:lpstr>
      <vt:lpstr>PowerPoint Presentation</vt:lpstr>
      <vt:lpstr>PowerPoint Presentation</vt:lpstr>
      <vt:lpstr>نمادهای برتر</vt:lpstr>
      <vt:lpstr>نمادهای برتر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2023-10-26T14:32:59Z</dcterms:created>
  <dcterms:modified xsi:type="dcterms:W3CDTF">2023-10-26T15:56:58Z</dcterms:modified>
</cp:coreProperties>
</file>